
<file path=[Content_Types].xml><?xml version="1.0" encoding="utf-8"?>
<Types xmlns="http://schemas.openxmlformats.org/package/2006/content-types">
  <Default ContentType="image/jpeg" Extension="jpg"/>
  <Default ContentType="application/x-fontdata" Extension="fntdata"/>
  <Default ContentType="image/gif" Extension="gif"/>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3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27.xml"/>
  <Override ContentType="application/vnd.openxmlformats-officedocument.presentationml.notesSlide+xml" PartName="/ppt/notesSlides/notesSlide40.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11.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7.xml"/>
  <Override ContentType="application/vnd.openxmlformats-officedocument.presentationml.slideLayout+xml" PartName="/ppt/slideLayouts/slideLayout14.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6.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Layout+xml" PartName="/ppt/slideLayouts/slideLayout21.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38.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28.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slide+xml" PartName="/ppt/slides/slide40.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1" r:id="rId4"/>
    <p:sldMasterId id="2147483672"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Lst>
  <p:sldSz cy="5143500" cx="9144000"/>
  <p:notesSz cx="6858000" cy="9144000"/>
  <p:embeddedFontLst>
    <p:embeddedFont>
      <p:font typeface="Proxima Nova"/>
      <p:regular r:id="rId47"/>
      <p:bold r:id="rId48"/>
      <p:italic r:id="rId49"/>
      <p:boldItalic r:id="rId50"/>
    </p:embeddedFont>
    <p:embeddedFont>
      <p:font typeface="Roboto Medium"/>
      <p:regular r:id="rId51"/>
      <p:bold r:id="rId52"/>
      <p:italic r:id="rId53"/>
      <p:boldItalic r:id="rId54"/>
    </p:embeddedFont>
    <p:embeddedFont>
      <p:font typeface="Amatic SC"/>
      <p:regular r:id="rId55"/>
      <p:bold r:id="rId56"/>
    </p:embeddedFont>
    <p:embeddedFont>
      <p:font typeface="Righteous"/>
      <p:regular r:id="rId57"/>
    </p:embeddedFont>
    <p:embeddedFont>
      <p:font typeface="Abel"/>
      <p:regular r:id="rId58"/>
    </p:embeddedFont>
    <p:embeddedFont>
      <p:font typeface="Proxima Nova Semibold"/>
      <p:regular r:id="rId59"/>
      <p:bold r:id="rId60"/>
      <p:boldItalic r:id="rId61"/>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4BF67916-841A-42B1-8925-D4DC522297F5}">
  <a:tblStyle styleId="{4BF67916-841A-42B1-8925-D4DC522297F5}"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1" Type="http://schemas.openxmlformats.org/officeDocument/2006/relationships/theme" Target="theme/theme1.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font" Target="fonts/ProximaNova-bold.fntdata"/><Relationship Id="rId47" Type="http://schemas.openxmlformats.org/officeDocument/2006/relationships/font" Target="fonts/ProximaNova-regular.fntdata"/><Relationship Id="rId49" Type="http://schemas.openxmlformats.org/officeDocument/2006/relationships/font" Target="fonts/ProximaNova-italic.fntdata"/><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31" Type="http://schemas.openxmlformats.org/officeDocument/2006/relationships/slide" Target="slides/slide25.xml"/><Relationship Id="rId30" Type="http://schemas.openxmlformats.org/officeDocument/2006/relationships/slide" Target="slides/slide24.xml"/><Relationship Id="rId33" Type="http://schemas.openxmlformats.org/officeDocument/2006/relationships/slide" Target="slides/slide27.xml"/><Relationship Id="rId32" Type="http://schemas.openxmlformats.org/officeDocument/2006/relationships/slide" Target="slides/slide26.xml"/><Relationship Id="rId35" Type="http://schemas.openxmlformats.org/officeDocument/2006/relationships/slide" Target="slides/slide29.xml"/><Relationship Id="rId34" Type="http://schemas.openxmlformats.org/officeDocument/2006/relationships/slide" Target="slides/slide28.xml"/><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1" Type="http://schemas.openxmlformats.org/officeDocument/2006/relationships/font" Target="fonts/ProximaNovaSemibold-boldItalic.fntdata"/><Relationship Id="rId20" Type="http://schemas.openxmlformats.org/officeDocument/2006/relationships/slide" Target="slides/slide14.xml"/><Relationship Id="rId22" Type="http://schemas.openxmlformats.org/officeDocument/2006/relationships/slide" Target="slides/slide16.xml"/><Relationship Id="rId21" Type="http://schemas.openxmlformats.org/officeDocument/2006/relationships/slide" Target="slides/slide15.xml"/><Relationship Id="rId24" Type="http://schemas.openxmlformats.org/officeDocument/2006/relationships/slide" Target="slides/slide18.xml"/><Relationship Id="rId23" Type="http://schemas.openxmlformats.org/officeDocument/2006/relationships/slide" Target="slides/slide17.xml"/><Relationship Id="rId60" Type="http://schemas.openxmlformats.org/officeDocument/2006/relationships/font" Target="fonts/ProximaNovaSemibold-bold.fntdata"/><Relationship Id="rId26" Type="http://schemas.openxmlformats.org/officeDocument/2006/relationships/slide" Target="slides/slide20.xml"/><Relationship Id="rId25" Type="http://schemas.openxmlformats.org/officeDocument/2006/relationships/slide" Target="slides/slide19.xml"/><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font" Target="fonts/RobotoMedium-regular.fntdata"/><Relationship Id="rId50" Type="http://schemas.openxmlformats.org/officeDocument/2006/relationships/font" Target="fonts/ProximaNova-boldItalic.fntdata"/><Relationship Id="rId53" Type="http://schemas.openxmlformats.org/officeDocument/2006/relationships/font" Target="fonts/RobotoMedium-italic.fntdata"/><Relationship Id="rId52" Type="http://schemas.openxmlformats.org/officeDocument/2006/relationships/font" Target="fonts/RobotoMedium-bold.fntdata"/><Relationship Id="rId11" Type="http://schemas.openxmlformats.org/officeDocument/2006/relationships/slide" Target="slides/slide5.xml"/><Relationship Id="rId55" Type="http://schemas.openxmlformats.org/officeDocument/2006/relationships/font" Target="fonts/AmaticSC-regular.fntdata"/><Relationship Id="rId10" Type="http://schemas.openxmlformats.org/officeDocument/2006/relationships/slide" Target="slides/slide4.xml"/><Relationship Id="rId54" Type="http://schemas.openxmlformats.org/officeDocument/2006/relationships/font" Target="fonts/RobotoMedium-boldItalic.fntdata"/><Relationship Id="rId13" Type="http://schemas.openxmlformats.org/officeDocument/2006/relationships/slide" Target="slides/slide7.xml"/><Relationship Id="rId57" Type="http://schemas.openxmlformats.org/officeDocument/2006/relationships/font" Target="fonts/Righteous-regular.fntdata"/><Relationship Id="rId12" Type="http://schemas.openxmlformats.org/officeDocument/2006/relationships/slide" Target="slides/slide6.xml"/><Relationship Id="rId56" Type="http://schemas.openxmlformats.org/officeDocument/2006/relationships/font" Target="fonts/AmaticSC-bold.fntdata"/><Relationship Id="rId15" Type="http://schemas.openxmlformats.org/officeDocument/2006/relationships/slide" Target="slides/slide9.xml"/><Relationship Id="rId59" Type="http://schemas.openxmlformats.org/officeDocument/2006/relationships/font" Target="fonts/ProximaNovaSemibold-regular.fntdata"/><Relationship Id="rId14" Type="http://schemas.openxmlformats.org/officeDocument/2006/relationships/slide" Target="slides/slide8.xml"/><Relationship Id="rId58" Type="http://schemas.openxmlformats.org/officeDocument/2006/relationships/font" Target="fonts/Abel-regular.fntdata"/><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1" name="Shape 131"/>
        <p:cNvGrpSpPr/>
        <p:nvPr/>
      </p:nvGrpSpPr>
      <p:grpSpPr>
        <a:xfrm>
          <a:off x="0" y="0"/>
          <a:ext cx="0" cy="0"/>
          <a:chOff x="0" y="0"/>
          <a:chExt cx="0" cy="0"/>
        </a:xfrm>
      </p:grpSpPr>
      <p:sp>
        <p:nvSpPr>
          <p:cNvPr id="132" name="Google Shape;132;p: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p:spPr>
      </p:sp>
      <p:sp>
        <p:nvSpPr>
          <p:cNvPr id="133" name="Google Shape;133;p: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8" name="Shape 238"/>
        <p:cNvGrpSpPr/>
        <p:nvPr/>
      </p:nvGrpSpPr>
      <p:grpSpPr>
        <a:xfrm>
          <a:off x="0" y="0"/>
          <a:ext cx="0" cy="0"/>
          <a:chOff x="0" y="0"/>
          <a:chExt cx="0" cy="0"/>
        </a:xfrm>
      </p:grpSpPr>
      <p:sp>
        <p:nvSpPr>
          <p:cNvPr id="239" name="Google Shape;239;g6c8aeeb471_0_385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0" name="Google Shape;240;g6c8aeeb471_0_385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5" name="Shape 245"/>
        <p:cNvGrpSpPr/>
        <p:nvPr/>
      </p:nvGrpSpPr>
      <p:grpSpPr>
        <a:xfrm>
          <a:off x="0" y="0"/>
          <a:ext cx="0" cy="0"/>
          <a:chOff x="0" y="0"/>
          <a:chExt cx="0" cy="0"/>
        </a:xfrm>
      </p:grpSpPr>
      <p:sp>
        <p:nvSpPr>
          <p:cNvPr id="246" name="Google Shape;246;g6c886aa300_0_10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7" name="Google Shape;247;g6c886aa300_0_10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6" name="Shape 266"/>
        <p:cNvGrpSpPr/>
        <p:nvPr/>
      </p:nvGrpSpPr>
      <p:grpSpPr>
        <a:xfrm>
          <a:off x="0" y="0"/>
          <a:ext cx="0" cy="0"/>
          <a:chOff x="0" y="0"/>
          <a:chExt cx="0" cy="0"/>
        </a:xfrm>
      </p:grpSpPr>
      <p:sp>
        <p:nvSpPr>
          <p:cNvPr id="267" name="Google Shape;267;g6c886aa300_0_1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8" name="Google Shape;268;g6c886aa300_0_1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1" name="Shape 391"/>
        <p:cNvGrpSpPr/>
        <p:nvPr/>
      </p:nvGrpSpPr>
      <p:grpSpPr>
        <a:xfrm>
          <a:off x="0" y="0"/>
          <a:ext cx="0" cy="0"/>
          <a:chOff x="0" y="0"/>
          <a:chExt cx="0" cy="0"/>
        </a:xfrm>
      </p:grpSpPr>
      <p:sp>
        <p:nvSpPr>
          <p:cNvPr id="392" name="Google Shape;392;g6c886aa300_0_31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93" name="Google Shape;393;g6c886aa300_0_31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0" name="Shape 470"/>
        <p:cNvGrpSpPr/>
        <p:nvPr/>
      </p:nvGrpSpPr>
      <p:grpSpPr>
        <a:xfrm>
          <a:off x="0" y="0"/>
          <a:ext cx="0" cy="0"/>
          <a:chOff x="0" y="0"/>
          <a:chExt cx="0" cy="0"/>
        </a:xfrm>
      </p:grpSpPr>
      <p:sp>
        <p:nvSpPr>
          <p:cNvPr id="471" name="Google Shape;471;g6c8aeeb471_0_1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72" name="Google Shape;472;g6c8aeeb471_0_1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6" name="Shape 536"/>
        <p:cNvGrpSpPr/>
        <p:nvPr/>
      </p:nvGrpSpPr>
      <p:grpSpPr>
        <a:xfrm>
          <a:off x="0" y="0"/>
          <a:ext cx="0" cy="0"/>
          <a:chOff x="0" y="0"/>
          <a:chExt cx="0" cy="0"/>
        </a:xfrm>
      </p:grpSpPr>
      <p:sp>
        <p:nvSpPr>
          <p:cNvPr id="537" name="Google Shape;537;g6c8aeeb471_0_18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38" name="Google Shape;538;g6c8aeeb471_0_18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1" name="Shape 571"/>
        <p:cNvGrpSpPr/>
        <p:nvPr/>
      </p:nvGrpSpPr>
      <p:grpSpPr>
        <a:xfrm>
          <a:off x="0" y="0"/>
          <a:ext cx="0" cy="0"/>
          <a:chOff x="0" y="0"/>
          <a:chExt cx="0" cy="0"/>
        </a:xfrm>
      </p:grpSpPr>
      <p:sp>
        <p:nvSpPr>
          <p:cNvPr id="572" name="Google Shape;572;g6c8aeeb471_0_20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73" name="Google Shape;573;g6c8aeeb471_0_20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7" name="Shape 697"/>
        <p:cNvGrpSpPr/>
        <p:nvPr/>
      </p:nvGrpSpPr>
      <p:grpSpPr>
        <a:xfrm>
          <a:off x="0" y="0"/>
          <a:ext cx="0" cy="0"/>
          <a:chOff x="0" y="0"/>
          <a:chExt cx="0" cy="0"/>
        </a:xfrm>
      </p:grpSpPr>
      <p:sp>
        <p:nvSpPr>
          <p:cNvPr id="698" name="Google Shape;698;g6c8aeeb471_0_32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99" name="Google Shape;699;g6c8aeeb471_0_32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6" name="Shape 726"/>
        <p:cNvGrpSpPr/>
        <p:nvPr/>
      </p:nvGrpSpPr>
      <p:grpSpPr>
        <a:xfrm>
          <a:off x="0" y="0"/>
          <a:ext cx="0" cy="0"/>
          <a:chOff x="0" y="0"/>
          <a:chExt cx="0" cy="0"/>
        </a:xfrm>
      </p:grpSpPr>
      <p:sp>
        <p:nvSpPr>
          <p:cNvPr id="727" name="Google Shape;727;g6c8aeeb471_0_251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28" name="Google Shape;728;g6c8aeeb471_0_251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1" name="Shape 731"/>
        <p:cNvGrpSpPr/>
        <p:nvPr/>
      </p:nvGrpSpPr>
      <p:grpSpPr>
        <a:xfrm>
          <a:off x="0" y="0"/>
          <a:ext cx="0" cy="0"/>
          <a:chOff x="0" y="0"/>
          <a:chExt cx="0" cy="0"/>
        </a:xfrm>
      </p:grpSpPr>
      <p:sp>
        <p:nvSpPr>
          <p:cNvPr id="732" name="Google Shape;732;g6cb5f868b7_4_19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33" name="Google Shape;733;g6cb5f868b7_4_19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8" name="Shape 738"/>
        <p:cNvGrpSpPr/>
        <p:nvPr/>
      </p:nvGrpSpPr>
      <p:grpSpPr>
        <a:xfrm>
          <a:off x="0" y="0"/>
          <a:ext cx="0" cy="0"/>
          <a:chOff x="0" y="0"/>
          <a:chExt cx="0" cy="0"/>
        </a:xfrm>
      </p:grpSpPr>
      <p:sp>
        <p:nvSpPr>
          <p:cNvPr id="739" name="Google Shape;739;g6c8aeeb471_0_45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40" name="Google Shape;740;g6c8aeeb471_0_45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2" name="Shape 852"/>
        <p:cNvGrpSpPr/>
        <p:nvPr/>
      </p:nvGrpSpPr>
      <p:grpSpPr>
        <a:xfrm>
          <a:off x="0" y="0"/>
          <a:ext cx="0" cy="0"/>
          <a:chOff x="0" y="0"/>
          <a:chExt cx="0" cy="0"/>
        </a:xfrm>
      </p:grpSpPr>
      <p:sp>
        <p:nvSpPr>
          <p:cNvPr id="853" name="Google Shape;853;g6c8aeeb471_0_5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54" name="Google Shape;854;g6c8aeeb471_0_5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6" name="Shape 906"/>
        <p:cNvGrpSpPr/>
        <p:nvPr/>
      </p:nvGrpSpPr>
      <p:grpSpPr>
        <a:xfrm>
          <a:off x="0" y="0"/>
          <a:ext cx="0" cy="0"/>
          <a:chOff x="0" y="0"/>
          <a:chExt cx="0" cy="0"/>
        </a:xfrm>
      </p:grpSpPr>
      <p:sp>
        <p:nvSpPr>
          <p:cNvPr id="907" name="Google Shape;907;g6c8aeeb471_0_250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08" name="Google Shape;908;g6c8aeeb471_0_250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7" name="Shape 927"/>
        <p:cNvGrpSpPr/>
        <p:nvPr/>
      </p:nvGrpSpPr>
      <p:grpSpPr>
        <a:xfrm>
          <a:off x="0" y="0"/>
          <a:ext cx="0" cy="0"/>
          <a:chOff x="0" y="0"/>
          <a:chExt cx="0" cy="0"/>
        </a:xfrm>
      </p:grpSpPr>
      <p:sp>
        <p:nvSpPr>
          <p:cNvPr id="928" name="Google Shape;928;g6c8aeeb471_0_2503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29" name="Google Shape;929;g6c8aeeb471_0_2503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8" name="Shape 1028"/>
        <p:cNvGrpSpPr/>
        <p:nvPr/>
      </p:nvGrpSpPr>
      <p:grpSpPr>
        <a:xfrm>
          <a:off x="0" y="0"/>
          <a:ext cx="0" cy="0"/>
          <a:chOff x="0" y="0"/>
          <a:chExt cx="0" cy="0"/>
        </a:xfrm>
      </p:grpSpPr>
      <p:sp>
        <p:nvSpPr>
          <p:cNvPr id="1029" name="Google Shape;1029;g6c8aeeb471_0_3309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30" name="Google Shape;1030;g6c8aeeb471_0_3309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22" name="Shape 1722"/>
        <p:cNvGrpSpPr/>
        <p:nvPr/>
      </p:nvGrpSpPr>
      <p:grpSpPr>
        <a:xfrm>
          <a:off x="0" y="0"/>
          <a:ext cx="0" cy="0"/>
          <a:chOff x="0" y="0"/>
          <a:chExt cx="0" cy="0"/>
        </a:xfrm>
      </p:grpSpPr>
      <p:sp>
        <p:nvSpPr>
          <p:cNvPr id="1723" name="Google Shape;1723;g6c8aeeb471_0_370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24" name="Google Shape;1724;g6c8aeeb471_0_370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31" name="Shape 1731"/>
        <p:cNvGrpSpPr/>
        <p:nvPr/>
      </p:nvGrpSpPr>
      <p:grpSpPr>
        <a:xfrm>
          <a:off x="0" y="0"/>
          <a:ext cx="0" cy="0"/>
          <a:chOff x="0" y="0"/>
          <a:chExt cx="0" cy="0"/>
        </a:xfrm>
      </p:grpSpPr>
      <p:sp>
        <p:nvSpPr>
          <p:cNvPr id="1732" name="Google Shape;1732;g6c8aeeb471_0_3707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33" name="Google Shape;1733;g6c8aeeb471_0_3707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48" name="Shape 1748"/>
        <p:cNvGrpSpPr/>
        <p:nvPr/>
      </p:nvGrpSpPr>
      <p:grpSpPr>
        <a:xfrm>
          <a:off x="0" y="0"/>
          <a:ext cx="0" cy="0"/>
          <a:chOff x="0" y="0"/>
          <a:chExt cx="0" cy="0"/>
        </a:xfrm>
      </p:grpSpPr>
      <p:sp>
        <p:nvSpPr>
          <p:cNvPr id="1749" name="Google Shape;1749;g6c8aeeb471_0_3709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50" name="Google Shape;1750;g6c8aeeb471_0_3709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30" name="Shape 1830"/>
        <p:cNvGrpSpPr/>
        <p:nvPr/>
      </p:nvGrpSpPr>
      <p:grpSpPr>
        <a:xfrm>
          <a:off x="0" y="0"/>
          <a:ext cx="0" cy="0"/>
          <a:chOff x="0" y="0"/>
          <a:chExt cx="0" cy="0"/>
        </a:xfrm>
      </p:grpSpPr>
      <p:sp>
        <p:nvSpPr>
          <p:cNvPr id="1831" name="Google Shape;1831;g6c8aeeb471_0_371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32" name="Google Shape;1832;g6c8aeeb471_0_371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60" name="Shape 1960"/>
        <p:cNvGrpSpPr/>
        <p:nvPr/>
      </p:nvGrpSpPr>
      <p:grpSpPr>
        <a:xfrm>
          <a:off x="0" y="0"/>
          <a:ext cx="0" cy="0"/>
          <a:chOff x="0" y="0"/>
          <a:chExt cx="0" cy="0"/>
        </a:xfrm>
      </p:grpSpPr>
      <p:sp>
        <p:nvSpPr>
          <p:cNvPr id="1961" name="Google Shape;1961;g6c8aeeb471_0_3730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62" name="Google Shape;1962;g6c8aeeb471_0_3730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63" name="Shape 2063"/>
        <p:cNvGrpSpPr/>
        <p:nvPr/>
      </p:nvGrpSpPr>
      <p:grpSpPr>
        <a:xfrm>
          <a:off x="0" y="0"/>
          <a:ext cx="0" cy="0"/>
          <a:chOff x="0" y="0"/>
          <a:chExt cx="0" cy="0"/>
        </a:xfrm>
      </p:grpSpPr>
      <p:sp>
        <p:nvSpPr>
          <p:cNvPr id="2064" name="Google Shape;2064;g6c8aeeb471_0_374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65" name="Google Shape;2065;g6c8aeeb471_0_3741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54" name="Shape 3154"/>
        <p:cNvGrpSpPr/>
        <p:nvPr/>
      </p:nvGrpSpPr>
      <p:grpSpPr>
        <a:xfrm>
          <a:off x="0" y="0"/>
          <a:ext cx="0" cy="0"/>
          <a:chOff x="0" y="0"/>
          <a:chExt cx="0" cy="0"/>
        </a:xfrm>
      </p:grpSpPr>
      <p:sp>
        <p:nvSpPr>
          <p:cNvPr id="3155" name="Google Shape;3155;g6c8aeeb471_0_385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56" name="Google Shape;3156;g6c8aeeb471_0_385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61" name="Shape 3161"/>
        <p:cNvGrpSpPr/>
        <p:nvPr/>
      </p:nvGrpSpPr>
      <p:grpSpPr>
        <a:xfrm>
          <a:off x="0" y="0"/>
          <a:ext cx="0" cy="0"/>
          <a:chOff x="0" y="0"/>
          <a:chExt cx="0" cy="0"/>
        </a:xfrm>
      </p:grpSpPr>
      <p:sp>
        <p:nvSpPr>
          <p:cNvPr id="3162" name="Google Shape;3162;g6c8aeeb471_0_1276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63" name="Google Shape;3163;g6c8aeeb471_0_1276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68" name="Shape 3168"/>
        <p:cNvGrpSpPr/>
        <p:nvPr/>
      </p:nvGrpSpPr>
      <p:grpSpPr>
        <a:xfrm>
          <a:off x="0" y="0"/>
          <a:ext cx="0" cy="0"/>
          <a:chOff x="0" y="0"/>
          <a:chExt cx="0" cy="0"/>
        </a:xfrm>
      </p:grpSpPr>
      <p:sp>
        <p:nvSpPr>
          <p:cNvPr id="3169" name="Google Shape;3169;g6c8aeeb471_0_127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70" name="Google Shape;3170;g6c8aeeb471_0_127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84" name="Shape 3184"/>
        <p:cNvGrpSpPr/>
        <p:nvPr/>
      </p:nvGrpSpPr>
      <p:grpSpPr>
        <a:xfrm>
          <a:off x="0" y="0"/>
          <a:ext cx="0" cy="0"/>
          <a:chOff x="0" y="0"/>
          <a:chExt cx="0" cy="0"/>
        </a:xfrm>
      </p:grpSpPr>
      <p:sp>
        <p:nvSpPr>
          <p:cNvPr id="3185" name="Google Shape;3185;g891396299c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86" name="Google Shape;3186;g891396299c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98" name="Shape 3198"/>
        <p:cNvGrpSpPr/>
        <p:nvPr/>
      </p:nvGrpSpPr>
      <p:grpSpPr>
        <a:xfrm>
          <a:off x="0" y="0"/>
          <a:ext cx="0" cy="0"/>
          <a:chOff x="0" y="0"/>
          <a:chExt cx="0" cy="0"/>
        </a:xfrm>
      </p:grpSpPr>
      <p:sp>
        <p:nvSpPr>
          <p:cNvPr id="3199" name="Google Shape;3199;g6c8aeeb471_0_127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200" name="Google Shape;3200;g6c8aeeb471_0_127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35" name="Shape 3535"/>
        <p:cNvGrpSpPr/>
        <p:nvPr/>
      </p:nvGrpSpPr>
      <p:grpSpPr>
        <a:xfrm>
          <a:off x="0" y="0"/>
          <a:ext cx="0" cy="0"/>
          <a:chOff x="0" y="0"/>
          <a:chExt cx="0" cy="0"/>
        </a:xfrm>
      </p:grpSpPr>
      <p:sp>
        <p:nvSpPr>
          <p:cNvPr id="3536" name="Google Shape;3536;g6c8aeeb471_0_131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537" name="Google Shape;3537;g6c8aeeb471_0_131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35" name="Shape 10035"/>
        <p:cNvGrpSpPr/>
        <p:nvPr/>
      </p:nvGrpSpPr>
      <p:grpSpPr>
        <a:xfrm>
          <a:off x="0" y="0"/>
          <a:ext cx="0" cy="0"/>
          <a:chOff x="0" y="0"/>
          <a:chExt cx="0" cy="0"/>
        </a:xfrm>
      </p:grpSpPr>
      <p:sp>
        <p:nvSpPr>
          <p:cNvPr id="10036" name="Google Shape;10036;g6c8aeeb471_0_196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037" name="Google Shape;10037;g6c8aeeb471_0_196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62" name="Shape 10462"/>
        <p:cNvGrpSpPr/>
        <p:nvPr/>
      </p:nvGrpSpPr>
      <p:grpSpPr>
        <a:xfrm>
          <a:off x="0" y="0"/>
          <a:ext cx="0" cy="0"/>
          <a:chOff x="0" y="0"/>
          <a:chExt cx="0" cy="0"/>
        </a:xfrm>
      </p:grpSpPr>
      <p:sp>
        <p:nvSpPr>
          <p:cNvPr id="10463" name="Google Shape;10463;g6c8aeeb471_0_200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464" name="Google Shape;10464;g6c8aeeb471_0_2004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25" name="Shape 10625"/>
        <p:cNvGrpSpPr/>
        <p:nvPr/>
      </p:nvGrpSpPr>
      <p:grpSpPr>
        <a:xfrm>
          <a:off x="0" y="0"/>
          <a:ext cx="0" cy="0"/>
          <a:chOff x="0" y="0"/>
          <a:chExt cx="0" cy="0"/>
        </a:xfrm>
      </p:grpSpPr>
      <p:sp>
        <p:nvSpPr>
          <p:cNvPr id="10626" name="Google Shape;10626;g6c8aeeb471_0_202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627" name="Google Shape;10627;g6c8aeeb471_0_202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27" name="Shape 11027"/>
        <p:cNvGrpSpPr/>
        <p:nvPr/>
      </p:nvGrpSpPr>
      <p:grpSpPr>
        <a:xfrm>
          <a:off x="0" y="0"/>
          <a:ext cx="0" cy="0"/>
          <a:chOff x="0" y="0"/>
          <a:chExt cx="0" cy="0"/>
        </a:xfrm>
      </p:grpSpPr>
      <p:sp>
        <p:nvSpPr>
          <p:cNvPr id="11028" name="Google Shape;11028;g6c8aeeb471_0_2060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029" name="Google Shape;11029;g6c8aeeb471_0_2060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98" name="Shape 11398"/>
        <p:cNvGrpSpPr/>
        <p:nvPr/>
      </p:nvGrpSpPr>
      <p:grpSpPr>
        <a:xfrm>
          <a:off x="0" y="0"/>
          <a:ext cx="0" cy="0"/>
          <a:chOff x="0" y="0"/>
          <a:chExt cx="0" cy="0"/>
        </a:xfrm>
      </p:grpSpPr>
      <p:sp>
        <p:nvSpPr>
          <p:cNvPr id="11399" name="Google Shape;11399;g6c8aeeb471_0_209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400" name="Google Shape;11400;g6c8aeeb471_0_209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775" name="Shape 11775"/>
        <p:cNvGrpSpPr/>
        <p:nvPr/>
      </p:nvGrpSpPr>
      <p:grpSpPr>
        <a:xfrm>
          <a:off x="0" y="0"/>
          <a:ext cx="0" cy="0"/>
          <a:chOff x="0" y="0"/>
          <a:chExt cx="0" cy="0"/>
        </a:xfrm>
      </p:grpSpPr>
      <p:sp>
        <p:nvSpPr>
          <p:cNvPr id="11776" name="Google Shape;11776;g6c8aeeb471_0_213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777" name="Google Shape;11777;g6c8aeeb471_0_213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206" name="Shape 12206"/>
        <p:cNvGrpSpPr/>
        <p:nvPr/>
      </p:nvGrpSpPr>
      <p:grpSpPr>
        <a:xfrm>
          <a:off x="0" y="0"/>
          <a:ext cx="0" cy="0"/>
          <a:chOff x="0" y="0"/>
          <a:chExt cx="0" cy="0"/>
        </a:xfrm>
      </p:grpSpPr>
      <p:sp>
        <p:nvSpPr>
          <p:cNvPr id="12207" name="Google Shape;12207;g6c8aeeb471_0_217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208" name="Google Shape;12208;g6c8aeeb471_0_217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999" name="Shape 12999"/>
        <p:cNvGrpSpPr/>
        <p:nvPr/>
      </p:nvGrpSpPr>
      <p:grpSpPr>
        <a:xfrm>
          <a:off x="0" y="0"/>
          <a:ext cx="0" cy="0"/>
          <a:chOff x="0" y="0"/>
          <a:chExt cx="0" cy="0"/>
        </a:xfrm>
      </p:grpSpPr>
      <p:sp>
        <p:nvSpPr>
          <p:cNvPr id="13000" name="Google Shape;13000;g6c8aeeb471_0_225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001" name="Google Shape;13001;g6c8aeeb471_0_225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740" name="Shape 13740"/>
        <p:cNvGrpSpPr/>
        <p:nvPr/>
      </p:nvGrpSpPr>
      <p:grpSpPr>
        <a:xfrm>
          <a:off x="0" y="0"/>
          <a:ext cx="0" cy="0"/>
          <a:chOff x="0" y="0"/>
          <a:chExt cx="0" cy="0"/>
        </a:xfrm>
      </p:grpSpPr>
      <p:sp>
        <p:nvSpPr>
          <p:cNvPr id="13741" name="Google Shape;13741;g6c8aeeb471_0_233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742" name="Google Shape;13742;g6c8aeeb471_0_233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433" name="Shape 14433"/>
        <p:cNvGrpSpPr/>
        <p:nvPr/>
      </p:nvGrpSpPr>
      <p:grpSpPr>
        <a:xfrm>
          <a:off x="0" y="0"/>
          <a:ext cx="0" cy="0"/>
          <a:chOff x="0" y="0"/>
          <a:chExt cx="0" cy="0"/>
        </a:xfrm>
      </p:grpSpPr>
      <p:sp>
        <p:nvSpPr>
          <p:cNvPr id="14434" name="Google Shape;14434;g6c8aeeb471_0_2400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435" name="Google Shape;14435;g6c8aeeb471_0_2400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735" name="Shape 14735"/>
        <p:cNvGrpSpPr/>
        <p:nvPr/>
      </p:nvGrpSpPr>
      <p:grpSpPr>
        <a:xfrm>
          <a:off x="0" y="0"/>
          <a:ext cx="0" cy="0"/>
          <a:chOff x="0" y="0"/>
          <a:chExt cx="0" cy="0"/>
        </a:xfrm>
      </p:grpSpPr>
      <p:sp>
        <p:nvSpPr>
          <p:cNvPr id="14736" name="Google Shape;14736;g6c8aeeb471_0_243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737" name="Google Shape;14737;g6c8aeeb471_0_243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369" name="Shape 15369"/>
        <p:cNvGrpSpPr/>
        <p:nvPr/>
      </p:nvGrpSpPr>
      <p:grpSpPr>
        <a:xfrm>
          <a:off x="0" y="0"/>
          <a:ext cx="0" cy="0"/>
          <a:chOff x="0" y="0"/>
          <a:chExt cx="0" cy="0"/>
        </a:xfrm>
      </p:grpSpPr>
      <p:sp>
        <p:nvSpPr>
          <p:cNvPr id="15370" name="Google Shape;15370;g6c8aeeb471_0_2494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371" name="Google Shape;15371;g6c8aeeb471_0_2494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 Id="rId5" Type="http://schemas.openxmlformats.org/officeDocument/2006/relationships/hyperlink" Target="https://stories.freepik.com/?utm_source=slidesgo_template&amp;utm_medium=referral-link&amp;utm_campaign=slidesgo_contents_of_this_template&amp;utm_term=stories_by_freepik&amp;utm_content=stories" TargetMode="Externa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2"/>
          <p:cNvSpPr txBox="1"/>
          <p:nvPr>
            <p:ph type="ctrTitle"/>
          </p:nvPr>
        </p:nvSpPr>
        <p:spPr>
          <a:xfrm>
            <a:off x="4411275" y="1049375"/>
            <a:ext cx="4116000" cy="2052600"/>
          </a:xfrm>
          <a:prstGeom prst="rect">
            <a:avLst/>
          </a:prstGeom>
        </p:spPr>
        <p:txBody>
          <a:bodyPr anchorCtr="0" anchor="b" bIns="91425" lIns="91425" spcFirstLastPara="1" rIns="91425" wrap="square" tIns="91425">
            <a:noAutofit/>
          </a:bodyPr>
          <a:lstStyle>
            <a:lvl1pPr lvl="0">
              <a:spcBef>
                <a:spcPts val="0"/>
              </a:spcBef>
              <a:spcAft>
                <a:spcPts val="0"/>
              </a:spcAft>
              <a:buSzPts val="6000"/>
              <a:buNone/>
              <a:defRPr sz="6000"/>
            </a:lvl1pPr>
            <a:lvl2pPr lvl="1">
              <a:spcBef>
                <a:spcPts val="0"/>
              </a:spcBef>
              <a:spcAft>
                <a:spcPts val="0"/>
              </a:spcAft>
              <a:buSzPts val="6000"/>
              <a:buNone/>
              <a:defRPr sz="6000"/>
            </a:lvl2pPr>
            <a:lvl3pPr lvl="2">
              <a:spcBef>
                <a:spcPts val="0"/>
              </a:spcBef>
              <a:spcAft>
                <a:spcPts val="0"/>
              </a:spcAft>
              <a:buSzPts val="6000"/>
              <a:buNone/>
              <a:defRPr sz="6000"/>
            </a:lvl3pPr>
            <a:lvl4pPr lvl="3">
              <a:spcBef>
                <a:spcPts val="0"/>
              </a:spcBef>
              <a:spcAft>
                <a:spcPts val="0"/>
              </a:spcAft>
              <a:buSzPts val="6000"/>
              <a:buNone/>
              <a:defRPr sz="6000"/>
            </a:lvl4pPr>
            <a:lvl5pPr lvl="4">
              <a:spcBef>
                <a:spcPts val="0"/>
              </a:spcBef>
              <a:spcAft>
                <a:spcPts val="0"/>
              </a:spcAft>
              <a:buSzPts val="6000"/>
              <a:buNone/>
              <a:defRPr sz="6000"/>
            </a:lvl5pPr>
            <a:lvl6pPr lvl="5">
              <a:spcBef>
                <a:spcPts val="0"/>
              </a:spcBef>
              <a:spcAft>
                <a:spcPts val="0"/>
              </a:spcAft>
              <a:buSzPts val="6000"/>
              <a:buNone/>
              <a:defRPr sz="6000"/>
            </a:lvl6pPr>
            <a:lvl7pPr lvl="6">
              <a:spcBef>
                <a:spcPts val="0"/>
              </a:spcBef>
              <a:spcAft>
                <a:spcPts val="0"/>
              </a:spcAft>
              <a:buSzPts val="6000"/>
              <a:buNone/>
              <a:defRPr sz="6000"/>
            </a:lvl7pPr>
            <a:lvl8pPr lvl="7">
              <a:spcBef>
                <a:spcPts val="0"/>
              </a:spcBef>
              <a:spcAft>
                <a:spcPts val="0"/>
              </a:spcAft>
              <a:buSzPts val="6000"/>
              <a:buNone/>
              <a:defRPr sz="6000"/>
            </a:lvl8pPr>
            <a:lvl9pPr lvl="8">
              <a:spcBef>
                <a:spcPts val="0"/>
              </a:spcBef>
              <a:spcAft>
                <a:spcPts val="0"/>
              </a:spcAft>
              <a:buSzPts val="6000"/>
              <a:buNone/>
              <a:defRPr sz="6000"/>
            </a:lvl9pPr>
          </a:lstStyle>
          <a:p/>
        </p:txBody>
      </p:sp>
      <p:sp>
        <p:nvSpPr>
          <p:cNvPr id="10" name="Google Shape;10;p2"/>
          <p:cNvSpPr txBox="1"/>
          <p:nvPr>
            <p:ph idx="1" type="subTitle"/>
          </p:nvPr>
        </p:nvSpPr>
        <p:spPr>
          <a:xfrm>
            <a:off x="4411275" y="3101975"/>
            <a:ext cx="3198300" cy="7926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2800"/>
              <a:buNone/>
              <a:defRPr sz="2800"/>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1" name="Shape 11"/>
        <p:cNvGrpSpPr/>
        <p:nvPr/>
      </p:nvGrpSpPr>
      <p:grpSpPr>
        <a:xfrm>
          <a:off x="0" y="0"/>
          <a:ext cx="0" cy="0"/>
          <a:chOff x="0" y="0"/>
          <a:chExt cx="0" cy="0"/>
        </a:xfrm>
      </p:grpSpPr>
      <p:sp>
        <p:nvSpPr>
          <p:cNvPr id="12" name="Google Shape;12;p3"/>
          <p:cNvSpPr txBox="1"/>
          <p:nvPr>
            <p:ph type="title"/>
          </p:nvPr>
        </p:nvSpPr>
        <p:spPr>
          <a:xfrm>
            <a:off x="1795500" y="2924775"/>
            <a:ext cx="5553000" cy="841800"/>
          </a:xfrm>
          <a:prstGeom prst="rect">
            <a:avLst/>
          </a:prstGeom>
        </p:spPr>
        <p:txBody>
          <a:bodyPr anchorCtr="0" anchor="b" bIns="91425" lIns="91425" spcFirstLastPara="1" rIns="91425" wrap="square" tIns="91425">
            <a:noAutofit/>
          </a:bodyPr>
          <a:lstStyle>
            <a:lvl1pPr lvl="0" algn="ctr">
              <a:spcBef>
                <a:spcPts val="0"/>
              </a:spcBef>
              <a:spcAft>
                <a:spcPts val="0"/>
              </a:spcAft>
              <a:buSzPts val="3600"/>
              <a:buNone/>
              <a:defRPr sz="36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13" name="Google Shape;13;p3"/>
          <p:cNvSpPr txBox="1"/>
          <p:nvPr>
            <p:ph idx="1" type="subTitle"/>
          </p:nvPr>
        </p:nvSpPr>
        <p:spPr>
          <a:xfrm>
            <a:off x="2930250" y="3707550"/>
            <a:ext cx="3283500" cy="792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800"/>
              <a:buNone/>
              <a:defRPr/>
            </a:lvl1pPr>
            <a:lvl2pPr lvl="1" rtl="0" algn="ctr">
              <a:lnSpc>
                <a:spcPct val="100000"/>
              </a:lnSpc>
              <a:spcBef>
                <a:spcPts val="0"/>
              </a:spcBef>
              <a:spcAft>
                <a:spcPts val="0"/>
              </a:spcAft>
              <a:buSzPts val="1800"/>
              <a:buNone/>
              <a:defRPr sz="1800"/>
            </a:lvl2pPr>
            <a:lvl3pPr lvl="2" rtl="0" algn="ctr">
              <a:lnSpc>
                <a:spcPct val="100000"/>
              </a:lnSpc>
              <a:spcBef>
                <a:spcPts val="0"/>
              </a:spcBef>
              <a:spcAft>
                <a:spcPts val="0"/>
              </a:spcAft>
              <a:buSzPts val="1800"/>
              <a:buNone/>
              <a:defRPr sz="1800"/>
            </a:lvl3pPr>
            <a:lvl4pPr lvl="3" rtl="0" algn="ctr">
              <a:lnSpc>
                <a:spcPct val="100000"/>
              </a:lnSpc>
              <a:spcBef>
                <a:spcPts val="0"/>
              </a:spcBef>
              <a:spcAft>
                <a:spcPts val="0"/>
              </a:spcAft>
              <a:buSzPts val="1800"/>
              <a:buNone/>
              <a:defRPr sz="1800"/>
            </a:lvl4pPr>
            <a:lvl5pPr lvl="4" rtl="0" algn="ctr">
              <a:lnSpc>
                <a:spcPct val="100000"/>
              </a:lnSpc>
              <a:spcBef>
                <a:spcPts val="0"/>
              </a:spcBef>
              <a:spcAft>
                <a:spcPts val="0"/>
              </a:spcAft>
              <a:buSzPts val="1800"/>
              <a:buNone/>
              <a:defRPr sz="1800"/>
            </a:lvl5pPr>
            <a:lvl6pPr lvl="5" rtl="0" algn="ctr">
              <a:lnSpc>
                <a:spcPct val="100000"/>
              </a:lnSpc>
              <a:spcBef>
                <a:spcPts val="0"/>
              </a:spcBef>
              <a:spcAft>
                <a:spcPts val="0"/>
              </a:spcAft>
              <a:buSzPts val="1800"/>
              <a:buNone/>
              <a:defRPr sz="1800"/>
            </a:lvl6pPr>
            <a:lvl7pPr lvl="6" rtl="0" algn="ctr">
              <a:lnSpc>
                <a:spcPct val="100000"/>
              </a:lnSpc>
              <a:spcBef>
                <a:spcPts val="0"/>
              </a:spcBef>
              <a:spcAft>
                <a:spcPts val="0"/>
              </a:spcAft>
              <a:buSzPts val="1800"/>
              <a:buNone/>
              <a:defRPr sz="1800"/>
            </a:lvl7pPr>
            <a:lvl8pPr lvl="7" rtl="0" algn="ctr">
              <a:lnSpc>
                <a:spcPct val="100000"/>
              </a:lnSpc>
              <a:spcBef>
                <a:spcPts val="0"/>
              </a:spcBef>
              <a:spcAft>
                <a:spcPts val="0"/>
              </a:spcAft>
              <a:buSzPts val="1800"/>
              <a:buNone/>
              <a:defRPr sz="1800"/>
            </a:lvl8pPr>
            <a:lvl9pPr lvl="8" rtl="0" algn="ctr">
              <a:lnSpc>
                <a:spcPct val="100000"/>
              </a:lnSpc>
              <a:spcBef>
                <a:spcPts val="0"/>
              </a:spcBef>
              <a:spcAft>
                <a:spcPts val="0"/>
              </a:spcAft>
              <a:buSzPts val="1800"/>
              <a:buNone/>
              <a:defRPr sz="1800"/>
            </a:lvl9pPr>
          </a:lstStyle>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14" name="Shape 14"/>
        <p:cNvGrpSpPr/>
        <p:nvPr/>
      </p:nvGrpSpPr>
      <p:grpSpPr>
        <a:xfrm>
          <a:off x="0" y="0"/>
          <a:ext cx="0" cy="0"/>
          <a:chOff x="0" y="0"/>
          <a:chExt cx="0" cy="0"/>
        </a:xfrm>
      </p:grpSpPr>
      <p:sp>
        <p:nvSpPr>
          <p:cNvPr id="15" name="Google Shape;15;p4"/>
          <p:cNvSpPr txBox="1"/>
          <p:nvPr>
            <p:ph idx="1" type="body"/>
          </p:nvPr>
        </p:nvSpPr>
        <p:spPr>
          <a:xfrm>
            <a:off x="768900" y="1559050"/>
            <a:ext cx="5259000" cy="3009900"/>
          </a:xfrm>
          <a:prstGeom prst="rect">
            <a:avLst/>
          </a:prstGeom>
        </p:spPr>
        <p:txBody>
          <a:bodyPr anchorCtr="0" anchor="t" bIns="91425" lIns="91425" spcFirstLastPara="1" rIns="91425" wrap="square" tIns="91425">
            <a:noAutofit/>
          </a:bodyPr>
          <a:lstStyle>
            <a:lvl1pPr indent="-330200" lvl="0" marL="457200">
              <a:lnSpc>
                <a:spcPct val="100000"/>
              </a:lnSpc>
              <a:spcBef>
                <a:spcPts val="0"/>
              </a:spcBef>
              <a:spcAft>
                <a:spcPts val="0"/>
              </a:spcAft>
              <a:buSzPts val="1600"/>
              <a:buChar char="●"/>
              <a:defRPr sz="1600"/>
            </a:lvl1pPr>
            <a:lvl2pPr indent="-330200" lvl="1" marL="914400">
              <a:lnSpc>
                <a:spcPct val="100000"/>
              </a:lnSpc>
              <a:spcBef>
                <a:spcPts val="1600"/>
              </a:spcBef>
              <a:spcAft>
                <a:spcPts val="0"/>
              </a:spcAft>
              <a:buSzPts val="1600"/>
              <a:buChar char="○"/>
              <a:defRPr sz="1600"/>
            </a:lvl2pPr>
            <a:lvl3pPr indent="-330200" lvl="2" marL="1371600">
              <a:lnSpc>
                <a:spcPct val="100000"/>
              </a:lnSpc>
              <a:spcBef>
                <a:spcPts val="1600"/>
              </a:spcBef>
              <a:spcAft>
                <a:spcPts val="0"/>
              </a:spcAft>
              <a:buSzPts val="1600"/>
              <a:buChar char="■"/>
              <a:defRPr sz="1600"/>
            </a:lvl3pPr>
            <a:lvl4pPr indent="-330200" lvl="3" marL="1828800">
              <a:lnSpc>
                <a:spcPct val="100000"/>
              </a:lnSpc>
              <a:spcBef>
                <a:spcPts val="1600"/>
              </a:spcBef>
              <a:spcAft>
                <a:spcPts val="0"/>
              </a:spcAft>
              <a:buSzPts val="1600"/>
              <a:buChar char="●"/>
              <a:defRPr sz="1600"/>
            </a:lvl4pPr>
            <a:lvl5pPr indent="-330200" lvl="4" marL="2286000">
              <a:lnSpc>
                <a:spcPct val="100000"/>
              </a:lnSpc>
              <a:spcBef>
                <a:spcPts val="1600"/>
              </a:spcBef>
              <a:spcAft>
                <a:spcPts val="0"/>
              </a:spcAft>
              <a:buSzPts val="1600"/>
              <a:buChar char="○"/>
              <a:defRPr sz="1600"/>
            </a:lvl5pPr>
            <a:lvl6pPr indent="-330200" lvl="5" marL="2743200">
              <a:lnSpc>
                <a:spcPct val="100000"/>
              </a:lnSpc>
              <a:spcBef>
                <a:spcPts val="1600"/>
              </a:spcBef>
              <a:spcAft>
                <a:spcPts val="0"/>
              </a:spcAft>
              <a:buSzPts val="1600"/>
              <a:buChar char="■"/>
              <a:defRPr sz="1600"/>
            </a:lvl6pPr>
            <a:lvl7pPr indent="-330200" lvl="6" marL="3200400">
              <a:lnSpc>
                <a:spcPct val="100000"/>
              </a:lnSpc>
              <a:spcBef>
                <a:spcPts val="1600"/>
              </a:spcBef>
              <a:spcAft>
                <a:spcPts val="0"/>
              </a:spcAft>
              <a:buSzPts val="1600"/>
              <a:buChar char="●"/>
              <a:defRPr sz="1600"/>
            </a:lvl7pPr>
            <a:lvl8pPr indent="-330200" lvl="7" marL="3657600">
              <a:lnSpc>
                <a:spcPct val="100000"/>
              </a:lnSpc>
              <a:spcBef>
                <a:spcPts val="1600"/>
              </a:spcBef>
              <a:spcAft>
                <a:spcPts val="0"/>
              </a:spcAft>
              <a:buSzPts val="1600"/>
              <a:buChar char="○"/>
              <a:defRPr sz="1600"/>
            </a:lvl8pPr>
            <a:lvl9pPr indent="-330200" lvl="8" marL="4114800">
              <a:lnSpc>
                <a:spcPct val="100000"/>
              </a:lnSpc>
              <a:spcBef>
                <a:spcPts val="1600"/>
              </a:spcBef>
              <a:spcAft>
                <a:spcPts val="1600"/>
              </a:spcAft>
              <a:buSzPts val="1600"/>
              <a:buChar char="■"/>
              <a:defRPr sz="1600"/>
            </a:lvl9pPr>
          </a:lstStyle>
          <a:p/>
        </p:txBody>
      </p:sp>
      <p:sp>
        <p:nvSpPr>
          <p:cNvPr id="16" name="Google Shape;16;p4"/>
          <p:cNvSpPr txBox="1"/>
          <p:nvPr>
            <p:ph type="title"/>
          </p:nvPr>
        </p:nvSpPr>
        <p:spPr>
          <a:xfrm>
            <a:off x="768900" y="403200"/>
            <a:ext cx="4383300" cy="755700"/>
          </a:xfrm>
          <a:prstGeom prst="rect">
            <a:avLst/>
          </a:prstGeom>
        </p:spPr>
        <p:txBody>
          <a:bodyPr anchorCtr="0" anchor="b" bIns="91425" lIns="91425" spcFirstLastPara="1" rIns="91425" wrap="square" tIns="91425">
            <a:noAutofit/>
          </a:bodyPr>
          <a:lstStyle>
            <a:lvl1pPr lvl="0"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p:txBody>
      </p:sp>
      <p:cxnSp>
        <p:nvCxnSpPr>
          <p:cNvPr id="17" name="Google Shape;17;p4"/>
          <p:cNvCxnSpPr/>
          <p:nvPr/>
        </p:nvCxnSpPr>
        <p:spPr>
          <a:xfrm>
            <a:off x="-122675" y="1231625"/>
            <a:ext cx="4211100" cy="0"/>
          </a:xfrm>
          <a:prstGeom prst="straightConnector1">
            <a:avLst/>
          </a:prstGeom>
          <a:noFill/>
          <a:ln cap="flat" cmpd="sng" w="9525">
            <a:solidFill>
              <a:schemeClr val="accent2"/>
            </a:solidFill>
            <a:prstDash val="solid"/>
            <a:round/>
            <a:headEnd len="med" w="med" type="none"/>
            <a:tailEnd len="med" w="med" type="none"/>
          </a:ln>
        </p:spPr>
      </p:cxn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18" name="Shape 18"/>
        <p:cNvGrpSpPr/>
        <p:nvPr/>
      </p:nvGrpSpPr>
      <p:grpSpPr>
        <a:xfrm>
          <a:off x="0" y="0"/>
          <a:ext cx="0" cy="0"/>
          <a:chOff x="0" y="0"/>
          <a:chExt cx="0" cy="0"/>
        </a:xfrm>
      </p:grpSpPr>
      <p:sp>
        <p:nvSpPr>
          <p:cNvPr id="19" name="Google Shape;19;p5"/>
          <p:cNvSpPr txBox="1"/>
          <p:nvPr>
            <p:ph idx="1" type="body"/>
          </p:nvPr>
        </p:nvSpPr>
        <p:spPr>
          <a:xfrm>
            <a:off x="898088" y="2429500"/>
            <a:ext cx="3449400" cy="2545800"/>
          </a:xfrm>
          <a:prstGeom prst="rect">
            <a:avLst/>
          </a:prstGeom>
        </p:spPr>
        <p:txBody>
          <a:bodyPr anchorCtr="0" anchor="t" bIns="91425" lIns="91425" spcFirstLastPara="1" rIns="91425" wrap="square" tIns="91425">
            <a:noAutofit/>
          </a:bodyPr>
          <a:lstStyle>
            <a:lvl1pPr indent="-330200" lvl="0" marL="457200">
              <a:lnSpc>
                <a:spcPct val="100000"/>
              </a:lnSpc>
              <a:spcBef>
                <a:spcPts val="0"/>
              </a:spcBef>
              <a:spcAft>
                <a:spcPts val="0"/>
              </a:spcAft>
              <a:buSzPts val="1600"/>
              <a:buChar char="●"/>
              <a:defRPr sz="1600"/>
            </a:lvl1pPr>
            <a:lvl2pPr indent="-330200" lvl="1" marL="914400">
              <a:lnSpc>
                <a:spcPct val="100000"/>
              </a:lnSpc>
              <a:spcBef>
                <a:spcPts val="1600"/>
              </a:spcBef>
              <a:spcAft>
                <a:spcPts val="0"/>
              </a:spcAft>
              <a:buSzPts val="1600"/>
              <a:buChar char="○"/>
              <a:defRPr sz="1600"/>
            </a:lvl2pPr>
            <a:lvl3pPr indent="-330200" lvl="2" marL="1371600">
              <a:lnSpc>
                <a:spcPct val="100000"/>
              </a:lnSpc>
              <a:spcBef>
                <a:spcPts val="1600"/>
              </a:spcBef>
              <a:spcAft>
                <a:spcPts val="0"/>
              </a:spcAft>
              <a:buSzPts val="1600"/>
              <a:buChar char="■"/>
              <a:defRPr sz="1600"/>
            </a:lvl3pPr>
            <a:lvl4pPr indent="-330200" lvl="3" marL="1828800">
              <a:lnSpc>
                <a:spcPct val="100000"/>
              </a:lnSpc>
              <a:spcBef>
                <a:spcPts val="1600"/>
              </a:spcBef>
              <a:spcAft>
                <a:spcPts val="0"/>
              </a:spcAft>
              <a:buSzPts val="1600"/>
              <a:buChar char="●"/>
              <a:defRPr sz="1600"/>
            </a:lvl4pPr>
            <a:lvl5pPr indent="-330200" lvl="4" marL="2286000">
              <a:lnSpc>
                <a:spcPct val="100000"/>
              </a:lnSpc>
              <a:spcBef>
                <a:spcPts val="1600"/>
              </a:spcBef>
              <a:spcAft>
                <a:spcPts val="0"/>
              </a:spcAft>
              <a:buSzPts val="1600"/>
              <a:buChar char="○"/>
              <a:defRPr sz="1600"/>
            </a:lvl5pPr>
            <a:lvl6pPr indent="-330200" lvl="5" marL="2743200">
              <a:lnSpc>
                <a:spcPct val="100000"/>
              </a:lnSpc>
              <a:spcBef>
                <a:spcPts val="1600"/>
              </a:spcBef>
              <a:spcAft>
                <a:spcPts val="0"/>
              </a:spcAft>
              <a:buSzPts val="1600"/>
              <a:buChar char="■"/>
              <a:defRPr sz="1600"/>
            </a:lvl6pPr>
            <a:lvl7pPr indent="-330200" lvl="6" marL="3200400">
              <a:lnSpc>
                <a:spcPct val="100000"/>
              </a:lnSpc>
              <a:spcBef>
                <a:spcPts val="1600"/>
              </a:spcBef>
              <a:spcAft>
                <a:spcPts val="0"/>
              </a:spcAft>
              <a:buSzPts val="1600"/>
              <a:buChar char="●"/>
              <a:defRPr sz="1600"/>
            </a:lvl7pPr>
            <a:lvl8pPr indent="-330200" lvl="7" marL="3657600">
              <a:lnSpc>
                <a:spcPct val="100000"/>
              </a:lnSpc>
              <a:spcBef>
                <a:spcPts val="1600"/>
              </a:spcBef>
              <a:spcAft>
                <a:spcPts val="0"/>
              </a:spcAft>
              <a:buSzPts val="1600"/>
              <a:buChar char="○"/>
              <a:defRPr sz="1600"/>
            </a:lvl8pPr>
            <a:lvl9pPr indent="-330200" lvl="8" marL="4114800">
              <a:lnSpc>
                <a:spcPct val="100000"/>
              </a:lnSpc>
              <a:spcBef>
                <a:spcPts val="1600"/>
              </a:spcBef>
              <a:spcAft>
                <a:spcPts val="1600"/>
              </a:spcAft>
              <a:buSzPts val="1600"/>
              <a:buChar char="■"/>
              <a:defRPr sz="1600"/>
            </a:lvl9pPr>
          </a:lstStyle>
          <a:p/>
        </p:txBody>
      </p:sp>
      <p:sp>
        <p:nvSpPr>
          <p:cNvPr id="20" name="Google Shape;20;p5"/>
          <p:cNvSpPr txBox="1"/>
          <p:nvPr>
            <p:ph idx="2" type="body"/>
          </p:nvPr>
        </p:nvSpPr>
        <p:spPr>
          <a:xfrm>
            <a:off x="4796501" y="2429500"/>
            <a:ext cx="3449400" cy="2545800"/>
          </a:xfrm>
          <a:prstGeom prst="rect">
            <a:avLst/>
          </a:prstGeom>
        </p:spPr>
        <p:txBody>
          <a:bodyPr anchorCtr="0" anchor="t" bIns="91425" lIns="91425" spcFirstLastPara="1" rIns="91425" wrap="square" tIns="91425">
            <a:noAutofit/>
          </a:bodyPr>
          <a:lstStyle>
            <a:lvl1pPr indent="-330200" lvl="0" marL="457200">
              <a:lnSpc>
                <a:spcPct val="100000"/>
              </a:lnSpc>
              <a:spcBef>
                <a:spcPts val="0"/>
              </a:spcBef>
              <a:spcAft>
                <a:spcPts val="0"/>
              </a:spcAft>
              <a:buSzPts val="1600"/>
              <a:buChar char="●"/>
              <a:defRPr sz="1600"/>
            </a:lvl1pPr>
            <a:lvl2pPr indent="-330200" lvl="1" marL="914400">
              <a:lnSpc>
                <a:spcPct val="100000"/>
              </a:lnSpc>
              <a:spcBef>
                <a:spcPts val="1600"/>
              </a:spcBef>
              <a:spcAft>
                <a:spcPts val="0"/>
              </a:spcAft>
              <a:buSzPts val="1600"/>
              <a:buChar char="○"/>
              <a:defRPr sz="1600"/>
            </a:lvl2pPr>
            <a:lvl3pPr indent="-330200" lvl="2" marL="1371600">
              <a:lnSpc>
                <a:spcPct val="100000"/>
              </a:lnSpc>
              <a:spcBef>
                <a:spcPts val="1600"/>
              </a:spcBef>
              <a:spcAft>
                <a:spcPts val="0"/>
              </a:spcAft>
              <a:buSzPts val="1600"/>
              <a:buChar char="■"/>
              <a:defRPr sz="1600"/>
            </a:lvl3pPr>
            <a:lvl4pPr indent="-330200" lvl="3" marL="1828800">
              <a:lnSpc>
                <a:spcPct val="100000"/>
              </a:lnSpc>
              <a:spcBef>
                <a:spcPts val="1600"/>
              </a:spcBef>
              <a:spcAft>
                <a:spcPts val="0"/>
              </a:spcAft>
              <a:buSzPts val="1600"/>
              <a:buChar char="●"/>
              <a:defRPr sz="1600"/>
            </a:lvl4pPr>
            <a:lvl5pPr indent="-330200" lvl="4" marL="2286000">
              <a:lnSpc>
                <a:spcPct val="100000"/>
              </a:lnSpc>
              <a:spcBef>
                <a:spcPts val="1600"/>
              </a:spcBef>
              <a:spcAft>
                <a:spcPts val="0"/>
              </a:spcAft>
              <a:buSzPts val="1600"/>
              <a:buChar char="○"/>
              <a:defRPr sz="1600"/>
            </a:lvl5pPr>
            <a:lvl6pPr indent="-330200" lvl="5" marL="2743200">
              <a:lnSpc>
                <a:spcPct val="100000"/>
              </a:lnSpc>
              <a:spcBef>
                <a:spcPts val="1600"/>
              </a:spcBef>
              <a:spcAft>
                <a:spcPts val="0"/>
              </a:spcAft>
              <a:buSzPts val="1600"/>
              <a:buChar char="■"/>
              <a:defRPr sz="1600"/>
            </a:lvl6pPr>
            <a:lvl7pPr indent="-330200" lvl="6" marL="3200400">
              <a:lnSpc>
                <a:spcPct val="100000"/>
              </a:lnSpc>
              <a:spcBef>
                <a:spcPts val="1600"/>
              </a:spcBef>
              <a:spcAft>
                <a:spcPts val="0"/>
              </a:spcAft>
              <a:buSzPts val="1600"/>
              <a:buChar char="●"/>
              <a:defRPr sz="1600"/>
            </a:lvl7pPr>
            <a:lvl8pPr indent="-330200" lvl="7" marL="3657600">
              <a:lnSpc>
                <a:spcPct val="100000"/>
              </a:lnSpc>
              <a:spcBef>
                <a:spcPts val="1600"/>
              </a:spcBef>
              <a:spcAft>
                <a:spcPts val="0"/>
              </a:spcAft>
              <a:buSzPts val="1600"/>
              <a:buChar char="○"/>
              <a:defRPr sz="1600"/>
            </a:lvl8pPr>
            <a:lvl9pPr indent="-330200" lvl="8" marL="4114800">
              <a:lnSpc>
                <a:spcPct val="100000"/>
              </a:lnSpc>
              <a:spcBef>
                <a:spcPts val="1600"/>
              </a:spcBef>
              <a:spcAft>
                <a:spcPts val="1600"/>
              </a:spcAft>
              <a:buSzPts val="1600"/>
              <a:buChar char="■"/>
              <a:defRPr sz="1600"/>
            </a:lvl9pPr>
          </a:lstStyle>
          <a:p/>
        </p:txBody>
      </p:sp>
      <p:sp>
        <p:nvSpPr>
          <p:cNvPr id="21" name="Google Shape;21;p5"/>
          <p:cNvSpPr txBox="1"/>
          <p:nvPr>
            <p:ph type="title"/>
          </p:nvPr>
        </p:nvSpPr>
        <p:spPr>
          <a:xfrm>
            <a:off x="768900" y="403200"/>
            <a:ext cx="4383300" cy="755700"/>
          </a:xfrm>
          <a:prstGeom prst="rect">
            <a:avLst/>
          </a:prstGeom>
        </p:spPr>
        <p:txBody>
          <a:bodyPr anchorCtr="0" anchor="b" bIns="91425" lIns="91425" spcFirstLastPara="1" rIns="91425" wrap="square" tIns="91425">
            <a:noAutofit/>
          </a:bodyPr>
          <a:lstStyle>
            <a:lvl1pPr lvl="0"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p:txBody>
      </p:sp>
      <p:cxnSp>
        <p:nvCxnSpPr>
          <p:cNvPr id="22" name="Google Shape;22;p5"/>
          <p:cNvCxnSpPr/>
          <p:nvPr/>
        </p:nvCxnSpPr>
        <p:spPr>
          <a:xfrm>
            <a:off x="-122675" y="1231625"/>
            <a:ext cx="4211100" cy="0"/>
          </a:xfrm>
          <a:prstGeom prst="straightConnector1">
            <a:avLst/>
          </a:prstGeom>
          <a:noFill/>
          <a:ln cap="flat" cmpd="sng" w="9525">
            <a:solidFill>
              <a:schemeClr val="accent2"/>
            </a:solidFill>
            <a:prstDash val="solid"/>
            <a:round/>
            <a:headEnd len="med" w="med" type="none"/>
            <a:tailEnd len="med" w="med" type="none"/>
          </a:ln>
        </p:spPr>
      </p:cxnSp>
      <p:sp>
        <p:nvSpPr>
          <p:cNvPr id="23" name="Google Shape;23;p5"/>
          <p:cNvSpPr txBox="1"/>
          <p:nvPr>
            <p:ph idx="3" type="title"/>
          </p:nvPr>
        </p:nvSpPr>
        <p:spPr>
          <a:xfrm>
            <a:off x="898100" y="1643213"/>
            <a:ext cx="2039100" cy="755700"/>
          </a:xfrm>
          <a:prstGeom prst="rect">
            <a:avLst/>
          </a:prstGeom>
        </p:spPr>
        <p:txBody>
          <a:bodyPr anchorCtr="0" anchor="b" bIns="91425" lIns="91425" spcFirstLastPara="1" rIns="91425" wrap="square" tIns="91425">
            <a:noAutofit/>
          </a:bodyPr>
          <a:lstStyle>
            <a:lvl1pPr lvl="0" rtl="0">
              <a:spcBef>
                <a:spcPts val="0"/>
              </a:spcBef>
              <a:spcAft>
                <a:spcPts val="0"/>
              </a:spcAft>
              <a:buClr>
                <a:schemeClr val="accent1"/>
              </a:buClr>
              <a:buSzPts val="1800"/>
              <a:buNone/>
              <a:defRPr sz="1800">
                <a:solidFill>
                  <a:schemeClr val="accent1"/>
                </a:solidFill>
              </a:defRPr>
            </a:lvl1pPr>
            <a:lvl2pPr lvl="1" rtl="0">
              <a:spcBef>
                <a:spcPts val="0"/>
              </a:spcBef>
              <a:spcAft>
                <a:spcPts val="0"/>
              </a:spcAft>
              <a:buClr>
                <a:schemeClr val="accent1"/>
              </a:buClr>
              <a:buSzPts val="1800"/>
              <a:buNone/>
              <a:defRPr sz="1800">
                <a:solidFill>
                  <a:schemeClr val="accent1"/>
                </a:solidFill>
              </a:defRPr>
            </a:lvl2pPr>
            <a:lvl3pPr lvl="2" rtl="0">
              <a:spcBef>
                <a:spcPts val="0"/>
              </a:spcBef>
              <a:spcAft>
                <a:spcPts val="0"/>
              </a:spcAft>
              <a:buClr>
                <a:schemeClr val="accent1"/>
              </a:buClr>
              <a:buSzPts val="1800"/>
              <a:buNone/>
              <a:defRPr sz="1800">
                <a:solidFill>
                  <a:schemeClr val="accent1"/>
                </a:solidFill>
              </a:defRPr>
            </a:lvl3pPr>
            <a:lvl4pPr lvl="3" rtl="0">
              <a:spcBef>
                <a:spcPts val="0"/>
              </a:spcBef>
              <a:spcAft>
                <a:spcPts val="0"/>
              </a:spcAft>
              <a:buClr>
                <a:schemeClr val="accent1"/>
              </a:buClr>
              <a:buSzPts val="1800"/>
              <a:buNone/>
              <a:defRPr sz="1800">
                <a:solidFill>
                  <a:schemeClr val="accent1"/>
                </a:solidFill>
              </a:defRPr>
            </a:lvl4pPr>
            <a:lvl5pPr lvl="4" rtl="0">
              <a:spcBef>
                <a:spcPts val="0"/>
              </a:spcBef>
              <a:spcAft>
                <a:spcPts val="0"/>
              </a:spcAft>
              <a:buClr>
                <a:schemeClr val="accent1"/>
              </a:buClr>
              <a:buSzPts val="1800"/>
              <a:buNone/>
              <a:defRPr sz="1800">
                <a:solidFill>
                  <a:schemeClr val="accent1"/>
                </a:solidFill>
              </a:defRPr>
            </a:lvl5pPr>
            <a:lvl6pPr lvl="5" rtl="0">
              <a:spcBef>
                <a:spcPts val="0"/>
              </a:spcBef>
              <a:spcAft>
                <a:spcPts val="0"/>
              </a:spcAft>
              <a:buClr>
                <a:schemeClr val="accent1"/>
              </a:buClr>
              <a:buSzPts val="1800"/>
              <a:buNone/>
              <a:defRPr sz="1800">
                <a:solidFill>
                  <a:schemeClr val="accent1"/>
                </a:solidFill>
              </a:defRPr>
            </a:lvl6pPr>
            <a:lvl7pPr lvl="6" rtl="0">
              <a:spcBef>
                <a:spcPts val="0"/>
              </a:spcBef>
              <a:spcAft>
                <a:spcPts val="0"/>
              </a:spcAft>
              <a:buClr>
                <a:schemeClr val="accent1"/>
              </a:buClr>
              <a:buSzPts val="1800"/>
              <a:buNone/>
              <a:defRPr sz="1800">
                <a:solidFill>
                  <a:schemeClr val="accent1"/>
                </a:solidFill>
              </a:defRPr>
            </a:lvl7pPr>
            <a:lvl8pPr lvl="7" rtl="0">
              <a:spcBef>
                <a:spcPts val="0"/>
              </a:spcBef>
              <a:spcAft>
                <a:spcPts val="0"/>
              </a:spcAft>
              <a:buClr>
                <a:schemeClr val="accent1"/>
              </a:buClr>
              <a:buSzPts val="1800"/>
              <a:buNone/>
              <a:defRPr sz="1800">
                <a:solidFill>
                  <a:schemeClr val="accent1"/>
                </a:solidFill>
              </a:defRPr>
            </a:lvl8pPr>
            <a:lvl9pPr lvl="8" rtl="0">
              <a:spcBef>
                <a:spcPts val="0"/>
              </a:spcBef>
              <a:spcAft>
                <a:spcPts val="0"/>
              </a:spcAft>
              <a:buClr>
                <a:schemeClr val="accent1"/>
              </a:buClr>
              <a:buSzPts val="1800"/>
              <a:buNone/>
              <a:defRPr sz="1800">
                <a:solidFill>
                  <a:schemeClr val="accent1"/>
                </a:solidFill>
              </a:defRPr>
            </a:lvl9pPr>
          </a:lstStyle>
          <a:p/>
        </p:txBody>
      </p:sp>
      <p:sp>
        <p:nvSpPr>
          <p:cNvPr id="24" name="Google Shape;24;p5"/>
          <p:cNvSpPr txBox="1"/>
          <p:nvPr>
            <p:ph idx="4" type="title"/>
          </p:nvPr>
        </p:nvSpPr>
        <p:spPr>
          <a:xfrm>
            <a:off x="4796500" y="1643213"/>
            <a:ext cx="2039100" cy="755700"/>
          </a:xfrm>
          <a:prstGeom prst="rect">
            <a:avLst/>
          </a:prstGeom>
        </p:spPr>
        <p:txBody>
          <a:bodyPr anchorCtr="0" anchor="b" bIns="91425" lIns="91425" spcFirstLastPara="1" rIns="91425" wrap="square" tIns="91425">
            <a:noAutofit/>
          </a:bodyPr>
          <a:lstStyle>
            <a:lvl1pPr lvl="0" rtl="0">
              <a:spcBef>
                <a:spcPts val="0"/>
              </a:spcBef>
              <a:spcAft>
                <a:spcPts val="0"/>
              </a:spcAft>
              <a:buClr>
                <a:schemeClr val="accent1"/>
              </a:buClr>
              <a:buSzPts val="1800"/>
              <a:buNone/>
              <a:defRPr sz="1800">
                <a:solidFill>
                  <a:schemeClr val="accent1"/>
                </a:solidFill>
              </a:defRPr>
            </a:lvl1pPr>
            <a:lvl2pPr lvl="1" rtl="0">
              <a:spcBef>
                <a:spcPts val="0"/>
              </a:spcBef>
              <a:spcAft>
                <a:spcPts val="0"/>
              </a:spcAft>
              <a:buClr>
                <a:schemeClr val="accent1"/>
              </a:buClr>
              <a:buSzPts val="1800"/>
              <a:buNone/>
              <a:defRPr sz="1800">
                <a:solidFill>
                  <a:schemeClr val="accent1"/>
                </a:solidFill>
              </a:defRPr>
            </a:lvl2pPr>
            <a:lvl3pPr lvl="2" rtl="0">
              <a:spcBef>
                <a:spcPts val="0"/>
              </a:spcBef>
              <a:spcAft>
                <a:spcPts val="0"/>
              </a:spcAft>
              <a:buClr>
                <a:schemeClr val="accent1"/>
              </a:buClr>
              <a:buSzPts val="1800"/>
              <a:buNone/>
              <a:defRPr sz="1800">
                <a:solidFill>
                  <a:schemeClr val="accent1"/>
                </a:solidFill>
              </a:defRPr>
            </a:lvl3pPr>
            <a:lvl4pPr lvl="3" rtl="0">
              <a:spcBef>
                <a:spcPts val="0"/>
              </a:spcBef>
              <a:spcAft>
                <a:spcPts val="0"/>
              </a:spcAft>
              <a:buClr>
                <a:schemeClr val="accent1"/>
              </a:buClr>
              <a:buSzPts val="1800"/>
              <a:buNone/>
              <a:defRPr sz="1800">
                <a:solidFill>
                  <a:schemeClr val="accent1"/>
                </a:solidFill>
              </a:defRPr>
            </a:lvl4pPr>
            <a:lvl5pPr lvl="4" rtl="0">
              <a:spcBef>
                <a:spcPts val="0"/>
              </a:spcBef>
              <a:spcAft>
                <a:spcPts val="0"/>
              </a:spcAft>
              <a:buClr>
                <a:schemeClr val="accent1"/>
              </a:buClr>
              <a:buSzPts val="1800"/>
              <a:buNone/>
              <a:defRPr sz="1800">
                <a:solidFill>
                  <a:schemeClr val="accent1"/>
                </a:solidFill>
              </a:defRPr>
            </a:lvl5pPr>
            <a:lvl6pPr lvl="5" rtl="0">
              <a:spcBef>
                <a:spcPts val="0"/>
              </a:spcBef>
              <a:spcAft>
                <a:spcPts val="0"/>
              </a:spcAft>
              <a:buClr>
                <a:schemeClr val="accent1"/>
              </a:buClr>
              <a:buSzPts val="1800"/>
              <a:buNone/>
              <a:defRPr sz="1800">
                <a:solidFill>
                  <a:schemeClr val="accent1"/>
                </a:solidFill>
              </a:defRPr>
            </a:lvl6pPr>
            <a:lvl7pPr lvl="6" rtl="0">
              <a:spcBef>
                <a:spcPts val="0"/>
              </a:spcBef>
              <a:spcAft>
                <a:spcPts val="0"/>
              </a:spcAft>
              <a:buClr>
                <a:schemeClr val="accent1"/>
              </a:buClr>
              <a:buSzPts val="1800"/>
              <a:buNone/>
              <a:defRPr sz="1800">
                <a:solidFill>
                  <a:schemeClr val="accent1"/>
                </a:solidFill>
              </a:defRPr>
            </a:lvl7pPr>
            <a:lvl8pPr lvl="7" rtl="0">
              <a:spcBef>
                <a:spcPts val="0"/>
              </a:spcBef>
              <a:spcAft>
                <a:spcPts val="0"/>
              </a:spcAft>
              <a:buClr>
                <a:schemeClr val="accent1"/>
              </a:buClr>
              <a:buSzPts val="1800"/>
              <a:buNone/>
              <a:defRPr sz="1800">
                <a:solidFill>
                  <a:schemeClr val="accent1"/>
                </a:solidFill>
              </a:defRPr>
            </a:lvl8pPr>
            <a:lvl9pPr lvl="8" rtl="0">
              <a:spcBef>
                <a:spcPts val="0"/>
              </a:spcBef>
              <a:spcAft>
                <a:spcPts val="0"/>
              </a:spcAft>
              <a:buClr>
                <a:schemeClr val="accent1"/>
              </a:buClr>
              <a:buSzPts val="1800"/>
              <a:buNone/>
              <a:defRPr sz="1800">
                <a:solidFill>
                  <a:schemeClr val="accent1"/>
                </a:solidFill>
              </a:defRPr>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25" name="Shape 25"/>
        <p:cNvGrpSpPr/>
        <p:nvPr/>
      </p:nvGrpSpPr>
      <p:grpSpPr>
        <a:xfrm>
          <a:off x="0" y="0"/>
          <a:ext cx="0" cy="0"/>
          <a:chOff x="0" y="0"/>
          <a:chExt cx="0" cy="0"/>
        </a:xfrm>
      </p:grpSpPr>
      <p:sp>
        <p:nvSpPr>
          <p:cNvPr id="26" name="Google Shape;26;p6"/>
          <p:cNvSpPr txBox="1"/>
          <p:nvPr>
            <p:ph type="title"/>
          </p:nvPr>
        </p:nvSpPr>
        <p:spPr>
          <a:xfrm>
            <a:off x="768900" y="403200"/>
            <a:ext cx="4383300" cy="755700"/>
          </a:xfrm>
          <a:prstGeom prst="rect">
            <a:avLst/>
          </a:prstGeom>
        </p:spPr>
        <p:txBody>
          <a:bodyPr anchorCtr="0" anchor="b" bIns="91425" lIns="91425" spcFirstLastPara="1" rIns="91425" wrap="square" tIns="91425">
            <a:noAutofit/>
          </a:bodyPr>
          <a:lstStyle>
            <a:lvl1pPr lvl="0"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p:txBody>
      </p:sp>
      <p:cxnSp>
        <p:nvCxnSpPr>
          <p:cNvPr id="27" name="Google Shape;27;p6"/>
          <p:cNvCxnSpPr/>
          <p:nvPr/>
        </p:nvCxnSpPr>
        <p:spPr>
          <a:xfrm>
            <a:off x="-122675" y="1231625"/>
            <a:ext cx="4211100" cy="0"/>
          </a:xfrm>
          <a:prstGeom prst="straightConnector1">
            <a:avLst/>
          </a:prstGeom>
          <a:noFill/>
          <a:ln cap="flat" cmpd="sng" w="9525">
            <a:solidFill>
              <a:schemeClr val="accent2"/>
            </a:solidFill>
            <a:prstDash val="solid"/>
            <a:round/>
            <a:headEnd len="med" w="med" type="none"/>
            <a:tailEnd len="med" w="med" type="none"/>
          </a:ln>
        </p:spPr>
      </p:cxn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28" name="Shape 28"/>
        <p:cNvGrpSpPr/>
        <p:nvPr/>
      </p:nvGrpSpPr>
      <p:grpSpPr>
        <a:xfrm>
          <a:off x="0" y="0"/>
          <a:ext cx="0" cy="0"/>
          <a:chOff x="0" y="0"/>
          <a:chExt cx="0" cy="0"/>
        </a:xfrm>
      </p:grpSpPr>
      <p:sp>
        <p:nvSpPr>
          <p:cNvPr id="29" name="Google Shape;29;p7"/>
          <p:cNvSpPr txBox="1"/>
          <p:nvPr>
            <p:ph type="title"/>
          </p:nvPr>
        </p:nvSpPr>
        <p:spPr>
          <a:xfrm>
            <a:off x="768900" y="403200"/>
            <a:ext cx="3258000" cy="755700"/>
          </a:xfrm>
          <a:prstGeom prst="rect">
            <a:avLst/>
          </a:prstGeom>
        </p:spPr>
        <p:txBody>
          <a:bodyPr anchorCtr="0" anchor="b" bIns="91425" lIns="91425" spcFirstLastPara="1" rIns="91425" wrap="square" tIns="91425">
            <a:noAutofit/>
          </a:bodyPr>
          <a:lstStyle>
            <a:lvl1pPr lvl="0">
              <a:spcBef>
                <a:spcPts val="0"/>
              </a:spcBef>
              <a:spcAft>
                <a:spcPts val="0"/>
              </a:spcAft>
              <a:buSzPts val="3000"/>
              <a:buNone/>
              <a:defRPr sz="3000"/>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p:txBody>
      </p:sp>
      <p:sp>
        <p:nvSpPr>
          <p:cNvPr id="30" name="Google Shape;30;p7"/>
          <p:cNvSpPr txBox="1"/>
          <p:nvPr>
            <p:ph idx="1" type="body"/>
          </p:nvPr>
        </p:nvSpPr>
        <p:spPr>
          <a:xfrm>
            <a:off x="768900" y="2572275"/>
            <a:ext cx="3258000" cy="1880100"/>
          </a:xfrm>
          <a:prstGeom prst="rect">
            <a:avLst/>
          </a:prstGeom>
        </p:spPr>
        <p:txBody>
          <a:bodyPr anchorCtr="0" anchor="t" bIns="91425" lIns="91425" spcFirstLastPara="1" rIns="91425" wrap="square" tIns="91425">
            <a:noAutofit/>
          </a:bodyPr>
          <a:lstStyle>
            <a:lvl1pPr indent="-330200" lvl="0" marL="457200">
              <a:spcBef>
                <a:spcPts val="0"/>
              </a:spcBef>
              <a:spcAft>
                <a:spcPts val="0"/>
              </a:spcAft>
              <a:buSzPts val="1600"/>
              <a:buChar char="●"/>
              <a:defRPr sz="1600"/>
            </a:lvl1pPr>
            <a:lvl2pPr indent="-330200" lvl="1" marL="914400">
              <a:spcBef>
                <a:spcPts val="1600"/>
              </a:spcBef>
              <a:spcAft>
                <a:spcPts val="0"/>
              </a:spcAft>
              <a:buSzPts val="1600"/>
              <a:buChar char="○"/>
              <a:defRPr sz="1600"/>
            </a:lvl2pPr>
            <a:lvl3pPr indent="-330200" lvl="2" marL="1371600">
              <a:spcBef>
                <a:spcPts val="1600"/>
              </a:spcBef>
              <a:spcAft>
                <a:spcPts val="0"/>
              </a:spcAft>
              <a:buSzPts val="1600"/>
              <a:buChar char="■"/>
              <a:defRPr sz="1600"/>
            </a:lvl3pPr>
            <a:lvl4pPr indent="-330200" lvl="3" marL="1828800">
              <a:spcBef>
                <a:spcPts val="1600"/>
              </a:spcBef>
              <a:spcAft>
                <a:spcPts val="0"/>
              </a:spcAft>
              <a:buSzPts val="1600"/>
              <a:buChar char="●"/>
              <a:defRPr sz="1600"/>
            </a:lvl4pPr>
            <a:lvl5pPr indent="-330200" lvl="4" marL="2286000">
              <a:spcBef>
                <a:spcPts val="1600"/>
              </a:spcBef>
              <a:spcAft>
                <a:spcPts val="0"/>
              </a:spcAft>
              <a:buSzPts val="1600"/>
              <a:buChar char="○"/>
              <a:defRPr sz="1600"/>
            </a:lvl5pPr>
            <a:lvl6pPr indent="-330200" lvl="5" marL="2743200">
              <a:spcBef>
                <a:spcPts val="1600"/>
              </a:spcBef>
              <a:spcAft>
                <a:spcPts val="0"/>
              </a:spcAft>
              <a:buSzPts val="1600"/>
              <a:buChar char="■"/>
              <a:defRPr sz="1600"/>
            </a:lvl6pPr>
            <a:lvl7pPr indent="-330200" lvl="6" marL="3200400">
              <a:spcBef>
                <a:spcPts val="1600"/>
              </a:spcBef>
              <a:spcAft>
                <a:spcPts val="0"/>
              </a:spcAft>
              <a:buSzPts val="1600"/>
              <a:buChar char="●"/>
              <a:defRPr sz="1600"/>
            </a:lvl7pPr>
            <a:lvl8pPr indent="-330200" lvl="7" marL="3657600">
              <a:spcBef>
                <a:spcPts val="1600"/>
              </a:spcBef>
              <a:spcAft>
                <a:spcPts val="0"/>
              </a:spcAft>
              <a:buSzPts val="1600"/>
              <a:buChar char="○"/>
              <a:defRPr sz="1600"/>
            </a:lvl8pPr>
            <a:lvl9pPr indent="-330200" lvl="8" marL="4114800">
              <a:spcBef>
                <a:spcPts val="1600"/>
              </a:spcBef>
              <a:spcAft>
                <a:spcPts val="1600"/>
              </a:spcAft>
              <a:buSzPts val="1600"/>
              <a:buChar char="■"/>
              <a:defRPr sz="1600"/>
            </a:lvl9pPr>
          </a:lstStyle>
          <a:p/>
        </p:txBody>
      </p:sp>
      <p:cxnSp>
        <p:nvCxnSpPr>
          <p:cNvPr id="31" name="Google Shape;31;p7"/>
          <p:cNvCxnSpPr/>
          <p:nvPr/>
        </p:nvCxnSpPr>
        <p:spPr>
          <a:xfrm>
            <a:off x="-122675" y="1231625"/>
            <a:ext cx="4211100" cy="0"/>
          </a:xfrm>
          <a:prstGeom prst="straightConnector1">
            <a:avLst/>
          </a:prstGeom>
          <a:noFill/>
          <a:ln cap="flat" cmpd="sng" w="9525">
            <a:solidFill>
              <a:schemeClr val="accent2"/>
            </a:solidFill>
            <a:prstDash val="solid"/>
            <a:round/>
            <a:headEnd len="med" w="med" type="none"/>
            <a:tailEnd len="med" w="med" type="none"/>
          </a:ln>
        </p:spPr>
      </p:cxn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32" name="Shape 32"/>
        <p:cNvGrpSpPr/>
        <p:nvPr/>
      </p:nvGrpSpPr>
      <p:grpSpPr>
        <a:xfrm>
          <a:off x="0" y="0"/>
          <a:ext cx="0" cy="0"/>
          <a:chOff x="0" y="0"/>
          <a:chExt cx="0" cy="0"/>
        </a:xfrm>
      </p:grpSpPr>
      <p:sp>
        <p:nvSpPr>
          <p:cNvPr id="33" name="Google Shape;33;p8"/>
          <p:cNvSpPr txBox="1"/>
          <p:nvPr>
            <p:ph type="title"/>
          </p:nvPr>
        </p:nvSpPr>
        <p:spPr>
          <a:xfrm>
            <a:off x="4978200" y="526350"/>
            <a:ext cx="3560700" cy="4090800"/>
          </a:xfrm>
          <a:prstGeom prst="rect">
            <a:avLst/>
          </a:prstGeom>
        </p:spPr>
        <p:txBody>
          <a:bodyPr anchorCtr="0" anchor="ctr" bIns="91425" lIns="91425" spcFirstLastPara="1" rIns="91425" wrap="square" tIns="91425">
            <a:noAutofit/>
          </a:bodyPr>
          <a:lstStyle>
            <a:lvl1pPr lvl="0">
              <a:spcBef>
                <a:spcPts val="0"/>
              </a:spcBef>
              <a:spcAft>
                <a:spcPts val="0"/>
              </a:spcAft>
              <a:buSzPts val="4200"/>
              <a:buNone/>
              <a:defRPr sz="42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34" name="Shape 34"/>
        <p:cNvGrpSpPr/>
        <p:nvPr/>
      </p:nvGrpSpPr>
      <p:grpSpPr>
        <a:xfrm>
          <a:off x="0" y="0"/>
          <a:ext cx="0" cy="0"/>
          <a:chOff x="0" y="0"/>
          <a:chExt cx="0" cy="0"/>
        </a:xfrm>
      </p:grpSpPr>
      <p:sp>
        <p:nvSpPr>
          <p:cNvPr id="35" name="Google Shape;35;p9"/>
          <p:cNvSpPr txBox="1"/>
          <p:nvPr>
            <p:ph idx="1" type="subTitle"/>
          </p:nvPr>
        </p:nvSpPr>
        <p:spPr>
          <a:xfrm>
            <a:off x="768900" y="1458900"/>
            <a:ext cx="3258000" cy="8892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800"/>
              <a:buNone/>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
        <p:nvSpPr>
          <p:cNvPr id="36" name="Google Shape;36;p9"/>
          <p:cNvSpPr txBox="1"/>
          <p:nvPr>
            <p:ph idx="2" type="body"/>
          </p:nvPr>
        </p:nvSpPr>
        <p:spPr>
          <a:xfrm>
            <a:off x="768900" y="2304050"/>
            <a:ext cx="3426900" cy="2157300"/>
          </a:xfrm>
          <a:prstGeom prst="rect">
            <a:avLst/>
          </a:prstGeom>
        </p:spPr>
        <p:txBody>
          <a:bodyPr anchorCtr="0" anchor="t" bIns="91425" lIns="91425" spcFirstLastPara="1" rIns="91425" wrap="square" tIns="91425">
            <a:noAutofit/>
          </a:bodyPr>
          <a:lstStyle>
            <a:lvl1pPr indent="-330200" lvl="0" marL="457200">
              <a:spcBef>
                <a:spcPts val="0"/>
              </a:spcBef>
              <a:spcAft>
                <a:spcPts val="0"/>
              </a:spcAft>
              <a:buSzPts val="1600"/>
              <a:buChar char="●"/>
              <a:defRPr sz="1600"/>
            </a:lvl1pPr>
            <a:lvl2pPr indent="-330200" lvl="1" marL="914400">
              <a:spcBef>
                <a:spcPts val="1600"/>
              </a:spcBef>
              <a:spcAft>
                <a:spcPts val="0"/>
              </a:spcAft>
              <a:buSzPts val="1600"/>
              <a:buChar char="○"/>
              <a:defRPr sz="1600"/>
            </a:lvl2pPr>
            <a:lvl3pPr indent="-330200" lvl="2" marL="1371600">
              <a:spcBef>
                <a:spcPts val="1600"/>
              </a:spcBef>
              <a:spcAft>
                <a:spcPts val="0"/>
              </a:spcAft>
              <a:buSzPts val="1600"/>
              <a:buChar char="■"/>
              <a:defRPr sz="1600"/>
            </a:lvl3pPr>
            <a:lvl4pPr indent="-330200" lvl="3" marL="1828800">
              <a:spcBef>
                <a:spcPts val="1600"/>
              </a:spcBef>
              <a:spcAft>
                <a:spcPts val="0"/>
              </a:spcAft>
              <a:buSzPts val="1600"/>
              <a:buChar char="●"/>
              <a:defRPr sz="1600"/>
            </a:lvl4pPr>
            <a:lvl5pPr indent="-330200" lvl="4" marL="2286000">
              <a:spcBef>
                <a:spcPts val="1600"/>
              </a:spcBef>
              <a:spcAft>
                <a:spcPts val="0"/>
              </a:spcAft>
              <a:buSzPts val="1600"/>
              <a:buChar char="○"/>
              <a:defRPr sz="1600"/>
            </a:lvl5pPr>
            <a:lvl6pPr indent="-330200" lvl="5" marL="2743200">
              <a:spcBef>
                <a:spcPts val="1600"/>
              </a:spcBef>
              <a:spcAft>
                <a:spcPts val="0"/>
              </a:spcAft>
              <a:buSzPts val="1600"/>
              <a:buChar char="■"/>
              <a:defRPr sz="1600"/>
            </a:lvl6pPr>
            <a:lvl7pPr indent="-330200" lvl="6" marL="3200400">
              <a:spcBef>
                <a:spcPts val="1600"/>
              </a:spcBef>
              <a:spcAft>
                <a:spcPts val="0"/>
              </a:spcAft>
              <a:buSzPts val="1600"/>
              <a:buChar char="●"/>
              <a:defRPr sz="1600"/>
            </a:lvl7pPr>
            <a:lvl8pPr indent="-330200" lvl="7" marL="3657600">
              <a:spcBef>
                <a:spcPts val="1600"/>
              </a:spcBef>
              <a:spcAft>
                <a:spcPts val="0"/>
              </a:spcAft>
              <a:buSzPts val="1600"/>
              <a:buChar char="○"/>
              <a:defRPr sz="1600"/>
            </a:lvl8pPr>
            <a:lvl9pPr indent="-330200" lvl="8" marL="4114800">
              <a:spcBef>
                <a:spcPts val="1600"/>
              </a:spcBef>
              <a:spcAft>
                <a:spcPts val="1600"/>
              </a:spcAft>
              <a:buSzPts val="1600"/>
              <a:buChar char="■"/>
              <a:defRPr sz="1600"/>
            </a:lvl9pPr>
          </a:lstStyle>
          <a:p/>
        </p:txBody>
      </p:sp>
      <p:sp>
        <p:nvSpPr>
          <p:cNvPr id="37" name="Google Shape;37;p9"/>
          <p:cNvSpPr txBox="1"/>
          <p:nvPr>
            <p:ph type="title"/>
          </p:nvPr>
        </p:nvSpPr>
        <p:spPr>
          <a:xfrm>
            <a:off x="768900" y="403200"/>
            <a:ext cx="3704700" cy="755700"/>
          </a:xfrm>
          <a:prstGeom prst="rect">
            <a:avLst/>
          </a:prstGeom>
        </p:spPr>
        <p:txBody>
          <a:bodyPr anchorCtr="0" anchor="b" bIns="91425" lIns="91425" spcFirstLastPara="1" rIns="91425" wrap="square" tIns="91425">
            <a:noAutofit/>
          </a:bodyPr>
          <a:lstStyle>
            <a:lvl1pPr lvl="0"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p:txBody>
      </p:sp>
      <p:cxnSp>
        <p:nvCxnSpPr>
          <p:cNvPr id="38" name="Google Shape;38;p9"/>
          <p:cNvCxnSpPr/>
          <p:nvPr/>
        </p:nvCxnSpPr>
        <p:spPr>
          <a:xfrm>
            <a:off x="-122675" y="1231625"/>
            <a:ext cx="4211100" cy="0"/>
          </a:xfrm>
          <a:prstGeom prst="straightConnector1">
            <a:avLst/>
          </a:prstGeom>
          <a:noFill/>
          <a:ln cap="flat" cmpd="sng" w="9525">
            <a:solidFill>
              <a:schemeClr val="accent2"/>
            </a:solidFill>
            <a:prstDash val="solid"/>
            <a:round/>
            <a:headEnd len="med" w="med" type="none"/>
            <a:tailEnd len="med" w="med" type="none"/>
          </a:ln>
        </p:spPr>
      </p:cxn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39" name="Shape 39"/>
        <p:cNvGrpSpPr/>
        <p:nvPr/>
      </p:nvGrpSpPr>
      <p:grpSpPr>
        <a:xfrm>
          <a:off x="0" y="0"/>
          <a:ext cx="0" cy="0"/>
          <a:chOff x="0" y="0"/>
          <a:chExt cx="0" cy="0"/>
        </a:xfrm>
      </p:grpSpPr>
      <p:sp>
        <p:nvSpPr>
          <p:cNvPr id="40" name="Google Shape;40;p10"/>
          <p:cNvSpPr txBox="1"/>
          <p:nvPr>
            <p:ph type="title"/>
          </p:nvPr>
        </p:nvSpPr>
        <p:spPr>
          <a:xfrm>
            <a:off x="768900" y="403200"/>
            <a:ext cx="3756300" cy="755700"/>
          </a:xfrm>
          <a:prstGeom prst="rect">
            <a:avLst/>
          </a:prstGeom>
        </p:spPr>
        <p:txBody>
          <a:bodyPr anchorCtr="0" anchor="b" bIns="91425" lIns="91425" spcFirstLastPara="1" rIns="91425" wrap="square" tIns="91425">
            <a:noAutofit/>
          </a:bodyPr>
          <a:lstStyle>
            <a:lvl1pPr lvl="0"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p:txBody>
      </p:sp>
      <p:cxnSp>
        <p:nvCxnSpPr>
          <p:cNvPr id="41" name="Google Shape;41;p10"/>
          <p:cNvCxnSpPr/>
          <p:nvPr/>
        </p:nvCxnSpPr>
        <p:spPr>
          <a:xfrm>
            <a:off x="-122675" y="1231625"/>
            <a:ext cx="4211100" cy="0"/>
          </a:xfrm>
          <a:prstGeom prst="straightConnector1">
            <a:avLst/>
          </a:prstGeom>
          <a:noFill/>
          <a:ln cap="flat" cmpd="sng" w="9525">
            <a:solidFill>
              <a:schemeClr val="accent2"/>
            </a:solidFill>
            <a:prstDash val="solid"/>
            <a:round/>
            <a:headEnd len="med" w="med" type="none"/>
            <a:tailEnd len="med" w="med" type="none"/>
          </a:ln>
        </p:spPr>
      </p:cxn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42" name="Shape 42"/>
        <p:cNvGrpSpPr/>
        <p:nvPr/>
      </p:nvGrpSpPr>
      <p:grpSpPr>
        <a:xfrm>
          <a:off x="0" y="0"/>
          <a:ext cx="0" cy="0"/>
          <a:chOff x="0" y="0"/>
          <a:chExt cx="0" cy="0"/>
        </a:xfrm>
      </p:grpSpPr>
      <p:sp>
        <p:nvSpPr>
          <p:cNvPr id="43" name="Google Shape;43;p11"/>
          <p:cNvSpPr txBox="1"/>
          <p:nvPr>
            <p:ph hasCustomPrompt="1" type="title"/>
          </p:nvPr>
        </p:nvSpPr>
        <p:spPr>
          <a:xfrm>
            <a:off x="768900" y="2034275"/>
            <a:ext cx="4898400" cy="1515300"/>
          </a:xfrm>
          <a:prstGeom prst="rect">
            <a:avLst/>
          </a:prstGeom>
        </p:spPr>
        <p:txBody>
          <a:bodyPr anchorCtr="0" anchor="ctr" bIns="91425" lIns="91425" spcFirstLastPara="1" rIns="91425" wrap="square" tIns="91425">
            <a:noAutofit/>
          </a:bodyPr>
          <a:lstStyle>
            <a:lvl1pPr lvl="0">
              <a:spcBef>
                <a:spcPts val="0"/>
              </a:spcBef>
              <a:spcAft>
                <a:spcPts val="0"/>
              </a:spcAft>
              <a:buSzPts val="7200"/>
              <a:buNone/>
              <a:defRPr sz="7200"/>
            </a:lvl1pPr>
            <a:lvl2pPr lvl="1">
              <a:spcBef>
                <a:spcPts val="0"/>
              </a:spcBef>
              <a:spcAft>
                <a:spcPts val="0"/>
              </a:spcAft>
              <a:buSzPts val="12000"/>
              <a:buNone/>
              <a:defRPr sz="12000"/>
            </a:lvl2pPr>
            <a:lvl3pPr lvl="2">
              <a:spcBef>
                <a:spcPts val="0"/>
              </a:spcBef>
              <a:spcAft>
                <a:spcPts val="0"/>
              </a:spcAft>
              <a:buSzPts val="12000"/>
              <a:buNone/>
              <a:defRPr sz="12000"/>
            </a:lvl3pPr>
            <a:lvl4pPr lvl="3">
              <a:spcBef>
                <a:spcPts val="0"/>
              </a:spcBef>
              <a:spcAft>
                <a:spcPts val="0"/>
              </a:spcAft>
              <a:buSzPts val="12000"/>
              <a:buNone/>
              <a:defRPr sz="12000"/>
            </a:lvl4pPr>
            <a:lvl5pPr lvl="4">
              <a:spcBef>
                <a:spcPts val="0"/>
              </a:spcBef>
              <a:spcAft>
                <a:spcPts val="0"/>
              </a:spcAft>
              <a:buSzPts val="12000"/>
              <a:buNone/>
              <a:defRPr sz="12000"/>
            </a:lvl5pPr>
            <a:lvl6pPr lvl="5">
              <a:spcBef>
                <a:spcPts val="0"/>
              </a:spcBef>
              <a:spcAft>
                <a:spcPts val="0"/>
              </a:spcAft>
              <a:buSzPts val="12000"/>
              <a:buNone/>
              <a:defRPr sz="12000"/>
            </a:lvl6pPr>
            <a:lvl7pPr lvl="6">
              <a:spcBef>
                <a:spcPts val="0"/>
              </a:spcBef>
              <a:spcAft>
                <a:spcPts val="0"/>
              </a:spcAft>
              <a:buSzPts val="12000"/>
              <a:buNone/>
              <a:defRPr sz="12000"/>
            </a:lvl7pPr>
            <a:lvl8pPr lvl="7">
              <a:spcBef>
                <a:spcPts val="0"/>
              </a:spcBef>
              <a:spcAft>
                <a:spcPts val="0"/>
              </a:spcAft>
              <a:buSzPts val="12000"/>
              <a:buNone/>
              <a:defRPr sz="12000"/>
            </a:lvl8pPr>
            <a:lvl9pPr lvl="8">
              <a:spcBef>
                <a:spcPts val="0"/>
              </a:spcBef>
              <a:spcAft>
                <a:spcPts val="0"/>
              </a:spcAft>
              <a:buSzPts val="12000"/>
              <a:buNone/>
              <a:defRPr sz="12000"/>
            </a:lvl9pPr>
          </a:lstStyle>
          <a:p>
            <a:r>
              <a:t>xx%</a:t>
            </a:r>
          </a:p>
        </p:txBody>
      </p:sp>
      <p:sp>
        <p:nvSpPr>
          <p:cNvPr id="44" name="Google Shape;44;p11"/>
          <p:cNvSpPr txBox="1"/>
          <p:nvPr>
            <p:ph idx="1" type="body"/>
          </p:nvPr>
        </p:nvSpPr>
        <p:spPr>
          <a:xfrm>
            <a:off x="768900" y="3523875"/>
            <a:ext cx="3056100" cy="6672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Char char="●"/>
              <a:defRPr/>
            </a:lvl1pPr>
            <a:lvl2pPr indent="-342900" lvl="1" marL="914400">
              <a:spcBef>
                <a:spcPts val="1600"/>
              </a:spcBef>
              <a:spcAft>
                <a:spcPts val="0"/>
              </a:spcAft>
              <a:buSzPts val="1800"/>
              <a:buChar char="○"/>
              <a:defRPr sz="1800"/>
            </a:lvl2pPr>
            <a:lvl3pPr indent="-342900" lvl="2" marL="1371600">
              <a:spcBef>
                <a:spcPts val="1600"/>
              </a:spcBef>
              <a:spcAft>
                <a:spcPts val="0"/>
              </a:spcAft>
              <a:buSzPts val="1800"/>
              <a:buChar char="■"/>
              <a:defRPr sz="1800"/>
            </a:lvl3pPr>
            <a:lvl4pPr indent="-342900" lvl="3" marL="1828800">
              <a:spcBef>
                <a:spcPts val="1600"/>
              </a:spcBef>
              <a:spcAft>
                <a:spcPts val="0"/>
              </a:spcAft>
              <a:buSzPts val="1800"/>
              <a:buChar char="●"/>
              <a:defRPr sz="1800"/>
            </a:lvl4pPr>
            <a:lvl5pPr indent="-342900" lvl="4" marL="2286000">
              <a:spcBef>
                <a:spcPts val="1600"/>
              </a:spcBef>
              <a:spcAft>
                <a:spcPts val="0"/>
              </a:spcAft>
              <a:buSzPts val="1800"/>
              <a:buChar char="○"/>
              <a:defRPr sz="1800"/>
            </a:lvl5pPr>
            <a:lvl6pPr indent="-342900" lvl="5" marL="2743200">
              <a:spcBef>
                <a:spcPts val="1600"/>
              </a:spcBef>
              <a:spcAft>
                <a:spcPts val="0"/>
              </a:spcAft>
              <a:buSzPts val="1800"/>
              <a:buChar char="■"/>
              <a:defRPr sz="1800"/>
            </a:lvl6pPr>
            <a:lvl7pPr indent="-342900" lvl="6" marL="3200400">
              <a:spcBef>
                <a:spcPts val="1600"/>
              </a:spcBef>
              <a:spcAft>
                <a:spcPts val="0"/>
              </a:spcAft>
              <a:buSzPts val="1800"/>
              <a:buChar char="●"/>
              <a:defRPr sz="1800"/>
            </a:lvl7pPr>
            <a:lvl8pPr indent="-342900" lvl="7" marL="3657600">
              <a:spcBef>
                <a:spcPts val="1600"/>
              </a:spcBef>
              <a:spcAft>
                <a:spcPts val="0"/>
              </a:spcAft>
              <a:buSzPts val="1800"/>
              <a:buChar char="○"/>
              <a:defRPr sz="1800"/>
            </a:lvl8pPr>
            <a:lvl9pPr indent="-342900" lvl="8" marL="4114800">
              <a:spcBef>
                <a:spcPts val="1600"/>
              </a:spcBef>
              <a:spcAft>
                <a:spcPts val="1600"/>
              </a:spcAft>
              <a:buSzPts val="1800"/>
              <a:buChar char="■"/>
              <a:defRPr sz="1800"/>
            </a:lvl9pPr>
          </a:lstStyle>
          <a:p/>
        </p:txBody>
      </p:sp>
      <p:sp>
        <p:nvSpPr>
          <p:cNvPr id="45" name="Google Shape;45;p11"/>
          <p:cNvSpPr txBox="1"/>
          <p:nvPr>
            <p:ph idx="2" type="title"/>
          </p:nvPr>
        </p:nvSpPr>
        <p:spPr>
          <a:xfrm>
            <a:off x="768900" y="403200"/>
            <a:ext cx="3756300" cy="755700"/>
          </a:xfrm>
          <a:prstGeom prst="rect">
            <a:avLst/>
          </a:prstGeom>
        </p:spPr>
        <p:txBody>
          <a:bodyPr anchorCtr="0" anchor="b" bIns="91425" lIns="91425" spcFirstLastPara="1" rIns="91425" wrap="square" tIns="91425">
            <a:noAutofit/>
          </a:bodyPr>
          <a:lstStyle>
            <a:lvl1pPr lvl="0"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p:txBody>
      </p:sp>
      <p:cxnSp>
        <p:nvCxnSpPr>
          <p:cNvPr id="46" name="Google Shape;46;p11"/>
          <p:cNvCxnSpPr/>
          <p:nvPr/>
        </p:nvCxnSpPr>
        <p:spPr>
          <a:xfrm>
            <a:off x="-122675" y="1231625"/>
            <a:ext cx="4211100" cy="0"/>
          </a:xfrm>
          <a:prstGeom prst="straightConnector1">
            <a:avLst/>
          </a:prstGeom>
          <a:noFill/>
          <a:ln cap="flat" cmpd="sng" w="9525">
            <a:solidFill>
              <a:schemeClr val="accent2"/>
            </a:solidFill>
            <a:prstDash val="solid"/>
            <a:round/>
            <a:headEnd len="med" w="med" type="none"/>
            <a:tailEnd len="med" w="med" type="none"/>
          </a:ln>
        </p:spPr>
      </p:cxn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spTree>
      <p:nvGrpSpPr>
        <p:cNvPr id="47" name="Shape 47"/>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Bullet points">
  <p:cSld name="TITLE_AND_BODY_3">
    <p:spTree>
      <p:nvGrpSpPr>
        <p:cNvPr id="48" name="Shape 48"/>
        <p:cNvGrpSpPr/>
        <p:nvPr/>
      </p:nvGrpSpPr>
      <p:grpSpPr>
        <a:xfrm>
          <a:off x="0" y="0"/>
          <a:ext cx="0" cy="0"/>
          <a:chOff x="0" y="0"/>
          <a:chExt cx="0" cy="0"/>
        </a:xfrm>
      </p:grpSpPr>
      <p:sp>
        <p:nvSpPr>
          <p:cNvPr id="49" name="Google Shape;49;p13"/>
          <p:cNvSpPr txBox="1"/>
          <p:nvPr>
            <p:ph idx="1" type="body"/>
          </p:nvPr>
        </p:nvSpPr>
        <p:spPr>
          <a:xfrm>
            <a:off x="768900" y="1281200"/>
            <a:ext cx="7059000" cy="2991300"/>
          </a:xfrm>
          <a:prstGeom prst="rect">
            <a:avLst/>
          </a:prstGeom>
        </p:spPr>
        <p:txBody>
          <a:bodyPr anchorCtr="0" anchor="t" bIns="91425" lIns="91425" spcFirstLastPara="1" rIns="91425" wrap="square" tIns="91425">
            <a:noAutofit/>
          </a:bodyPr>
          <a:lstStyle>
            <a:lvl1pPr indent="-307975" lvl="0" marL="457200" rtl="0">
              <a:lnSpc>
                <a:spcPct val="100000"/>
              </a:lnSpc>
              <a:spcBef>
                <a:spcPts val="0"/>
              </a:spcBef>
              <a:spcAft>
                <a:spcPts val="0"/>
              </a:spcAft>
              <a:buSzPts val="1250"/>
              <a:buChar char="●"/>
              <a:defRPr sz="1250"/>
            </a:lvl1pPr>
            <a:lvl2pPr indent="-307975" lvl="1" marL="914400" rtl="0">
              <a:lnSpc>
                <a:spcPct val="100000"/>
              </a:lnSpc>
              <a:spcBef>
                <a:spcPts val="1600"/>
              </a:spcBef>
              <a:spcAft>
                <a:spcPts val="0"/>
              </a:spcAft>
              <a:buSzPts val="1250"/>
              <a:buChar char="○"/>
              <a:defRPr sz="1250"/>
            </a:lvl2pPr>
            <a:lvl3pPr indent="-307975" lvl="2" marL="1371600" rtl="0">
              <a:lnSpc>
                <a:spcPct val="100000"/>
              </a:lnSpc>
              <a:spcBef>
                <a:spcPts val="1600"/>
              </a:spcBef>
              <a:spcAft>
                <a:spcPts val="0"/>
              </a:spcAft>
              <a:buSzPts val="1250"/>
              <a:buChar char="■"/>
              <a:defRPr sz="1250"/>
            </a:lvl3pPr>
            <a:lvl4pPr indent="-307975" lvl="3" marL="1828800" rtl="0">
              <a:lnSpc>
                <a:spcPct val="100000"/>
              </a:lnSpc>
              <a:spcBef>
                <a:spcPts val="1600"/>
              </a:spcBef>
              <a:spcAft>
                <a:spcPts val="0"/>
              </a:spcAft>
              <a:buSzPts val="1250"/>
              <a:buChar char="●"/>
              <a:defRPr sz="1250"/>
            </a:lvl4pPr>
            <a:lvl5pPr indent="-307975" lvl="4" marL="2286000" rtl="0">
              <a:lnSpc>
                <a:spcPct val="100000"/>
              </a:lnSpc>
              <a:spcBef>
                <a:spcPts val="1600"/>
              </a:spcBef>
              <a:spcAft>
                <a:spcPts val="0"/>
              </a:spcAft>
              <a:buSzPts val="1250"/>
              <a:buChar char="○"/>
              <a:defRPr sz="1250"/>
            </a:lvl5pPr>
            <a:lvl6pPr indent="-307975" lvl="5" marL="2743200" rtl="0">
              <a:lnSpc>
                <a:spcPct val="100000"/>
              </a:lnSpc>
              <a:spcBef>
                <a:spcPts val="1600"/>
              </a:spcBef>
              <a:spcAft>
                <a:spcPts val="0"/>
              </a:spcAft>
              <a:buSzPts val="1250"/>
              <a:buChar char="■"/>
              <a:defRPr sz="1250"/>
            </a:lvl6pPr>
            <a:lvl7pPr indent="-307975" lvl="6" marL="3200400" rtl="0">
              <a:lnSpc>
                <a:spcPct val="100000"/>
              </a:lnSpc>
              <a:spcBef>
                <a:spcPts val="1600"/>
              </a:spcBef>
              <a:spcAft>
                <a:spcPts val="0"/>
              </a:spcAft>
              <a:buSzPts val="1250"/>
              <a:buChar char="●"/>
              <a:defRPr sz="1250"/>
            </a:lvl7pPr>
            <a:lvl8pPr indent="-307975" lvl="7" marL="3657600" rtl="0">
              <a:lnSpc>
                <a:spcPct val="100000"/>
              </a:lnSpc>
              <a:spcBef>
                <a:spcPts val="1600"/>
              </a:spcBef>
              <a:spcAft>
                <a:spcPts val="0"/>
              </a:spcAft>
              <a:buSzPts val="1250"/>
              <a:buChar char="○"/>
              <a:defRPr sz="1250"/>
            </a:lvl8pPr>
            <a:lvl9pPr indent="-307975" lvl="8" marL="4114800" rtl="0">
              <a:lnSpc>
                <a:spcPct val="100000"/>
              </a:lnSpc>
              <a:spcBef>
                <a:spcPts val="1600"/>
              </a:spcBef>
              <a:spcAft>
                <a:spcPts val="1600"/>
              </a:spcAft>
              <a:buSzPts val="1250"/>
              <a:buChar char="■"/>
              <a:defRPr sz="1250"/>
            </a:lvl9pPr>
          </a:lstStyle>
          <a:p/>
        </p:txBody>
      </p:sp>
      <p:sp>
        <p:nvSpPr>
          <p:cNvPr id="50" name="Google Shape;50;p13"/>
          <p:cNvSpPr txBox="1"/>
          <p:nvPr>
            <p:ph type="title"/>
          </p:nvPr>
        </p:nvSpPr>
        <p:spPr>
          <a:xfrm>
            <a:off x="768900" y="403200"/>
            <a:ext cx="5971800" cy="755700"/>
          </a:xfrm>
          <a:prstGeom prst="rect">
            <a:avLst/>
          </a:prstGeom>
        </p:spPr>
        <p:txBody>
          <a:bodyPr anchorCtr="0" anchor="b" bIns="91425" lIns="91425" spcFirstLastPara="1" rIns="91425" wrap="square" tIns="91425">
            <a:noAutofit/>
          </a:bodyPr>
          <a:lstStyle>
            <a:lvl1pPr lvl="0"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p:txBody>
      </p:sp>
      <p:cxnSp>
        <p:nvCxnSpPr>
          <p:cNvPr id="51" name="Google Shape;51;p13"/>
          <p:cNvCxnSpPr/>
          <p:nvPr/>
        </p:nvCxnSpPr>
        <p:spPr>
          <a:xfrm>
            <a:off x="-122675" y="1231625"/>
            <a:ext cx="4211100" cy="0"/>
          </a:xfrm>
          <a:prstGeom prst="straightConnector1">
            <a:avLst/>
          </a:prstGeom>
          <a:noFill/>
          <a:ln cap="flat" cmpd="sng" w="9525">
            <a:solidFill>
              <a:schemeClr val="accent2"/>
            </a:solidFill>
            <a:prstDash val="solid"/>
            <a:round/>
            <a:headEnd len="med" w="med" type="none"/>
            <a:tailEnd len="med" w="med" type="none"/>
          </a:ln>
        </p:spPr>
      </p:cxn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TITLE_AND_BODY_1">
    <p:spTree>
      <p:nvGrpSpPr>
        <p:cNvPr id="52" name="Shape 52"/>
        <p:cNvGrpSpPr/>
        <p:nvPr/>
      </p:nvGrpSpPr>
      <p:grpSpPr>
        <a:xfrm>
          <a:off x="0" y="0"/>
          <a:ext cx="0" cy="0"/>
          <a:chOff x="0" y="0"/>
          <a:chExt cx="0" cy="0"/>
        </a:xfrm>
      </p:grpSpPr>
      <p:sp>
        <p:nvSpPr>
          <p:cNvPr id="53" name="Google Shape;53;p14"/>
          <p:cNvSpPr txBox="1"/>
          <p:nvPr>
            <p:ph type="title"/>
          </p:nvPr>
        </p:nvSpPr>
        <p:spPr>
          <a:xfrm>
            <a:off x="935650" y="1122888"/>
            <a:ext cx="2096100" cy="403800"/>
          </a:xfrm>
          <a:prstGeom prst="rect">
            <a:avLst/>
          </a:prstGeom>
        </p:spPr>
        <p:txBody>
          <a:bodyPr anchorCtr="0" anchor="b" bIns="91425" lIns="91425" spcFirstLastPara="1" rIns="91425" wrap="square" tIns="91425">
            <a:noAutofit/>
          </a:bodyPr>
          <a:lstStyle>
            <a:lvl1pPr lvl="0" rtl="0" algn="r">
              <a:spcBef>
                <a:spcPts val="0"/>
              </a:spcBef>
              <a:spcAft>
                <a:spcPts val="0"/>
              </a:spcAft>
              <a:buClr>
                <a:schemeClr val="accent1"/>
              </a:buClr>
              <a:buSzPts val="1800"/>
              <a:buNone/>
              <a:defRPr sz="1800">
                <a:solidFill>
                  <a:schemeClr val="accent1"/>
                </a:solidFill>
              </a:defRPr>
            </a:lvl1pPr>
            <a:lvl2pPr lvl="1" rtl="0" algn="r">
              <a:spcBef>
                <a:spcPts val="0"/>
              </a:spcBef>
              <a:spcAft>
                <a:spcPts val="0"/>
              </a:spcAft>
              <a:buClr>
                <a:schemeClr val="accent1"/>
              </a:buClr>
              <a:buSzPts val="1800"/>
              <a:buNone/>
              <a:defRPr sz="1800">
                <a:solidFill>
                  <a:schemeClr val="accent1"/>
                </a:solidFill>
              </a:defRPr>
            </a:lvl2pPr>
            <a:lvl3pPr lvl="2" rtl="0" algn="r">
              <a:spcBef>
                <a:spcPts val="0"/>
              </a:spcBef>
              <a:spcAft>
                <a:spcPts val="0"/>
              </a:spcAft>
              <a:buClr>
                <a:schemeClr val="accent1"/>
              </a:buClr>
              <a:buSzPts val="1800"/>
              <a:buNone/>
              <a:defRPr sz="1800">
                <a:solidFill>
                  <a:schemeClr val="accent1"/>
                </a:solidFill>
              </a:defRPr>
            </a:lvl3pPr>
            <a:lvl4pPr lvl="3" rtl="0" algn="r">
              <a:spcBef>
                <a:spcPts val="0"/>
              </a:spcBef>
              <a:spcAft>
                <a:spcPts val="0"/>
              </a:spcAft>
              <a:buClr>
                <a:schemeClr val="accent1"/>
              </a:buClr>
              <a:buSzPts val="1800"/>
              <a:buNone/>
              <a:defRPr sz="1800">
                <a:solidFill>
                  <a:schemeClr val="accent1"/>
                </a:solidFill>
              </a:defRPr>
            </a:lvl4pPr>
            <a:lvl5pPr lvl="4" rtl="0" algn="r">
              <a:spcBef>
                <a:spcPts val="0"/>
              </a:spcBef>
              <a:spcAft>
                <a:spcPts val="0"/>
              </a:spcAft>
              <a:buClr>
                <a:schemeClr val="accent1"/>
              </a:buClr>
              <a:buSzPts val="1800"/>
              <a:buNone/>
              <a:defRPr sz="1800">
                <a:solidFill>
                  <a:schemeClr val="accent1"/>
                </a:solidFill>
              </a:defRPr>
            </a:lvl5pPr>
            <a:lvl6pPr lvl="5" rtl="0" algn="r">
              <a:spcBef>
                <a:spcPts val="0"/>
              </a:spcBef>
              <a:spcAft>
                <a:spcPts val="0"/>
              </a:spcAft>
              <a:buClr>
                <a:schemeClr val="accent1"/>
              </a:buClr>
              <a:buSzPts val="1800"/>
              <a:buNone/>
              <a:defRPr sz="1800">
                <a:solidFill>
                  <a:schemeClr val="accent1"/>
                </a:solidFill>
              </a:defRPr>
            </a:lvl6pPr>
            <a:lvl7pPr lvl="6" rtl="0" algn="r">
              <a:spcBef>
                <a:spcPts val="0"/>
              </a:spcBef>
              <a:spcAft>
                <a:spcPts val="0"/>
              </a:spcAft>
              <a:buClr>
                <a:schemeClr val="accent1"/>
              </a:buClr>
              <a:buSzPts val="1800"/>
              <a:buNone/>
              <a:defRPr sz="1800">
                <a:solidFill>
                  <a:schemeClr val="accent1"/>
                </a:solidFill>
              </a:defRPr>
            </a:lvl7pPr>
            <a:lvl8pPr lvl="7" rtl="0" algn="r">
              <a:spcBef>
                <a:spcPts val="0"/>
              </a:spcBef>
              <a:spcAft>
                <a:spcPts val="0"/>
              </a:spcAft>
              <a:buClr>
                <a:schemeClr val="accent1"/>
              </a:buClr>
              <a:buSzPts val="1800"/>
              <a:buNone/>
              <a:defRPr sz="1800">
                <a:solidFill>
                  <a:schemeClr val="accent1"/>
                </a:solidFill>
              </a:defRPr>
            </a:lvl8pPr>
            <a:lvl9pPr lvl="8" rtl="0" algn="r">
              <a:spcBef>
                <a:spcPts val="0"/>
              </a:spcBef>
              <a:spcAft>
                <a:spcPts val="0"/>
              </a:spcAft>
              <a:buClr>
                <a:schemeClr val="accent1"/>
              </a:buClr>
              <a:buSzPts val="1800"/>
              <a:buNone/>
              <a:defRPr sz="1800">
                <a:solidFill>
                  <a:schemeClr val="accent1"/>
                </a:solidFill>
              </a:defRPr>
            </a:lvl9pPr>
          </a:lstStyle>
          <a:p/>
        </p:txBody>
      </p:sp>
      <p:sp>
        <p:nvSpPr>
          <p:cNvPr id="54" name="Google Shape;54;p14"/>
          <p:cNvSpPr txBox="1"/>
          <p:nvPr>
            <p:ph idx="1" type="subTitle"/>
          </p:nvPr>
        </p:nvSpPr>
        <p:spPr>
          <a:xfrm>
            <a:off x="935650" y="1486063"/>
            <a:ext cx="2096100" cy="4998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sz="1400"/>
            </a:lvl1pPr>
            <a:lvl2pPr lvl="1" rtl="0" algn="r">
              <a:lnSpc>
                <a:spcPct val="100000"/>
              </a:lnSpc>
              <a:spcBef>
                <a:spcPts val="0"/>
              </a:spcBef>
              <a:spcAft>
                <a:spcPts val="0"/>
              </a:spcAft>
              <a:buSzPts val="1400"/>
              <a:buNone/>
              <a:defRPr/>
            </a:lvl2pPr>
            <a:lvl3pPr lvl="2" rtl="0" algn="r">
              <a:lnSpc>
                <a:spcPct val="100000"/>
              </a:lnSpc>
              <a:spcBef>
                <a:spcPts val="0"/>
              </a:spcBef>
              <a:spcAft>
                <a:spcPts val="0"/>
              </a:spcAft>
              <a:buSzPts val="1400"/>
              <a:buNone/>
              <a:defRPr/>
            </a:lvl3pPr>
            <a:lvl4pPr lvl="3" rtl="0" algn="r">
              <a:lnSpc>
                <a:spcPct val="100000"/>
              </a:lnSpc>
              <a:spcBef>
                <a:spcPts val="0"/>
              </a:spcBef>
              <a:spcAft>
                <a:spcPts val="0"/>
              </a:spcAft>
              <a:buSzPts val="1400"/>
              <a:buNone/>
              <a:defRPr/>
            </a:lvl4pPr>
            <a:lvl5pPr lvl="4" rtl="0" algn="r">
              <a:lnSpc>
                <a:spcPct val="100000"/>
              </a:lnSpc>
              <a:spcBef>
                <a:spcPts val="0"/>
              </a:spcBef>
              <a:spcAft>
                <a:spcPts val="0"/>
              </a:spcAft>
              <a:buSzPts val="1400"/>
              <a:buNone/>
              <a:defRPr/>
            </a:lvl5pPr>
            <a:lvl6pPr lvl="5" rtl="0" algn="r">
              <a:lnSpc>
                <a:spcPct val="100000"/>
              </a:lnSpc>
              <a:spcBef>
                <a:spcPts val="0"/>
              </a:spcBef>
              <a:spcAft>
                <a:spcPts val="0"/>
              </a:spcAft>
              <a:buSzPts val="1400"/>
              <a:buNone/>
              <a:defRPr/>
            </a:lvl6pPr>
            <a:lvl7pPr lvl="6" rtl="0" algn="r">
              <a:lnSpc>
                <a:spcPct val="100000"/>
              </a:lnSpc>
              <a:spcBef>
                <a:spcPts val="0"/>
              </a:spcBef>
              <a:spcAft>
                <a:spcPts val="0"/>
              </a:spcAft>
              <a:buSzPts val="1400"/>
              <a:buNone/>
              <a:defRPr/>
            </a:lvl7pPr>
            <a:lvl8pPr lvl="7" rtl="0" algn="r">
              <a:lnSpc>
                <a:spcPct val="100000"/>
              </a:lnSpc>
              <a:spcBef>
                <a:spcPts val="0"/>
              </a:spcBef>
              <a:spcAft>
                <a:spcPts val="0"/>
              </a:spcAft>
              <a:buSzPts val="1400"/>
              <a:buNone/>
              <a:defRPr/>
            </a:lvl8pPr>
            <a:lvl9pPr lvl="8" rtl="0" algn="r">
              <a:lnSpc>
                <a:spcPct val="100000"/>
              </a:lnSpc>
              <a:spcBef>
                <a:spcPts val="0"/>
              </a:spcBef>
              <a:spcAft>
                <a:spcPts val="0"/>
              </a:spcAft>
              <a:buSzPts val="1400"/>
              <a:buNone/>
              <a:defRPr/>
            </a:lvl9pPr>
          </a:lstStyle>
          <a:p/>
        </p:txBody>
      </p:sp>
      <p:sp>
        <p:nvSpPr>
          <p:cNvPr id="55" name="Google Shape;55;p14"/>
          <p:cNvSpPr txBox="1"/>
          <p:nvPr>
            <p:ph hasCustomPrompt="1" idx="2" type="title"/>
          </p:nvPr>
        </p:nvSpPr>
        <p:spPr>
          <a:xfrm>
            <a:off x="3193725" y="1234300"/>
            <a:ext cx="1201800" cy="751500"/>
          </a:xfrm>
          <a:prstGeom prst="rect">
            <a:avLst/>
          </a:prstGeom>
        </p:spPr>
        <p:txBody>
          <a:bodyPr anchorCtr="0" anchor="ctr" bIns="91425" lIns="91425" spcFirstLastPara="1" rIns="91425" wrap="square" tIns="91425">
            <a:noAutofit/>
          </a:bodyPr>
          <a:lstStyle>
            <a:lvl1pPr lvl="0" rtl="0">
              <a:spcBef>
                <a:spcPts val="0"/>
              </a:spcBef>
              <a:spcAft>
                <a:spcPts val="0"/>
              </a:spcAft>
              <a:buSzPts val="4800"/>
              <a:buNone/>
              <a:defRPr sz="4800"/>
            </a:lvl1pPr>
            <a:lvl2pPr lvl="1" rtl="0">
              <a:spcBef>
                <a:spcPts val="0"/>
              </a:spcBef>
              <a:spcAft>
                <a:spcPts val="0"/>
              </a:spcAft>
              <a:buSzPts val="4800"/>
              <a:buNone/>
              <a:defRPr sz="4800"/>
            </a:lvl2pPr>
            <a:lvl3pPr lvl="2" rtl="0">
              <a:spcBef>
                <a:spcPts val="0"/>
              </a:spcBef>
              <a:spcAft>
                <a:spcPts val="0"/>
              </a:spcAft>
              <a:buSzPts val="4800"/>
              <a:buNone/>
              <a:defRPr sz="4800"/>
            </a:lvl3pPr>
            <a:lvl4pPr lvl="3" rtl="0">
              <a:spcBef>
                <a:spcPts val="0"/>
              </a:spcBef>
              <a:spcAft>
                <a:spcPts val="0"/>
              </a:spcAft>
              <a:buSzPts val="4800"/>
              <a:buNone/>
              <a:defRPr sz="4800"/>
            </a:lvl4pPr>
            <a:lvl5pPr lvl="4" rtl="0">
              <a:spcBef>
                <a:spcPts val="0"/>
              </a:spcBef>
              <a:spcAft>
                <a:spcPts val="0"/>
              </a:spcAft>
              <a:buSzPts val="4800"/>
              <a:buNone/>
              <a:defRPr sz="4800"/>
            </a:lvl5pPr>
            <a:lvl6pPr lvl="5" rtl="0">
              <a:spcBef>
                <a:spcPts val="0"/>
              </a:spcBef>
              <a:spcAft>
                <a:spcPts val="0"/>
              </a:spcAft>
              <a:buSzPts val="4800"/>
              <a:buNone/>
              <a:defRPr sz="4800"/>
            </a:lvl6pPr>
            <a:lvl7pPr lvl="6" rtl="0">
              <a:spcBef>
                <a:spcPts val="0"/>
              </a:spcBef>
              <a:spcAft>
                <a:spcPts val="0"/>
              </a:spcAft>
              <a:buSzPts val="4800"/>
              <a:buNone/>
              <a:defRPr sz="4800"/>
            </a:lvl7pPr>
            <a:lvl8pPr lvl="7" rtl="0">
              <a:spcBef>
                <a:spcPts val="0"/>
              </a:spcBef>
              <a:spcAft>
                <a:spcPts val="0"/>
              </a:spcAft>
              <a:buSzPts val="4800"/>
              <a:buNone/>
              <a:defRPr sz="4800"/>
            </a:lvl8pPr>
            <a:lvl9pPr lvl="8" rtl="0">
              <a:spcBef>
                <a:spcPts val="0"/>
              </a:spcBef>
              <a:spcAft>
                <a:spcPts val="0"/>
              </a:spcAft>
              <a:buSzPts val="4800"/>
              <a:buNone/>
              <a:defRPr sz="4800"/>
            </a:lvl9pPr>
          </a:lstStyle>
          <a:p>
            <a:r>
              <a:t>xx%</a:t>
            </a:r>
          </a:p>
        </p:txBody>
      </p:sp>
      <p:sp>
        <p:nvSpPr>
          <p:cNvPr id="56" name="Google Shape;56;p14"/>
          <p:cNvSpPr txBox="1"/>
          <p:nvPr>
            <p:ph idx="3" type="title"/>
          </p:nvPr>
        </p:nvSpPr>
        <p:spPr>
          <a:xfrm>
            <a:off x="935650" y="3157513"/>
            <a:ext cx="2096100" cy="403800"/>
          </a:xfrm>
          <a:prstGeom prst="rect">
            <a:avLst/>
          </a:prstGeom>
        </p:spPr>
        <p:txBody>
          <a:bodyPr anchorCtr="0" anchor="b" bIns="91425" lIns="91425" spcFirstLastPara="1" rIns="91425" wrap="square" tIns="91425">
            <a:noAutofit/>
          </a:bodyPr>
          <a:lstStyle>
            <a:lvl1pPr lvl="0" rtl="0" algn="r">
              <a:spcBef>
                <a:spcPts val="0"/>
              </a:spcBef>
              <a:spcAft>
                <a:spcPts val="0"/>
              </a:spcAft>
              <a:buClr>
                <a:schemeClr val="accent1"/>
              </a:buClr>
              <a:buSzPts val="1800"/>
              <a:buNone/>
              <a:defRPr sz="1800">
                <a:solidFill>
                  <a:schemeClr val="accent1"/>
                </a:solidFill>
              </a:defRPr>
            </a:lvl1pPr>
            <a:lvl2pPr lvl="1" rtl="0" algn="r">
              <a:spcBef>
                <a:spcPts val="0"/>
              </a:spcBef>
              <a:spcAft>
                <a:spcPts val="0"/>
              </a:spcAft>
              <a:buClr>
                <a:schemeClr val="accent1"/>
              </a:buClr>
              <a:buSzPts val="1800"/>
              <a:buNone/>
              <a:defRPr sz="1800">
                <a:solidFill>
                  <a:schemeClr val="accent1"/>
                </a:solidFill>
              </a:defRPr>
            </a:lvl2pPr>
            <a:lvl3pPr lvl="2" rtl="0" algn="r">
              <a:spcBef>
                <a:spcPts val="0"/>
              </a:spcBef>
              <a:spcAft>
                <a:spcPts val="0"/>
              </a:spcAft>
              <a:buClr>
                <a:schemeClr val="accent1"/>
              </a:buClr>
              <a:buSzPts val="1800"/>
              <a:buNone/>
              <a:defRPr sz="1800">
                <a:solidFill>
                  <a:schemeClr val="accent1"/>
                </a:solidFill>
              </a:defRPr>
            </a:lvl3pPr>
            <a:lvl4pPr lvl="3" rtl="0" algn="r">
              <a:spcBef>
                <a:spcPts val="0"/>
              </a:spcBef>
              <a:spcAft>
                <a:spcPts val="0"/>
              </a:spcAft>
              <a:buClr>
                <a:schemeClr val="accent1"/>
              </a:buClr>
              <a:buSzPts val="1800"/>
              <a:buNone/>
              <a:defRPr sz="1800">
                <a:solidFill>
                  <a:schemeClr val="accent1"/>
                </a:solidFill>
              </a:defRPr>
            </a:lvl4pPr>
            <a:lvl5pPr lvl="4" rtl="0" algn="r">
              <a:spcBef>
                <a:spcPts val="0"/>
              </a:spcBef>
              <a:spcAft>
                <a:spcPts val="0"/>
              </a:spcAft>
              <a:buClr>
                <a:schemeClr val="accent1"/>
              </a:buClr>
              <a:buSzPts val="1800"/>
              <a:buNone/>
              <a:defRPr sz="1800">
                <a:solidFill>
                  <a:schemeClr val="accent1"/>
                </a:solidFill>
              </a:defRPr>
            </a:lvl5pPr>
            <a:lvl6pPr lvl="5" rtl="0" algn="r">
              <a:spcBef>
                <a:spcPts val="0"/>
              </a:spcBef>
              <a:spcAft>
                <a:spcPts val="0"/>
              </a:spcAft>
              <a:buClr>
                <a:schemeClr val="accent1"/>
              </a:buClr>
              <a:buSzPts val="1800"/>
              <a:buNone/>
              <a:defRPr sz="1800">
                <a:solidFill>
                  <a:schemeClr val="accent1"/>
                </a:solidFill>
              </a:defRPr>
            </a:lvl6pPr>
            <a:lvl7pPr lvl="6" rtl="0" algn="r">
              <a:spcBef>
                <a:spcPts val="0"/>
              </a:spcBef>
              <a:spcAft>
                <a:spcPts val="0"/>
              </a:spcAft>
              <a:buClr>
                <a:schemeClr val="accent1"/>
              </a:buClr>
              <a:buSzPts val="1800"/>
              <a:buNone/>
              <a:defRPr sz="1800">
                <a:solidFill>
                  <a:schemeClr val="accent1"/>
                </a:solidFill>
              </a:defRPr>
            </a:lvl7pPr>
            <a:lvl8pPr lvl="7" rtl="0" algn="r">
              <a:spcBef>
                <a:spcPts val="0"/>
              </a:spcBef>
              <a:spcAft>
                <a:spcPts val="0"/>
              </a:spcAft>
              <a:buClr>
                <a:schemeClr val="accent1"/>
              </a:buClr>
              <a:buSzPts val="1800"/>
              <a:buNone/>
              <a:defRPr sz="1800">
                <a:solidFill>
                  <a:schemeClr val="accent1"/>
                </a:solidFill>
              </a:defRPr>
            </a:lvl8pPr>
            <a:lvl9pPr lvl="8" rtl="0" algn="r">
              <a:spcBef>
                <a:spcPts val="0"/>
              </a:spcBef>
              <a:spcAft>
                <a:spcPts val="0"/>
              </a:spcAft>
              <a:buClr>
                <a:schemeClr val="accent1"/>
              </a:buClr>
              <a:buSzPts val="1800"/>
              <a:buNone/>
              <a:defRPr sz="1800">
                <a:solidFill>
                  <a:schemeClr val="accent1"/>
                </a:solidFill>
              </a:defRPr>
            </a:lvl9pPr>
          </a:lstStyle>
          <a:p/>
        </p:txBody>
      </p:sp>
      <p:sp>
        <p:nvSpPr>
          <p:cNvPr id="57" name="Google Shape;57;p14"/>
          <p:cNvSpPr txBox="1"/>
          <p:nvPr>
            <p:ph idx="4" type="subTitle"/>
          </p:nvPr>
        </p:nvSpPr>
        <p:spPr>
          <a:xfrm>
            <a:off x="935650" y="3520813"/>
            <a:ext cx="2096100" cy="4998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sz="1400"/>
            </a:lvl1pPr>
            <a:lvl2pPr lvl="1" rtl="0" algn="r">
              <a:lnSpc>
                <a:spcPct val="100000"/>
              </a:lnSpc>
              <a:spcBef>
                <a:spcPts val="0"/>
              </a:spcBef>
              <a:spcAft>
                <a:spcPts val="0"/>
              </a:spcAft>
              <a:buSzPts val="1400"/>
              <a:buNone/>
              <a:defRPr/>
            </a:lvl2pPr>
            <a:lvl3pPr lvl="2" rtl="0" algn="r">
              <a:lnSpc>
                <a:spcPct val="100000"/>
              </a:lnSpc>
              <a:spcBef>
                <a:spcPts val="0"/>
              </a:spcBef>
              <a:spcAft>
                <a:spcPts val="0"/>
              </a:spcAft>
              <a:buSzPts val="1400"/>
              <a:buNone/>
              <a:defRPr/>
            </a:lvl3pPr>
            <a:lvl4pPr lvl="3" rtl="0" algn="r">
              <a:lnSpc>
                <a:spcPct val="100000"/>
              </a:lnSpc>
              <a:spcBef>
                <a:spcPts val="0"/>
              </a:spcBef>
              <a:spcAft>
                <a:spcPts val="0"/>
              </a:spcAft>
              <a:buSzPts val="1400"/>
              <a:buNone/>
              <a:defRPr/>
            </a:lvl4pPr>
            <a:lvl5pPr lvl="4" rtl="0" algn="r">
              <a:lnSpc>
                <a:spcPct val="100000"/>
              </a:lnSpc>
              <a:spcBef>
                <a:spcPts val="0"/>
              </a:spcBef>
              <a:spcAft>
                <a:spcPts val="0"/>
              </a:spcAft>
              <a:buSzPts val="1400"/>
              <a:buNone/>
              <a:defRPr/>
            </a:lvl5pPr>
            <a:lvl6pPr lvl="5" rtl="0" algn="r">
              <a:lnSpc>
                <a:spcPct val="100000"/>
              </a:lnSpc>
              <a:spcBef>
                <a:spcPts val="0"/>
              </a:spcBef>
              <a:spcAft>
                <a:spcPts val="0"/>
              </a:spcAft>
              <a:buSzPts val="1400"/>
              <a:buNone/>
              <a:defRPr/>
            </a:lvl6pPr>
            <a:lvl7pPr lvl="6" rtl="0" algn="r">
              <a:lnSpc>
                <a:spcPct val="100000"/>
              </a:lnSpc>
              <a:spcBef>
                <a:spcPts val="0"/>
              </a:spcBef>
              <a:spcAft>
                <a:spcPts val="0"/>
              </a:spcAft>
              <a:buSzPts val="1400"/>
              <a:buNone/>
              <a:defRPr/>
            </a:lvl7pPr>
            <a:lvl8pPr lvl="7" rtl="0" algn="r">
              <a:lnSpc>
                <a:spcPct val="100000"/>
              </a:lnSpc>
              <a:spcBef>
                <a:spcPts val="0"/>
              </a:spcBef>
              <a:spcAft>
                <a:spcPts val="0"/>
              </a:spcAft>
              <a:buSzPts val="1400"/>
              <a:buNone/>
              <a:defRPr/>
            </a:lvl8pPr>
            <a:lvl9pPr lvl="8" rtl="0" algn="r">
              <a:lnSpc>
                <a:spcPct val="100000"/>
              </a:lnSpc>
              <a:spcBef>
                <a:spcPts val="0"/>
              </a:spcBef>
              <a:spcAft>
                <a:spcPts val="0"/>
              </a:spcAft>
              <a:buSzPts val="1400"/>
              <a:buNone/>
              <a:defRPr/>
            </a:lvl9pPr>
          </a:lstStyle>
          <a:p/>
        </p:txBody>
      </p:sp>
      <p:sp>
        <p:nvSpPr>
          <p:cNvPr id="58" name="Google Shape;58;p14"/>
          <p:cNvSpPr txBox="1"/>
          <p:nvPr>
            <p:ph hasCustomPrompt="1" idx="5" type="title"/>
          </p:nvPr>
        </p:nvSpPr>
        <p:spPr>
          <a:xfrm>
            <a:off x="3193725" y="3269050"/>
            <a:ext cx="1201800" cy="751500"/>
          </a:xfrm>
          <a:prstGeom prst="rect">
            <a:avLst/>
          </a:prstGeom>
        </p:spPr>
        <p:txBody>
          <a:bodyPr anchorCtr="0" anchor="ctr" bIns="91425" lIns="91425" spcFirstLastPara="1" rIns="91425" wrap="square" tIns="91425">
            <a:noAutofit/>
          </a:bodyPr>
          <a:lstStyle>
            <a:lvl1pPr lvl="0" rtl="0">
              <a:spcBef>
                <a:spcPts val="0"/>
              </a:spcBef>
              <a:spcAft>
                <a:spcPts val="0"/>
              </a:spcAft>
              <a:buSzPts val="4800"/>
              <a:buNone/>
              <a:defRPr sz="4800"/>
            </a:lvl1pPr>
            <a:lvl2pPr lvl="1" rtl="0">
              <a:spcBef>
                <a:spcPts val="0"/>
              </a:spcBef>
              <a:spcAft>
                <a:spcPts val="0"/>
              </a:spcAft>
              <a:buSzPts val="4800"/>
              <a:buNone/>
              <a:defRPr sz="4800"/>
            </a:lvl2pPr>
            <a:lvl3pPr lvl="2" rtl="0">
              <a:spcBef>
                <a:spcPts val="0"/>
              </a:spcBef>
              <a:spcAft>
                <a:spcPts val="0"/>
              </a:spcAft>
              <a:buSzPts val="4800"/>
              <a:buNone/>
              <a:defRPr sz="4800"/>
            </a:lvl3pPr>
            <a:lvl4pPr lvl="3" rtl="0">
              <a:spcBef>
                <a:spcPts val="0"/>
              </a:spcBef>
              <a:spcAft>
                <a:spcPts val="0"/>
              </a:spcAft>
              <a:buSzPts val="4800"/>
              <a:buNone/>
              <a:defRPr sz="4800"/>
            </a:lvl4pPr>
            <a:lvl5pPr lvl="4" rtl="0">
              <a:spcBef>
                <a:spcPts val="0"/>
              </a:spcBef>
              <a:spcAft>
                <a:spcPts val="0"/>
              </a:spcAft>
              <a:buSzPts val="4800"/>
              <a:buNone/>
              <a:defRPr sz="4800"/>
            </a:lvl5pPr>
            <a:lvl6pPr lvl="5" rtl="0">
              <a:spcBef>
                <a:spcPts val="0"/>
              </a:spcBef>
              <a:spcAft>
                <a:spcPts val="0"/>
              </a:spcAft>
              <a:buSzPts val="4800"/>
              <a:buNone/>
              <a:defRPr sz="4800"/>
            </a:lvl6pPr>
            <a:lvl7pPr lvl="6" rtl="0">
              <a:spcBef>
                <a:spcPts val="0"/>
              </a:spcBef>
              <a:spcAft>
                <a:spcPts val="0"/>
              </a:spcAft>
              <a:buSzPts val="4800"/>
              <a:buNone/>
              <a:defRPr sz="4800"/>
            </a:lvl7pPr>
            <a:lvl8pPr lvl="7" rtl="0">
              <a:spcBef>
                <a:spcPts val="0"/>
              </a:spcBef>
              <a:spcAft>
                <a:spcPts val="0"/>
              </a:spcAft>
              <a:buSzPts val="4800"/>
              <a:buNone/>
              <a:defRPr sz="4800"/>
            </a:lvl8pPr>
            <a:lvl9pPr lvl="8" rtl="0">
              <a:spcBef>
                <a:spcPts val="0"/>
              </a:spcBef>
              <a:spcAft>
                <a:spcPts val="0"/>
              </a:spcAft>
              <a:buSzPts val="4800"/>
              <a:buNone/>
              <a:defRPr sz="4800"/>
            </a:lvl9pPr>
          </a:lstStyle>
          <a:p>
            <a:r>
              <a:t>xx%</a:t>
            </a:r>
          </a:p>
        </p:txBody>
      </p:sp>
      <p:sp>
        <p:nvSpPr>
          <p:cNvPr id="59" name="Google Shape;59;p14"/>
          <p:cNvSpPr txBox="1"/>
          <p:nvPr>
            <p:ph idx="6" type="title"/>
          </p:nvPr>
        </p:nvSpPr>
        <p:spPr>
          <a:xfrm>
            <a:off x="6112225" y="1122888"/>
            <a:ext cx="2096100" cy="403800"/>
          </a:xfrm>
          <a:prstGeom prst="rect">
            <a:avLst/>
          </a:prstGeom>
        </p:spPr>
        <p:txBody>
          <a:bodyPr anchorCtr="0" anchor="b" bIns="91425" lIns="91425" spcFirstLastPara="1" rIns="91425" wrap="square" tIns="91425">
            <a:noAutofit/>
          </a:bodyPr>
          <a:lstStyle>
            <a:lvl1pPr lvl="0" rtl="0">
              <a:spcBef>
                <a:spcPts val="0"/>
              </a:spcBef>
              <a:spcAft>
                <a:spcPts val="0"/>
              </a:spcAft>
              <a:buClr>
                <a:schemeClr val="accent1"/>
              </a:buClr>
              <a:buSzPts val="1800"/>
              <a:buNone/>
              <a:defRPr sz="1800">
                <a:solidFill>
                  <a:schemeClr val="accent1"/>
                </a:solidFill>
              </a:defRPr>
            </a:lvl1pPr>
            <a:lvl2pPr lvl="1" rtl="0">
              <a:spcBef>
                <a:spcPts val="0"/>
              </a:spcBef>
              <a:spcAft>
                <a:spcPts val="0"/>
              </a:spcAft>
              <a:buClr>
                <a:schemeClr val="accent1"/>
              </a:buClr>
              <a:buSzPts val="1800"/>
              <a:buNone/>
              <a:defRPr sz="1800">
                <a:solidFill>
                  <a:schemeClr val="accent1"/>
                </a:solidFill>
              </a:defRPr>
            </a:lvl2pPr>
            <a:lvl3pPr lvl="2" rtl="0">
              <a:spcBef>
                <a:spcPts val="0"/>
              </a:spcBef>
              <a:spcAft>
                <a:spcPts val="0"/>
              </a:spcAft>
              <a:buClr>
                <a:schemeClr val="accent1"/>
              </a:buClr>
              <a:buSzPts val="1800"/>
              <a:buNone/>
              <a:defRPr sz="1800">
                <a:solidFill>
                  <a:schemeClr val="accent1"/>
                </a:solidFill>
              </a:defRPr>
            </a:lvl3pPr>
            <a:lvl4pPr lvl="3" rtl="0">
              <a:spcBef>
                <a:spcPts val="0"/>
              </a:spcBef>
              <a:spcAft>
                <a:spcPts val="0"/>
              </a:spcAft>
              <a:buClr>
                <a:schemeClr val="accent1"/>
              </a:buClr>
              <a:buSzPts val="1800"/>
              <a:buNone/>
              <a:defRPr sz="1800">
                <a:solidFill>
                  <a:schemeClr val="accent1"/>
                </a:solidFill>
              </a:defRPr>
            </a:lvl4pPr>
            <a:lvl5pPr lvl="4" rtl="0">
              <a:spcBef>
                <a:spcPts val="0"/>
              </a:spcBef>
              <a:spcAft>
                <a:spcPts val="0"/>
              </a:spcAft>
              <a:buClr>
                <a:schemeClr val="accent1"/>
              </a:buClr>
              <a:buSzPts val="1800"/>
              <a:buNone/>
              <a:defRPr sz="1800">
                <a:solidFill>
                  <a:schemeClr val="accent1"/>
                </a:solidFill>
              </a:defRPr>
            </a:lvl5pPr>
            <a:lvl6pPr lvl="5" rtl="0">
              <a:spcBef>
                <a:spcPts val="0"/>
              </a:spcBef>
              <a:spcAft>
                <a:spcPts val="0"/>
              </a:spcAft>
              <a:buClr>
                <a:schemeClr val="accent1"/>
              </a:buClr>
              <a:buSzPts val="1800"/>
              <a:buNone/>
              <a:defRPr sz="1800">
                <a:solidFill>
                  <a:schemeClr val="accent1"/>
                </a:solidFill>
              </a:defRPr>
            </a:lvl6pPr>
            <a:lvl7pPr lvl="6" rtl="0">
              <a:spcBef>
                <a:spcPts val="0"/>
              </a:spcBef>
              <a:spcAft>
                <a:spcPts val="0"/>
              </a:spcAft>
              <a:buClr>
                <a:schemeClr val="accent1"/>
              </a:buClr>
              <a:buSzPts val="1800"/>
              <a:buNone/>
              <a:defRPr sz="1800">
                <a:solidFill>
                  <a:schemeClr val="accent1"/>
                </a:solidFill>
              </a:defRPr>
            </a:lvl7pPr>
            <a:lvl8pPr lvl="7" rtl="0">
              <a:spcBef>
                <a:spcPts val="0"/>
              </a:spcBef>
              <a:spcAft>
                <a:spcPts val="0"/>
              </a:spcAft>
              <a:buClr>
                <a:schemeClr val="accent1"/>
              </a:buClr>
              <a:buSzPts val="1800"/>
              <a:buNone/>
              <a:defRPr sz="1800">
                <a:solidFill>
                  <a:schemeClr val="accent1"/>
                </a:solidFill>
              </a:defRPr>
            </a:lvl8pPr>
            <a:lvl9pPr lvl="8" rtl="0">
              <a:spcBef>
                <a:spcPts val="0"/>
              </a:spcBef>
              <a:spcAft>
                <a:spcPts val="0"/>
              </a:spcAft>
              <a:buClr>
                <a:schemeClr val="accent1"/>
              </a:buClr>
              <a:buSzPts val="1800"/>
              <a:buNone/>
              <a:defRPr sz="1800">
                <a:solidFill>
                  <a:schemeClr val="accent1"/>
                </a:solidFill>
              </a:defRPr>
            </a:lvl9pPr>
          </a:lstStyle>
          <a:p/>
        </p:txBody>
      </p:sp>
      <p:sp>
        <p:nvSpPr>
          <p:cNvPr id="60" name="Google Shape;60;p14"/>
          <p:cNvSpPr txBox="1"/>
          <p:nvPr>
            <p:ph idx="7" type="subTitle"/>
          </p:nvPr>
        </p:nvSpPr>
        <p:spPr>
          <a:xfrm>
            <a:off x="6112225" y="1486063"/>
            <a:ext cx="2096100" cy="499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61" name="Google Shape;61;p14"/>
          <p:cNvSpPr txBox="1"/>
          <p:nvPr>
            <p:ph hasCustomPrompt="1" idx="8" type="title"/>
          </p:nvPr>
        </p:nvSpPr>
        <p:spPr>
          <a:xfrm>
            <a:off x="4691419" y="1234300"/>
            <a:ext cx="1201800" cy="7515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4800"/>
              <a:buNone/>
              <a:defRPr sz="4800"/>
            </a:lvl1pPr>
            <a:lvl2pPr lvl="1" rtl="0" algn="r">
              <a:spcBef>
                <a:spcPts val="0"/>
              </a:spcBef>
              <a:spcAft>
                <a:spcPts val="0"/>
              </a:spcAft>
              <a:buSzPts val="4800"/>
              <a:buNone/>
              <a:defRPr sz="4800"/>
            </a:lvl2pPr>
            <a:lvl3pPr lvl="2" rtl="0" algn="r">
              <a:spcBef>
                <a:spcPts val="0"/>
              </a:spcBef>
              <a:spcAft>
                <a:spcPts val="0"/>
              </a:spcAft>
              <a:buSzPts val="4800"/>
              <a:buNone/>
              <a:defRPr sz="4800"/>
            </a:lvl3pPr>
            <a:lvl4pPr lvl="3" rtl="0" algn="r">
              <a:spcBef>
                <a:spcPts val="0"/>
              </a:spcBef>
              <a:spcAft>
                <a:spcPts val="0"/>
              </a:spcAft>
              <a:buSzPts val="4800"/>
              <a:buNone/>
              <a:defRPr sz="4800"/>
            </a:lvl4pPr>
            <a:lvl5pPr lvl="4" rtl="0" algn="r">
              <a:spcBef>
                <a:spcPts val="0"/>
              </a:spcBef>
              <a:spcAft>
                <a:spcPts val="0"/>
              </a:spcAft>
              <a:buSzPts val="4800"/>
              <a:buNone/>
              <a:defRPr sz="4800"/>
            </a:lvl5pPr>
            <a:lvl6pPr lvl="5" rtl="0" algn="r">
              <a:spcBef>
                <a:spcPts val="0"/>
              </a:spcBef>
              <a:spcAft>
                <a:spcPts val="0"/>
              </a:spcAft>
              <a:buSzPts val="4800"/>
              <a:buNone/>
              <a:defRPr sz="4800"/>
            </a:lvl6pPr>
            <a:lvl7pPr lvl="6" rtl="0" algn="r">
              <a:spcBef>
                <a:spcPts val="0"/>
              </a:spcBef>
              <a:spcAft>
                <a:spcPts val="0"/>
              </a:spcAft>
              <a:buSzPts val="4800"/>
              <a:buNone/>
              <a:defRPr sz="4800"/>
            </a:lvl7pPr>
            <a:lvl8pPr lvl="7" rtl="0" algn="r">
              <a:spcBef>
                <a:spcPts val="0"/>
              </a:spcBef>
              <a:spcAft>
                <a:spcPts val="0"/>
              </a:spcAft>
              <a:buSzPts val="4800"/>
              <a:buNone/>
              <a:defRPr sz="4800"/>
            </a:lvl8pPr>
            <a:lvl9pPr lvl="8" rtl="0" algn="r">
              <a:spcBef>
                <a:spcPts val="0"/>
              </a:spcBef>
              <a:spcAft>
                <a:spcPts val="0"/>
              </a:spcAft>
              <a:buSzPts val="4800"/>
              <a:buNone/>
              <a:defRPr sz="4800"/>
            </a:lvl9pPr>
          </a:lstStyle>
          <a:p>
            <a:r>
              <a:t>xx%</a:t>
            </a:r>
          </a:p>
        </p:txBody>
      </p:sp>
      <p:sp>
        <p:nvSpPr>
          <p:cNvPr id="62" name="Google Shape;62;p14"/>
          <p:cNvSpPr txBox="1"/>
          <p:nvPr>
            <p:ph idx="9" type="title"/>
          </p:nvPr>
        </p:nvSpPr>
        <p:spPr>
          <a:xfrm>
            <a:off x="6112225" y="3157513"/>
            <a:ext cx="2096100" cy="403800"/>
          </a:xfrm>
          <a:prstGeom prst="rect">
            <a:avLst/>
          </a:prstGeom>
        </p:spPr>
        <p:txBody>
          <a:bodyPr anchorCtr="0" anchor="b" bIns="91425" lIns="91425" spcFirstLastPara="1" rIns="91425" wrap="square" tIns="91425">
            <a:noAutofit/>
          </a:bodyPr>
          <a:lstStyle>
            <a:lvl1pPr lvl="0" rtl="0">
              <a:spcBef>
                <a:spcPts val="0"/>
              </a:spcBef>
              <a:spcAft>
                <a:spcPts val="0"/>
              </a:spcAft>
              <a:buClr>
                <a:schemeClr val="accent1"/>
              </a:buClr>
              <a:buSzPts val="1800"/>
              <a:buNone/>
              <a:defRPr sz="1800">
                <a:solidFill>
                  <a:schemeClr val="accent1"/>
                </a:solidFill>
              </a:defRPr>
            </a:lvl1pPr>
            <a:lvl2pPr lvl="1" rtl="0">
              <a:spcBef>
                <a:spcPts val="0"/>
              </a:spcBef>
              <a:spcAft>
                <a:spcPts val="0"/>
              </a:spcAft>
              <a:buClr>
                <a:schemeClr val="accent1"/>
              </a:buClr>
              <a:buSzPts val="1800"/>
              <a:buNone/>
              <a:defRPr sz="1800">
                <a:solidFill>
                  <a:schemeClr val="accent1"/>
                </a:solidFill>
              </a:defRPr>
            </a:lvl2pPr>
            <a:lvl3pPr lvl="2" rtl="0">
              <a:spcBef>
                <a:spcPts val="0"/>
              </a:spcBef>
              <a:spcAft>
                <a:spcPts val="0"/>
              </a:spcAft>
              <a:buClr>
                <a:schemeClr val="accent1"/>
              </a:buClr>
              <a:buSzPts val="1800"/>
              <a:buNone/>
              <a:defRPr sz="1800">
                <a:solidFill>
                  <a:schemeClr val="accent1"/>
                </a:solidFill>
              </a:defRPr>
            </a:lvl3pPr>
            <a:lvl4pPr lvl="3" rtl="0">
              <a:spcBef>
                <a:spcPts val="0"/>
              </a:spcBef>
              <a:spcAft>
                <a:spcPts val="0"/>
              </a:spcAft>
              <a:buClr>
                <a:schemeClr val="accent1"/>
              </a:buClr>
              <a:buSzPts val="1800"/>
              <a:buNone/>
              <a:defRPr sz="1800">
                <a:solidFill>
                  <a:schemeClr val="accent1"/>
                </a:solidFill>
              </a:defRPr>
            </a:lvl4pPr>
            <a:lvl5pPr lvl="4" rtl="0">
              <a:spcBef>
                <a:spcPts val="0"/>
              </a:spcBef>
              <a:spcAft>
                <a:spcPts val="0"/>
              </a:spcAft>
              <a:buClr>
                <a:schemeClr val="accent1"/>
              </a:buClr>
              <a:buSzPts val="1800"/>
              <a:buNone/>
              <a:defRPr sz="1800">
                <a:solidFill>
                  <a:schemeClr val="accent1"/>
                </a:solidFill>
              </a:defRPr>
            </a:lvl5pPr>
            <a:lvl6pPr lvl="5" rtl="0">
              <a:spcBef>
                <a:spcPts val="0"/>
              </a:spcBef>
              <a:spcAft>
                <a:spcPts val="0"/>
              </a:spcAft>
              <a:buClr>
                <a:schemeClr val="accent1"/>
              </a:buClr>
              <a:buSzPts val="1800"/>
              <a:buNone/>
              <a:defRPr sz="1800">
                <a:solidFill>
                  <a:schemeClr val="accent1"/>
                </a:solidFill>
              </a:defRPr>
            </a:lvl6pPr>
            <a:lvl7pPr lvl="6" rtl="0">
              <a:spcBef>
                <a:spcPts val="0"/>
              </a:spcBef>
              <a:spcAft>
                <a:spcPts val="0"/>
              </a:spcAft>
              <a:buClr>
                <a:schemeClr val="accent1"/>
              </a:buClr>
              <a:buSzPts val="1800"/>
              <a:buNone/>
              <a:defRPr sz="1800">
                <a:solidFill>
                  <a:schemeClr val="accent1"/>
                </a:solidFill>
              </a:defRPr>
            </a:lvl7pPr>
            <a:lvl8pPr lvl="7" rtl="0">
              <a:spcBef>
                <a:spcPts val="0"/>
              </a:spcBef>
              <a:spcAft>
                <a:spcPts val="0"/>
              </a:spcAft>
              <a:buClr>
                <a:schemeClr val="accent1"/>
              </a:buClr>
              <a:buSzPts val="1800"/>
              <a:buNone/>
              <a:defRPr sz="1800">
                <a:solidFill>
                  <a:schemeClr val="accent1"/>
                </a:solidFill>
              </a:defRPr>
            </a:lvl8pPr>
            <a:lvl9pPr lvl="8" rtl="0">
              <a:spcBef>
                <a:spcPts val="0"/>
              </a:spcBef>
              <a:spcAft>
                <a:spcPts val="0"/>
              </a:spcAft>
              <a:buClr>
                <a:schemeClr val="accent1"/>
              </a:buClr>
              <a:buSzPts val="1800"/>
              <a:buNone/>
              <a:defRPr sz="1800">
                <a:solidFill>
                  <a:schemeClr val="accent1"/>
                </a:solidFill>
              </a:defRPr>
            </a:lvl9pPr>
          </a:lstStyle>
          <a:p/>
        </p:txBody>
      </p:sp>
      <p:sp>
        <p:nvSpPr>
          <p:cNvPr id="63" name="Google Shape;63;p14"/>
          <p:cNvSpPr txBox="1"/>
          <p:nvPr>
            <p:ph idx="13" type="subTitle"/>
          </p:nvPr>
        </p:nvSpPr>
        <p:spPr>
          <a:xfrm>
            <a:off x="6112225" y="3520813"/>
            <a:ext cx="2096100" cy="499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64" name="Google Shape;64;p14"/>
          <p:cNvSpPr txBox="1"/>
          <p:nvPr>
            <p:ph hasCustomPrompt="1" idx="14" type="title"/>
          </p:nvPr>
        </p:nvSpPr>
        <p:spPr>
          <a:xfrm>
            <a:off x="4691419" y="3269050"/>
            <a:ext cx="1201800" cy="7515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4800"/>
              <a:buNone/>
              <a:defRPr sz="4800"/>
            </a:lvl1pPr>
            <a:lvl2pPr lvl="1" rtl="0" algn="r">
              <a:spcBef>
                <a:spcPts val="0"/>
              </a:spcBef>
              <a:spcAft>
                <a:spcPts val="0"/>
              </a:spcAft>
              <a:buSzPts val="4800"/>
              <a:buNone/>
              <a:defRPr sz="4800"/>
            </a:lvl2pPr>
            <a:lvl3pPr lvl="2" rtl="0" algn="r">
              <a:spcBef>
                <a:spcPts val="0"/>
              </a:spcBef>
              <a:spcAft>
                <a:spcPts val="0"/>
              </a:spcAft>
              <a:buSzPts val="4800"/>
              <a:buNone/>
              <a:defRPr sz="4800"/>
            </a:lvl3pPr>
            <a:lvl4pPr lvl="3" rtl="0" algn="r">
              <a:spcBef>
                <a:spcPts val="0"/>
              </a:spcBef>
              <a:spcAft>
                <a:spcPts val="0"/>
              </a:spcAft>
              <a:buSzPts val="4800"/>
              <a:buNone/>
              <a:defRPr sz="4800"/>
            </a:lvl4pPr>
            <a:lvl5pPr lvl="4" rtl="0" algn="r">
              <a:spcBef>
                <a:spcPts val="0"/>
              </a:spcBef>
              <a:spcAft>
                <a:spcPts val="0"/>
              </a:spcAft>
              <a:buSzPts val="4800"/>
              <a:buNone/>
              <a:defRPr sz="4800"/>
            </a:lvl5pPr>
            <a:lvl6pPr lvl="5" rtl="0" algn="r">
              <a:spcBef>
                <a:spcPts val="0"/>
              </a:spcBef>
              <a:spcAft>
                <a:spcPts val="0"/>
              </a:spcAft>
              <a:buSzPts val="4800"/>
              <a:buNone/>
              <a:defRPr sz="4800"/>
            </a:lvl6pPr>
            <a:lvl7pPr lvl="6" rtl="0" algn="r">
              <a:spcBef>
                <a:spcPts val="0"/>
              </a:spcBef>
              <a:spcAft>
                <a:spcPts val="0"/>
              </a:spcAft>
              <a:buSzPts val="4800"/>
              <a:buNone/>
              <a:defRPr sz="4800"/>
            </a:lvl7pPr>
            <a:lvl8pPr lvl="7" rtl="0" algn="r">
              <a:spcBef>
                <a:spcPts val="0"/>
              </a:spcBef>
              <a:spcAft>
                <a:spcPts val="0"/>
              </a:spcAft>
              <a:buSzPts val="4800"/>
              <a:buNone/>
              <a:defRPr sz="4800"/>
            </a:lvl8pPr>
            <a:lvl9pPr lvl="8" rtl="0" algn="r">
              <a:spcBef>
                <a:spcPts val="0"/>
              </a:spcBef>
              <a:spcAft>
                <a:spcPts val="0"/>
              </a:spcAft>
              <a:buSzPts val="4800"/>
              <a:buNone/>
              <a:defRPr sz="4800"/>
            </a:lvl9pPr>
          </a:lstStyle>
          <a:p>
            <a:r>
              <a:t>xx%</a:t>
            </a: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ONE_COLUMN_TEXT_1">
    <p:spTree>
      <p:nvGrpSpPr>
        <p:cNvPr id="65" name="Shape 65"/>
        <p:cNvGrpSpPr/>
        <p:nvPr/>
      </p:nvGrpSpPr>
      <p:grpSpPr>
        <a:xfrm>
          <a:off x="0" y="0"/>
          <a:ext cx="0" cy="0"/>
          <a:chOff x="0" y="0"/>
          <a:chExt cx="0" cy="0"/>
        </a:xfrm>
      </p:grpSpPr>
      <p:sp>
        <p:nvSpPr>
          <p:cNvPr id="66" name="Google Shape;66;p15"/>
          <p:cNvSpPr txBox="1"/>
          <p:nvPr>
            <p:ph type="title"/>
          </p:nvPr>
        </p:nvSpPr>
        <p:spPr>
          <a:xfrm>
            <a:off x="1652325" y="3018950"/>
            <a:ext cx="3258000" cy="755700"/>
          </a:xfrm>
          <a:prstGeom prst="rect">
            <a:avLst/>
          </a:prstGeom>
        </p:spPr>
        <p:txBody>
          <a:bodyPr anchorCtr="0" anchor="b" bIns="91425" lIns="91425" spcFirstLastPara="1" rIns="91425" wrap="square" tIns="91425">
            <a:noAutofit/>
          </a:bodyPr>
          <a:lstStyle>
            <a:lvl1pPr lvl="0" rtl="0">
              <a:spcBef>
                <a:spcPts val="0"/>
              </a:spcBef>
              <a:spcAft>
                <a:spcPts val="0"/>
              </a:spcAft>
              <a:buSzPts val="1800"/>
              <a:buFont typeface="Abel"/>
              <a:buNone/>
              <a:defRPr sz="1800">
                <a:latin typeface="Abel"/>
                <a:ea typeface="Abel"/>
                <a:cs typeface="Abel"/>
                <a:sym typeface="Abe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p:txBody>
      </p:sp>
      <p:sp>
        <p:nvSpPr>
          <p:cNvPr id="67" name="Google Shape;67;p15"/>
          <p:cNvSpPr txBox="1"/>
          <p:nvPr>
            <p:ph idx="1" type="subTitle"/>
          </p:nvPr>
        </p:nvSpPr>
        <p:spPr>
          <a:xfrm>
            <a:off x="1652325" y="1386650"/>
            <a:ext cx="4045200" cy="18609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ighteous"/>
              <a:buNone/>
              <a:defRPr sz="2400">
                <a:latin typeface="Righteous"/>
                <a:ea typeface="Righteous"/>
                <a:cs typeface="Righteous"/>
                <a:sym typeface="Righteous"/>
              </a:defRPr>
            </a:lvl1pPr>
            <a:lvl2pPr lvl="1" rtl="0">
              <a:lnSpc>
                <a:spcPct val="100000"/>
              </a:lnSpc>
              <a:spcBef>
                <a:spcPts val="0"/>
              </a:spcBef>
              <a:spcAft>
                <a:spcPts val="0"/>
              </a:spcAft>
              <a:buSzPts val="2100"/>
              <a:buFont typeface="Righteous"/>
              <a:buNone/>
              <a:defRPr sz="2100">
                <a:latin typeface="Righteous"/>
                <a:ea typeface="Righteous"/>
                <a:cs typeface="Righteous"/>
                <a:sym typeface="Righteous"/>
              </a:defRPr>
            </a:lvl2pPr>
            <a:lvl3pPr lvl="2" rtl="0">
              <a:lnSpc>
                <a:spcPct val="100000"/>
              </a:lnSpc>
              <a:spcBef>
                <a:spcPts val="0"/>
              </a:spcBef>
              <a:spcAft>
                <a:spcPts val="0"/>
              </a:spcAft>
              <a:buSzPts val="2100"/>
              <a:buFont typeface="Righteous"/>
              <a:buNone/>
              <a:defRPr sz="2100">
                <a:latin typeface="Righteous"/>
                <a:ea typeface="Righteous"/>
                <a:cs typeface="Righteous"/>
                <a:sym typeface="Righteous"/>
              </a:defRPr>
            </a:lvl3pPr>
            <a:lvl4pPr lvl="3" rtl="0">
              <a:lnSpc>
                <a:spcPct val="100000"/>
              </a:lnSpc>
              <a:spcBef>
                <a:spcPts val="0"/>
              </a:spcBef>
              <a:spcAft>
                <a:spcPts val="0"/>
              </a:spcAft>
              <a:buSzPts val="2100"/>
              <a:buFont typeface="Righteous"/>
              <a:buNone/>
              <a:defRPr sz="2100">
                <a:latin typeface="Righteous"/>
                <a:ea typeface="Righteous"/>
                <a:cs typeface="Righteous"/>
                <a:sym typeface="Righteous"/>
              </a:defRPr>
            </a:lvl4pPr>
            <a:lvl5pPr lvl="4" rtl="0">
              <a:lnSpc>
                <a:spcPct val="100000"/>
              </a:lnSpc>
              <a:spcBef>
                <a:spcPts val="0"/>
              </a:spcBef>
              <a:spcAft>
                <a:spcPts val="0"/>
              </a:spcAft>
              <a:buSzPts val="2100"/>
              <a:buFont typeface="Righteous"/>
              <a:buNone/>
              <a:defRPr sz="2100">
                <a:latin typeface="Righteous"/>
                <a:ea typeface="Righteous"/>
                <a:cs typeface="Righteous"/>
                <a:sym typeface="Righteous"/>
              </a:defRPr>
            </a:lvl5pPr>
            <a:lvl6pPr lvl="5" rtl="0">
              <a:lnSpc>
                <a:spcPct val="100000"/>
              </a:lnSpc>
              <a:spcBef>
                <a:spcPts val="0"/>
              </a:spcBef>
              <a:spcAft>
                <a:spcPts val="0"/>
              </a:spcAft>
              <a:buSzPts val="2100"/>
              <a:buFont typeface="Righteous"/>
              <a:buNone/>
              <a:defRPr sz="2100">
                <a:latin typeface="Righteous"/>
                <a:ea typeface="Righteous"/>
                <a:cs typeface="Righteous"/>
                <a:sym typeface="Righteous"/>
              </a:defRPr>
            </a:lvl6pPr>
            <a:lvl7pPr lvl="6" rtl="0">
              <a:lnSpc>
                <a:spcPct val="100000"/>
              </a:lnSpc>
              <a:spcBef>
                <a:spcPts val="0"/>
              </a:spcBef>
              <a:spcAft>
                <a:spcPts val="0"/>
              </a:spcAft>
              <a:buSzPts val="2100"/>
              <a:buFont typeface="Righteous"/>
              <a:buNone/>
              <a:defRPr sz="2100">
                <a:latin typeface="Righteous"/>
                <a:ea typeface="Righteous"/>
                <a:cs typeface="Righteous"/>
                <a:sym typeface="Righteous"/>
              </a:defRPr>
            </a:lvl7pPr>
            <a:lvl8pPr lvl="7" rtl="0">
              <a:lnSpc>
                <a:spcPct val="100000"/>
              </a:lnSpc>
              <a:spcBef>
                <a:spcPts val="0"/>
              </a:spcBef>
              <a:spcAft>
                <a:spcPts val="0"/>
              </a:spcAft>
              <a:buSzPts val="2100"/>
              <a:buFont typeface="Righteous"/>
              <a:buNone/>
              <a:defRPr sz="2100">
                <a:latin typeface="Righteous"/>
                <a:ea typeface="Righteous"/>
                <a:cs typeface="Righteous"/>
                <a:sym typeface="Righteous"/>
              </a:defRPr>
            </a:lvl8pPr>
            <a:lvl9pPr lvl="8" rtl="0">
              <a:lnSpc>
                <a:spcPct val="100000"/>
              </a:lnSpc>
              <a:spcBef>
                <a:spcPts val="0"/>
              </a:spcBef>
              <a:spcAft>
                <a:spcPts val="0"/>
              </a:spcAft>
              <a:buSzPts val="2100"/>
              <a:buFont typeface="Righteous"/>
              <a:buNone/>
              <a:defRPr sz="2100">
                <a:latin typeface="Righteous"/>
                <a:ea typeface="Righteous"/>
                <a:cs typeface="Righteous"/>
                <a:sym typeface="Righteous"/>
              </a:defRPr>
            </a:lvl9pPr>
          </a:lstStyle>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hree Columns">
  <p:cSld name="TITLE_AND_BODY_1_1">
    <p:spTree>
      <p:nvGrpSpPr>
        <p:cNvPr id="68" name="Shape 68"/>
        <p:cNvGrpSpPr/>
        <p:nvPr/>
      </p:nvGrpSpPr>
      <p:grpSpPr>
        <a:xfrm>
          <a:off x="0" y="0"/>
          <a:ext cx="0" cy="0"/>
          <a:chOff x="0" y="0"/>
          <a:chExt cx="0" cy="0"/>
        </a:xfrm>
      </p:grpSpPr>
      <p:sp>
        <p:nvSpPr>
          <p:cNvPr id="69" name="Google Shape;69;p16"/>
          <p:cNvSpPr txBox="1"/>
          <p:nvPr>
            <p:ph type="title"/>
          </p:nvPr>
        </p:nvSpPr>
        <p:spPr>
          <a:xfrm>
            <a:off x="1076700" y="2893029"/>
            <a:ext cx="2096100" cy="4998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accent1"/>
              </a:buClr>
              <a:buSzPts val="1800"/>
              <a:buNone/>
              <a:defRPr sz="1800">
                <a:solidFill>
                  <a:schemeClr val="accent1"/>
                </a:solidFill>
              </a:defRPr>
            </a:lvl1pPr>
            <a:lvl2pPr lvl="1" rtl="0" algn="ctr">
              <a:spcBef>
                <a:spcPts val="0"/>
              </a:spcBef>
              <a:spcAft>
                <a:spcPts val="0"/>
              </a:spcAft>
              <a:buClr>
                <a:schemeClr val="accent1"/>
              </a:buClr>
              <a:buSzPts val="1800"/>
              <a:buNone/>
              <a:defRPr sz="1800">
                <a:solidFill>
                  <a:schemeClr val="accent1"/>
                </a:solidFill>
              </a:defRPr>
            </a:lvl2pPr>
            <a:lvl3pPr lvl="2" rtl="0" algn="ctr">
              <a:spcBef>
                <a:spcPts val="0"/>
              </a:spcBef>
              <a:spcAft>
                <a:spcPts val="0"/>
              </a:spcAft>
              <a:buClr>
                <a:schemeClr val="accent1"/>
              </a:buClr>
              <a:buSzPts val="1800"/>
              <a:buNone/>
              <a:defRPr sz="1800">
                <a:solidFill>
                  <a:schemeClr val="accent1"/>
                </a:solidFill>
              </a:defRPr>
            </a:lvl3pPr>
            <a:lvl4pPr lvl="3" rtl="0" algn="ctr">
              <a:spcBef>
                <a:spcPts val="0"/>
              </a:spcBef>
              <a:spcAft>
                <a:spcPts val="0"/>
              </a:spcAft>
              <a:buClr>
                <a:schemeClr val="accent1"/>
              </a:buClr>
              <a:buSzPts val="1800"/>
              <a:buNone/>
              <a:defRPr sz="1800">
                <a:solidFill>
                  <a:schemeClr val="accent1"/>
                </a:solidFill>
              </a:defRPr>
            </a:lvl4pPr>
            <a:lvl5pPr lvl="4" rtl="0" algn="ctr">
              <a:spcBef>
                <a:spcPts val="0"/>
              </a:spcBef>
              <a:spcAft>
                <a:spcPts val="0"/>
              </a:spcAft>
              <a:buClr>
                <a:schemeClr val="accent1"/>
              </a:buClr>
              <a:buSzPts val="1800"/>
              <a:buNone/>
              <a:defRPr sz="1800">
                <a:solidFill>
                  <a:schemeClr val="accent1"/>
                </a:solidFill>
              </a:defRPr>
            </a:lvl5pPr>
            <a:lvl6pPr lvl="5" rtl="0" algn="ctr">
              <a:spcBef>
                <a:spcPts val="0"/>
              </a:spcBef>
              <a:spcAft>
                <a:spcPts val="0"/>
              </a:spcAft>
              <a:buClr>
                <a:schemeClr val="accent1"/>
              </a:buClr>
              <a:buSzPts val="1800"/>
              <a:buNone/>
              <a:defRPr sz="1800">
                <a:solidFill>
                  <a:schemeClr val="accent1"/>
                </a:solidFill>
              </a:defRPr>
            </a:lvl6pPr>
            <a:lvl7pPr lvl="6" rtl="0" algn="ctr">
              <a:spcBef>
                <a:spcPts val="0"/>
              </a:spcBef>
              <a:spcAft>
                <a:spcPts val="0"/>
              </a:spcAft>
              <a:buClr>
                <a:schemeClr val="accent1"/>
              </a:buClr>
              <a:buSzPts val="1800"/>
              <a:buNone/>
              <a:defRPr sz="1800">
                <a:solidFill>
                  <a:schemeClr val="accent1"/>
                </a:solidFill>
              </a:defRPr>
            </a:lvl7pPr>
            <a:lvl8pPr lvl="7" rtl="0" algn="ctr">
              <a:spcBef>
                <a:spcPts val="0"/>
              </a:spcBef>
              <a:spcAft>
                <a:spcPts val="0"/>
              </a:spcAft>
              <a:buClr>
                <a:schemeClr val="accent1"/>
              </a:buClr>
              <a:buSzPts val="1800"/>
              <a:buNone/>
              <a:defRPr sz="1800">
                <a:solidFill>
                  <a:schemeClr val="accent1"/>
                </a:solidFill>
              </a:defRPr>
            </a:lvl8pPr>
            <a:lvl9pPr lvl="8" rtl="0" algn="ctr">
              <a:spcBef>
                <a:spcPts val="0"/>
              </a:spcBef>
              <a:spcAft>
                <a:spcPts val="0"/>
              </a:spcAft>
              <a:buClr>
                <a:schemeClr val="accent1"/>
              </a:buClr>
              <a:buSzPts val="1800"/>
              <a:buNone/>
              <a:defRPr sz="1800">
                <a:solidFill>
                  <a:schemeClr val="accent1"/>
                </a:solidFill>
              </a:defRPr>
            </a:lvl9pPr>
          </a:lstStyle>
          <a:p/>
        </p:txBody>
      </p:sp>
      <p:sp>
        <p:nvSpPr>
          <p:cNvPr id="70" name="Google Shape;70;p16"/>
          <p:cNvSpPr txBox="1"/>
          <p:nvPr>
            <p:ph idx="1" type="subTitle"/>
          </p:nvPr>
        </p:nvSpPr>
        <p:spPr>
          <a:xfrm>
            <a:off x="1076700" y="3428524"/>
            <a:ext cx="2096100" cy="976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71" name="Google Shape;71;p16"/>
          <p:cNvSpPr txBox="1"/>
          <p:nvPr>
            <p:ph idx="2" type="title"/>
          </p:nvPr>
        </p:nvSpPr>
        <p:spPr>
          <a:xfrm>
            <a:off x="768900" y="403200"/>
            <a:ext cx="3756300" cy="755700"/>
          </a:xfrm>
          <a:prstGeom prst="rect">
            <a:avLst/>
          </a:prstGeom>
        </p:spPr>
        <p:txBody>
          <a:bodyPr anchorCtr="0" anchor="b" bIns="91425" lIns="91425" spcFirstLastPara="1" rIns="91425" wrap="square" tIns="91425">
            <a:noAutofit/>
          </a:bodyPr>
          <a:lstStyle>
            <a:lvl1pPr lvl="0"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p:txBody>
      </p:sp>
      <p:cxnSp>
        <p:nvCxnSpPr>
          <p:cNvPr id="72" name="Google Shape;72;p16"/>
          <p:cNvCxnSpPr/>
          <p:nvPr/>
        </p:nvCxnSpPr>
        <p:spPr>
          <a:xfrm>
            <a:off x="-122675" y="1231625"/>
            <a:ext cx="4211100" cy="0"/>
          </a:xfrm>
          <a:prstGeom prst="straightConnector1">
            <a:avLst/>
          </a:prstGeom>
          <a:noFill/>
          <a:ln cap="flat" cmpd="sng" w="9525">
            <a:solidFill>
              <a:schemeClr val="accent2"/>
            </a:solidFill>
            <a:prstDash val="solid"/>
            <a:round/>
            <a:headEnd len="med" w="med" type="none"/>
            <a:tailEnd len="med" w="med" type="none"/>
          </a:ln>
        </p:spPr>
      </p:cxnSp>
      <p:sp>
        <p:nvSpPr>
          <p:cNvPr id="73" name="Google Shape;73;p16"/>
          <p:cNvSpPr txBox="1"/>
          <p:nvPr>
            <p:ph idx="3" type="title"/>
          </p:nvPr>
        </p:nvSpPr>
        <p:spPr>
          <a:xfrm>
            <a:off x="3523950" y="2893029"/>
            <a:ext cx="2096100" cy="4998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accent1"/>
              </a:buClr>
              <a:buSzPts val="1800"/>
              <a:buNone/>
              <a:defRPr sz="1800">
                <a:solidFill>
                  <a:schemeClr val="accent1"/>
                </a:solidFill>
              </a:defRPr>
            </a:lvl1pPr>
            <a:lvl2pPr lvl="1" rtl="0" algn="ctr">
              <a:spcBef>
                <a:spcPts val="0"/>
              </a:spcBef>
              <a:spcAft>
                <a:spcPts val="0"/>
              </a:spcAft>
              <a:buClr>
                <a:schemeClr val="accent1"/>
              </a:buClr>
              <a:buSzPts val="1800"/>
              <a:buNone/>
              <a:defRPr sz="1800">
                <a:solidFill>
                  <a:schemeClr val="accent1"/>
                </a:solidFill>
              </a:defRPr>
            </a:lvl2pPr>
            <a:lvl3pPr lvl="2" rtl="0" algn="ctr">
              <a:spcBef>
                <a:spcPts val="0"/>
              </a:spcBef>
              <a:spcAft>
                <a:spcPts val="0"/>
              </a:spcAft>
              <a:buClr>
                <a:schemeClr val="accent1"/>
              </a:buClr>
              <a:buSzPts val="1800"/>
              <a:buNone/>
              <a:defRPr sz="1800">
                <a:solidFill>
                  <a:schemeClr val="accent1"/>
                </a:solidFill>
              </a:defRPr>
            </a:lvl3pPr>
            <a:lvl4pPr lvl="3" rtl="0" algn="ctr">
              <a:spcBef>
                <a:spcPts val="0"/>
              </a:spcBef>
              <a:spcAft>
                <a:spcPts val="0"/>
              </a:spcAft>
              <a:buClr>
                <a:schemeClr val="accent1"/>
              </a:buClr>
              <a:buSzPts val="1800"/>
              <a:buNone/>
              <a:defRPr sz="1800">
                <a:solidFill>
                  <a:schemeClr val="accent1"/>
                </a:solidFill>
              </a:defRPr>
            </a:lvl4pPr>
            <a:lvl5pPr lvl="4" rtl="0" algn="ctr">
              <a:spcBef>
                <a:spcPts val="0"/>
              </a:spcBef>
              <a:spcAft>
                <a:spcPts val="0"/>
              </a:spcAft>
              <a:buClr>
                <a:schemeClr val="accent1"/>
              </a:buClr>
              <a:buSzPts val="1800"/>
              <a:buNone/>
              <a:defRPr sz="1800">
                <a:solidFill>
                  <a:schemeClr val="accent1"/>
                </a:solidFill>
              </a:defRPr>
            </a:lvl5pPr>
            <a:lvl6pPr lvl="5" rtl="0" algn="ctr">
              <a:spcBef>
                <a:spcPts val="0"/>
              </a:spcBef>
              <a:spcAft>
                <a:spcPts val="0"/>
              </a:spcAft>
              <a:buClr>
                <a:schemeClr val="accent1"/>
              </a:buClr>
              <a:buSzPts val="1800"/>
              <a:buNone/>
              <a:defRPr sz="1800">
                <a:solidFill>
                  <a:schemeClr val="accent1"/>
                </a:solidFill>
              </a:defRPr>
            </a:lvl6pPr>
            <a:lvl7pPr lvl="6" rtl="0" algn="ctr">
              <a:spcBef>
                <a:spcPts val="0"/>
              </a:spcBef>
              <a:spcAft>
                <a:spcPts val="0"/>
              </a:spcAft>
              <a:buClr>
                <a:schemeClr val="accent1"/>
              </a:buClr>
              <a:buSzPts val="1800"/>
              <a:buNone/>
              <a:defRPr sz="1800">
                <a:solidFill>
                  <a:schemeClr val="accent1"/>
                </a:solidFill>
              </a:defRPr>
            </a:lvl7pPr>
            <a:lvl8pPr lvl="7" rtl="0" algn="ctr">
              <a:spcBef>
                <a:spcPts val="0"/>
              </a:spcBef>
              <a:spcAft>
                <a:spcPts val="0"/>
              </a:spcAft>
              <a:buClr>
                <a:schemeClr val="accent1"/>
              </a:buClr>
              <a:buSzPts val="1800"/>
              <a:buNone/>
              <a:defRPr sz="1800">
                <a:solidFill>
                  <a:schemeClr val="accent1"/>
                </a:solidFill>
              </a:defRPr>
            </a:lvl8pPr>
            <a:lvl9pPr lvl="8" rtl="0" algn="ctr">
              <a:spcBef>
                <a:spcPts val="0"/>
              </a:spcBef>
              <a:spcAft>
                <a:spcPts val="0"/>
              </a:spcAft>
              <a:buClr>
                <a:schemeClr val="accent1"/>
              </a:buClr>
              <a:buSzPts val="1800"/>
              <a:buNone/>
              <a:defRPr sz="1800">
                <a:solidFill>
                  <a:schemeClr val="accent1"/>
                </a:solidFill>
              </a:defRPr>
            </a:lvl9pPr>
          </a:lstStyle>
          <a:p/>
        </p:txBody>
      </p:sp>
      <p:sp>
        <p:nvSpPr>
          <p:cNvPr id="74" name="Google Shape;74;p16"/>
          <p:cNvSpPr txBox="1"/>
          <p:nvPr>
            <p:ph idx="4" type="subTitle"/>
          </p:nvPr>
        </p:nvSpPr>
        <p:spPr>
          <a:xfrm>
            <a:off x="3523950" y="3428524"/>
            <a:ext cx="2096100" cy="976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75" name="Google Shape;75;p16"/>
          <p:cNvSpPr txBox="1"/>
          <p:nvPr>
            <p:ph idx="5" type="title"/>
          </p:nvPr>
        </p:nvSpPr>
        <p:spPr>
          <a:xfrm>
            <a:off x="5971200" y="2893029"/>
            <a:ext cx="2096100" cy="4998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accent1"/>
              </a:buClr>
              <a:buSzPts val="1800"/>
              <a:buNone/>
              <a:defRPr sz="1800">
                <a:solidFill>
                  <a:schemeClr val="accent1"/>
                </a:solidFill>
              </a:defRPr>
            </a:lvl1pPr>
            <a:lvl2pPr lvl="1" rtl="0" algn="ctr">
              <a:spcBef>
                <a:spcPts val="0"/>
              </a:spcBef>
              <a:spcAft>
                <a:spcPts val="0"/>
              </a:spcAft>
              <a:buClr>
                <a:schemeClr val="accent1"/>
              </a:buClr>
              <a:buSzPts val="1800"/>
              <a:buNone/>
              <a:defRPr sz="1800">
                <a:solidFill>
                  <a:schemeClr val="accent1"/>
                </a:solidFill>
              </a:defRPr>
            </a:lvl2pPr>
            <a:lvl3pPr lvl="2" rtl="0" algn="ctr">
              <a:spcBef>
                <a:spcPts val="0"/>
              </a:spcBef>
              <a:spcAft>
                <a:spcPts val="0"/>
              </a:spcAft>
              <a:buClr>
                <a:schemeClr val="accent1"/>
              </a:buClr>
              <a:buSzPts val="1800"/>
              <a:buNone/>
              <a:defRPr sz="1800">
                <a:solidFill>
                  <a:schemeClr val="accent1"/>
                </a:solidFill>
              </a:defRPr>
            </a:lvl3pPr>
            <a:lvl4pPr lvl="3" rtl="0" algn="ctr">
              <a:spcBef>
                <a:spcPts val="0"/>
              </a:spcBef>
              <a:spcAft>
                <a:spcPts val="0"/>
              </a:spcAft>
              <a:buClr>
                <a:schemeClr val="accent1"/>
              </a:buClr>
              <a:buSzPts val="1800"/>
              <a:buNone/>
              <a:defRPr sz="1800">
                <a:solidFill>
                  <a:schemeClr val="accent1"/>
                </a:solidFill>
              </a:defRPr>
            </a:lvl4pPr>
            <a:lvl5pPr lvl="4" rtl="0" algn="ctr">
              <a:spcBef>
                <a:spcPts val="0"/>
              </a:spcBef>
              <a:spcAft>
                <a:spcPts val="0"/>
              </a:spcAft>
              <a:buClr>
                <a:schemeClr val="accent1"/>
              </a:buClr>
              <a:buSzPts val="1800"/>
              <a:buNone/>
              <a:defRPr sz="1800">
                <a:solidFill>
                  <a:schemeClr val="accent1"/>
                </a:solidFill>
              </a:defRPr>
            </a:lvl5pPr>
            <a:lvl6pPr lvl="5" rtl="0" algn="ctr">
              <a:spcBef>
                <a:spcPts val="0"/>
              </a:spcBef>
              <a:spcAft>
                <a:spcPts val="0"/>
              </a:spcAft>
              <a:buClr>
                <a:schemeClr val="accent1"/>
              </a:buClr>
              <a:buSzPts val="1800"/>
              <a:buNone/>
              <a:defRPr sz="1800">
                <a:solidFill>
                  <a:schemeClr val="accent1"/>
                </a:solidFill>
              </a:defRPr>
            </a:lvl6pPr>
            <a:lvl7pPr lvl="6" rtl="0" algn="ctr">
              <a:spcBef>
                <a:spcPts val="0"/>
              </a:spcBef>
              <a:spcAft>
                <a:spcPts val="0"/>
              </a:spcAft>
              <a:buClr>
                <a:schemeClr val="accent1"/>
              </a:buClr>
              <a:buSzPts val="1800"/>
              <a:buNone/>
              <a:defRPr sz="1800">
                <a:solidFill>
                  <a:schemeClr val="accent1"/>
                </a:solidFill>
              </a:defRPr>
            </a:lvl7pPr>
            <a:lvl8pPr lvl="7" rtl="0" algn="ctr">
              <a:spcBef>
                <a:spcPts val="0"/>
              </a:spcBef>
              <a:spcAft>
                <a:spcPts val="0"/>
              </a:spcAft>
              <a:buClr>
                <a:schemeClr val="accent1"/>
              </a:buClr>
              <a:buSzPts val="1800"/>
              <a:buNone/>
              <a:defRPr sz="1800">
                <a:solidFill>
                  <a:schemeClr val="accent1"/>
                </a:solidFill>
              </a:defRPr>
            </a:lvl8pPr>
            <a:lvl9pPr lvl="8" rtl="0" algn="ctr">
              <a:spcBef>
                <a:spcPts val="0"/>
              </a:spcBef>
              <a:spcAft>
                <a:spcPts val="0"/>
              </a:spcAft>
              <a:buClr>
                <a:schemeClr val="accent1"/>
              </a:buClr>
              <a:buSzPts val="1800"/>
              <a:buNone/>
              <a:defRPr sz="1800">
                <a:solidFill>
                  <a:schemeClr val="accent1"/>
                </a:solidFill>
              </a:defRPr>
            </a:lvl9pPr>
          </a:lstStyle>
          <a:p/>
        </p:txBody>
      </p:sp>
      <p:sp>
        <p:nvSpPr>
          <p:cNvPr id="76" name="Google Shape;76;p16"/>
          <p:cNvSpPr txBox="1"/>
          <p:nvPr>
            <p:ph idx="6" type="subTitle"/>
          </p:nvPr>
        </p:nvSpPr>
        <p:spPr>
          <a:xfrm>
            <a:off x="5971200" y="3428524"/>
            <a:ext cx="2096100" cy="976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wo Columns ">
  <p:cSld name="TITLE_AND_BODY_1_1_1">
    <p:spTree>
      <p:nvGrpSpPr>
        <p:cNvPr id="77" name="Shape 77"/>
        <p:cNvGrpSpPr/>
        <p:nvPr/>
      </p:nvGrpSpPr>
      <p:grpSpPr>
        <a:xfrm>
          <a:off x="0" y="0"/>
          <a:ext cx="0" cy="0"/>
          <a:chOff x="0" y="0"/>
          <a:chExt cx="0" cy="0"/>
        </a:xfrm>
      </p:grpSpPr>
      <p:sp>
        <p:nvSpPr>
          <p:cNvPr id="78" name="Google Shape;78;p17"/>
          <p:cNvSpPr txBox="1"/>
          <p:nvPr>
            <p:ph type="title"/>
          </p:nvPr>
        </p:nvSpPr>
        <p:spPr>
          <a:xfrm>
            <a:off x="1076700" y="1880825"/>
            <a:ext cx="3371400" cy="499800"/>
          </a:xfrm>
          <a:prstGeom prst="rect">
            <a:avLst/>
          </a:prstGeom>
        </p:spPr>
        <p:txBody>
          <a:bodyPr anchorCtr="0" anchor="b" bIns="91425" lIns="91425" spcFirstLastPara="1" rIns="91425" wrap="square" tIns="91425">
            <a:noAutofit/>
          </a:bodyPr>
          <a:lstStyle>
            <a:lvl1pPr lvl="0" rtl="0">
              <a:spcBef>
                <a:spcPts val="0"/>
              </a:spcBef>
              <a:spcAft>
                <a:spcPts val="0"/>
              </a:spcAft>
              <a:buClr>
                <a:schemeClr val="accent1"/>
              </a:buClr>
              <a:buSzPts val="1800"/>
              <a:buNone/>
              <a:defRPr sz="1800">
                <a:solidFill>
                  <a:schemeClr val="accent1"/>
                </a:solidFill>
              </a:defRPr>
            </a:lvl1pPr>
            <a:lvl2pPr lvl="1" rtl="0">
              <a:spcBef>
                <a:spcPts val="0"/>
              </a:spcBef>
              <a:spcAft>
                <a:spcPts val="0"/>
              </a:spcAft>
              <a:buClr>
                <a:schemeClr val="accent1"/>
              </a:buClr>
              <a:buSzPts val="1800"/>
              <a:buNone/>
              <a:defRPr sz="1800">
                <a:solidFill>
                  <a:schemeClr val="accent1"/>
                </a:solidFill>
              </a:defRPr>
            </a:lvl2pPr>
            <a:lvl3pPr lvl="2" rtl="0">
              <a:spcBef>
                <a:spcPts val="0"/>
              </a:spcBef>
              <a:spcAft>
                <a:spcPts val="0"/>
              </a:spcAft>
              <a:buClr>
                <a:schemeClr val="accent1"/>
              </a:buClr>
              <a:buSzPts val="1800"/>
              <a:buNone/>
              <a:defRPr sz="1800">
                <a:solidFill>
                  <a:schemeClr val="accent1"/>
                </a:solidFill>
              </a:defRPr>
            </a:lvl3pPr>
            <a:lvl4pPr lvl="3" rtl="0">
              <a:spcBef>
                <a:spcPts val="0"/>
              </a:spcBef>
              <a:spcAft>
                <a:spcPts val="0"/>
              </a:spcAft>
              <a:buClr>
                <a:schemeClr val="accent1"/>
              </a:buClr>
              <a:buSzPts val="1800"/>
              <a:buNone/>
              <a:defRPr sz="1800">
                <a:solidFill>
                  <a:schemeClr val="accent1"/>
                </a:solidFill>
              </a:defRPr>
            </a:lvl4pPr>
            <a:lvl5pPr lvl="4" rtl="0">
              <a:spcBef>
                <a:spcPts val="0"/>
              </a:spcBef>
              <a:spcAft>
                <a:spcPts val="0"/>
              </a:spcAft>
              <a:buClr>
                <a:schemeClr val="accent1"/>
              </a:buClr>
              <a:buSzPts val="1800"/>
              <a:buNone/>
              <a:defRPr sz="1800">
                <a:solidFill>
                  <a:schemeClr val="accent1"/>
                </a:solidFill>
              </a:defRPr>
            </a:lvl5pPr>
            <a:lvl6pPr lvl="5" rtl="0">
              <a:spcBef>
                <a:spcPts val="0"/>
              </a:spcBef>
              <a:spcAft>
                <a:spcPts val="0"/>
              </a:spcAft>
              <a:buClr>
                <a:schemeClr val="accent1"/>
              </a:buClr>
              <a:buSzPts val="1800"/>
              <a:buNone/>
              <a:defRPr sz="1800">
                <a:solidFill>
                  <a:schemeClr val="accent1"/>
                </a:solidFill>
              </a:defRPr>
            </a:lvl6pPr>
            <a:lvl7pPr lvl="6" rtl="0">
              <a:spcBef>
                <a:spcPts val="0"/>
              </a:spcBef>
              <a:spcAft>
                <a:spcPts val="0"/>
              </a:spcAft>
              <a:buClr>
                <a:schemeClr val="accent1"/>
              </a:buClr>
              <a:buSzPts val="1800"/>
              <a:buNone/>
              <a:defRPr sz="1800">
                <a:solidFill>
                  <a:schemeClr val="accent1"/>
                </a:solidFill>
              </a:defRPr>
            </a:lvl7pPr>
            <a:lvl8pPr lvl="7" rtl="0">
              <a:spcBef>
                <a:spcPts val="0"/>
              </a:spcBef>
              <a:spcAft>
                <a:spcPts val="0"/>
              </a:spcAft>
              <a:buClr>
                <a:schemeClr val="accent1"/>
              </a:buClr>
              <a:buSzPts val="1800"/>
              <a:buNone/>
              <a:defRPr sz="1800">
                <a:solidFill>
                  <a:schemeClr val="accent1"/>
                </a:solidFill>
              </a:defRPr>
            </a:lvl8pPr>
            <a:lvl9pPr lvl="8" rtl="0">
              <a:spcBef>
                <a:spcPts val="0"/>
              </a:spcBef>
              <a:spcAft>
                <a:spcPts val="0"/>
              </a:spcAft>
              <a:buClr>
                <a:schemeClr val="accent1"/>
              </a:buClr>
              <a:buSzPts val="1800"/>
              <a:buNone/>
              <a:defRPr sz="1800">
                <a:solidFill>
                  <a:schemeClr val="accent1"/>
                </a:solidFill>
              </a:defRPr>
            </a:lvl9pPr>
          </a:lstStyle>
          <a:p/>
        </p:txBody>
      </p:sp>
      <p:sp>
        <p:nvSpPr>
          <p:cNvPr id="79" name="Google Shape;79;p17"/>
          <p:cNvSpPr txBox="1"/>
          <p:nvPr>
            <p:ph idx="1" type="subTitle"/>
          </p:nvPr>
        </p:nvSpPr>
        <p:spPr>
          <a:xfrm>
            <a:off x="1076700" y="2416324"/>
            <a:ext cx="3371400" cy="6711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600"/>
              <a:buNone/>
              <a:defRPr sz="1600"/>
            </a:lvl1pPr>
            <a:lvl2pPr lvl="1" rtl="0">
              <a:lnSpc>
                <a:spcPct val="100000"/>
              </a:lnSpc>
              <a:spcBef>
                <a:spcPts val="0"/>
              </a:spcBef>
              <a:spcAft>
                <a:spcPts val="0"/>
              </a:spcAft>
              <a:buSzPts val="1600"/>
              <a:buNone/>
              <a:defRPr sz="1600"/>
            </a:lvl2pPr>
            <a:lvl3pPr lvl="2" rtl="0">
              <a:lnSpc>
                <a:spcPct val="100000"/>
              </a:lnSpc>
              <a:spcBef>
                <a:spcPts val="0"/>
              </a:spcBef>
              <a:spcAft>
                <a:spcPts val="0"/>
              </a:spcAft>
              <a:buSzPts val="1600"/>
              <a:buNone/>
              <a:defRPr sz="1600"/>
            </a:lvl3pPr>
            <a:lvl4pPr lvl="3" rtl="0">
              <a:lnSpc>
                <a:spcPct val="100000"/>
              </a:lnSpc>
              <a:spcBef>
                <a:spcPts val="0"/>
              </a:spcBef>
              <a:spcAft>
                <a:spcPts val="0"/>
              </a:spcAft>
              <a:buSzPts val="1600"/>
              <a:buNone/>
              <a:defRPr sz="1600"/>
            </a:lvl4pPr>
            <a:lvl5pPr lvl="4" rtl="0">
              <a:lnSpc>
                <a:spcPct val="100000"/>
              </a:lnSpc>
              <a:spcBef>
                <a:spcPts val="0"/>
              </a:spcBef>
              <a:spcAft>
                <a:spcPts val="0"/>
              </a:spcAft>
              <a:buSzPts val="1600"/>
              <a:buNone/>
              <a:defRPr sz="1600"/>
            </a:lvl5pPr>
            <a:lvl6pPr lvl="5" rtl="0">
              <a:lnSpc>
                <a:spcPct val="100000"/>
              </a:lnSpc>
              <a:spcBef>
                <a:spcPts val="0"/>
              </a:spcBef>
              <a:spcAft>
                <a:spcPts val="0"/>
              </a:spcAft>
              <a:buSzPts val="1600"/>
              <a:buNone/>
              <a:defRPr sz="1600"/>
            </a:lvl6pPr>
            <a:lvl7pPr lvl="6" rtl="0">
              <a:lnSpc>
                <a:spcPct val="100000"/>
              </a:lnSpc>
              <a:spcBef>
                <a:spcPts val="0"/>
              </a:spcBef>
              <a:spcAft>
                <a:spcPts val="0"/>
              </a:spcAft>
              <a:buSzPts val="1600"/>
              <a:buNone/>
              <a:defRPr sz="1600"/>
            </a:lvl7pPr>
            <a:lvl8pPr lvl="7" rtl="0">
              <a:lnSpc>
                <a:spcPct val="100000"/>
              </a:lnSpc>
              <a:spcBef>
                <a:spcPts val="0"/>
              </a:spcBef>
              <a:spcAft>
                <a:spcPts val="0"/>
              </a:spcAft>
              <a:buSzPts val="1600"/>
              <a:buNone/>
              <a:defRPr sz="1600"/>
            </a:lvl8pPr>
            <a:lvl9pPr lvl="8" rtl="0">
              <a:lnSpc>
                <a:spcPct val="100000"/>
              </a:lnSpc>
              <a:spcBef>
                <a:spcPts val="0"/>
              </a:spcBef>
              <a:spcAft>
                <a:spcPts val="0"/>
              </a:spcAft>
              <a:buSzPts val="1600"/>
              <a:buNone/>
              <a:defRPr sz="1600"/>
            </a:lvl9pPr>
          </a:lstStyle>
          <a:p/>
        </p:txBody>
      </p:sp>
      <p:sp>
        <p:nvSpPr>
          <p:cNvPr id="80" name="Google Shape;80;p17"/>
          <p:cNvSpPr txBox="1"/>
          <p:nvPr>
            <p:ph idx="2" type="title"/>
          </p:nvPr>
        </p:nvSpPr>
        <p:spPr>
          <a:xfrm>
            <a:off x="768900" y="403200"/>
            <a:ext cx="4383300" cy="755700"/>
          </a:xfrm>
          <a:prstGeom prst="rect">
            <a:avLst/>
          </a:prstGeom>
        </p:spPr>
        <p:txBody>
          <a:bodyPr anchorCtr="0" anchor="b" bIns="91425" lIns="91425" spcFirstLastPara="1" rIns="91425" wrap="square" tIns="91425">
            <a:noAutofit/>
          </a:bodyPr>
          <a:lstStyle>
            <a:lvl1pPr lvl="0"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p:txBody>
      </p:sp>
      <p:cxnSp>
        <p:nvCxnSpPr>
          <p:cNvPr id="81" name="Google Shape;81;p17"/>
          <p:cNvCxnSpPr/>
          <p:nvPr/>
        </p:nvCxnSpPr>
        <p:spPr>
          <a:xfrm>
            <a:off x="-122675" y="1231625"/>
            <a:ext cx="4211100" cy="0"/>
          </a:xfrm>
          <a:prstGeom prst="straightConnector1">
            <a:avLst/>
          </a:prstGeom>
          <a:noFill/>
          <a:ln cap="flat" cmpd="sng" w="9525">
            <a:solidFill>
              <a:schemeClr val="accent2"/>
            </a:solidFill>
            <a:prstDash val="solid"/>
            <a:round/>
            <a:headEnd len="med" w="med" type="none"/>
            <a:tailEnd len="med" w="med" type="none"/>
          </a:ln>
        </p:spPr>
      </p:cxnSp>
      <p:sp>
        <p:nvSpPr>
          <p:cNvPr id="82" name="Google Shape;82;p17"/>
          <p:cNvSpPr txBox="1"/>
          <p:nvPr>
            <p:ph idx="3" type="title"/>
          </p:nvPr>
        </p:nvSpPr>
        <p:spPr>
          <a:xfrm>
            <a:off x="1076700" y="3254725"/>
            <a:ext cx="3371400" cy="499800"/>
          </a:xfrm>
          <a:prstGeom prst="rect">
            <a:avLst/>
          </a:prstGeom>
        </p:spPr>
        <p:txBody>
          <a:bodyPr anchorCtr="0" anchor="b" bIns="91425" lIns="91425" spcFirstLastPara="1" rIns="91425" wrap="square" tIns="91425">
            <a:noAutofit/>
          </a:bodyPr>
          <a:lstStyle>
            <a:lvl1pPr lvl="0" rtl="0">
              <a:spcBef>
                <a:spcPts val="0"/>
              </a:spcBef>
              <a:spcAft>
                <a:spcPts val="0"/>
              </a:spcAft>
              <a:buClr>
                <a:schemeClr val="accent1"/>
              </a:buClr>
              <a:buSzPts val="1800"/>
              <a:buNone/>
              <a:defRPr sz="1800">
                <a:solidFill>
                  <a:schemeClr val="accent1"/>
                </a:solidFill>
              </a:defRPr>
            </a:lvl1pPr>
            <a:lvl2pPr lvl="1" rtl="0">
              <a:spcBef>
                <a:spcPts val="0"/>
              </a:spcBef>
              <a:spcAft>
                <a:spcPts val="0"/>
              </a:spcAft>
              <a:buClr>
                <a:schemeClr val="accent1"/>
              </a:buClr>
              <a:buSzPts val="1800"/>
              <a:buNone/>
              <a:defRPr sz="1800">
                <a:solidFill>
                  <a:schemeClr val="accent1"/>
                </a:solidFill>
              </a:defRPr>
            </a:lvl2pPr>
            <a:lvl3pPr lvl="2" rtl="0">
              <a:spcBef>
                <a:spcPts val="0"/>
              </a:spcBef>
              <a:spcAft>
                <a:spcPts val="0"/>
              </a:spcAft>
              <a:buClr>
                <a:schemeClr val="accent1"/>
              </a:buClr>
              <a:buSzPts val="1800"/>
              <a:buNone/>
              <a:defRPr sz="1800">
                <a:solidFill>
                  <a:schemeClr val="accent1"/>
                </a:solidFill>
              </a:defRPr>
            </a:lvl3pPr>
            <a:lvl4pPr lvl="3" rtl="0">
              <a:spcBef>
                <a:spcPts val="0"/>
              </a:spcBef>
              <a:spcAft>
                <a:spcPts val="0"/>
              </a:spcAft>
              <a:buClr>
                <a:schemeClr val="accent1"/>
              </a:buClr>
              <a:buSzPts val="1800"/>
              <a:buNone/>
              <a:defRPr sz="1800">
                <a:solidFill>
                  <a:schemeClr val="accent1"/>
                </a:solidFill>
              </a:defRPr>
            </a:lvl4pPr>
            <a:lvl5pPr lvl="4" rtl="0">
              <a:spcBef>
                <a:spcPts val="0"/>
              </a:spcBef>
              <a:spcAft>
                <a:spcPts val="0"/>
              </a:spcAft>
              <a:buClr>
                <a:schemeClr val="accent1"/>
              </a:buClr>
              <a:buSzPts val="1800"/>
              <a:buNone/>
              <a:defRPr sz="1800">
                <a:solidFill>
                  <a:schemeClr val="accent1"/>
                </a:solidFill>
              </a:defRPr>
            </a:lvl5pPr>
            <a:lvl6pPr lvl="5" rtl="0">
              <a:spcBef>
                <a:spcPts val="0"/>
              </a:spcBef>
              <a:spcAft>
                <a:spcPts val="0"/>
              </a:spcAft>
              <a:buClr>
                <a:schemeClr val="accent1"/>
              </a:buClr>
              <a:buSzPts val="1800"/>
              <a:buNone/>
              <a:defRPr sz="1800">
                <a:solidFill>
                  <a:schemeClr val="accent1"/>
                </a:solidFill>
              </a:defRPr>
            </a:lvl6pPr>
            <a:lvl7pPr lvl="6" rtl="0">
              <a:spcBef>
                <a:spcPts val="0"/>
              </a:spcBef>
              <a:spcAft>
                <a:spcPts val="0"/>
              </a:spcAft>
              <a:buClr>
                <a:schemeClr val="accent1"/>
              </a:buClr>
              <a:buSzPts val="1800"/>
              <a:buNone/>
              <a:defRPr sz="1800">
                <a:solidFill>
                  <a:schemeClr val="accent1"/>
                </a:solidFill>
              </a:defRPr>
            </a:lvl7pPr>
            <a:lvl8pPr lvl="7" rtl="0">
              <a:spcBef>
                <a:spcPts val="0"/>
              </a:spcBef>
              <a:spcAft>
                <a:spcPts val="0"/>
              </a:spcAft>
              <a:buClr>
                <a:schemeClr val="accent1"/>
              </a:buClr>
              <a:buSzPts val="1800"/>
              <a:buNone/>
              <a:defRPr sz="1800">
                <a:solidFill>
                  <a:schemeClr val="accent1"/>
                </a:solidFill>
              </a:defRPr>
            </a:lvl8pPr>
            <a:lvl9pPr lvl="8" rtl="0">
              <a:spcBef>
                <a:spcPts val="0"/>
              </a:spcBef>
              <a:spcAft>
                <a:spcPts val="0"/>
              </a:spcAft>
              <a:buClr>
                <a:schemeClr val="accent1"/>
              </a:buClr>
              <a:buSzPts val="1800"/>
              <a:buNone/>
              <a:defRPr sz="1800">
                <a:solidFill>
                  <a:schemeClr val="accent1"/>
                </a:solidFill>
              </a:defRPr>
            </a:lvl9pPr>
          </a:lstStyle>
          <a:p/>
        </p:txBody>
      </p:sp>
      <p:sp>
        <p:nvSpPr>
          <p:cNvPr id="83" name="Google Shape;83;p17"/>
          <p:cNvSpPr txBox="1"/>
          <p:nvPr>
            <p:ph idx="4" type="subTitle"/>
          </p:nvPr>
        </p:nvSpPr>
        <p:spPr>
          <a:xfrm>
            <a:off x="1076700" y="3790224"/>
            <a:ext cx="3371400" cy="6711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600"/>
              <a:buNone/>
              <a:defRPr sz="1600"/>
            </a:lvl1pPr>
            <a:lvl2pPr lvl="1" rtl="0">
              <a:lnSpc>
                <a:spcPct val="100000"/>
              </a:lnSpc>
              <a:spcBef>
                <a:spcPts val="0"/>
              </a:spcBef>
              <a:spcAft>
                <a:spcPts val="0"/>
              </a:spcAft>
              <a:buSzPts val="1600"/>
              <a:buNone/>
              <a:defRPr sz="1600"/>
            </a:lvl2pPr>
            <a:lvl3pPr lvl="2" rtl="0">
              <a:lnSpc>
                <a:spcPct val="100000"/>
              </a:lnSpc>
              <a:spcBef>
                <a:spcPts val="0"/>
              </a:spcBef>
              <a:spcAft>
                <a:spcPts val="0"/>
              </a:spcAft>
              <a:buSzPts val="1600"/>
              <a:buNone/>
              <a:defRPr sz="1600"/>
            </a:lvl3pPr>
            <a:lvl4pPr lvl="3" rtl="0">
              <a:lnSpc>
                <a:spcPct val="100000"/>
              </a:lnSpc>
              <a:spcBef>
                <a:spcPts val="0"/>
              </a:spcBef>
              <a:spcAft>
                <a:spcPts val="0"/>
              </a:spcAft>
              <a:buSzPts val="1600"/>
              <a:buNone/>
              <a:defRPr sz="1600"/>
            </a:lvl4pPr>
            <a:lvl5pPr lvl="4" rtl="0">
              <a:lnSpc>
                <a:spcPct val="100000"/>
              </a:lnSpc>
              <a:spcBef>
                <a:spcPts val="0"/>
              </a:spcBef>
              <a:spcAft>
                <a:spcPts val="0"/>
              </a:spcAft>
              <a:buSzPts val="1600"/>
              <a:buNone/>
              <a:defRPr sz="1600"/>
            </a:lvl5pPr>
            <a:lvl6pPr lvl="5" rtl="0">
              <a:lnSpc>
                <a:spcPct val="100000"/>
              </a:lnSpc>
              <a:spcBef>
                <a:spcPts val="0"/>
              </a:spcBef>
              <a:spcAft>
                <a:spcPts val="0"/>
              </a:spcAft>
              <a:buSzPts val="1600"/>
              <a:buNone/>
              <a:defRPr sz="1600"/>
            </a:lvl6pPr>
            <a:lvl7pPr lvl="6" rtl="0">
              <a:lnSpc>
                <a:spcPct val="100000"/>
              </a:lnSpc>
              <a:spcBef>
                <a:spcPts val="0"/>
              </a:spcBef>
              <a:spcAft>
                <a:spcPts val="0"/>
              </a:spcAft>
              <a:buSzPts val="1600"/>
              <a:buNone/>
              <a:defRPr sz="1600"/>
            </a:lvl7pPr>
            <a:lvl8pPr lvl="7" rtl="0">
              <a:lnSpc>
                <a:spcPct val="100000"/>
              </a:lnSpc>
              <a:spcBef>
                <a:spcPts val="0"/>
              </a:spcBef>
              <a:spcAft>
                <a:spcPts val="0"/>
              </a:spcAft>
              <a:buSzPts val="1600"/>
              <a:buNone/>
              <a:defRPr sz="1600"/>
            </a:lvl8pPr>
            <a:lvl9pPr lvl="8" rtl="0">
              <a:lnSpc>
                <a:spcPct val="100000"/>
              </a:lnSpc>
              <a:spcBef>
                <a:spcPts val="0"/>
              </a:spcBef>
              <a:spcAft>
                <a:spcPts val="0"/>
              </a:spcAft>
              <a:buSzPts val="1600"/>
              <a:buNone/>
              <a:defRPr sz="1600"/>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ext">
  <p:cSld name="ONE_COLUMN_TEXT_3">
    <p:spTree>
      <p:nvGrpSpPr>
        <p:cNvPr id="84" name="Shape 84"/>
        <p:cNvGrpSpPr/>
        <p:nvPr/>
      </p:nvGrpSpPr>
      <p:grpSpPr>
        <a:xfrm>
          <a:off x="0" y="0"/>
          <a:ext cx="0" cy="0"/>
          <a:chOff x="0" y="0"/>
          <a:chExt cx="0" cy="0"/>
        </a:xfrm>
      </p:grpSpPr>
      <p:sp>
        <p:nvSpPr>
          <p:cNvPr id="85" name="Google Shape;85;p18"/>
          <p:cNvSpPr txBox="1"/>
          <p:nvPr>
            <p:ph type="title"/>
          </p:nvPr>
        </p:nvSpPr>
        <p:spPr>
          <a:xfrm>
            <a:off x="768900" y="1851000"/>
            <a:ext cx="3258000" cy="755700"/>
          </a:xfrm>
          <a:prstGeom prst="rect">
            <a:avLst/>
          </a:prstGeom>
        </p:spPr>
        <p:txBody>
          <a:bodyPr anchorCtr="0" anchor="b" bIns="91425" lIns="91425" spcFirstLastPara="1" rIns="91425" wrap="square" tIns="91425">
            <a:noAutofit/>
          </a:bodyPr>
          <a:lstStyle>
            <a:lvl1pPr lvl="0"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p:txBody>
      </p:sp>
      <p:sp>
        <p:nvSpPr>
          <p:cNvPr id="86" name="Google Shape;86;p18"/>
          <p:cNvSpPr txBox="1"/>
          <p:nvPr>
            <p:ph idx="1" type="body"/>
          </p:nvPr>
        </p:nvSpPr>
        <p:spPr>
          <a:xfrm>
            <a:off x="768900" y="2953275"/>
            <a:ext cx="2897700" cy="1880100"/>
          </a:xfrm>
          <a:prstGeom prst="rect">
            <a:avLst/>
          </a:prstGeom>
        </p:spPr>
        <p:txBody>
          <a:bodyPr anchorCtr="0" anchor="t" bIns="91425" lIns="91425" spcFirstLastPara="1" rIns="91425" wrap="square" tIns="91425">
            <a:noAutofit/>
          </a:bodyPr>
          <a:lstStyle>
            <a:lvl1pPr indent="-342900" lvl="0" marL="457200" rtl="0">
              <a:spcBef>
                <a:spcPts val="0"/>
              </a:spcBef>
              <a:spcAft>
                <a:spcPts val="0"/>
              </a:spcAft>
              <a:buSzPts val="1800"/>
              <a:buChar char="●"/>
              <a:defRPr/>
            </a:lvl1pPr>
            <a:lvl2pPr indent="-342900" lvl="1" marL="914400" rtl="0">
              <a:spcBef>
                <a:spcPts val="1600"/>
              </a:spcBef>
              <a:spcAft>
                <a:spcPts val="0"/>
              </a:spcAft>
              <a:buSzPts val="1800"/>
              <a:buChar char="○"/>
              <a:defRPr sz="1800"/>
            </a:lvl2pPr>
            <a:lvl3pPr indent="-342900" lvl="2" marL="1371600" rtl="0">
              <a:spcBef>
                <a:spcPts val="1600"/>
              </a:spcBef>
              <a:spcAft>
                <a:spcPts val="0"/>
              </a:spcAft>
              <a:buSzPts val="1800"/>
              <a:buChar char="■"/>
              <a:defRPr sz="1800"/>
            </a:lvl3pPr>
            <a:lvl4pPr indent="-342900" lvl="3" marL="1828800" rtl="0">
              <a:spcBef>
                <a:spcPts val="1600"/>
              </a:spcBef>
              <a:spcAft>
                <a:spcPts val="0"/>
              </a:spcAft>
              <a:buSzPts val="1800"/>
              <a:buChar char="●"/>
              <a:defRPr sz="1800"/>
            </a:lvl4pPr>
            <a:lvl5pPr indent="-342900" lvl="4" marL="2286000" rtl="0">
              <a:spcBef>
                <a:spcPts val="1600"/>
              </a:spcBef>
              <a:spcAft>
                <a:spcPts val="0"/>
              </a:spcAft>
              <a:buSzPts val="1800"/>
              <a:buChar char="○"/>
              <a:defRPr sz="1800"/>
            </a:lvl5pPr>
            <a:lvl6pPr indent="-342900" lvl="5" marL="2743200" rtl="0">
              <a:spcBef>
                <a:spcPts val="1600"/>
              </a:spcBef>
              <a:spcAft>
                <a:spcPts val="0"/>
              </a:spcAft>
              <a:buSzPts val="1800"/>
              <a:buChar char="■"/>
              <a:defRPr sz="1800"/>
            </a:lvl6pPr>
            <a:lvl7pPr indent="-342900" lvl="6" marL="3200400" rtl="0">
              <a:spcBef>
                <a:spcPts val="1600"/>
              </a:spcBef>
              <a:spcAft>
                <a:spcPts val="0"/>
              </a:spcAft>
              <a:buSzPts val="1800"/>
              <a:buChar char="●"/>
              <a:defRPr sz="1800"/>
            </a:lvl7pPr>
            <a:lvl8pPr indent="-342900" lvl="7" marL="3657600" rtl="0">
              <a:spcBef>
                <a:spcPts val="1600"/>
              </a:spcBef>
              <a:spcAft>
                <a:spcPts val="0"/>
              </a:spcAft>
              <a:buSzPts val="1800"/>
              <a:buChar char="○"/>
              <a:defRPr sz="1800"/>
            </a:lvl8pPr>
            <a:lvl9pPr indent="-342900" lvl="8" marL="4114800" rtl="0">
              <a:spcBef>
                <a:spcPts val="1600"/>
              </a:spcBef>
              <a:spcAft>
                <a:spcPts val="1600"/>
              </a:spcAft>
              <a:buSzPts val="1800"/>
              <a:buChar char="■"/>
              <a:defRPr sz="1800"/>
            </a:lvl9pPr>
          </a:lstStyle>
          <a:p/>
        </p:txBody>
      </p:sp>
      <p:cxnSp>
        <p:nvCxnSpPr>
          <p:cNvPr id="87" name="Google Shape;87;p18"/>
          <p:cNvCxnSpPr/>
          <p:nvPr/>
        </p:nvCxnSpPr>
        <p:spPr>
          <a:xfrm>
            <a:off x="-122675" y="2679425"/>
            <a:ext cx="4211100" cy="0"/>
          </a:xfrm>
          <a:prstGeom prst="straightConnector1">
            <a:avLst/>
          </a:prstGeom>
          <a:noFill/>
          <a:ln cap="flat" cmpd="sng" w="9525">
            <a:solidFill>
              <a:schemeClr val="accent2"/>
            </a:solidFill>
            <a:prstDash val="solid"/>
            <a:round/>
            <a:headEnd len="med" w="med" type="none"/>
            <a:tailEnd len="med" w="med" type="none"/>
          </a:ln>
        </p:spPr>
      </p:cxn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Four Columns">
  <p:cSld name="TITLE_AND_BODY_1_2">
    <p:spTree>
      <p:nvGrpSpPr>
        <p:cNvPr id="88" name="Shape 88"/>
        <p:cNvGrpSpPr/>
        <p:nvPr/>
      </p:nvGrpSpPr>
      <p:grpSpPr>
        <a:xfrm>
          <a:off x="0" y="0"/>
          <a:ext cx="0" cy="0"/>
          <a:chOff x="0" y="0"/>
          <a:chExt cx="0" cy="0"/>
        </a:xfrm>
      </p:grpSpPr>
      <p:sp>
        <p:nvSpPr>
          <p:cNvPr id="89" name="Google Shape;89;p19"/>
          <p:cNvSpPr txBox="1"/>
          <p:nvPr>
            <p:ph type="title"/>
          </p:nvPr>
        </p:nvSpPr>
        <p:spPr>
          <a:xfrm>
            <a:off x="935650" y="1941800"/>
            <a:ext cx="2096100" cy="403800"/>
          </a:xfrm>
          <a:prstGeom prst="rect">
            <a:avLst/>
          </a:prstGeom>
        </p:spPr>
        <p:txBody>
          <a:bodyPr anchorCtr="0" anchor="b" bIns="91425" lIns="91425" spcFirstLastPara="1" rIns="91425" wrap="square" tIns="91425">
            <a:noAutofit/>
          </a:bodyPr>
          <a:lstStyle>
            <a:lvl1pPr lvl="0" rtl="0" algn="r">
              <a:spcBef>
                <a:spcPts val="0"/>
              </a:spcBef>
              <a:spcAft>
                <a:spcPts val="0"/>
              </a:spcAft>
              <a:buClr>
                <a:schemeClr val="accent1"/>
              </a:buClr>
              <a:buSzPts val="1800"/>
              <a:buNone/>
              <a:defRPr sz="1800">
                <a:solidFill>
                  <a:schemeClr val="accent1"/>
                </a:solidFill>
              </a:defRPr>
            </a:lvl1pPr>
            <a:lvl2pPr lvl="1" rtl="0" algn="r">
              <a:spcBef>
                <a:spcPts val="0"/>
              </a:spcBef>
              <a:spcAft>
                <a:spcPts val="0"/>
              </a:spcAft>
              <a:buClr>
                <a:schemeClr val="accent1"/>
              </a:buClr>
              <a:buSzPts val="1800"/>
              <a:buNone/>
              <a:defRPr sz="1800">
                <a:solidFill>
                  <a:schemeClr val="accent1"/>
                </a:solidFill>
              </a:defRPr>
            </a:lvl2pPr>
            <a:lvl3pPr lvl="2" rtl="0" algn="r">
              <a:spcBef>
                <a:spcPts val="0"/>
              </a:spcBef>
              <a:spcAft>
                <a:spcPts val="0"/>
              </a:spcAft>
              <a:buClr>
                <a:schemeClr val="accent1"/>
              </a:buClr>
              <a:buSzPts val="1800"/>
              <a:buNone/>
              <a:defRPr sz="1800">
                <a:solidFill>
                  <a:schemeClr val="accent1"/>
                </a:solidFill>
              </a:defRPr>
            </a:lvl3pPr>
            <a:lvl4pPr lvl="3" rtl="0" algn="r">
              <a:spcBef>
                <a:spcPts val="0"/>
              </a:spcBef>
              <a:spcAft>
                <a:spcPts val="0"/>
              </a:spcAft>
              <a:buClr>
                <a:schemeClr val="accent1"/>
              </a:buClr>
              <a:buSzPts val="1800"/>
              <a:buNone/>
              <a:defRPr sz="1800">
                <a:solidFill>
                  <a:schemeClr val="accent1"/>
                </a:solidFill>
              </a:defRPr>
            </a:lvl4pPr>
            <a:lvl5pPr lvl="4" rtl="0" algn="r">
              <a:spcBef>
                <a:spcPts val="0"/>
              </a:spcBef>
              <a:spcAft>
                <a:spcPts val="0"/>
              </a:spcAft>
              <a:buClr>
                <a:schemeClr val="accent1"/>
              </a:buClr>
              <a:buSzPts val="1800"/>
              <a:buNone/>
              <a:defRPr sz="1800">
                <a:solidFill>
                  <a:schemeClr val="accent1"/>
                </a:solidFill>
              </a:defRPr>
            </a:lvl5pPr>
            <a:lvl6pPr lvl="5" rtl="0" algn="r">
              <a:spcBef>
                <a:spcPts val="0"/>
              </a:spcBef>
              <a:spcAft>
                <a:spcPts val="0"/>
              </a:spcAft>
              <a:buClr>
                <a:schemeClr val="accent1"/>
              </a:buClr>
              <a:buSzPts val="1800"/>
              <a:buNone/>
              <a:defRPr sz="1800">
                <a:solidFill>
                  <a:schemeClr val="accent1"/>
                </a:solidFill>
              </a:defRPr>
            </a:lvl6pPr>
            <a:lvl7pPr lvl="6" rtl="0" algn="r">
              <a:spcBef>
                <a:spcPts val="0"/>
              </a:spcBef>
              <a:spcAft>
                <a:spcPts val="0"/>
              </a:spcAft>
              <a:buClr>
                <a:schemeClr val="accent1"/>
              </a:buClr>
              <a:buSzPts val="1800"/>
              <a:buNone/>
              <a:defRPr sz="1800">
                <a:solidFill>
                  <a:schemeClr val="accent1"/>
                </a:solidFill>
              </a:defRPr>
            </a:lvl7pPr>
            <a:lvl8pPr lvl="7" rtl="0" algn="r">
              <a:spcBef>
                <a:spcPts val="0"/>
              </a:spcBef>
              <a:spcAft>
                <a:spcPts val="0"/>
              </a:spcAft>
              <a:buClr>
                <a:schemeClr val="accent1"/>
              </a:buClr>
              <a:buSzPts val="1800"/>
              <a:buNone/>
              <a:defRPr sz="1800">
                <a:solidFill>
                  <a:schemeClr val="accent1"/>
                </a:solidFill>
              </a:defRPr>
            </a:lvl8pPr>
            <a:lvl9pPr lvl="8" rtl="0" algn="r">
              <a:spcBef>
                <a:spcPts val="0"/>
              </a:spcBef>
              <a:spcAft>
                <a:spcPts val="0"/>
              </a:spcAft>
              <a:buClr>
                <a:schemeClr val="accent1"/>
              </a:buClr>
              <a:buSzPts val="1800"/>
              <a:buNone/>
              <a:defRPr sz="1800">
                <a:solidFill>
                  <a:schemeClr val="accent1"/>
                </a:solidFill>
              </a:defRPr>
            </a:lvl9pPr>
          </a:lstStyle>
          <a:p/>
        </p:txBody>
      </p:sp>
      <p:sp>
        <p:nvSpPr>
          <p:cNvPr id="90" name="Google Shape;90;p19"/>
          <p:cNvSpPr txBox="1"/>
          <p:nvPr>
            <p:ph idx="1" type="subTitle"/>
          </p:nvPr>
        </p:nvSpPr>
        <p:spPr>
          <a:xfrm>
            <a:off x="935650" y="2304975"/>
            <a:ext cx="2096100" cy="4998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sz="1400"/>
            </a:lvl1pPr>
            <a:lvl2pPr lvl="1" rtl="0" algn="r">
              <a:lnSpc>
                <a:spcPct val="100000"/>
              </a:lnSpc>
              <a:spcBef>
                <a:spcPts val="0"/>
              </a:spcBef>
              <a:spcAft>
                <a:spcPts val="0"/>
              </a:spcAft>
              <a:buSzPts val="1400"/>
              <a:buNone/>
              <a:defRPr/>
            </a:lvl2pPr>
            <a:lvl3pPr lvl="2" rtl="0" algn="r">
              <a:lnSpc>
                <a:spcPct val="100000"/>
              </a:lnSpc>
              <a:spcBef>
                <a:spcPts val="0"/>
              </a:spcBef>
              <a:spcAft>
                <a:spcPts val="0"/>
              </a:spcAft>
              <a:buSzPts val="1400"/>
              <a:buNone/>
              <a:defRPr/>
            </a:lvl3pPr>
            <a:lvl4pPr lvl="3" rtl="0" algn="r">
              <a:lnSpc>
                <a:spcPct val="100000"/>
              </a:lnSpc>
              <a:spcBef>
                <a:spcPts val="0"/>
              </a:spcBef>
              <a:spcAft>
                <a:spcPts val="0"/>
              </a:spcAft>
              <a:buSzPts val="1400"/>
              <a:buNone/>
              <a:defRPr/>
            </a:lvl4pPr>
            <a:lvl5pPr lvl="4" rtl="0" algn="r">
              <a:lnSpc>
                <a:spcPct val="100000"/>
              </a:lnSpc>
              <a:spcBef>
                <a:spcPts val="0"/>
              </a:spcBef>
              <a:spcAft>
                <a:spcPts val="0"/>
              </a:spcAft>
              <a:buSzPts val="1400"/>
              <a:buNone/>
              <a:defRPr/>
            </a:lvl5pPr>
            <a:lvl6pPr lvl="5" rtl="0" algn="r">
              <a:lnSpc>
                <a:spcPct val="100000"/>
              </a:lnSpc>
              <a:spcBef>
                <a:spcPts val="0"/>
              </a:spcBef>
              <a:spcAft>
                <a:spcPts val="0"/>
              </a:spcAft>
              <a:buSzPts val="1400"/>
              <a:buNone/>
              <a:defRPr/>
            </a:lvl6pPr>
            <a:lvl7pPr lvl="6" rtl="0" algn="r">
              <a:lnSpc>
                <a:spcPct val="100000"/>
              </a:lnSpc>
              <a:spcBef>
                <a:spcPts val="0"/>
              </a:spcBef>
              <a:spcAft>
                <a:spcPts val="0"/>
              </a:spcAft>
              <a:buSzPts val="1400"/>
              <a:buNone/>
              <a:defRPr/>
            </a:lvl7pPr>
            <a:lvl8pPr lvl="7" rtl="0" algn="r">
              <a:lnSpc>
                <a:spcPct val="100000"/>
              </a:lnSpc>
              <a:spcBef>
                <a:spcPts val="0"/>
              </a:spcBef>
              <a:spcAft>
                <a:spcPts val="0"/>
              </a:spcAft>
              <a:buSzPts val="1400"/>
              <a:buNone/>
              <a:defRPr/>
            </a:lvl8pPr>
            <a:lvl9pPr lvl="8" rtl="0" algn="r">
              <a:lnSpc>
                <a:spcPct val="100000"/>
              </a:lnSpc>
              <a:spcBef>
                <a:spcPts val="0"/>
              </a:spcBef>
              <a:spcAft>
                <a:spcPts val="0"/>
              </a:spcAft>
              <a:buSzPts val="1400"/>
              <a:buNone/>
              <a:defRPr/>
            </a:lvl9pPr>
          </a:lstStyle>
          <a:p/>
        </p:txBody>
      </p:sp>
      <p:sp>
        <p:nvSpPr>
          <p:cNvPr id="91" name="Google Shape;91;p19"/>
          <p:cNvSpPr txBox="1"/>
          <p:nvPr>
            <p:ph idx="2" type="title"/>
          </p:nvPr>
        </p:nvSpPr>
        <p:spPr>
          <a:xfrm>
            <a:off x="935650" y="3366825"/>
            <a:ext cx="2096100" cy="403800"/>
          </a:xfrm>
          <a:prstGeom prst="rect">
            <a:avLst/>
          </a:prstGeom>
        </p:spPr>
        <p:txBody>
          <a:bodyPr anchorCtr="0" anchor="b" bIns="91425" lIns="91425" spcFirstLastPara="1" rIns="91425" wrap="square" tIns="91425">
            <a:noAutofit/>
          </a:bodyPr>
          <a:lstStyle>
            <a:lvl1pPr lvl="0" rtl="0" algn="r">
              <a:spcBef>
                <a:spcPts val="0"/>
              </a:spcBef>
              <a:spcAft>
                <a:spcPts val="0"/>
              </a:spcAft>
              <a:buClr>
                <a:schemeClr val="accent1"/>
              </a:buClr>
              <a:buSzPts val="1800"/>
              <a:buNone/>
              <a:defRPr sz="1800">
                <a:solidFill>
                  <a:schemeClr val="accent1"/>
                </a:solidFill>
              </a:defRPr>
            </a:lvl1pPr>
            <a:lvl2pPr lvl="1" rtl="0" algn="r">
              <a:spcBef>
                <a:spcPts val="0"/>
              </a:spcBef>
              <a:spcAft>
                <a:spcPts val="0"/>
              </a:spcAft>
              <a:buClr>
                <a:schemeClr val="accent1"/>
              </a:buClr>
              <a:buSzPts val="1800"/>
              <a:buNone/>
              <a:defRPr sz="1800">
                <a:solidFill>
                  <a:schemeClr val="accent1"/>
                </a:solidFill>
              </a:defRPr>
            </a:lvl2pPr>
            <a:lvl3pPr lvl="2" rtl="0" algn="r">
              <a:spcBef>
                <a:spcPts val="0"/>
              </a:spcBef>
              <a:spcAft>
                <a:spcPts val="0"/>
              </a:spcAft>
              <a:buClr>
                <a:schemeClr val="accent1"/>
              </a:buClr>
              <a:buSzPts val="1800"/>
              <a:buNone/>
              <a:defRPr sz="1800">
                <a:solidFill>
                  <a:schemeClr val="accent1"/>
                </a:solidFill>
              </a:defRPr>
            </a:lvl3pPr>
            <a:lvl4pPr lvl="3" rtl="0" algn="r">
              <a:spcBef>
                <a:spcPts val="0"/>
              </a:spcBef>
              <a:spcAft>
                <a:spcPts val="0"/>
              </a:spcAft>
              <a:buClr>
                <a:schemeClr val="accent1"/>
              </a:buClr>
              <a:buSzPts val="1800"/>
              <a:buNone/>
              <a:defRPr sz="1800">
                <a:solidFill>
                  <a:schemeClr val="accent1"/>
                </a:solidFill>
              </a:defRPr>
            </a:lvl4pPr>
            <a:lvl5pPr lvl="4" rtl="0" algn="r">
              <a:spcBef>
                <a:spcPts val="0"/>
              </a:spcBef>
              <a:spcAft>
                <a:spcPts val="0"/>
              </a:spcAft>
              <a:buClr>
                <a:schemeClr val="accent1"/>
              </a:buClr>
              <a:buSzPts val="1800"/>
              <a:buNone/>
              <a:defRPr sz="1800">
                <a:solidFill>
                  <a:schemeClr val="accent1"/>
                </a:solidFill>
              </a:defRPr>
            </a:lvl5pPr>
            <a:lvl6pPr lvl="5" rtl="0" algn="r">
              <a:spcBef>
                <a:spcPts val="0"/>
              </a:spcBef>
              <a:spcAft>
                <a:spcPts val="0"/>
              </a:spcAft>
              <a:buClr>
                <a:schemeClr val="accent1"/>
              </a:buClr>
              <a:buSzPts val="1800"/>
              <a:buNone/>
              <a:defRPr sz="1800">
                <a:solidFill>
                  <a:schemeClr val="accent1"/>
                </a:solidFill>
              </a:defRPr>
            </a:lvl6pPr>
            <a:lvl7pPr lvl="6" rtl="0" algn="r">
              <a:spcBef>
                <a:spcPts val="0"/>
              </a:spcBef>
              <a:spcAft>
                <a:spcPts val="0"/>
              </a:spcAft>
              <a:buClr>
                <a:schemeClr val="accent1"/>
              </a:buClr>
              <a:buSzPts val="1800"/>
              <a:buNone/>
              <a:defRPr sz="1800">
                <a:solidFill>
                  <a:schemeClr val="accent1"/>
                </a:solidFill>
              </a:defRPr>
            </a:lvl7pPr>
            <a:lvl8pPr lvl="7" rtl="0" algn="r">
              <a:spcBef>
                <a:spcPts val="0"/>
              </a:spcBef>
              <a:spcAft>
                <a:spcPts val="0"/>
              </a:spcAft>
              <a:buClr>
                <a:schemeClr val="accent1"/>
              </a:buClr>
              <a:buSzPts val="1800"/>
              <a:buNone/>
              <a:defRPr sz="1800">
                <a:solidFill>
                  <a:schemeClr val="accent1"/>
                </a:solidFill>
              </a:defRPr>
            </a:lvl8pPr>
            <a:lvl9pPr lvl="8" rtl="0" algn="r">
              <a:spcBef>
                <a:spcPts val="0"/>
              </a:spcBef>
              <a:spcAft>
                <a:spcPts val="0"/>
              </a:spcAft>
              <a:buClr>
                <a:schemeClr val="accent1"/>
              </a:buClr>
              <a:buSzPts val="1800"/>
              <a:buNone/>
              <a:defRPr sz="1800">
                <a:solidFill>
                  <a:schemeClr val="accent1"/>
                </a:solidFill>
              </a:defRPr>
            </a:lvl9pPr>
          </a:lstStyle>
          <a:p/>
        </p:txBody>
      </p:sp>
      <p:sp>
        <p:nvSpPr>
          <p:cNvPr id="92" name="Google Shape;92;p19"/>
          <p:cNvSpPr txBox="1"/>
          <p:nvPr>
            <p:ph idx="3" type="subTitle"/>
          </p:nvPr>
        </p:nvSpPr>
        <p:spPr>
          <a:xfrm>
            <a:off x="935650" y="3730125"/>
            <a:ext cx="2096100" cy="4998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sz="1400"/>
            </a:lvl1pPr>
            <a:lvl2pPr lvl="1" rtl="0" algn="r">
              <a:lnSpc>
                <a:spcPct val="100000"/>
              </a:lnSpc>
              <a:spcBef>
                <a:spcPts val="0"/>
              </a:spcBef>
              <a:spcAft>
                <a:spcPts val="0"/>
              </a:spcAft>
              <a:buSzPts val="1400"/>
              <a:buNone/>
              <a:defRPr/>
            </a:lvl2pPr>
            <a:lvl3pPr lvl="2" rtl="0" algn="r">
              <a:lnSpc>
                <a:spcPct val="100000"/>
              </a:lnSpc>
              <a:spcBef>
                <a:spcPts val="0"/>
              </a:spcBef>
              <a:spcAft>
                <a:spcPts val="0"/>
              </a:spcAft>
              <a:buSzPts val="1400"/>
              <a:buNone/>
              <a:defRPr/>
            </a:lvl3pPr>
            <a:lvl4pPr lvl="3" rtl="0" algn="r">
              <a:lnSpc>
                <a:spcPct val="100000"/>
              </a:lnSpc>
              <a:spcBef>
                <a:spcPts val="0"/>
              </a:spcBef>
              <a:spcAft>
                <a:spcPts val="0"/>
              </a:spcAft>
              <a:buSzPts val="1400"/>
              <a:buNone/>
              <a:defRPr/>
            </a:lvl4pPr>
            <a:lvl5pPr lvl="4" rtl="0" algn="r">
              <a:lnSpc>
                <a:spcPct val="100000"/>
              </a:lnSpc>
              <a:spcBef>
                <a:spcPts val="0"/>
              </a:spcBef>
              <a:spcAft>
                <a:spcPts val="0"/>
              </a:spcAft>
              <a:buSzPts val="1400"/>
              <a:buNone/>
              <a:defRPr/>
            </a:lvl5pPr>
            <a:lvl6pPr lvl="5" rtl="0" algn="r">
              <a:lnSpc>
                <a:spcPct val="100000"/>
              </a:lnSpc>
              <a:spcBef>
                <a:spcPts val="0"/>
              </a:spcBef>
              <a:spcAft>
                <a:spcPts val="0"/>
              </a:spcAft>
              <a:buSzPts val="1400"/>
              <a:buNone/>
              <a:defRPr/>
            </a:lvl6pPr>
            <a:lvl7pPr lvl="6" rtl="0" algn="r">
              <a:lnSpc>
                <a:spcPct val="100000"/>
              </a:lnSpc>
              <a:spcBef>
                <a:spcPts val="0"/>
              </a:spcBef>
              <a:spcAft>
                <a:spcPts val="0"/>
              </a:spcAft>
              <a:buSzPts val="1400"/>
              <a:buNone/>
              <a:defRPr/>
            </a:lvl7pPr>
            <a:lvl8pPr lvl="7" rtl="0" algn="r">
              <a:lnSpc>
                <a:spcPct val="100000"/>
              </a:lnSpc>
              <a:spcBef>
                <a:spcPts val="0"/>
              </a:spcBef>
              <a:spcAft>
                <a:spcPts val="0"/>
              </a:spcAft>
              <a:buSzPts val="1400"/>
              <a:buNone/>
              <a:defRPr/>
            </a:lvl8pPr>
            <a:lvl9pPr lvl="8" rtl="0" algn="r">
              <a:lnSpc>
                <a:spcPct val="100000"/>
              </a:lnSpc>
              <a:spcBef>
                <a:spcPts val="0"/>
              </a:spcBef>
              <a:spcAft>
                <a:spcPts val="0"/>
              </a:spcAft>
              <a:buSzPts val="1400"/>
              <a:buNone/>
              <a:defRPr/>
            </a:lvl9pPr>
          </a:lstStyle>
          <a:p/>
        </p:txBody>
      </p:sp>
      <p:sp>
        <p:nvSpPr>
          <p:cNvPr id="93" name="Google Shape;93;p19"/>
          <p:cNvSpPr txBox="1"/>
          <p:nvPr>
            <p:ph idx="4" type="title"/>
          </p:nvPr>
        </p:nvSpPr>
        <p:spPr>
          <a:xfrm>
            <a:off x="6112225" y="1941800"/>
            <a:ext cx="2096100" cy="403800"/>
          </a:xfrm>
          <a:prstGeom prst="rect">
            <a:avLst/>
          </a:prstGeom>
        </p:spPr>
        <p:txBody>
          <a:bodyPr anchorCtr="0" anchor="b" bIns="91425" lIns="91425" spcFirstLastPara="1" rIns="91425" wrap="square" tIns="91425">
            <a:noAutofit/>
          </a:bodyPr>
          <a:lstStyle>
            <a:lvl1pPr lvl="0" rtl="0">
              <a:spcBef>
                <a:spcPts val="0"/>
              </a:spcBef>
              <a:spcAft>
                <a:spcPts val="0"/>
              </a:spcAft>
              <a:buClr>
                <a:schemeClr val="accent1"/>
              </a:buClr>
              <a:buSzPts val="1800"/>
              <a:buNone/>
              <a:defRPr sz="1800">
                <a:solidFill>
                  <a:schemeClr val="accent1"/>
                </a:solidFill>
              </a:defRPr>
            </a:lvl1pPr>
            <a:lvl2pPr lvl="1" rtl="0">
              <a:spcBef>
                <a:spcPts val="0"/>
              </a:spcBef>
              <a:spcAft>
                <a:spcPts val="0"/>
              </a:spcAft>
              <a:buClr>
                <a:schemeClr val="accent1"/>
              </a:buClr>
              <a:buSzPts val="1800"/>
              <a:buNone/>
              <a:defRPr sz="1800">
                <a:solidFill>
                  <a:schemeClr val="accent1"/>
                </a:solidFill>
              </a:defRPr>
            </a:lvl2pPr>
            <a:lvl3pPr lvl="2" rtl="0">
              <a:spcBef>
                <a:spcPts val="0"/>
              </a:spcBef>
              <a:spcAft>
                <a:spcPts val="0"/>
              </a:spcAft>
              <a:buClr>
                <a:schemeClr val="accent1"/>
              </a:buClr>
              <a:buSzPts val="1800"/>
              <a:buNone/>
              <a:defRPr sz="1800">
                <a:solidFill>
                  <a:schemeClr val="accent1"/>
                </a:solidFill>
              </a:defRPr>
            </a:lvl3pPr>
            <a:lvl4pPr lvl="3" rtl="0">
              <a:spcBef>
                <a:spcPts val="0"/>
              </a:spcBef>
              <a:spcAft>
                <a:spcPts val="0"/>
              </a:spcAft>
              <a:buClr>
                <a:schemeClr val="accent1"/>
              </a:buClr>
              <a:buSzPts val="1800"/>
              <a:buNone/>
              <a:defRPr sz="1800">
                <a:solidFill>
                  <a:schemeClr val="accent1"/>
                </a:solidFill>
              </a:defRPr>
            </a:lvl4pPr>
            <a:lvl5pPr lvl="4" rtl="0">
              <a:spcBef>
                <a:spcPts val="0"/>
              </a:spcBef>
              <a:spcAft>
                <a:spcPts val="0"/>
              </a:spcAft>
              <a:buClr>
                <a:schemeClr val="accent1"/>
              </a:buClr>
              <a:buSzPts val="1800"/>
              <a:buNone/>
              <a:defRPr sz="1800">
                <a:solidFill>
                  <a:schemeClr val="accent1"/>
                </a:solidFill>
              </a:defRPr>
            </a:lvl5pPr>
            <a:lvl6pPr lvl="5" rtl="0">
              <a:spcBef>
                <a:spcPts val="0"/>
              </a:spcBef>
              <a:spcAft>
                <a:spcPts val="0"/>
              </a:spcAft>
              <a:buClr>
                <a:schemeClr val="accent1"/>
              </a:buClr>
              <a:buSzPts val="1800"/>
              <a:buNone/>
              <a:defRPr sz="1800">
                <a:solidFill>
                  <a:schemeClr val="accent1"/>
                </a:solidFill>
              </a:defRPr>
            </a:lvl6pPr>
            <a:lvl7pPr lvl="6" rtl="0">
              <a:spcBef>
                <a:spcPts val="0"/>
              </a:spcBef>
              <a:spcAft>
                <a:spcPts val="0"/>
              </a:spcAft>
              <a:buClr>
                <a:schemeClr val="accent1"/>
              </a:buClr>
              <a:buSzPts val="1800"/>
              <a:buNone/>
              <a:defRPr sz="1800">
                <a:solidFill>
                  <a:schemeClr val="accent1"/>
                </a:solidFill>
              </a:defRPr>
            </a:lvl7pPr>
            <a:lvl8pPr lvl="7" rtl="0">
              <a:spcBef>
                <a:spcPts val="0"/>
              </a:spcBef>
              <a:spcAft>
                <a:spcPts val="0"/>
              </a:spcAft>
              <a:buClr>
                <a:schemeClr val="accent1"/>
              </a:buClr>
              <a:buSzPts val="1800"/>
              <a:buNone/>
              <a:defRPr sz="1800">
                <a:solidFill>
                  <a:schemeClr val="accent1"/>
                </a:solidFill>
              </a:defRPr>
            </a:lvl8pPr>
            <a:lvl9pPr lvl="8" rtl="0">
              <a:spcBef>
                <a:spcPts val="0"/>
              </a:spcBef>
              <a:spcAft>
                <a:spcPts val="0"/>
              </a:spcAft>
              <a:buClr>
                <a:schemeClr val="accent1"/>
              </a:buClr>
              <a:buSzPts val="1800"/>
              <a:buNone/>
              <a:defRPr sz="1800">
                <a:solidFill>
                  <a:schemeClr val="accent1"/>
                </a:solidFill>
              </a:defRPr>
            </a:lvl9pPr>
          </a:lstStyle>
          <a:p/>
        </p:txBody>
      </p:sp>
      <p:sp>
        <p:nvSpPr>
          <p:cNvPr id="94" name="Google Shape;94;p19"/>
          <p:cNvSpPr txBox="1"/>
          <p:nvPr>
            <p:ph idx="5" type="subTitle"/>
          </p:nvPr>
        </p:nvSpPr>
        <p:spPr>
          <a:xfrm>
            <a:off x="6112225" y="2304975"/>
            <a:ext cx="2096100" cy="499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95" name="Google Shape;95;p19"/>
          <p:cNvSpPr txBox="1"/>
          <p:nvPr>
            <p:ph idx="6" type="title"/>
          </p:nvPr>
        </p:nvSpPr>
        <p:spPr>
          <a:xfrm>
            <a:off x="6112225" y="3366825"/>
            <a:ext cx="2096100" cy="403800"/>
          </a:xfrm>
          <a:prstGeom prst="rect">
            <a:avLst/>
          </a:prstGeom>
        </p:spPr>
        <p:txBody>
          <a:bodyPr anchorCtr="0" anchor="b" bIns="91425" lIns="91425" spcFirstLastPara="1" rIns="91425" wrap="square" tIns="91425">
            <a:noAutofit/>
          </a:bodyPr>
          <a:lstStyle>
            <a:lvl1pPr lvl="0" rtl="0">
              <a:spcBef>
                <a:spcPts val="0"/>
              </a:spcBef>
              <a:spcAft>
                <a:spcPts val="0"/>
              </a:spcAft>
              <a:buClr>
                <a:schemeClr val="accent1"/>
              </a:buClr>
              <a:buSzPts val="1800"/>
              <a:buNone/>
              <a:defRPr sz="1800">
                <a:solidFill>
                  <a:schemeClr val="accent1"/>
                </a:solidFill>
              </a:defRPr>
            </a:lvl1pPr>
            <a:lvl2pPr lvl="1" rtl="0">
              <a:spcBef>
                <a:spcPts val="0"/>
              </a:spcBef>
              <a:spcAft>
                <a:spcPts val="0"/>
              </a:spcAft>
              <a:buClr>
                <a:schemeClr val="accent1"/>
              </a:buClr>
              <a:buSzPts val="1800"/>
              <a:buNone/>
              <a:defRPr sz="1800">
                <a:solidFill>
                  <a:schemeClr val="accent1"/>
                </a:solidFill>
              </a:defRPr>
            </a:lvl2pPr>
            <a:lvl3pPr lvl="2" rtl="0">
              <a:spcBef>
                <a:spcPts val="0"/>
              </a:spcBef>
              <a:spcAft>
                <a:spcPts val="0"/>
              </a:spcAft>
              <a:buClr>
                <a:schemeClr val="accent1"/>
              </a:buClr>
              <a:buSzPts val="1800"/>
              <a:buNone/>
              <a:defRPr sz="1800">
                <a:solidFill>
                  <a:schemeClr val="accent1"/>
                </a:solidFill>
              </a:defRPr>
            </a:lvl3pPr>
            <a:lvl4pPr lvl="3" rtl="0">
              <a:spcBef>
                <a:spcPts val="0"/>
              </a:spcBef>
              <a:spcAft>
                <a:spcPts val="0"/>
              </a:spcAft>
              <a:buClr>
                <a:schemeClr val="accent1"/>
              </a:buClr>
              <a:buSzPts val="1800"/>
              <a:buNone/>
              <a:defRPr sz="1800">
                <a:solidFill>
                  <a:schemeClr val="accent1"/>
                </a:solidFill>
              </a:defRPr>
            </a:lvl4pPr>
            <a:lvl5pPr lvl="4" rtl="0">
              <a:spcBef>
                <a:spcPts val="0"/>
              </a:spcBef>
              <a:spcAft>
                <a:spcPts val="0"/>
              </a:spcAft>
              <a:buClr>
                <a:schemeClr val="accent1"/>
              </a:buClr>
              <a:buSzPts val="1800"/>
              <a:buNone/>
              <a:defRPr sz="1800">
                <a:solidFill>
                  <a:schemeClr val="accent1"/>
                </a:solidFill>
              </a:defRPr>
            </a:lvl5pPr>
            <a:lvl6pPr lvl="5" rtl="0">
              <a:spcBef>
                <a:spcPts val="0"/>
              </a:spcBef>
              <a:spcAft>
                <a:spcPts val="0"/>
              </a:spcAft>
              <a:buClr>
                <a:schemeClr val="accent1"/>
              </a:buClr>
              <a:buSzPts val="1800"/>
              <a:buNone/>
              <a:defRPr sz="1800">
                <a:solidFill>
                  <a:schemeClr val="accent1"/>
                </a:solidFill>
              </a:defRPr>
            </a:lvl6pPr>
            <a:lvl7pPr lvl="6" rtl="0">
              <a:spcBef>
                <a:spcPts val="0"/>
              </a:spcBef>
              <a:spcAft>
                <a:spcPts val="0"/>
              </a:spcAft>
              <a:buClr>
                <a:schemeClr val="accent1"/>
              </a:buClr>
              <a:buSzPts val="1800"/>
              <a:buNone/>
              <a:defRPr sz="1800">
                <a:solidFill>
                  <a:schemeClr val="accent1"/>
                </a:solidFill>
              </a:defRPr>
            </a:lvl7pPr>
            <a:lvl8pPr lvl="7" rtl="0">
              <a:spcBef>
                <a:spcPts val="0"/>
              </a:spcBef>
              <a:spcAft>
                <a:spcPts val="0"/>
              </a:spcAft>
              <a:buClr>
                <a:schemeClr val="accent1"/>
              </a:buClr>
              <a:buSzPts val="1800"/>
              <a:buNone/>
              <a:defRPr sz="1800">
                <a:solidFill>
                  <a:schemeClr val="accent1"/>
                </a:solidFill>
              </a:defRPr>
            </a:lvl8pPr>
            <a:lvl9pPr lvl="8" rtl="0">
              <a:spcBef>
                <a:spcPts val="0"/>
              </a:spcBef>
              <a:spcAft>
                <a:spcPts val="0"/>
              </a:spcAft>
              <a:buClr>
                <a:schemeClr val="accent1"/>
              </a:buClr>
              <a:buSzPts val="1800"/>
              <a:buNone/>
              <a:defRPr sz="1800">
                <a:solidFill>
                  <a:schemeClr val="accent1"/>
                </a:solidFill>
              </a:defRPr>
            </a:lvl9pPr>
          </a:lstStyle>
          <a:p/>
        </p:txBody>
      </p:sp>
      <p:sp>
        <p:nvSpPr>
          <p:cNvPr id="96" name="Google Shape;96;p19"/>
          <p:cNvSpPr txBox="1"/>
          <p:nvPr>
            <p:ph idx="7" type="subTitle"/>
          </p:nvPr>
        </p:nvSpPr>
        <p:spPr>
          <a:xfrm>
            <a:off x="6112225" y="3730125"/>
            <a:ext cx="2096100" cy="499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97" name="Google Shape;97;p19"/>
          <p:cNvSpPr txBox="1"/>
          <p:nvPr>
            <p:ph idx="8" type="title"/>
          </p:nvPr>
        </p:nvSpPr>
        <p:spPr>
          <a:xfrm>
            <a:off x="768900" y="403200"/>
            <a:ext cx="4383300" cy="755700"/>
          </a:xfrm>
          <a:prstGeom prst="rect">
            <a:avLst/>
          </a:prstGeom>
        </p:spPr>
        <p:txBody>
          <a:bodyPr anchorCtr="0" anchor="b" bIns="91425" lIns="91425" spcFirstLastPara="1" rIns="91425" wrap="square" tIns="91425">
            <a:noAutofit/>
          </a:bodyPr>
          <a:lstStyle>
            <a:lvl1pPr lvl="0"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p:txBody>
      </p:sp>
      <p:cxnSp>
        <p:nvCxnSpPr>
          <p:cNvPr id="98" name="Google Shape;98;p19"/>
          <p:cNvCxnSpPr/>
          <p:nvPr/>
        </p:nvCxnSpPr>
        <p:spPr>
          <a:xfrm>
            <a:off x="-122675" y="1231625"/>
            <a:ext cx="4211100" cy="0"/>
          </a:xfrm>
          <a:prstGeom prst="straightConnector1">
            <a:avLst/>
          </a:prstGeom>
          <a:noFill/>
          <a:ln cap="flat" cmpd="sng" w="9525">
            <a:solidFill>
              <a:schemeClr val="accent2"/>
            </a:solidFill>
            <a:prstDash val="solid"/>
            <a:round/>
            <a:headEnd len="med" w="med" type="none"/>
            <a:tailEnd len="med" w="med" type="none"/>
          </a:ln>
        </p:spPr>
      </p:cxn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Six Columns ">
  <p:cSld name="TITLE_AND_BODY_1_1_2">
    <p:spTree>
      <p:nvGrpSpPr>
        <p:cNvPr id="99" name="Shape 99"/>
        <p:cNvGrpSpPr/>
        <p:nvPr/>
      </p:nvGrpSpPr>
      <p:grpSpPr>
        <a:xfrm>
          <a:off x="0" y="0"/>
          <a:ext cx="0" cy="0"/>
          <a:chOff x="0" y="0"/>
          <a:chExt cx="0" cy="0"/>
        </a:xfrm>
      </p:grpSpPr>
      <p:sp>
        <p:nvSpPr>
          <p:cNvPr id="100" name="Google Shape;100;p20"/>
          <p:cNvSpPr txBox="1"/>
          <p:nvPr>
            <p:ph type="title"/>
          </p:nvPr>
        </p:nvSpPr>
        <p:spPr>
          <a:xfrm>
            <a:off x="1076700" y="1836854"/>
            <a:ext cx="2096100" cy="4998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accent1"/>
              </a:buClr>
              <a:buSzPts val="1800"/>
              <a:buNone/>
              <a:defRPr sz="1800">
                <a:solidFill>
                  <a:schemeClr val="accent1"/>
                </a:solidFill>
              </a:defRPr>
            </a:lvl1pPr>
            <a:lvl2pPr lvl="1" rtl="0" algn="ctr">
              <a:spcBef>
                <a:spcPts val="0"/>
              </a:spcBef>
              <a:spcAft>
                <a:spcPts val="0"/>
              </a:spcAft>
              <a:buClr>
                <a:schemeClr val="accent1"/>
              </a:buClr>
              <a:buSzPts val="1800"/>
              <a:buNone/>
              <a:defRPr sz="1800">
                <a:solidFill>
                  <a:schemeClr val="accent1"/>
                </a:solidFill>
              </a:defRPr>
            </a:lvl2pPr>
            <a:lvl3pPr lvl="2" rtl="0" algn="ctr">
              <a:spcBef>
                <a:spcPts val="0"/>
              </a:spcBef>
              <a:spcAft>
                <a:spcPts val="0"/>
              </a:spcAft>
              <a:buClr>
                <a:schemeClr val="accent1"/>
              </a:buClr>
              <a:buSzPts val="1800"/>
              <a:buNone/>
              <a:defRPr sz="1800">
                <a:solidFill>
                  <a:schemeClr val="accent1"/>
                </a:solidFill>
              </a:defRPr>
            </a:lvl3pPr>
            <a:lvl4pPr lvl="3" rtl="0" algn="ctr">
              <a:spcBef>
                <a:spcPts val="0"/>
              </a:spcBef>
              <a:spcAft>
                <a:spcPts val="0"/>
              </a:spcAft>
              <a:buClr>
                <a:schemeClr val="accent1"/>
              </a:buClr>
              <a:buSzPts val="1800"/>
              <a:buNone/>
              <a:defRPr sz="1800">
                <a:solidFill>
                  <a:schemeClr val="accent1"/>
                </a:solidFill>
              </a:defRPr>
            </a:lvl4pPr>
            <a:lvl5pPr lvl="4" rtl="0" algn="ctr">
              <a:spcBef>
                <a:spcPts val="0"/>
              </a:spcBef>
              <a:spcAft>
                <a:spcPts val="0"/>
              </a:spcAft>
              <a:buClr>
                <a:schemeClr val="accent1"/>
              </a:buClr>
              <a:buSzPts val="1800"/>
              <a:buNone/>
              <a:defRPr sz="1800">
                <a:solidFill>
                  <a:schemeClr val="accent1"/>
                </a:solidFill>
              </a:defRPr>
            </a:lvl5pPr>
            <a:lvl6pPr lvl="5" rtl="0" algn="ctr">
              <a:spcBef>
                <a:spcPts val="0"/>
              </a:spcBef>
              <a:spcAft>
                <a:spcPts val="0"/>
              </a:spcAft>
              <a:buClr>
                <a:schemeClr val="accent1"/>
              </a:buClr>
              <a:buSzPts val="1800"/>
              <a:buNone/>
              <a:defRPr sz="1800">
                <a:solidFill>
                  <a:schemeClr val="accent1"/>
                </a:solidFill>
              </a:defRPr>
            </a:lvl6pPr>
            <a:lvl7pPr lvl="6" rtl="0" algn="ctr">
              <a:spcBef>
                <a:spcPts val="0"/>
              </a:spcBef>
              <a:spcAft>
                <a:spcPts val="0"/>
              </a:spcAft>
              <a:buClr>
                <a:schemeClr val="accent1"/>
              </a:buClr>
              <a:buSzPts val="1800"/>
              <a:buNone/>
              <a:defRPr sz="1800">
                <a:solidFill>
                  <a:schemeClr val="accent1"/>
                </a:solidFill>
              </a:defRPr>
            </a:lvl7pPr>
            <a:lvl8pPr lvl="7" rtl="0" algn="ctr">
              <a:spcBef>
                <a:spcPts val="0"/>
              </a:spcBef>
              <a:spcAft>
                <a:spcPts val="0"/>
              </a:spcAft>
              <a:buClr>
                <a:schemeClr val="accent1"/>
              </a:buClr>
              <a:buSzPts val="1800"/>
              <a:buNone/>
              <a:defRPr sz="1800">
                <a:solidFill>
                  <a:schemeClr val="accent1"/>
                </a:solidFill>
              </a:defRPr>
            </a:lvl8pPr>
            <a:lvl9pPr lvl="8" rtl="0" algn="ctr">
              <a:spcBef>
                <a:spcPts val="0"/>
              </a:spcBef>
              <a:spcAft>
                <a:spcPts val="0"/>
              </a:spcAft>
              <a:buClr>
                <a:schemeClr val="accent1"/>
              </a:buClr>
              <a:buSzPts val="1800"/>
              <a:buNone/>
              <a:defRPr sz="1800">
                <a:solidFill>
                  <a:schemeClr val="accent1"/>
                </a:solidFill>
              </a:defRPr>
            </a:lvl9pPr>
          </a:lstStyle>
          <a:p/>
        </p:txBody>
      </p:sp>
      <p:sp>
        <p:nvSpPr>
          <p:cNvPr id="101" name="Google Shape;101;p20"/>
          <p:cNvSpPr txBox="1"/>
          <p:nvPr>
            <p:ph idx="1" type="subTitle"/>
          </p:nvPr>
        </p:nvSpPr>
        <p:spPr>
          <a:xfrm>
            <a:off x="1076700" y="2372350"/>
            <a:ext cx="2096100" cy="586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02" name="Google Shape;102;p20"/>
          <p:cNvSpPr txBox="1"/>
          <p:nvPr>
            <p:ph idx="2" type="title"/>
          </p:nvPr>
        </p:nvSpPr>
        <p:spPr>
          <a:xfrm>
            <a:off x="768900" y="403200"/>
            <a:ext cx="3756300" cy="755700"/>
          </a:xfrm>
          <a:prstGeom prst="rect">
            <a:avLst/>
          </a:prstGeom>
        </p:spPr>
        <p:txBody>
          <a:bodyPr anchorCtr="0" anchor="b" bIns="91425" lIns="91425" spcFirstLastPara="1" rIns="91425" wrap="square" tIns="91425">
            <a:noAutofit/>
          </a:bodyPr>
          <a:lstStyle>
            <a:lvl1pPr lvl="0"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p:txBody>
      </p:sp>
      <p:cxnSp>
        <p:nvCxnSpPr>
          <p:cNvPr id="103" name="Google Shape;103;p20"/>
          <p:cNvCxnSpPr/>
          <p:nvPr/>
        </p:nvCxnSpPr>
        <p:spPr>
          <a:xfrm>
            <a:off x="-122675" y="1231625"/>
            <a:ext cx="4211100" cy="0"/>
          </a:xfrm>
          <a:prstGeom prst="straightConnector1">
            <a:avLst/>
          </a:prstGeom>
          <a:noFill/>
          <a:ln cap="flat" cmpd="sng" w="9525">
            <a:solidFill>
              <a:schemeClr val="accent2"/>
            </a:solidFill>
            <a:prstDash val="solid"/>
            <a:round/>
            <a:headEnd len="med" w="med" type="none"/>
            <a:tailEnd len="med" w="med" type="none"/>
          </a:ln>
        </p:spPr>
      </p:cxnSp>
      <p:sp>
        <p:nvSpPr>
          <p:cNvPr id="104" name="Google Shape;104;p20"/>
          <p:cNvSpPr txBox="1"/>
          <p:nvPr>
            <p:ph idx="3" type="title"/>
          </p:nvPr>
        </p:nvSpPr>
        <p:spPr>
          <a:xfrm>
            <a:off x="3523950" y="1836854"/>
            <a:ext cx="2096100" cy="4998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accent1"/>
              </a:buClr>
              <a:buSzPts val="1800"/>
              <a:buNone/>
              <a:defRPr sz="1800">
                <a:solidFill>
                  <a:schemeClr val="accent1"/>
                </a:solidFill>
              </a:defRPr>
            </a:lvl1pPr>
            <a:lvl2pPr lvl="1" rtl="0" algn="ctr">
              <a:spcBef>
                <a:spcPts val="0"/>
              </a:spcBef>
              <a:spcAft>
                <a:spcPts val="0"/>
              </a:spcAft>
              <a:buClr>
                <a:schemeClr val="accent1"/>
              </a:buClr>
              <a:buSzPts val="1800"/>
              <a:buNone/>
              <a:defRPr sz="1800">
                <a:solidFill>
                  <a:schemeClr val="accent1"/>
                </a:solidFill>
              </a:defRPr>
            </a:lvl2pPr>
            <a:lvl3pPr lvl="2" rtl="0" algn="ctr">
              <a:spcBef>
                <a:spcPts val="0"/>
              </a:spcBef>
              <a:spcAft>
                <a:spcPts val="0"/>
              </a:spcAft>
              <a:buClr>
                <a:schemeClr val="accent1"/>
              </a:buClr>
              <a:buSzPts val="1800"/>
              <a:buNone/>
              <a:defRPr sz="1800">
                <a:solidFill>
                  <a:schemeClr val="accent1"/>
                </a:solidFill>
              </a:defRPr>
            </a:lvl3pPr>
            <a:lvl4pPr lvl="3" rtl="0" algn="ctr">
              <a:spcBef>
                <a:spcPts val="0"/>
              </a:spcBef>
              <a:spcAft>
                <a:spcPts val="0"/>
              </a:spcAft>
              <a:buClr>
                <a:schemeClr val="accent1"/>
              </a:buClr>
              <a:buSzPts val="1800"/>
              <a:buNone/>
              <a:defRPr sz="1800">
                <a:solidFill>
                  <a:schemeClr val="accent1"/>
                </a:solidFill>
              </a:defRPr>
            </a:lvl4pPr>
            <a:lvl5pPr lvl="4" rtl="0" algn="ctr">
              <a:spcBef>
                <a:spcPts val="0"/>
              </a:spcBef>
              <a:spcAft>
                <a:spcPts val="0"/>
              </a:spcAft>
              <a:buClr>
                <a:schemeClr val="accent1"/>
              </a:buClr>
              <a:buSzPts val="1800"/>
              <a:buNone/>
              <a:defRPr sz="1800">
                <a:solidFill>
                  <a:schemeClr val="accent1"/>
                </a:solidFill>
              </a:defRPr>
            </a:lvl5pPr>
            <a:lvl6pPr lvl="5" rtl="0" algn="ctr">
              <a:spcBef>
                <a:spcPts val="0"/>
              </a:spcBef>
              <a:spcAft>
                <a:spcPts val="0"/>
              </a:spcAft>
              <a:buClr>
                <a:schemeClr val="accent1"/>
              </a:buClr>
              <a:buSzPts val="1800"/>
              <a:buNone/>
              <a:defRPr sz="1800">
                <a:solidFill>
                  <a:schemeClr val="accent1"/>
                </a:solidFill>
              </a:defRPr>
            </a:lvl6pPr>
            <a:lvl7pPr lvl="6" rtl="0" algn="ctr">
              <a:spcBef>
                <a:spcPts val="0"/>
              </a:spcBef>
              <a:spcAft>
                <a:spcPts val="0"/>
              </a:spcAft>
              <a:buClr>
                <a:schemeClr val="accent1"/>
              </a:buClr>
              <a:buSzPts val="1800"/>
              <a:buNone/>
              <a:defRPr sz="1800">
                <a:solidFill>
                  <a:schemeClr val="accent1"/>
                </a:solidFill>
              </a:defRPr>
            </a:lvl7pPr>
            <a:lvl8pPr lvl="7" rtl="0" algn="ctr">
              <a:spcBef>
                <a:spcPts val="0"/>
              </a:spcBef>
              <a:spcAft>
                <a:spcPts val="0"/>
              </a:spcAft>
              <a:buClr>
                <a:schemeClr val="accent1"/>
              </a:buClr>
              <a:buSzPts val="1800"/>
              <a:buNone/>
              <a:defRPr sz="1800">
                <a:solidFill>
                  <a:schemeClr val="accent1"/>
                </a:solidFill>
              </a:defRPr>
            </a:lvl8pPr>
            <a:lvl9pPr lvl="8" rtl="0" algn="ctr">
              <a:spcBef>
                <a:spcPts val="0"/>
              </a:spcBef>
              <a:spcAft>
                <a:spcPts val="0"/>
              </a:spcAft>
              <a:buClr>
                <a:schemeClr val="accent1"/>
              </a:buClr>
              <a:buSzPts val="1800"/>
              <a:buNone/>
              <a:defRPr sz="1800">
                <a:solidFill>
                  <a:schemeClr val="accent1"/>
                </a:solidFill>
              </a:defRPr>
            </a:lvl9pPr>
          </a:lstStyle>
          <a:p/>
        </p:txBody>
      </p:sp>
      <p:sp>
        <p:nvSpPr>
          <p:cNvPr id="105" name="Google Shape;105;p20"/>
          <p:cNvSpPr txBox="1"/>
          <p:nvPr>
            <p:ph idx="4" type="subTitle"/>
          </p:nvPr>
        </p:nvSpPr>
        <p:spPr>
          <a:xfrm>
            <a:off x="3523950" y="2372350"/>
            <a:ext cx="2096100" cy="586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06" name="Google Shape;106;p20"/>
          <p:cNvSpPr txBox="1"/>
          <p:nvPr>
            <p:ph idx="5" type="title"/>
          </p:nvPr>
        </p:nvSpPr>
        <p:spPr>
          <a:xfrm>
            <a:off x="5971200" y="1836854"/>
            <a:ext cx="2096100" cy="4998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accent1"/>
              </a:buClr>
              <a:buSzPts val="1800"/>
              <a:buNone/>
              <a:defRPr sz="1800">
                <a:solidFill>
                  <a:schemeClr val="accent1"/>
                </a:solidFill>
              </a:defRPr>
            </a:lvl1pPr>
            <a:lvl2pPr lvl="1" rtl="0" algn="ctr">
              <a:spcBef>
                <a:spcPts val="0"/>
              </a:spcBef>
              <a:spcAft>
                <a:spcPts val="0"/>
              </a:spcAft>
              <a:buClr>
                <a:schemeClr val="accent1"/>
              </a:buClr>
              <a:buSzPts val="1800"/>
              <a:buNone/>
              <a:defRPr sz="1800">
                <a:solidFill>
                  <a:schemeClr val="accent1"/>
                </a:solidFill>
              </a:defRPr>
            </a:lvl2pPr>
            <a:lvl3pPr lvl="2" rtl="0" algn="ctr">
              <a:spcBef>
                <a:spcPts val="0"/>
              </a:spcBef>
              <a:spcAft>
                <a:spcPts val="0"/>
              </a:spcAft>
              <a:buClr>
                <a:schemeClr val="accent1"/>
              </a:buClr>
              <a:buSzPts val="1800"/>
              <a:buNone/>
              <a:defRPr sz="1800">
                <a:solidFill>
                  <a:schemeClr val="accent1"/>
                </a:solidFill>
              </a:defRPr>
            </a:lvl3pPr>
            <a:lvl4pPr lvl="3" rtl="0" algn="ctr">
              <a:spcBef>
                <a:spcPts val="0"/>
              </a:spcBef>
              <a:spcAft>
                <a:spcPts val="0"/>
              </a:spcAft>
              <a:buClr>
                <a:schemeClr val="accent1"/>
              </a:buClr>
              <a:buSzPts val="1800"/>
              <a:buNone/>
              <a:defRPr sz="1800">
                <a:solidFill>
                  <a:schemeClr val="accent1"/>
                </a:solidFill>
              </a:defRPr>
            </a:lvl4pPr>
            <a:lvl5pPr lvl="4" rtl="0" algn="ctr">
              <a:spcBef>
                <a:spcPts val="0"/>
              </a:spcBef>
              <a:spcAft>
                <a:spcPts val="0"/>
              </a:spcAft>
              <a:buClr>
                <a:schemeClr val="accent1"/>
              </a:buClr>
              <a:buSzPts val="1800"/>
              <a:buNone/>
              <a:defRPr sz="1800">
                <a:solidFill>
                  <a:schemeClr val="accent1"/>
                </a:solidFill>
              </a:defRPr>
            </a:lvl5pPr>
            <a:lvl6pPr lvl="5" rtl="0" algn="ctr">
              <a:spcBef>
                <a:spcPts val="0"/>
              </a:spcBef>
              <a:spcAft>
                <a:spcPts val="0"/>
              </a:spcAft>
              <a:buClr>
                <a:schemeClr val="accent1"/>
              </a:buClr>
              <a:buSzPts val="1800"/>
              <a:buNone/>
              <a:defRPr sz="1800">
                <a:solidFill>
                  <a:schemeClr val="accent1"/>
                </a:solidFill>
              </a:defRPr>
            </a:lvl6pPr>
            <a:lvl7pPr lvl="6" rtl="0" algn="ctr">
              <a:spcBef>
                <a:spcPts val="0"/>
              </a:spcBef>
              <a:spcAft>
                <a:spcPts val="0"/>
              </a:spcAft>
              <a:buClr>
                <a:schemeClr val="accent1"/>
              </a:buClr>
              <a:buSzPts val="1800"/>
              <a:buNone/>
              <a:defRPr sz="1800">
                <a:solidFill>
                  <a:schemeClr val="accent1"/>
                </a:solidFill>
              </a:defRPr>
            </a:lvl7pPr>
            <a:lvl8pPr lvl="7" rtl="0" algn="ctr">
              <a:spcBef>
                <a:spcPts val="0"/>
              </a:spcBef>
              <a:spcAft>
                <a:spcPts val="0"/>
              </a:spcAft>
              <a:buClr>
                <a:schemeClr val="accent1"/>
              </a:buClr>
              <a:buSzPts val="1800"/>
              <a:buNone/>
              <a:defRPr sz="1800">
                <a:solidFill>
                  <a:schemeClr val="accent1"/>
                </a:solidFill>
              </a:defRPr>
            </a:lvl8pPr>
            <a:lvl9pPr lvl="8" rtl="0" algn="ctr">
              <a:spcBef>
                <a:spcPts val="0"/>
              </a:spcBef>
              <a:spcAft>
                <a:spcPts val="0"/>
              </a:spcAft>
              <a:buClr>
                <a:schemeClr val="accent1"/>
              </a:buClr>
              <a:buSzPts val="1800"/>
              <a:buNone/>
              <a:defRPr sz="1800">
                <a:solidFill>
                  <a:schemeClr val="accent1"/>
                </a:solidFill>
              </a:defRPr>
            </a:lvl9pPr>
          </a:lstStyle>
          <a:p/>
        </p:txBody>
      </p:sp>
      <p:sp>
        <p:nvSpPr>
          <p:cNvPr id="107" name="Google Shape;107;p20"/>
          <p:cNvSpPr txBox="1"/>
          <p:nvPr>
            <p:ph idx="6" type="subTitle"/>
          </p:nvPr>
        </p:nvSpPr>
        <p:spPr>
          <a:xfrm>
            <a:off x="5971200" y="2372350"/>
            <a:ext cx="2096100" cy="586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08" name="Google Shape;108;p20"/>
          <p:cNvSpPr txBox="1"/>
          <p:nvPr>
            <p:ph idx="7" type="title"/>
          </p:nvPr>
        </p:nvSpPr>
        <p:spPr>
          <a:xfrm>
            <a:off x="1076700" y="3425404"/>
            <a:ext cx="2096100" cy="4998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accent1"/>
              </a:buClr>
              <a:buSzPts val="1800"/>
              <a:buNone/>
              <a:defRPr sz="1800">
                <a:solidFill>
                  <a:schemeClr val="accent1"/>
                </a:solidFill>
              </a:defRPr>
            </a:lvl1pPr>
            <a:lvl2pPr lvl="1" rtl="0" algn="ctr">
              <a:spcBef>
                <a:spcPts val="0"/>
              </a:spcBef>
              <a:spcAft>
                <a:spcPts val="0"/>
              </a:spcAft>
              <a:buClr>
                <a:schemeClr val="accent1"/>
              </a:buClr>
              <a:buSzPts val="1800"/>
              <a:buNone/>
              <a:defRPr sz="1800">
                <a:solidFill>
                  <a:schemeClr val="accent1"/>
                </a:solidFill>
              </a:defRPr>
            </a:lvl2pPr>
            <a:lvl3pPr lvl="2" rtl="0" algn="ctr">
              <a:spcBef>
                <a:spcPts val="0"/>
              </a:spcBef>
              <a:spcAft>
                <a:spcPts val="0"/>
              </a:spcAft>
              <a:buClr>
                <a:schemeClr val="accent1"/>
              </a:buClr>
              <a:buSzPts val="1800"/>
              <a:buNone/>
              <a:defRPr sz="1800">
                <a:solidFill>
                  <a:schemeClr val="accent1"/>
                </a:solidFill>
              </a:defRPr>
            </a:lvl3pPr>
            <a:lvl4pPr lvl="3" rtl="0" algn="ctr">
              <a:spcBef>
                <a:spcPts val="0"/>
              </a:spcBef>
              <a:spcAft>
                <a:spcPts val="0"/>
              </a:spcAft>
              <a:buClr>
                <a:schemeClr val="accent1"/>
              </a:buClr>
              <a:buSzPts val="1800"/>
              <a:buNone/>
              <a:defRPr sz="1800">
                <a:solidFill>
                  <a:schemeClr val="accent1"/>
                </a:solidFill>
              </a:defRPr>
            </a:lvl4pPr>
            <a:lvl5pPr lvl="4" rtl="0" algn="ctr">
              <a:spcBef>
                <a:spcPts val="0"/>
              </a:spcBef>
              <a:spcAft>
                <a:spcPts val="0"/>
              </a:spcAft>
              <a:buClr>
                <a:schemeClr val="accent1"/>
              </a:buClr>
              <a:buSzPts val="1800"/>
              <a:buNone/>
              <a:defRPr sz="1800">
                <a:solidFill>
                  <a:schemeClr val="accent1"/>
                </a:solidFill>
              </a:defRPr>
            </a:lvl5pPr>
            <a:lvl6pPr lvl="5" rtl="0" algn="ctr">
              <a:spcBef>
                <a:spcPts val="0"/>
              </a:spcBef>
              <a:spcAft>
                <a:spcPts val="0"/>
              </a:spcAft>
              <a:buClr>
                <a:schemeClr val="accent1"/>
              </a:buClr>
              <a:buSzPts val="1800"/>
              <a:buNone/>
              <a:defRPr sz="1800">
                <a:solidFill>
                  <a:schemeClr val="accent1"/>
                </a:solidFill>
              </a:defRPr>
            </a:lvl6pPr>
            <a:lvl7pPr lvl="6" rtl="0" algn="ctr">
              <a:spcBef>
                <a:spcPts val="0"/>
              </a:spcBef>
              <a:spcAft>
                <a:spcPts val="0"/>
              </a:spcAft>
              <a:buClr>
                <a:schemeClr val="accent1"/>
              </a:buClr>
              <a:buSzPts val="1800"/>
              <a:buNone/>
              <a:defRPr sz="1800">
                <a:solidFill>
                  <a:schemeClr val="accent1"/>
                </a:solidFill>
              </a:defRPr>
            </a:lvl7pPr>
            <a:lvl8pPr lvl="7" rtl="0" algn="ctr">
              <a:spcBef>
                <a:spcPts val="0"/>
              </a:spcBef>
              <a:spcAft>
                <a:spcPts val="0"/>
              </a:spcAft>
              <a:buClr>
                <a:schemeClr val="accent1"/>
              </a:buClr>
              <a:buSzPts val="1800"/>
              <a:buNone/>
              <a:defRPr sz="1800">
                <a:solidFill>
                  <a:schemeClr val="accent1"/>
                </a:solidFill>
              </a:defRPr>
            </a:lvl8pPr>
            <a:lvl9pPr lvl="8" rtl="0" algn="ctr">
              <a:spcBef>
                <a:spcPts val="0"/>
              </a:spcBef>
              <a:spcAft>
                <a:spcPts val="0"/>
              </a:spcAft>
              <a:buClr>
                <a:schemeClr val="accent1"/>
              </a:buClr>
              <a:buSzPts val="1800"/>
              <a:buNone/>
              <a:defRPr sz="1800">
                <a:solidFill>
                  <a:schemeClr val="accent1"/>
                </a:solidFill>
              </a:defRPr>
            </a:lvl9pPr>
          </a:lstStyle>
          <a:p/>
        </p:txBody>
      </p:sp>
      <p:sp>
        <p:nvSpPr>
          <p:cNvPr id="109" name="Google Shape;109;p20"/>
          <p:cNvSpPr txBox="1"/>
          <p:nvPr>
            <p:ph idx="8" type="subTitle"/>
          </p:nvPr>
        </p:nvSpPr>
        <p:spPr>
          <a:xfrm>
            <a:off x="1076700" y="3960900"/>
            <a:ext cx="2096100" cy="586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10" name="Google Shape;110;p20"/>
          <p:cNvSpPr txBox="1"/>
          <p:nvPr>
            <p:ph idx="9" type="title"/>
          </p:nvPr>
        </p:nvSpPr>
        <p:spPr>
          <a:xfrm>
            <a:off x="3523950" y="3425404"/>
            <a:ext cx="2096100" cy="4998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accent1"/>
              </a:buClr>
              <a:buSzPts val="1800"/>
              <a:buNone/>
              <a:defRPr sz="1800">
                <a:solidFill>
                  <a:schemeClr val="accent1"/>
                </a:solidFill>
              </a:defRPr>
            </a:lvl1pPr>
            <a:lvl2pPr lvl="1" rtl="0" algn="ctr">
              <a:spcBef>
                <a:spcPts val="0"/>
              </a:spcBef>
              <a:spcAft>
                <a:spcPts val="0"/>
              </a:spcAft>
              <a:buClr>
                <a:schemeClr val="accent1"/>
              </a:buClr>
              <a:buSzPts val="1800"/>
              <a:buNone/>
              <a:defRPr sz="1800">
                <a:solidFill>
                  <a:schemeClr val="accent1"/>
                </a:solidFill>
              </a:defRPr>
            </a:lvl2pPr>
            <a:lvl3pPr lvl="2" rtl="0" algn="ctr">
              <a:spcBef>
                <a:spcPts val="0"/>
              </a:spcBef>
              <a:spcAft>
                <a:spcPts val="0"/>
              </a:spcAft>
              <a:buClr>
                <a:schemeClr val="accent1"/>
              </a:buClr>
              <a:buSzPts val="1800"/>
              <a:buNone/>
              <a:defRPr sz="1800">
                <a:solidFill>
                  <a:schemeClr val="accent1"/>
                </a:solidFill>
              </a:defRPr>
            </a:lvl3pPr>
            <a:lvl4pPr lvl="3" rtl="0" algn="ctr">
              <a:spcBef>
                <a:spcPts val="0"/>
              </a:spcBef>
              <a:spcAft>
                <a:spcPts val="0"/>
              </a:spcAft>
              <a:buClr>
                <a:schemeClr val="accent1"/>
              </a:buClr>
              <a:buSzPts val="1800"/>
              <a:buNone/>
              <a:defRPr sz="1800">
                <a:solidFill>
                  <a:schemeClr val="accent1"/>
                </a:solidFill>
              </a:defRPr>
            </a:lvl4pPr>
            <a:lvl5pPr lvl="4" rtl="0" algn="ctr">
              <a:spcBef>
                <a:spcPts val="0"/>
              </a:spcBef>
              <a:spcAft>
                <a:spcPts val="0"/>
              </a:spcAft>
              <a:buClr>
                <a:schemeClr val="accent1"/>
              </a:buClr>
              <a:buSzPts val="1800"/>
              <a:buNone/>
              <a:defRPr sz="1800">
                <a:solidFill>
                  <a:schemeClr val="accent1"/>
                </a:solidFill>
              </a:defRPr>
            </a:lvl5pPr>
            <a:lvl6pPr lvl="5" rtl="0" algn="ctr">
              <a:spcBef>
                <a:spcPts val="0"/>
              </a:spcBef>
              <a:spcAft>
                <a:spcPts val="0"/>
              </a:spcAft>
              <a:buClr>
                <a:schemeClr val="accent1"/>
              </a:buClr>
              <a:buSzPts val="1800"/>
              <a:buNone/>
              <a:defRPr sz="1800">
                <a:solidFill>
                  <a:schemeClr val="accent1"/>
                </a:solidFill>
              </a:defRPr>
            </a:lvl6pPr>
            <a:lvl7pPr lvl="6" rtl="0" algn="ctr">
              <a:spcBef>
                <a:spcPts val="0"/>
              </a:spcBef>
              <a:spcAft>
                <a:spcPts val="0"/>
              </a:spcAft>
              <a:buClr>
                <a:schemeClr val="accent1"/>
              </a:buClr>
              <a:buSzPts val="1800"/>
              <a:buNone/>
              <a:defRPr sz="1800">
                <a:solidFill>
                  <a:schemeClr val="accent1"/>
                </a:solidFill>
              </a:defRPr>
            </a:lvl7pPr>
            <a:lvl8pPr lvl="7" rtl="0" algn="ctr">
              <a:spcBef>
                <a:spcPts val="0"/>
              </a:spcBef>
              <a:spcAft>
                <a:spcPts val="0"/>
              </a:spcAft>
              <a:buClr>
                <a:schemeClr val="accent1"/>
              </a:buClr>
              <a:buSzPts val="1800"/>
              <a:buNone/>
              <a:defRPr sz="1800">
                <a:solidFill>
                  <a:schemeClr val="accent1"/>
                </a:solidFill>
              </a:defRPr>
            </a:lvl8pPr>
            <a:lvl9pPr lvl="8" rtl="0" algn="ctr">
              <a:spcBef>
                <a:spcPts val="0"/>
              </a:spcBef>
              <a:spcAft>
                <a:spcPts val="0"/>
              </a:spcAft>
              <a:buClr>
                <a:schemeClr val="accent1"/>
              </a:buClr>
              <a:buSzPts val="1800"/>
              <a:buNone/>
              <a:defRPr sz="1800">
                <a:solidFill>
                  <a:schemeClr val="accent1"/>
                </a:solidFill>
              </a:defRPr>
            </a:lvl9pPr>
          </a:lstStyle>
          <a:p/>
        </p:txBody>
      </p:sp>
      <p:sp>
        <p:nvSpPr>
          <p:cNvPr id="111" name="Google Shape;111;p20"/>
          <p:cNvSpPr txBox="1"/>
          <p:nvPr>
            <p:ph idx="13" type="subTitle"/>
          </p:nvPr>
        </p:nvSpPr>
        <p:spPr>
          <a:xfrm>
            <a:off x="3523950" y="3960900"/>
            <a:ext cx="2096100" cy="586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12" name="Google Shape;112;p20"/>
          <p:cNvSpPr txBox="1"/>
          <p:nvPr>
            <p:ph idx="14" type="title"/>
          </p:nvPr>
        </p:nvSpPr>
        <p:spPr>
          <a:xfrm>
            <a:off x="5971200" y="3425404"/>
            <a:ext cx="2096100" cy="4998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accent1"/>
              </a:buClr>
              <a:buSzPts val="1800"/>
              <a:buNone/>
              <a:defRPr sz="1800">
                <a:solidFill>
                  <a:schemeClr val="accent1"/>
                </a:solidFill>
              </a:defRPr>
            </a:lvl1pPr>
            <a:lvl2pPr lvl="1" rtl="0" algn="ctr">
              <a:spcBef>
                <a:spcPts val="0"/>
              </a:spcBef>
              <a:spcAft>
                <a:spcPts val="0"/>
              </a:spcAft>
              <a:buClr>
                <a:schemeClr val="accent1"/>
              </a:buClr>
              <a:buSzPts val="1800"/>
              <a:buNone/>
              <a:defRPr sz="1800">
                <a:solidFill>
                  <a:schemeClr val="accent1"/>
                </a:solidFill>
              </a:defRPr>
            </a:lvl2pPr>
            <a:lvl3pPr lvl="2" rtl="0" algn="ctr">
              <a:spcBef>
                <a:spcPts val="0"/>
              </a:spcBef>
              <a:spcAft>
                <a:spcPts val="0"/>
              </a:spcAft>
              <a:buClr>
                <a:schemeClr val="accent1"/>
              </a:buClr>
              <a:buSzPts val="1800"/>
              <a:buNone/>
              <a:defRPr sz="1800">
                <a:solidFill>
                  <a:schemeClr val="accent1"/>
                </a:solidFill>
              </a:defRPr>
            </a:lvl3pPr>
            <a:lvl4pPr lvl="3" rtl="0" algn="ctr">
              <a:spcBef>
                <a:spcPts val="0"/>
              </a:spcBef>
              <a:spcAft>
                <a:spcPts val="0"/>
              </a:spcAft>
              <a:buClr>
                <a:schemeClr val="accent1"/>
              </a:buClr>
              <a:buSzPts val="1800"/>
              <a:buNone/>
              <a:defRPr sz="1800">
                <a:solidFill>
                  <a:schemeClr val="accent1"/>
                </a:solidFill>
              </a:defRPr>
            </a:lvl4pPr>
            <a:lvl5pPr lvl="4" rtl="0" algn="ctr">
              <a:spcBef>
                <a:spcPts val="0"/>
              </a:spcBef>
              <a:spcAft>
                <a:spcPts val="0"/>
              </a:spcAft>
              <a:buClr>
                <a:schemeClr val="accent1"/>
              </a:buClr>
              <a:buSzPts val="1800"/>
              <a:buNone/>
              <a:defRPr sz="1800">
                <a:solidFill>
                  <a:schemeClr val="accent1"/>
                </a:solidFill>
              </a:defRPr>
            </a:lvl5pPr>
            <a:lvl6pPr lvl="5" rtl="0" algn="ctr">
              <a:spcBef>
                <a:spcPts val="0"/>
              </a:spcBef>
              <a:spcAft>
                <a:spcPts val="0"/>
              </a:spcAft>
              <a:buClr>
                <a:schemeClr val="accent1"/>
              </a:buClr>
              <a:buSzPts val="1800"/>
              <a:buNone/>
              <a:defRPr sz="1800">
                <a:solidFill>
                  <a:schemeClr val="accent1"/>
                </a:solidFill>
              </a:defRPr>
            </a:lvl6pPr>
            <a:lvl7pPr lvl="6" rtl="0" algn="ctr">
              <a:spcBef>
                <a:spcPts val="0"/>
              </a:spcBef>
              <a:spcAft>
                <a:spcPts val="0"/>
              </a:spcAft>
              <a:buClr>
                <a:schemeClr val="accent1"/>
              </a:buClr>
              <a:buSzPts val="1800"/>
              <a:buNone/>
              <a:defRPr sz="1800">
                <a:solidFill>
                  <a:schemeClr val="accent1"/>
                </a:solidFill>
              </a:defRPr>
            </a:lvl7pPr>
            <a:lvl8pPr lvl="7" rtl="0" algn="ctr">
              <a:spcBef>
                <a:spcPts val="0"/>
              </a:spcBef>
              <a:spcAft>
                <a:spcPts val="0"/>
              </a:spcAft>
              <a:buClr>
                <a:schemeClr val="accent1"/>
              </a:buClr>
              <a:buSzPts val="1800"/>
              <a:buNone/>
              <a:defRPr sz="1800">
                <a:solidFill>
                  <a:schemeClr val="accent1"/>
                </a:solidFill>
              </a:defRPr>
            </a:lvl8pPr>
            <a:lvl9pPr lvl="8" rtl="0" algn="ctr">
              <a:spcBef>
                <a:spcPts val="0"/>
              </a:spcBef>
              <a:spcAft>
                <a:spcPts val="0"/>
              </a:spcAft>
              <a:buClr>
                <a:schemeClr val="accent1"/>
              </a:buClr>
              <a:buSzPts val="1800"/>
              <a:buNone/>
              <a:defRPr sz="1800">
                <a:solidFill>
                  <a:schemeClr val="accent1"/>
                </a:solidFill>
              </a:defRPr>
            </a:lvl9pPr>
          </a:lstStyle>
          <a:p/>
        </p:txBody>
      </p:sp>
      <p:sp>
        <p:nvSpPr>
          <p:cNvPr id="113" name="Google Shape;113;p20"/>
          <p:cNvSpPr txBox="1"/>
          <p:nvPr>
            <p:ph idx="15" type="subTitle"/>
          </p:nvPr>
        </p:nvSpPr>
        <p:spPr>
          <a:xfrm>
            <a:off x="5971200" y="3960900"/>
            <a:ext cx="2096100" cy="586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ext 1">
  <p:cSld name="ONE_COLUMN_TEXT_2">
    <p:spTree>
      <p:nvGrpSpPr>
        <p:cNvPr id="114" name="Shape 114"/>
        <p:cNvGrpSpPr/>
        <p:nvPr/>
      </p:nvGrpSpPr>
      <p:grpSpPr>
        <a:xfrm>
          <a:off x="0" y="0"/>
          <a:ext cx="0" cy="0"/>
          <a:chOff x="0" y="0"/>
          <a:chExt cx="0" cy="0"/>
        </a:xfrm>
      </p:grpSpPr>
      <p:sp>
        <p:nvSpPr>
          <p:cNvPr id="115" name="Google Shape;115;p21"/>
          <p:cNvSpPr txBox="1"/>
          <p:nvPr>
            <p:ph type="title"/>
          </p:nvPr>
        </p:nvSpPr>
        <p:spPr>
          <a:xfrm>
            <a:off x="768900" y="403200"/>
            <a:ext cx="3258000" cy="755700"/>
          </a:xfrm>
          <a:prstGeom prst="rect">
            <a:avLst/>
          </a:prstGeom>
        </p:spPr>
        <p:txBody>
          <a:bodyPr anchorCtr="0" anchor="b" bIns="91425" lIns="91425" spcFirstLastPara="1" rIns="91425" wrap="square" tIns="91425">
            <a:noAutofit/>
          </a:bodyPr>
          <a:lstStyle>
            <a:lvl1pPr lvl="0"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p:txBody>
      </p:sp>
      <p:sp>
        <p:nvSpPr>
          <p:cNvPr id="116" name="Google Shape;116;p21"/>
          <p:cNvSpPr txBox="1"/>
          <p:nvPr>
            <p:ph idx="1" type="body"/>
          </p:nvPr>
        </p:nvSpPr>
        <p:spPr>
          <a:xfrm>
            <a:off x="768900" y="2761200"/>
            <a:ext cx="2485500" cy="1691100"/>
          </a:xfrm>
          <a:prstGeom prst="rect">
            <a:avLst/>
          </a:prstGeom>
        </p:spPr>
        <p:txBody>
          <a:bodyPr anchorCtr="0" anchor="t" bIns="91425" lIns="91425" spcFirstLastPara="1" rIns="91425" wrap="square" tIns="91425">
            <a:noAutofit/>
          </a:bodyPr>
          <a:lstStyle>
            <a:lvl1pPr indent="-330200" lvl="0" marL="457200" rtl="0">
              <a:lnSpc>
                <a:spcPct val="100000"/>
              </a:lnSpc>
              <a:spcBef>
                <a:spcPts val="0"/>
              </a:spcBef>
              <a:spcAft>
                <a:spcPts val="0"/>
              </a:spcAft>
              <a:buSzPts val="1600"/>
              <a:buChar char="●"/>
              <a:defRPr sz="1600"/>
            </a:lvl1pPr>
            <a:lvl2pPr indent="-330200" lvl="1" marL="914400" rtl="0">
              <a:lnSpc>
                <a:spcPct val="100000"/>
              </a:lnSpc>
              <a:spcBef>
                <a:spcPts val="1600"/>
              </a:spcBef>
              <a:spcAft>
                <a:spcPts val="0"/>
              </a:spcAft>
              <a:buSzPts val="1600"/>
              <a:buChar char="○"/>
              <a:defRPr sz="1600"/>
            </a:lvl2pPr>
            <a:lvl3pPr indent="-330200" lvl="2" marL="1371600" rtl="0">
              <a:lnSpc>
                <a:spcPct val="100000"/>
              </a:lnSpc>
              <a:spcBef>
                <a:spcPts val="1600"/>
              </a:spcBef>
              <a:spcAft>
                <a:spcPts val="0"/>
              </a:spcAft>
              <a:buSzPts val="1600"/>
              <a:buChar char="■"/>
              <a:defRPr sz="1600"/>
            </a:lvl3pPr>
            <a:lvl4pPr indent="-330200" lvl="3" marL="1828800" rtl="0">
              <a:lnSpc>
                <a:spcPct val="100000"/>
              </a:lnSpc>
              <a:spcBef>
                <a:spcPts val="1600"/>
              </a:spcBef>
              <a:spcAft>
                <a:spcPts val="0"/>
              </a:spcAft>
              <a:buSzPts val="1600"/>
              <a:buChar char="●"/>
              <a:defRPr sz="1600"/>
            </a:lvl4pPr>
            <a:lvl5pPr indent="-330200" lvl="4" marL="2286000" rtl="0">
              <a:lnSpc>
                <a:spcPct val="100000"/>
              </a:lnSpc>
              <a:spcBef>
                <a:spcPts val="1600"/>
              </a:spcBef>
              <a:spcAft>
                <a:spcPts val="0"/>
              </a:spcAft>
              <a:buSzPts val="1600"/>
              <a:buChar char="○"/>
              <a:defRPr sz="1600"/>
            </a:lvl5pPr>
            <a:lvl6pPr indent="-330200" lvl="5" marL="2743200" rtl="0">
              <a:lnSpc>
                <a:spcPct val="100000"/>
              </a:lnSpc>
              <a:spcBef>
                <a:spcPts val="1600"/>
              </a:spcBef>
              <a:spcAft>
                <a:spcPts val="0"/>
              </a:spcAft>
              <a:buSzPts val="1600"/>
              <a:buChar char="■"/>
              <a:defRPr sz="1600"/>
            </a:lvl6pPr>
            <a:lvl7pPr indent="-330200" lvl="6" marL="3200400" rtl="0">
              <a:lnSpc>
                <a:spcPct val="100000"/>
              </a:lnSpc>
              <a:spcBef>
                <a:spcPts val="1600"/>
              </a:spcBef>
              <a:spcAft>
                <a:spcPts val="0"/>
              </a:spcAft>
              <a:buSzPts val="1600"/>
              <a:buChar char="●"/>
              <a:defRPr sz="1600"/>
            </a:lvl7pPr>
            <a:lvl8pPr indent="-330200" lvl="7" marL="3657600" rtl="0">
              <a:lnSpc>
                <a:spcPct val="100000"/>
              </a:lnSpc>
              <a:spcBef>
                <a:spcPts val="1600"/>
              </a:spcBef>
              <a:spcAft>
                <a:spcPts val="0"/>
              </a:spcAft>
              <a:buSzPts val="1600"/>
              <a:buChar char="○"/>
              <a:defRPr sz="1600"/>
            </a:lvl8pPr>
            <a:lvl9pPr indent="-330200" lvl="8" marL="4114800" rtl="0">
              <a:lnSpc>
                <a:spcPct val="100000"/>
              </a:lnSpc>
              <a:spcBef>
                <a:spcPts val="1600"/>
              </a:spcBef>
              <a:spcAft>
                <a:spcPts val="1600"/>
              </a:spcAft>
              <a:buSzPts val="1600"/>
              <a:buChar char="■"/>
              <a:defRPr sz="1600"/>
            </a:lvl9pPr>
          </a:lstStyle>
          <a:p/>
        </p:txBody>
      </p:sp>
      <p:cxnSp>
        <p:nvCxnSpPr>
          <p:cNvPr id="117" name="Google Shape;117;p21"/>
          <p:cNvCxnSpPr/>
          <p:nvPr/>
        </p:nvCxnSpPr>
        <p:spPr>
          <a:xfrm>
            <a:off x="-122675" y="1231625"/>
            <a:ext cx="4211100" cy="0"/>
          </a:xfrm>
          <a:prstGeom prst="straightConnector1">
            <a:avLst/>
          </a:prstGeom>
          <a:noFill/>
          <a:ln cap="flat" cmpd="sng" w="9525">
            <a:solidFill>
              <a:schemeClr val="accent2"/>
            </a:solidFill>
            <a:prstDash val="solid"/>
            <a:round/>
            <a:headEnd len="med" w="med" type="none"/>
            <a:tailEnd len="med" w="med" type="none"/>
          </a:ln>
        </p:spPr>
      </p:cxn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 Credits">
  <p:cSld name="TITLE_1">
    <p:spTree>
      <p:nvGrpSpPr>
        <p:cNvPr id="118" name="Shape 118"/>
        <p:cNvGrpSpPr/>
        <p:nvPr/>
      </p:nvGrpSpPr>
      <p:grpSpPr>
        <a:xfrm>
          <a:off x="0" y="0"/>
          <a:ext cx="0" cy="0"/>
          <a:chOff x="0" y="0"/>
          <a:chExt cx="0" cy="0"/>
        </a:xfrm>
      </p:grpSpPr>
      <p:sp>
        <p:nvSpPr>
          <p:cNvPr id="119" name="Google Shape;119;p22"/>
          <p:cNvSpPr txBox="1"/>
          <p:nvPr>
            <p:ph type="ctrTitle"/>
          </p:nvPr>
        </p:nvSpPr>
        <p:spPr>
          <a:xfrm>
            <a:off x="2056800" y="-533400"/>
            <a:ext cx="4116000" cy="2052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4800"/>
              <a:buNone/>
              <a:defRPr sz="4800"/>
            </a:lvl1pPr>
            <a:lvl2pPr lvl="1" rtl="0">
              <a:spcBef>
                <a:spcPts val="0"/>
              </a:spcBef>
              <a:spcAft>
                <a:spcPts val="0"/>
              </a:spcAft>
              <a:buSzPts val="6000"/>
              <a:buNone/>
              <a:defRPr sz="6000"/>
            </a:lvl2pPr>
            <a:lvl3pPr lvl="2" rtl="0">
              <a:spcBef>
                <a:spcPts val="0"/>
              </a:spcBef>
              <a:spcAft>
                <a:spcPts val="0"/>
              </a:spcAft>
              <a:buSzPts val="6000"/>
              <a:buNone/>
              <a:defRPr sz="6000"/>
            </a:lvl3pPr>
            <a:lvl4pPr lvl="3" rtl="0">
              <a:spcBef>
                <a:spcPts val="0"/>
              </a:spcBef>
              <a:spcAft>
                <a:spcPts val="0"/>
              </a:spcAft>
              <a:buSzPts val="6000"/>
              <a:buNone/>
              <a:defRPr sz="6000"/>
            </a:lvl4pPr>
            <a:lvl5pPr lvl="4" rtl="0">
              <a:spcBef>
                <a:spcPts val="0"/>
              </a:spcBef>
              <a:spcAft>
                <a:spcPts val="0"/>
              </a:spcAft>
              <a:buSzPts val="6000"/>
              <a:buNone/>
              <a:defRPr sz="6000"/>
            </a:lvl5pPr>
            <a:lvl6pPr lvl="5" rtl="0">
              <a:spcBef>
                <a:spcPts val="0"/>
              </a:spcBef>
              <a:spcAft>
                <a:spcPts val="0"/>
              </a:spcAft>
              <a:buSzPts val="6000"/>
              <a:buNone/>
              <a:defRPr sz="6000"/>
            </a:lvl6pPr>
            <a:lvl7pPr lvl="6" rtl="0">
              <a:spcBef>
                <a:spcPts val="0"/>
              </a:spcBef>
              <a:spcAft>
                <a:spcPts val="0"/>
              </a:spcAft>
              <a:buSzPts val="6000"/>
              <a:buNone/>
              <a:defRPr sz="6000"/>
            </a:lvl7pPr>
            <a:lvl8pPr lvl="7" rtl="0">
              <a:spcBef>
                <a:spcPts val="0"/>
              </a:spcBef>
              <a:spcAft>
                <a:spcPts val="0"/>
              </a:spcAft>
              <a:buSzPts val="6000"/>
              <a:buNone/>
              <a:defRPr sz="6000"/>
            </a:lvl8pPr>
            <a:lvl9pPr lvl="8" rtl="0">
              <a:spcBef>
                <a:spcPts val="0"/>
              </a:spcBef>
              <a:spcAft>
                <a:spcPts val="0"/>
              </a:spcAft>
              <a:buSzPts val="6000"/>
              <a:buNone/>
              <a:defRPr sz="6000"/>
            </a:lvl9pPr>
          </a:lstStyle>
          <a:p/>
        </p:txBody>
      </p:sp>
      <p:sp>
        <p:nvSpPr>
          <p:cNvPr id="120" name="Google Shape;120;p22"/>
          <p:cNvSpPr txBox="1"/>
          <p:nvPr>
            <p:ph idx="1" type="subTitle"/>
          </p:nvPr>
        </p:nvSpPr>
        <p:spPr>
          <a:xfrm>
            <a:off x="2293500" y="1676375"/>
            <a:ext cx="3642600" cy="1418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sp>
        <p:nvSpPr>
          <p:cNvPr id="121" name="Google Shape;121;p22"/>
          <p:cNvSpPr txBox="1"/>
          <p:nvPr/>
        </p:nvSpPr>
        <p:spPr>
          <a:xfrm>
            <a:off x="2450400" y="3480850"/>
            <a:ext cx="3328800" cy="1019100"/>
          </a:xfrm>
          <a:prstGeom prst="rect">
            <a:avLst/>
          </a:prstGeom>
          <a:noFill/>
          <a:ln>
            <a:noFill/>
          </a:ln>
        </p:spPr>
        <p:txBody>
          <a:bodyPr anchorCtr="0" anchor="t" bIns="91425" lIns="91425" spcFirstLastPara="1" rIns="91425" wrap="square" tIns="91425">
            <a:noAutofit/>
          </a:bodyPr>
          <a:lstStyle/>
          <a:p>
            <a:pPr indent="0" lvl="0" marL="0" rtl="0" algn="ctr">
              <a:spcBef>
                <a:spcPts val="300"/>
              </a:spcBef>
              <a:spcAft>
                <a:spcPts val="0"/>
              </a:spcAft>
              <a:buNone/>
            </a:pPr>
            <a:r>
              <a:rPr lang="en" sz="1200">
                <a:solidFill>
                  <a:schemeClr val="accent1"/>
                </a:solidFill>
                <a:latin typeface="Abel"/>
                <a:ea typeface="Abel"/>
                <a:cs typeface="Abel"/>
                <a:sym typeface="Abel"/>
              </a:rPr>
              <a:t>CREDITS: This presentation template was created by </a:t>
            </a:r>
            <a:r>
              <a:rPr lang="en" sz="1200">
                <a:solidFill>
                  <a:schemeClr val="accent1"/>
                </a:solidFill>
                <a:uFill>
                  <a:noFill/>
                </a:uFill>
                <a:latin typeface="Abel"/>
                <a:ea typeface="Abel"/>
                <a:cs typeface="Abel"/>
                <a:sym typeface="Abel"/>
                <a:hlinkClick r:id="rId2">
                  <a:extLst>
                    <a:ext uri="{A12FA001-AC4F-418D-AE19-62706E023703}">
                      <ahyp:hlinkClr val="tx"/>
                    </a:ext>
                  </a:extLst>
                </a:hlinkClick>
              </a:rPr>
              <a:t>Slidesgo</a:t>
            </a:r>
            <a:r>
              <a:rPr lang="en" sz="1200">
                <a:solidFill>
                  <a:schemeClr val="accent1"/>
                </a:solidFill>
                <a:latin typeface="Abel"/>
                <a:ea typeface="Abel"/>
                <a:cs typeface="Abel"/>
                <a:sym typeface="Abel"/>
              </a:rPr>
              <a:t>, including icons by </a:t>
            </a:r>
            <a:r>
              <a:rPr lang="en" sz="1200">
                <a:solidFill>
                  <a:schemeClr val="accent1"/>
                </a:solidFill>
                <a:uFill>
                  <a:noFill/>
                </a:uFill>
                <a:latin typeface="Abel"/>
                <a:ea typeface="Abel"/>
                <a:cs typeface="Abel"/>
                <a:sym typeface="Abel"/>
                <a:hlinkClick r:id="rId3">
                  <a:extLst>
                    <a:ext uri="{A12FA001-AC4F-418D-AE19-62706E023703}">
                      <ahyp:hlinkClr val="tx"/>
                    </a:ext>
                  </a:extLst>
                </a:hlinkClick>
              </a:rPr>
              <a:t>Flaticon</a:t>
            </a:r>
            <a:r>
              <a:rPr lang="en" sz="1200">
                <a:solidFill>
                  <a:schemeClr val="accent1"/>
                </a:solidFill>
                <a:latin typeface="Abel"/>
                <a:ea typeface="Abel"/>
                <a:cs typeface="Abel"/>
                <a:sym typeface="Abel"/>
              </a:rPr>
              <a:t>, infographics &amp; images by </a:t>
            </a:r>
            <a:r>
              <a:rPr lang="en" sz="1200">
                <a:solidFill>
                  <a:schemeClr val="accent1"/>
                </a:solidFill>
                <a:uFill>
                  <a:noFill/>
                </a:uFill>
                <a:latin typeface="Abel"/>
                <a:ea typeface="Abel"/>
                <a:cs typeface="Abel"/>
                <a:sym typeface="Abel"/>
                <a:hlinkClick r:id="rId4">
                  <a:extLst>
                    <a:ext uri="{A12FA001-AC4F-418D-AE19-62706E023703}">
                      <ahyp:hlinkClr val="tx"/>
                    </a:ext>
                  </a:extLst>
                </a:hlinkClick>
              </a:rPr>
              <a:t>Freepik</a:t>
            </a:r>
            <a:r>
              <a:rPr lang="en" sz="1200">
                <a:solidFill>
                  <a:schemeClr val="accent1"/>
                </a:solidFill>
                <a:latin typeface="Abel"/>
                <a:ea typeface="Abel"/>
                <a:cs typeface="Abel"/>
                <a:sym typeface="Abel"/>
              </a:rPr>
              <a:t> </a:t>
            </a:r>
            <a:r>
              <a:rPr lang="en" sz="1200">
                <a:solidFill>
                  <a:schemeClr val="accent1"/>
                </a:solidFill>
                <a:latin typeface="Abel"/>
                <a:ea typeface="Abel"/>
                <a:cs typeface="Abel"/>
                <a:sym typeface="Abel"/>
              </a:rPr>
              <a:t>and illustrations by </a:t>
            </a:r>
            <a:r>
              <a:rPr lang="en" sz="1200">
                <a:solidFill>
                  <a:schemeClr val="accent1"/>
                </a:solidFill>
                <a:uFill>
                  <a:noFill/>
                </a:uFill>
                <a:latin typeface="Abel"/>
                <a:ea typeface="Abel"/>
                <a:cs typeface="Abel"/>
                <a:sym typeface="Abel"/>
                <a:hlinkClick r:id="rId5">
                  <a:extLst>
                    <a:ext uri="{A12FA001-AC4F-418D-AE19-62706E023703}">
                      <ahyp:hlinkClr val="tx"/>
                    </a:ext>
                  </a:extLst>
                </a:hlinkClick>
              </a:rPr>
              <a:t>Stories</a:t>
            </a:r>
            <a:endParaRPr sz="1200">
              <a:solidFill>
                <a:schemeClr val="accent1"/>
              </a:solidFill>
              <a:latin typeface="Abel"/>
              <a:ea typeface="Abel"/>
              <a:cs typeface="Abel"/>
              <a:sym typeface="Abel"/>
            </a:endParaRPr>
          </a:p>
          <a:p>
            <a:pPr indent="0" lvl="0" marL="0" rtl="0" algn="ctr">
              <a:spcBef>
                <a:spcPts val="300"/>
              </a:spcBef>
              <a:spcAft>
                <a:spcPts val="0"/>
              </a:spcAft>
              <a:buNone/>
            </a:pPr>
            <a:r>
              <a:t/>
            </a:r>
            <a:endParaRPr sz="1200">
              <a:solidFill>
                <a:schemeClr val="accent1"/>
              </a:solidFill>
              <a:latin typeface="Abel"/>
              <a:ea typeface="Abel"/>
              <a:cs typeface="Abel"/>
              <a:sym typeface="Abel"/>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Bullet points 1">
  <p:cSld name="TITLE_AND_BODY_2">
    <p:spTree>
      <p:nvGrpSpPr>
        <p:cNvPr id="122" name="Shape 122"/>
        <p:cNvGrpSpPr/>
        <p:nvPr/>
      </p:nvGrpSpPr>
      <p:grpSpPr>
        <a:xfrm>
          <a:off x="0" y="0"/>
          <a:ext cx="0" cy="0"/>
          <a:chOff x="0" y="0"/>
          <a:chExt cx="0" cy="0"/>
        </a:xfrm>
      </p:grpSpPr>
      <p:sp>
        <p:nvSpPr>
          <p:cNvPr id="123" name="Google Shape;123;p23"/>
          <p:cNvSpPr txBox="1"/>
          <p:nvPr>
            <p:ph idx="1" type="body"/>
          </p:nvPr>
        </p:nvSpPr>
        <p:spPr>
          <a:xfrm>
            <a:off x="768900" y="1559050"/>
            <a:ext cx="3437700" cy="3009900"/>
          </a:xfrm>
          <a:prstGeom prst="rect">
            <a:avLst/>
          </a:prstGeom>
        </p:spPr>
        <p:txBody>
          <a:bodyPr anchorCtr="0" anchor="t" bIns="91425" lIns="91425" spcFirstLastPara="1" rIns="91425" wrap="square" tIns="91425">
            <a:noAutofit/>
          </a:bodyPr>
          <a:lstStyle>
            <a:lvl1pPr indent="-317500" lvl="0" marL="457200" rtl="0">
              <a:lnSpc>
                <a:spcPct val="100000"/>
              </a:lnSpc>
              <a:spcBef>
                <a:spcPts val="0"/>
              </a:spcBef>
              <a:spcAft>
                <a:spcPts val="0"/>
              </a:spcAft>
              <a:buSzPts val="1400"/>
              <a:buChar char="●"/>
              <a:defRPr sz="1400"/>
            </a:lvl1pPr>
            <a:lvl2pPr indent="-317500" lvl="1" marL="914400" rtl="0">
              <a:lnSpc>
                <a:spcPct val="100000"/>
              </a:lnSpc>
              <a:spcBef>
                <a:spcPts val="1600"/>
              </a:spcBef>
              <a:spcAft>
                <a:spcPts val="0"/>
              </a:spcAft>
              <a:buSzPts val="1400"/>
              <a:buChar char="○"/>
              <a:defRPr/>
            </a:lvl2pPr>
            <a:lvl3pPr indent="-317500" lvl="2" marL="1371600" rtl="0">
              <a:lnSpc>
                <a:spcPct val="100000"/>
              </a:lnSpc>
              <a:spcBef>
                <a:spcPts val="1600"/>
              </a:spcBef>
              <a:spcAft>
                <a:spcPts val="0"/>
              </a:spcAft>
              <a:buSzPts val="1400"/>
              <a:buChar char="■"/>
              <a:defRPr/>
            </a:lvl3pPr>
            <a:lvl4pPr indent="-317500" lvl="3" marL="1828800" rtl="0">
              <a:lnSpc>
                <a:spcPct val="100000"/>
              </a:lnSpc>
              <a:spcBef>
                <a:spcPts val="1600"/>
              </a:spcBef>
              <a:spcAft>
                <a:spcPts val="0"/>
              </a:spcAft>
              <a:buSzPts val="1400"/>
              <a:buChar char="●"/>
              <a:defRPr/>
            </a:lvl4pPr>
            <a:lvl5pPr indent="-317500" lvl="4" marL="2286000" rtl="0">
              <a:lnSpc>
                <a:spcPct val="100000"/>
              </a:lnSpc>
              <a:spcBef>
                <a:spcPts val="1600"/>
              </a:spcBef>
              <a:spcAft>
                <a:spcPts val="0"/>
              </a:spcAft>
              <a:buSzPts val="1400"/>
              <a:buChar char="○"/>
              <a:defRPr/>
            </a:lvl5pPr>
            <a:lvl6pPr indent="-317500" lvl="5" marL="2743200" rtl="0">
              <a:lnSpc>
                <a:spcPct val="100000"/>
              </a:lnSpc>
              <a:spcBef>
                <a:spcPts val="1600"/>
              </a:spcBef>
              <a:spcAft>
                <a:spcPts val="0"/>
              </a:spcAft>
              <a:buSzPts val="1400"/>
              <a:buChar char="■"/>
              <a:defRPr/>
            </a:lvl6pPr>
            <a:lvl7pPr indent="-317500" lvl="6" marL="3200400" rtl="0">
              <a:lnSpc>
                <a:spcPct val="100000"/>
              </a:lnSpc>
              <a:spcBef>
                <a:spcPts val="1600"/>
              </a:spcBef>
              <a:spcAft>
                <a:spcPts val="0"/>
              </a:spcAft>
              <a:buSzPts val="1400"/>
              <a:buChar char="●"/>
              <a:defRPr/>
            </a:lvl7pPr>
            <a:lvl8pPr indent="-317500" lvl="7" marL="3657600" rtl="0">
              <a:lnSpc>
                <a:spcPct val="100000"/>
              </a:lnSpc>
              <a:spcBef>
                <a:spcPts val="1600"/>
              </a:spcBef>
              <a:spcAft>
                <a:spcPts val="0"/>
              </a:spcAft>
              <a:buSzPts val="1400"/>
              <a:buChar char="○"/>
              <a:defRPr/>
            </a:lvl8pPr>
            <a:lvl9pPr indent="-317500" lvl="8" marL="4114800" rtl="0">
              <a:lnSpc>
                <a:spcPct val="100000"/>
              </a:lnSpc>
              <a:spcBef>
                <a:spcPts val="1600"/>
              </a:spcBef>
              <a:spcAft>
                <a:spcPts val="1600"/>
              </a:spcAft>
              <a:buSzPts val="1400"/>
              <a:buChar char="■"/>
              <a:defRPr/>
            </a:lvl9pPr>
          </a:lstStyle>
          <a:p/>
        </p:txBody>
      </p:sp>
      <p:sp>
        <p:nvSpPr>
          <p:cNvPr id="124" name="Google Shape;124;p23"/>
          <p:cNvSpPr txBox="1"/>
          <p:nvPr>
            <p:ph type="title"/>
          </p:nvPr>
        </p:nvSpPr>
        <p:spPr>
          <a:xfrm>
            <a:off x="768900" y="403200"/>
            <a:ext cx="4383300" cy="755700"/>
          </a:xfrm>
          <a:prstGeom prst="rect">
            <a:avLst/>
          </a:prstGeom>
        </p:spPr>
        <p:txBody>
          <a:bodyPr anchorCtr="0" anchor="b" bIns="91425" lIns="91425" spcFirstLastPara="1" rIns="91425" wrap="square" tIns="91425">
            <a:noAutofit/>
          </a:bodyPr>
          <a:lstStyle>
            <a:lvl1pPr lvl="0"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p:txBody>
      </p:sp>
      <p:cxnSp>
        <p:nvCxnSpPr>
          <p:cNvPr id="125" name="Google Shape;125;p23"/>
          <p:cNvCxnSpPr/>
          <p:nvPr/>
        </p:nvCxnSpPr>
        <p:spPr>
          <a:xfrm>
            <a:off x="-122675" y="1231625"/>
            <a:ext cx="4211100" cy="0"/>
          </a:xfrm>
          <a:prstGeom prst="straightConnector1">
            <a:avLst/>
          </a:prstGeom>
          <a:noFill/>
          <a:ln cap="flat" cmpd="sng" w="9525">
            <a:solidFill>
              <a:schemeClr val="accent2"/>
            </a:solidFill>
            <a:prstDash val="solid"/>
            <a:round/>
            <a:headEnd len="med" w="med" type="none"/>
            <a:tailEnd len="med" w="med" type="none"/>
          </a:ln>
        </p:spPr>
      </p:cxnSp>
      <p:sp>
        <p:nvSpPr>
          <p:cNvPr id="126" name="Google Shape;126;p23"/>
          <p:cNvSpPr txBox="1"/>
          <p:nvPr>
            <p:ph idx="2" type="body"/>
          </p:nvPr>
        </p:nvSpPr>
        <p:spPr>
          <a:xfrm>
            <a:off x="4682775" y="508268"/>
            <a:ext cx="3437700" cy="4003200"/>
          </a:xfrm>
          <a:prstGeom prst="rect">
            <a:avLst/>
          </a:prstGeom>
        </p:spPr>
        <p:txBody>
          <a:bodyPr anchorCtr="0" anchor="t" bIns="91425" lIns="91425" spcFirstLastPara="1" rIns="91425" wrap="square" tIns="91425">
            <a:noAutofit/>
          </a:bodyPr>
          <a:lstStyle>
            <a:lvl1pPr indent="-317500" lvl="0" marL="457200" rtl="0">
              <a:lnSpc>
                <a:spcPct val="100000"/>
              </a:lnSpc>
              <a:spcBef>
                <a:spcPts val="0"/>
              </a:spcBef>
              <a:spcAft>
                <a:spcPts val="0"/>
              </a:spcAft>
              <a:buSzPts val="1400"/>
              <a:buChar char="●"/>
              <a:defRPr sz="1400"/>
            </a:lvl1pPr>
            <a:lvl2pPr indent="-317500" lvl="1" marL="914400" rtl="0">
              <a:lnSpc>
                <a:spcPct val="100000"/>
              </a:lnSpc>
              <a:spcBef>
                <a:spcPts val="1600"/>
              </a:spcBef>
              <a:spcAft>
                <a:spcPts val="0"/>
              </a:spcAft>
              <a:buSzPts val="1400"/>
              <a:buChar char="○"/>
              <a:defRPr/>
            </a:lvl2pPr>
            <a:lvl3pPr indent="-317500" lvl="2" marL="1371600" rtl="0">
              <a:lnSpc>
                <a:spcPct val="100000"/>
              </a:lnSpc>
              <a:spcBef>
                <a:spcPts val="1600"/>
              </a:spcBef>
              <a:spcAft>
                <a:spcPts val="0"/>
              </a:spcAft>
              <a:buSzPts val="1400"/>
              <a:buChar char="■"/>
              <a:defRPr/>
            </a:lvl3pPr>
            <a:lvl4pPr indent="-317500" lvl="3" marL="1828800" rtl="0">
              <a:lnSpc>
                <a:spcPct val="100000"/>
              </a:lnSpc>
              <a:spcBef>
                <a:spcPts val="1600"/>
              </a:spcBef>
              <a:spcAft>
                <a:spcPts val="0"/>
              </a:spcAft>
              <a:buSzPts val="1400"/>
              <a:buChar char="●"/>
              <a:defRPr/>
            </a:lvl4pPr>
            <a:lvl5pPr indent="-317500" lvl="4" marL="2286000" rtl="0">
              <a:lnSpc>
                <a:spcPct val="100000"/>
              </a:lnSpc>
              <a:spcBef>
                <a:spcPts val="1600"/>
              </a:spcBef>
              <a:spcAft>
                <a:spcPts val="0"/>
              </a:spcAft>
              <a:buSzPts val="1400"/>
              <a:buChar char="○"/>
              <a:defRPr/>
            </a:lvl5pPr>
            <a:lvl6pPr indent="-317500" lvl="5" marL="2743200" rtl="0">
              <a:lnSpc>
                <a:spcPct val="100000"/>
              </a:lnSpc>
              <a:spcBef>
                <a:spcPts val="1600"/>
              </a:spcBef>
              <a:spcAft>
                <a:spcPts val="0"/>
              </a:spcAft>
              <a:buSzPts val="1400"/>
              <a:buChar char="■"/>
              <a:defRPr/>
            </a:lvl6pPr>
            <a:lvl7pPr indent="-317500" lvl="6" marL="3200400" rtl="0">
              <a:lnSpc>
                <a:spcPct val="100000"/>
              </a:lnSpc>
              <a:spcBef>
                <a:spcPts val="1600"/>
              </a:spcBef>
              <a:spcAft>
                <a:spcPts val="0"/>
              </a:spcAft>
              <a:buSzPts val="1400"/>
              <a:buChar char="●"/>
              <a:defRPr/>
            </a:lvl7pPr>
            <a:lvl8pPr indent="-317500" lvl="7" marL="3657600" rtl="0">
              <a:lnSpc>
                <a:spcPct val="100000"/>
              </a:lnSpc>
              <a:spcBef>
                <a:spcPts val="1600"/>
              </a:spcBef>
              <a:spcAft>
                <a:spcPts val="0"/>
              </a:spcAft>
              <a:buSzPts val="1400"/>
              <a:buChar char="○"/>
              <a:defRPr/>
            </a:lvl8pPr>
            <a:lvl9pPr indent="-317500" lvl="8" marL="4114800" rtl="0">
              <a:lnSpc>
                <a:spcPct val="100000"/>
              </a:lnSpc>
              <a:spcBef>
                <a:spcPts val="1600"/>
              </a:spcBef>
              <a:spcAft>
                <a:spcPts val="1600"/>
              </a:spcAft>
              <a:buSzPts val="1400"/>
              <a:buChar char="■"/>
              <a:defRPr/>
            </a:lvl9pPr>
          </a:lstStyle>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130" name="Shape 130"/>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11" Type="http://schemas.openxmlformats.org/officeDocument/2006/relationships/slideLayout" Target="../slideLayouts/slideLayout11.xml"/><Relationship Id="rId22" Type="http://schemas.openxmlformats.org/officeDocument/2006/relationships/slideLayout" Target="../slideLayouts/slideLayout22.xml"/><Relationship Id="rId10" Type="http://schemas.openxmlformats.org/officeDocument/2006/relationships/slideLayout" Target="../slideLayouts/slideLayout10.xml"/><Relationship Id="rId21" Type="http://schemas.openxmlformats.org/officeDocument/2006/relationships/slideLayout" Target="../slideLayouts/slideLayout21.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23" Type="http://schemas.openxmlformats.org/officeDocument/2006/relationships/theme" Target="../theme/theme1.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5" Type="http://schemas.openxmlformats.org/officeDocument/2006/relationships/slideLayout" Target="../slideLayouts/slideLayout5.xml"/><Relationship Id="rId19" Type="http://schemas.openxmlformats.org/officeDocument/2006/relationships/slideLayout" Target="../slideLayouts/slideLayout19.xml"/><Relationship Id="rId6" Type="http://schemas.openxmlformats.org/officeDocument/2006/relationships/slideLayout" Target="../slideLayouts/slideLayout6.xml"/><Relationship Id="rId18" Type="http://schemas.openxmlformats.org/officeDocument/2006/relationships/slideLayout" Target="../slideLayouts/slideLayout18.xml"/><Relationship Id="rId7" Type="http://schemas.openxmlformats.org/officeDocument/2006/relationships/slideLayout" Target="../slideLayouts/slideLayout7.xml"/><Relationship Id="rId8" Type="http://schemas.openxmlformats.org/officeDocument/2006/relationships/slideLayout" Target="../slideLayouts/slideLayout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theme" Target="../theme/theme3.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Autofit/>
          </a:bodyPr>
          <a:lstStyle>
            <a:lvl1pPr lvl="0">
              <a:spcBef>
                <a:spcPts val="0"/>
              </a:spcBef>
              <a:spcAft>
                <a:spcPts val="0"/>
              </a:spcAft>
              <a:buClr>
                <a:schemeClr val="dk2"/>
              </a:buClr>
              <a:buSzPts val="2800"/>
              <a:buFont typeface="Righteous"/>
              <a:buNone/>
              <a:defRPr sz="2800">
                <a:solidFill>
                  <a:schemeClr val="dk2"/>
                </a:solidFill>
                <a:latin typeface="Righteous"/>
                <a:ea typeface="Righteous"/>
                <a:cs typeface="Righteous"/>
                <a:sym typeface="Righteous"/>
              </a:defRPr>
            </a:lvl1pPr>
            <a:lvl2pPr lvl="1">
              <a:spcBef>
                <a:spcPts val="0"/>
              </a:spcBef>
              <a:spcAft>
                <a:spcPts val="0"/>
              </a:spcAft>
              <a:buClr>
                <a:schemeClr val="dk2"/>
              </a:buClr>
              <a:buSzPts val="2800"/>
              <a:buNone/>
              <a:defRPr sz="2800">
                <a:solidFill>
                  <a:schemeClr val="dk2"/>
                </a:solidFill>
              </a:defRPr>
            </a:lvl2pPr>
            <a:lvl3pPr lvl="2">
              <a:spcBef>
                <a:spcPts val="0"/>
              </a:spcBef>
              <a:spcAft>
                <a:spcPts val="0"/>
              </a:spcAft>
              <a:buClr>
                <a:schemeClr val="dk2"/>
              </a:buClr>
              <a:buSzPts val="2800"/>
              <a:buNone/>
              <a:defRPr sz="2800">
                <a:solidFill>
                  <a:schemeClr val="dk2"/>
                </a:solidFill>
              </a:defRPr>
            </a:lvl3pPr>
            <a:lvl4pPr lvl="3">
              <a:spcBef>
                <a:spcPts val="0"/>
              </a:spcBef>
              <a:spcAft>
                <a:spcPts val="0"/>
              </a:spcAft>
              <a:buClr>
                <a:schemeClr val="dk2"/>
              </a:buClr>
              <a:buSzPts val="2800"/>
              <a:buNone/>
              <a:defRPr sz="2800">
                <a:solidFill>
                  <a:schemeClr val="dk2"/>
                </a:solidFill>
              </a:defRPr>
            </a:lvl4pPr>
            <a:lvl5pPr lvl="4">
              <a:spcBef>
                <a:spcPts val="0"/>
              </a:spcBef>
              <a:spcAft>
                <a:spcPts val="0"/>
              </a:spcAft>
              <a:buClr>
                <a:schemeClr val="dk2"/>
              </a:buClr>
              <a:buSzPts val="2800"/>
              <a:buNone/>
              <a:defRPr sz="2800">
                <a:solidFill>
                  <a:schemeClr val="dk2"/>
                </a:solidFill>
              </a:defRPr>
            </a:lvl5pPr>
            <a:lvl6pPr lvl="5">
              <a:spcBef>
                <a:spcPts val="0"/>
              </a:spcBef>
              <a:spcAft>
                <a:spcPts val="0"/>
              </a:spcAft>
              <a:buClr>
                <a:schemeClr val="dk2"/>
              </a:buClr>
              <a:buSzPts val="2800"/>
              <a:buNone/>
              <a:defRPr sz="2800">
                <a:solidFill>
                  <a:schemeClr val="dk2"/>
                </a:solidFill>
              </a:defRPr>
            </a:lvl6pPr>
            <a:lvl7pPr lvl="6">
              <a:spcBef>
                <a:spcPts val="0"/>
              </a:spcBef>
              <a:spcAft>
                <a:spcPts val="0"/>
              </a:spcAft>
              <a:buClr>
                <a:schemeClr val="dk2"/>
              </a:buClr>
              <a:buSzPts val="2800"/>
              <a:buNone/>
              <a:defRPr sz="2800">
                <a:solidFill>
                  <a:schemeClr val="dk2"/>
                </a:solidFill>
              </a:defRPr>
            </a:lvl7pPr>
            <a:lvl8pPr lvl="7">
              <a:spcBef>
                <a:spcPts val="0"/>
              </a:spcBef>
              <a:spcAft>
                <a:spcPts val="0"/>
              </a:spcAft>
              <a:buClr>
                <a:schemeClr val="dk2"/>
              </a:buClr>
              <a:buSzPts val="2800"/>
              <a:buNone/>
              <a:defRPr sz="2800">
                <a:solidFill>
                  <a:schemeClr val="dk2"/>
                </a:solidFill>
              </a:defRPr>
            </a:lvl8pPr>
            <a:lvl9pPr lvl="8">
              <a:spcBef>
                <a:spcPts val="0"/>
              </a:spcBef>
              <a:spcAft>
                <a:spcPts val="0"/>
              </a:spcAft>
              <a:buClr>
                <a:schemeClr val="dk2"/>
              </a:buClr>
              <a:buSzPts val="2800"/>
              <a:buNone/>
              <a:defRPr sz="2800">
                <a:solidFill>
                  <a:schemeClr val="dk2"/>
                </a:solidFill>
              </a:defRPr>
            </a:lvl9pPr>
          </a:lstStyle>
          <a:p/>
        </p:txBody>
      </p:sp>
      <p:sp>
        <p:nvSpPr>
          <p:cNvPr id="7" name="Google Shape;7;p1"/>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Autofit/>
          </a:bodyPr>
          <a:lstStyle>
            <a:lvl1pPr indent="-342900" lvl="0" marL="457200">
              <a:lnSpc>
                <a:spcPct val="100000"/>
              </a:lnSpc>
              <a:spcBef>
                <a:spcPts val="0"/>
              </a:spcBef>
              <a:spcAft>
                <a:spcPts val="0"/>
              </a:spcAft>
              <a:buClr>
                <a:schemeClr val="dk2"/>
              </a:buClr>
              <a:buSzPts val="1800"/>
              <a:buFont typeface="Abel"/>
              <a:buChar char="●"/>
              <a:defRPr sz="1800">
                <a:solidFill>
                  <a:schemeClr val="dk2"/>
                </a:solidFill>
                <a:latin typeface="Abel"/>
                <a:ea typeface="Abel"/>
                <a:cs typeface="Abel"/>
                <a:sym typeface="Abel"/>
              </a:defRPr>
            </a:lvl1pPr>
            <a:lvl2pPr indent="-317500" lvl="1" marL="9144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2pPr>
            <a:lvl3pPr indent="-317500" lvl="2" marL="13716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3pPr>
            <a:lvl4pPr indent="-317500" lvl="3" marL="18288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4pPr>
            <a:lvl5pPr indent="-317500" lvl="4" marL="22860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5pPr>
            <a:lvl6pPr indent="-317500" lvl="5" marL="27432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6pPr>
            <a:lvl7pPr indent="-317500" lvl="6" marL="32004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7pPr>
            <a:lvl8pPr indent="-317500" lvl="7" marL="3657600">
              <a:lnSpc>
                <a:spcPct val="100000"/>
              </a:lnSpc>
              <a:spcBef>
                <a:spcPts val="1600"/>
              </a:spcBef>
              <a:spcAft>
                <a:spcPts val="0"/>
              </a:spcAft>
              <a:buClr>
                <a:schemeClr val="dk2"/>
              </a:buClr>
              <a:buSzPts val="1400"/>
              <a:buFont typeface="Abel"/>
              <a:buChar char="○"/>
              <a:defRPr>
                <a:solidFill>
                  <a:schemeClr val="dk2"/>
                </a:solidFill>
                <a:latin typeface="Abel"/>
                <a:ea typeface="Abel"/>
                <a:cs typeface="Abel"/>
                <a:sym typeface="Abel"/>
              </a:defRPr>
            </a:lvl8pPr>
            <a:lvl9pPr indent="-317500" lvl="8" marL="4114800">
              <a:lnSpc>
                <a:spcPct val="100000"/>
              </a:lnSpc>
              <a:spcBef>
                <a:spcPts val="1600"/>
              </a:spcBef>
              <a:spcAft>
                <a:spcPts val="1600"/>
              </a:spcAft>
              <a:buClr>
                <a:schemeClr val="dk2"/>
              </a:buClr>
              <a:buSzPts val="1400"/>
              <a:buFont typeface="Abel"/>
              <a:buChar char="■"/>
              <a:defRPr>
                <a:solidFill>
                  <a:schemeClr val="dk2"/>
                </a:solidFill>
                <a:latin typeface="Abel"/>
                <a:ea typeface="Abel"/>
                <a:cs typeface="Abel"/>
                <a:sym typeface="Abel"/>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127" name="Shape 127"/>
        <p:cNvGrpSpPr/>
        <p:nvPr/>
      </p:nvGrpSpPr>
      <p:grpSpPr>
        <a:xfrm>
          <a:off x="0" y="0"/>
          <a:ext cx="0" cy="0"/>
          <a:chOff x="0" y="0"/>
          <a:chExt cx="0" cy="0"/>
        </a:xfrm>
      </p:grpSpPr>
      <p:sp>
        <p:nvSpPr>
          <p:cNvPr id="128" name="Google Shape;128;p24"/>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129" name="Google Shape;129;p24"/>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0" r:id="rId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1" Type="http://schemas.openxmlformats.org/officeDocument/2006/relationships/slide" Target="/ppt/slides/slide26.xml"/><Relationship Id="rId10" Type="http://schemas.openxmlformats.org/officeDocument/2006/relationships/slide" Target="/ppt/slides/slide25.xml"/><Relationship Id="rId13" Type="http://schemas.openxmlformats.org/officeDocument/2006/relationships/slide" Target="/ppt/slides/slide27.xml"/><Relationship Id="rId12" Type="http://schemas.openxmlformats.org/officeDocument/2006/relationships/hyperlink" Target="https://stories.freepik.com/?utm_source=slidesgo_template&amp;utm_medium=referral-link&amp;utm_campaign=slidesgo_contents_of_this_template&amp;utm_term=stories_by_freepik&amp;utm_content=stories" TargetMode="External"/><Relationship Id="rId1" Type="http://schemas.openxmlformats.org/officeDocument/2006/relationships/slideLayout" Target="../slideLayouts/slideLayout12.xml"/><Relationship Id="rId2" Type="http://schemas.openxmlformats.org/officeDocument/2006/relationships/notesSlide" Target="../notesSlides/notesSlide2.xml"/><Relationship Id="rId3" Type="http://schemas.openxmlformats.org/officeDocument/2006/relationships/hyperlink" Target="http://bit.ly/2Tynxth" TargetMode="External"/><Relationship Id="rId4" Type="http://schemas.openxmlformats.org/officeDocument/2006/relationships/hyperlink" Target="http://bit.ly/30B07Gq" TargetMode="External"/><Relationship Id="rId9" Type="http://schemas.openxmlformats.org/officeDocument/2006/relationships/slide" Target="/ppt/slides/slide24.xml"/><Relationship Id="rId14" Type="http://schemas.openxmlformats.org/officeDocument/2006/relationships/slide" Target="/ppt/slides/slide33.xml"/><Relationship Id="rId5" Type="http://schemas.openxmlformats.org/officeDocument/2006/relationships/hyperlink" Target="http://bit.ly/33VAFh3" TargetMode="External"/><Relationship Id="rId6" Type="http://schemas.openxmlformats.org/officeDocument/2006/relationships/slide" Target="/ppt/slides/slide22.xml"/><Relationship Id="rId7" Type="http://schemas.openxmlformats.org/officeDocument/2006/relationships/slide" Target="/ppt/slides/slide21.xml"/><Relationship Id="rId8" Type="http://schemas.openxmlformats.org/officeDocument/2006/relationships/slide" Target="/ppt/slides/slide23.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0.xml"/><Relationship Id="rId3" Type="http://schemas.openxmlformats.org/officeDocument/2006/relationships/image" Target="../media/image6.jp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11.xml"/><Relationship Id="rId3" Type="http://schemas.openxmlformats.org/officeDocument/2006/relationships/image" Target="../media/image8.jp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4.xml"/><Relationship Id="rId3" Type="http://schemas.openxmlformats.org/officeDocument/2006/relationships/hyperlink" Target="https://docs.google.com/spreadsheets/d/1iNAlmVmtyy-3nn590MW7d4rECer1jsM18PQsDAPrxjs/copy" TargetMode="External"/><Relationship Id="rId4" Type="http://schemas.openxmlformats.org/officeDocument/2006/relationships/image" Target="../media/image1.pn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19.xml"/><Relationship Id="rId3" Type="http://schemas.openxmlformats.org/officeDocument/2006/relationships/image" Target="../media/image9.png"/></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2.xml"/><Relationship Id="rId3" Type="http://schemas.openxmlformats.org/officeDocument/2006/relationships/hyperlink" Target="https://stories.freepik.com/pana?utm_source=freepik&amp;utm_medium=referall&amp;utm_medium=referral-link&amp;utm_campaign=storiesdetail&amp;utm_campaign=sg_resources&amp;utm_content=edit-button&amp;utm_content=stories&amp;utm_term=edit%2F%3Futm_source%3Dslidesgo_template#e8505b" TargetMode="External"/></Relationships>
</file>

<file path=ppt/slides/_rels/slide23.xml.rels><?xml version="1.0" encoding="UTF-8" standalone="yes"?><Relationships xmlns="http://schemas.openxmlformats.org/package/2006/relationships"><Relationship Id="rId20" Type="http://schemas.openxmlformats.org/officeDocument/2006/relationships/hyperlink" Target="https://stories.freepik.com/illustration/design-process/pana/?utm_source=slidesgo_template&amp;utm_medium=referral-link&amp;utm_campaign=sg_resources&amp;utm_content=stories#e8505b" TargetMode="External"/><Relationship Id="rId11" Type="http://schemas.openxmlformats.org/officeDocument/2006/relationships/hyperlink" Target="https://stories.freepik.com/illustration/checklist/pana/?utm_source=slidesgo_template&amp;utm_medium=referral-link&amp;utm_campaign=sg_resources&amp;utm_content=stories#e8505b" TargetMode="External"/><Relationship Id="rId22" Type="http://schemas.openxmlformats.org/officeDocument/2006/relationships/hyperlink" Target="https://www.freepik.com/free-photo/hand-drawn-creative-idea-sign-made-from-paperclip-paper-white-background_5223673.htm/?utm_source=slidesgo_template&amp;utm_medium=referral-link&amp;utm_campaign=sg_resources&amp;utm_content=freepik" TargetMode="External"/><Relationship Id="rId10" Type="http://schemas.openxmlformats.org/officeDocument/2006/relationships/hyperlink" Target="https://stories.freepik.com/illustration/degree/pana/?utm_source=slidesgo_template&amp;utm_medium=referral-link&amp;utm_campaign=sg_resources&amp;utm_content=stories#e8505b" TargetMode="External"/><Relationship Id="rId21" Type="http://schemas.openxmlformats.org/officeDocument/2006/relationships/hyperlink" Target="https://stories.freepik.com/illustration/organizing-projects/pana/?utm_source=slidesgo_template&amp;utm_medium=referral-link&amp;utm_campaign=sg_resources&amp;utm_content=stories#e8505b" TargetMode="External"/><Relationship Id="rId13" Type="http://schemas.openxmlformats.org/officeDocument/2006/relationships/hyperlink" Target="https://stories.freepik.com/illustration/firmware/pana/?utm_source=slidesgo_template&amp;utm_medium=referral-link&amp;utm_campaign=sg_resources&amp;utm_content=stories#e8505b" TargetMode="External"/><Relationship Id="rId24" Type="http://schemas.openxmlformats.org/officeDocument/2006/relationships/hyperlink" Target="https://www.freepik.com/free-photo/woman-s-hand-holding-sticky-note-with-idea-text-surrounded-by-white-crumpled-paper_5234556.htm/?utm_source=slidesgo_template&amp;utm_medium=referral-link&amp;utm_campaign=sg_resources&amp;utm_content=freepik" TargetMode="External"/><Relationship Id="rId12" Type="http://schemas.openxmlformats.org/officeDocument/2006/relationships/hyperlink" Target="https://stories.freepik.com/illustration/segmentation/pana/?utm_source=slidesgo_template&amp;utm_medium=referral-link&amp;utm_campaign=sg_resources&amp;utm_content=stories#e8505b" TargetMode="External"/><Relationship Id="rId23" Type="http://schemas.openxmlformats.org/officeDocument/2006/relationships/hyperlink" Target="https://www.freepik.com/free-photo/woman-s-hand-holding-sticky-note-with-idea-text-surrounded-by-white-crumpled-paper_5234556.htm" TargetMode="External"/><Relationship Id="rId1" Type="http://schemas.openxmlformats.org/officeDocument/2006/relationships/slideLayout" Target="../slideLayouts/slideLayout22.xml"/><Relationship Id="rId2" Type="http://schemas.openxmlformats.org/officeDocument/2006/relationships/notesSlide" Target="../notesSlides/notesSlide23.xml"/><Relationship Id="rId3" Type="http://schemas.openxmlformats.org/officeDocument/2006/relationships/hyperlink" Target="https://stories.freepik.com/pana?utm_source=freepik&amp;utm_medium=referall&amp;utm_medium=referral-link&amp;utm_campaign=storiesdetail&amp;utm_campaign=sg_resources&amp;utm_content=edit-button&amp;utm_content=stories&amp;utm_term=edit%2F%3Futm_source%3Dslidesgo_template#e8505b" TargetMode="External"/><Relationship Id="rId4" Type="http://schemas.openxmlformats.org/officeDocument/2006/relationships/hyperlink" Target="https://stories.freepik.com/illustration/social-ideas/pana/?utm_source=slidesgo_template&amp;utm_medium=referral-link&amp;utm_campaign=sg_resources&amp;utm_content=stories#e8505b" TargetMode="External"/><Relationship Id="rId9" Type="http://schemas.openxmlformats.org/officeDocument/2006/relationships/hyperlink" Target="https://stories.freepik.com/illustration/notebook/pana/?utm_source=slidesgo_template&amp;utm_medium=referral-link&amp;utm_campaign=sg_resources&amp;utm_content=stories#e8505b" TargetMode="External"/><Relationship Id="rId15" Type="http://schemas.openxmlformats.org/officeDocument/2006/relationships/hyperlink" Target="https://stories.freepik.com/illustration/sharing-ideas/pana/?utm_source=slidesgo_template&amp;utm_medium=referral-link&amp;utm_campaign=sg_resources&amp;utm_content=stories#e8505b" TargetMode="External"/><Relationship Id="rId14" Type="http://schemas.openxmlformats.org/officeDocument/2006/relationships/hyperlink" Target="https://stories.freepik.com/illustration/sharing-ideas/pana/?utm_source=slidesgo_template&amp;utm_medium=referral-link&amp;utm_campaign=sg_resources&amp;utm_content=stories#e8505b" TargetMode="External"/><Relationship Id="rId17" Type="http://schemas.openxmlformats.org/officeDocument/2006/relationships/hyperlink" Target="https://stories.freepik.com/illustration/social-growth/pana/?utm_source=slidesgo_template&amp;utm_medium=referral-link&amp;utm_campaign=sg_resources&amp;utm_content=stories#e8505b" TargetMode="External"/><Relationship Id="rId16" Type="http://schemas.openxmlformats.org/officeDocument/2006/relationships/hyperlink" Target="https://stories.freepik.com/illustration/collaboration/pana/?utm_source=slidesgo_template&amp;utm_medium=referral-link&amp;utm_campaign=sg_resources&amp;utm_content=stories#e8505b" TargetMode="External"/><Relationship Id="rId5" Type="http://schemas.openxmlformats.org/officeDocument/2006/relationships/hyperlink" Target="https://stories.freepik.com/illustration/virtual-reality/pana/?utm_source=slidesgo_template&amp;utm_medium=referral-link&amp;utm_campaign=sg_resources&amp;utm_content=stories#e8505b" TargetMode="External"/><Relationship Id="rId19" Type="http://schemas.openxmlformats.org/officeDocument/2006/relationships/hyperlink" Target="https://stories.freepik.com/illustration/friendship/pana/?utm_source=slidesgo_template&amp;utm_medium=referral-link&amp;utm_campaign=sg_resources&amp;utm_content=stories#e8505b" TargetMode="External"/><Relationship Id="rId6" Type="http://schemas.openxmlformats.org/officeDocument/2006/relationships/hyperlink" Target="https://stories.freepik.com/illustration/create/pana/?utm_source=slidesgo_template&amp;utm_medium=referral-link&amp;utm_campaign=sg_resources&amp;utm_content=stories#e8505b" TargetMode="External"/><Relationship Id="rId18" Type="http://schemas.openxmlformats.org/officeDocument/2006/relationships/hyperlink" Target="https://stories.freepik.com/illustration/live-collaboration/pana/?utm_source=slidesgo_template&amp;utm_medium=referral-link&amp;utm_campaign=sg_resources&amp;utm_content=stories#e8505b" TargetMode="External"/><Relationship Id="rId7" Type="http://schemas.openxmlformats.org/officeDocument/2006/relationships/hyperlink" Target="https://stories.freepik.com/illustration/to-the-stars/pana/?utm_source=slidesgo_template&amp;utm_medium=referral-link&amp;utm_campaign=sg_resources&amp;utm_content=stories#e8505b" TargetMode="External"/><Relationship Id="rId8" Type="http://schemas.openxmlformats.org/officeDocument/2006/relationships/hyperlink" Target="https://stories.freepik.com/illustration/accept-terms/pana/?utm_source=slidesgo_template&amp;utm_medium=referral-link&amp;utm_campaign=sg_resources&amp;utm_content=stories#e8505b" TargetMode="Externa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4.xml"/><Relationship Id="rId3" Type="http://schemas.openxmlformats.org/officeDocument/2006/relationships/hyperlink" Target="http://bit.ly/2PfT4lq" TargetMode="External"/><Relationship Id="rId4" Type="http://schemas.openxmlformats.org/officeDocument/2006/relationships/slide" Target="/ppt/slides/slide21.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5.xml"/><Relationship Id="rId3" Type="http://schemas.openxmlformats.org/officeDocument/2006/relationships/hyperlink" Target="https://fonts.google.com/specimen/Righteous" TargetMode="External"/><Relationship Id="rId4" Type="http://schemas.openxmlformats.org/officeDocument/2006/relationships/hyperlink" Target="https://fonts.google.com/specimen/Abel" TargetMode="External"/></Relationships>
</file>

<file path=ppt/slides/_rels/slide26.xml.rels><?xml version="1.0" encoding="UTF-8" standalone="yes"?><Relationships xmlns="http://schemas.openxmlformats.org/package/2006/relationships"><Relationship Id="rId11" Type="http://schemas.openxmlformats.org/officeDocument/2006/relationships/image" Target="../media/image5.gif"/><Relationship Id="rId10" Type="http://schemas.openxmlformats.org/officeDocument/2006/relationships/image" Target="../media/image4.gif"/><Relationship Id="rId1" Type="http://schemas.openxmlformats.org/officeDocument/2006/relationships/slideLayout" Target="../slideLayouts/slideLayout23.xml"/><Relationship Id="rId2" Type="http://schemas.openxmlformats.org/officeDocument/2006/relationships/notesSlide" Target="../notesSlides/notesSlide26.xml"/><Relationship Id="rId3" Type="http://schemas.openxmlformats.org/officeDocument/2006/relationships/image" Target="../media/image3.gif"/><Relationship Id="rId4" Type="http://schemas.openxmlformats.org/officeDocument/2006/relationships/hyperlink" Target="https://stories.freepik.com/how-it-works?utm_source=slidesgo_template&amp;utm_medium=referral-link&amp;utm_campaign=slidesgo_final_slides&amp;utm_term=how%20it%20works&amp;utm_content=stories" TargetMode="External"/><Relationship Id="rId9" Type="http://schemas.openxmlformats.org/officeDocument/2006/relationships/image" Target="../media/image2.gif"/><Relationship Id="rId5" Type="http://schemas.openxmlformats.org/officeDocument/2006/relationships/hyperlink" Target="https://stories.freepik.com/pana?utm_source=slidesgo_template&amp;utm_medium=referral-link&amp;utm_campaign=slidesgo_final_slides&amp;utm_term=pana&amp;utm_content=stories" TargetMode="External"/><Relationship Id="rId6" Type="http://schemas.openxmlformats.org/officeDocument/2006/relationships/hyperlink" Target="https://stories.freepik.com/amico?utm_source=slidesgo_template&amp;utm_medium=referral-link&amp;utm_campaign=slidesgo_final_slides&amp;utm_term=amico&amp;utm_content=stories" TargetMode="External"/><Relationship Id="rId7" Type="http://schemas.openxmlformats.org/officeDocument/2006/relationships/hyperlink" Target="https://stories.freepik.com/bro?utm_source=slidesgo_template&amp;utm_medium=referral-link&amp;utm_campaign=slidesgo_final_slides&amp;utm_term=bro&amp;utm_content=stories" TargetMode="External"/><Relationship Id="rId8" Type="http://schemas.openxmlformats.org/officeDocument/2006/relationships/hyperlink" Target="https://stories.freepik.com/rafiki?utm_source=slidesgo_template&amp;utm_medium=referral-link&amp;utm_campaign=slidesgo_final_slides&amp;utm_term=rafiki&amp;utm_content=stories" TargetMode="Externa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3.xml"/><Relationship Id="rId3" Type="http://schemas.openxmlformats.org/officeDocument/2006/relationships/hyperlink" Target="https://chrome.google.com/webstore/detail/flaticon-for-gsuit-gslide/haekgjfnhhdkgfgmldhfokhmfkgmciba" TargetMode="Externa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9.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40.xml"/><Relationship Id="rId3" Type="http://schemas.openxmlformats.org/officeDocument/2006/relationships/hyperlink" Target="http://bit.ly/2PfT4lq" TargetMode="External"/><Relationship Id="rId4" Type="http://schemas.openxmlformats.org/officeDocument/2006/relationships/image" Target="../media/image7.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4" name="Shape 134"/>
        <p:cNvGrpSpPr/>
        <p:nvPr/>
      </p:nvGrpSpPr>
      <p:grpSpPr>
        <a:xfrm>
          <a:off x="0" y="0"/>
          <a:ext cx="0" cy="0"/>
          <a:chOff x="0" y="0"/>
          <a:chExt cx="0" cy="0"/>
        </a:xfrm>
      </p:grpSpPr>
      <p:sp>
        <p:nvSpPr>
          <p:cNvPr id="135" name="Google Shape;135;p26"/>
          <p:cNvSpPr txBox="1"/>
          <p:nvPr>
            <p:ph type="ctrTitle"/>
          </p:nvPr>
        </p:nvSpPr>
        <p:spPr>
          <a:xfrm>
            <a:off x="4411275" y="1049375"/>
            <a:ext cx="4116000" cy="2052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Intellectual Property</a:t>
            </a:r>
            <a:endParaRPr/>
          </a:p>
        </p:txBody>
      </p:sp>
      <p:sp>
        <p:nvSpPr>
          <p:cNvPr id="136" name="Google Shape;136;p26"/>
          <p:cNvSpPr txBox="1"/>
          <p:nvPr>
            <p:ph idx="1" type="subTitle"/>
          </p:nvPr>
        </p:nvSpPr>
        <p:spPr>
          <a:xfrm>
            <a:off x="4411275" y="3101975"/>
            <a:ext cx="3198300" cy="792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 is where your thesis defense begins</a:t>
            </a:r>
            <a:endParaRPr/>
          </a:p>
        </p:txBody>
      </p:sp>
      <p:grpSp>
        <p:nvGrpSpPr>
          <p:cNvPr id="137" name="Google Shape;137;p26"/>
          <p:cNvGrpSpPr/>
          <p:nvPr/>
        </p:nvGrpSpPr>
        <p:grpSpPr>
          <a:xfrm>
            <a:off x="191852" y="142880"/>
            <a:ext cx="4045377" cy="4806666"/>
            <a:chOff x="1607675" y="243225"/>
            <a:chExt cx="4403850" cy="5232600"/>
          </a:xfrm>
        </p:grpSpPr>
        <p:sp>
          <p:nvSpPr>
            <p:cNvPr id="138" name="Google Shape;138;p26"/>
            <p:cNvSpPr/>
            <p:nvPr/>
          </p:nvSpPr>
          <p:spPr>
            <a:xfrm>
              <a:off x="1838450" y="3735125"/>
              <a:ext cx="1328900" cy="1721200"/>
            </a:xfrm>
            <a:custGeom>
              <a:rect b="b" l="l" r="r" t="t"/>
              <a:pathLst>
                <a:path extrusionOk="0" h="68848" w="53156">
                  <a:moveTo>
                    <a:pt x="6683" y="0"/>
                  </a:moveTo>
                  <a:cubicBezTo>
                    <a:pt x="4088" y="0"/>
                    <a:pt x="1425" y="1584"/>
                    <a:pt x="734" y="4076"/>
                  </a:cubicBezTo>
                  <a:cubicBezTo>
                    <a:pt x="0" y="6718"/>
                    <a:pt x="1526" y="9431"/>
                    <a:pt x="3199" y="11603"/>
                  </a:cubicBezTo>
                  <a:cubicBezTo>
                    <a:pt x="5685" y="14831"/>
                    <a:pt x="8625" y="17682"/>
                    <a:pt x="11926" y="20068"/>
                  </a:cubicBezTo>
                  <a:cubicBezTo>
                    <a:pt x="12521" y="20498"/>
                    <a:pt x="13165" y="20963"/>
                    <a:pt x="13384" y="21663"/>
                  </a:cubicBezTo>
                  <a:cubicBezTo>
                    <a:pt x="13777" y="22922"/>
                    <a:pt x="12555" y="24151"/>
                    <a:pt x="11294" y="24544"/>
                  </a:cubicBezTo>
                  <a:cubicBezTo>
                    <a:pt x="9866" y="24989"/>
                    <a:pt x="8327" y="24821"/>
                    <a:pt x="6839" y="24972"/>
                  </a:cubicBezTo>
                  <a:cubicBezTo>
                    <a:pt x="5350" y="25122"/>
                    <a:pt x="3729" y="25744"/>
                    <a:pt x="3147" y="27121"/>
                  </a:cubicBezTo>
                  <a:cubicBezTo>
                    <a:pt x="2337" y="29033"/>
                    <a:pt x="3934" y="31072"/>
                    <a:pt x="5517" y="32416"/>
                  </a:cubicBezTo>
                  <a:cubicBezTo>
                    <a:pt x="8693" y="35113"/>
                    <a:pt x="12309" y="37245"/>
                    <a:pt x="16206" y="38722"/>
                  </a:cubicBezTo>
                  <a:cubicBezTo>
                    <a:pt x="17600" y="39250"/>
                    <a:pt x="19069" y="39715"/>
                    <a:pt x="20184" y="40704"/>
                  </a:cubicBezTo>
                  <a:cubicBezTo>
                    <a:pt x="21299" y="41693"/>
                    <a:pt x="21955" y="43394"/>
                    <a:pt x="21252" y="44709"/>
                  </a:cubicBezTo>
                  <a:cubicBezTo>
                    <a:pt x="20692" y="45755"/>
                    <a:pt x="19462" y="46221"/>
                    <a:pt x="18245" y="46221"/>
                  </a:cubicBezTo>
                  <a:cubicBezTo>
                    <a:pt x="17934" y="46221"/>
                    <a:pt x="17623" y="46190"/>
                    <a:pt x="17324" y="46131"/>
                  </a:cubicBezTo>
                  <a:cubicBezTo>
                    <a:pt x="15860" y="45839"/>
                    <a:pt x="14558" y="45034"/>
                    <a:pt x="13166" y="44491"/>
                  </a:cubicBezTo>
                  <a:cubicBezTo>
                    <a:pt x="12167" y="44102"/>
                    <a:pt x="11054" y="43881"/>
                    <a:pt x="9964" y="43881"/>
                  </a:cubicBezTo>
                  <a:cubicBezTo>
                    <a:pt x="8212" y="43881"/>
                    <a:pt x="6521" y="44452"/>
                    <a:pt x="5465" y="45813"/>
                  </a:cubicBezTo>
                  <a:cubicBezTo>
                    <a:pt x="4340" y="47265"/>
                    <a:pt x="4211" y="49309"/>
                    <a:pt x="4743" y="51067"/>
                  </a:cubicBezTo>
                  <a:cubicBezTo>
                    <a:pt x="5273" y="52825"/>
                    <a:pt x="6380" y="54350"/>
                    <a:pt x="7559" y="55759"/>
                  </a:cubicBezTo>
                  <a:cubicBezTo>
                    <a:pt x="11680" y="60682"/>
                    <a:pt x="16993" y="64676"/>
                    <a:pt x="23037" y="66845"/>
                  </a:cubicBezTo>
                  <a:cubicBezTo>
                    <a:pt x="26536" y="68101"/>
                    <a:pt x="29893" y="68847"/>
                    <a:pt x="33278" y="68847"/>
                  </a:cubicBezTo>
                  <a:cubicBezTo>
                    <a:pt x="35740" y="68847"/>
                    <a:pt x="38216" y="68453"/>
                    <a:pt x="40773" y="67573"/>
                  </a:cubicBezTo>
                  <a:lnTo>
                    <a:pt x="40773" y="67573"/>
                  </a:lnTo>
                  <a:lnTo>
                    <a:pt x="40771" y="67574"/>
                  </a:lnTo>
                  <a:cubicBezTo>
                    <a:pt x="50725" y="60930"/>
                    <a:pt x="53156" y="48359"/>
                    <a:pt x="52943" y="37024"/>
                  </a:cubicBezTo>
                  <a:cubicBezTo>
                    <a:pt x="52907" y="35131"/>
                    <a:pt x="53148" y="33141"/>
                    <a:pt x="52263" y="31468"/>
                  </a:cubicBezTo>
                  <a:cubicBezTo>
                    <a:pt x="51569" y="30157"/>
                    <a:pt x="50123" y="29158"/>
                    <a:pt x="48699" y="29158"/>
                  </a:cubicBezTo>
                  <a:cubicBezTo>
                    <a:pt x="48306" y="29158"/>
                    <a:pt x="47914" y="29234"/>
                    <a:pt x="47540" y="29401"/>
                  </a:cubicBezTo>
                  <a:cubicBezTo>
                    <a:pt x="46107" y="30041"/>
                    <a:pt x="45460" y="31665"/>
                    <a:pt x="44644" y="33004"/>
                  </a:cubicBezTo>
                  <a:cubicBezTo>
                    <a:pt x="43556" y="34786"/>
                    <a:pt x="41955" y="36250"/>
                    <a:pt x="40084" y="37174"/>
                  </a:cubicBezTo>
                  <a:cubicBezTo>
                    <a:pt x="39323" y="37549"/>
                    <a:pt x="38452" y="37830"/>
                    <a:pt x="37617" y="37830"/>
                  </a:cubicBezTo>
                  <a:cubicBezTo>
                    <a:pt x="37101" y="37830"/>
                    <a:pt x="36599" y="37723"/>
                    <a:pt x="36144" y="37466"/>
                  </a:cubicBezTo>
                  <a:cubicBezTo>
                    <a:pt x="34504" y="36542"/>
                    <a:pt x="34345" y="34285"/>
                    <a:pt x="34386" y="32403"/>
                  </a:cubicBezTo>
                  <a:cubicBezTo>
                    <a:pt x="34463" y="28899"/>
                    <a:pt x="34539" y="25393"/>
                    <a:pt x="34617" y="21888"/>
                  </a:cubicBezTo>
                  <a:cubicBezTo>
                    <a:pt x="34657" y="20007"/>
                    <a:pt x="34693" y="18088"/>
                    <a:pt x="34127" y="16293"/>
                  </a:cubicBezTo>
                  <a:cubicBezTo>
                    <a:pt x="33562" y="14499"/>
                    <a:pt x="32279" y="12821"/>
                    <a:pt x="30475" y="12293"/>
                  </a:cubicBezTo>
                  <a:cubicBezTo>
                    <a:pt x="30149" y="12198"/>
                    <a:pt x="29809" y="12152"/>
                    <a:pt x="29467" y="12152"/>
                  </a:cubicBezTo>
                  <a:cubicBezTo>
                    <a:pt x="27914" y="12152"/>
                    <a:pt x="26336" y="13094"/>
                    <a:pt x="25999" y="14599"/>
                  </a:cubicBezTo>
                  <a:cubicBezTo>
                    <a:pt x="25827" y="15363"/>
                    <a:pt x="25974" y="16161"/>
                    <a:pt x="25909" y="16940"/>
                  </a:cubicBezTo>
                  <a:cubicBezTo>
                    <a:pt x="25844" y="17720"/>
                    <a:pt x="25462" y="18579"/>
                    <a:pt x="24706" y="18785"/>
                  </a:cubicBezTo>
                  <a:cubicBezTo>
                    <a:pt x="24592" y="18817"/>
                    <a:pt x="24478" y="18831"/>
                    <a:pt x="24364" y="18831"/>
                  </a:cubicBezTo>
                  <a:cubicBezTo>
                    <a:pt x="23721" y="18831"/>
                    <a:pt x="23105" y="18365"/>
                    <a:pt x="22627" y="17891"/>
                  </a:cubicBezTo>
                  <a:cubicBezTo>
                    <a:pt x="20689" y="15962"/>
                    <a:pt x="19393" y="13496"/>
                    <a:pt x="18183" y="11044"/>
                  </a:cubicBezTo>
                  <a:cubicBezTo>
                    <a:pt x="16974" y="8592"/>
                    <a:pt x="15801" y="6083"/>
                    <a:pt x="14048" y="3985"/>
                  </a:cubicBezTo>
                  <a:cubicBezTo>
                    <a:pt x="12296" y="1887"/>
                    <a:pt x="9852" y="209"/>
                    <a:pt x="7126" y="16"/>
                  </a:cubicBezTo>
                  <a:cubicBezTo>
                    <a:pt x="6979" y="5"/>
                    <a:pt x="6831" y="0"/>
                    <a:pt x="668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 name="Google Shape;139;p26"/>
            <p:cNvSpPr/>
            <p:nvPr/>
          </p:nvSpPr>
          <p:spPr>
            <a:xfrm>
              <a:off x="1926625" y="3773500"/>
              <a:ext cx="911600" cy="1658225"/>
            </a:xfrm>
            <a:custGeom>
              <a:rect b="b" l="l" r="r" t="t"/>
              <a:pathLst>
                <a:path extrusionOk="0" h="66329" w="36464">
                  <a:moveTo>
                    <a:pt x="1" y="0"/>
                  </a:moveTo>
                  <a:cubicBezTo>
                    <a:pt x="1" y="0"/>
                    <a:pt x="60" y="65"/>
                    <a:pt x="184" y="179"/>
                  </a:cubicBezTo>
                  <a:lnTo>
                    <a:pt x="745" y="684"/>
                  </a:lnTo>
                  <a:cubicBezTo>
                    <a:pt x="1239" y="1125"/>
                    <a:pt x="1967" y="1777"/>
                    <a:pt x="2879" y="2642"/>
                  </a:cubicBezTo>
                  <a:cubicBezTo>
                    <a:pt x="4708" y="4366"/>
                    <a:pt x="7273" y="6961"/>
                    <a:pt x="10047" y="10499"/>
                  </a:cubicBezTo>
                  <a:cubicBezTo>
                    <a:pt x="11440" y="12263"/>
                    <a:pt x="12885" y="14260"/>
                    <a:pt x="14395" y="16429"/>
                  </a:cubicBezTo>
                  <a:cubicBezTo>
                    <a:pt x="15902" y="18603"/>
                    <a:pt x="17498" y="20935"/>
                    <a:pt x="19081" y="23450"/>
                  </a:cubicBezTo>
                  <a:cubicBezTo>
                    <a:pt x="20666" y="25963"/>
                    <a:pt x="22249" y="28655"/>
                    <a:pt x="23663" y="31561"/>
                  </a:cubicBezTo>
                  <a:cubicBezTo>
                    <a:pt x="24376" y="33010"/>
                    <a:pt x="25008" y="34526"/>
                    <a:pt x="25652" y="36070"/>
                  </a:cubicBezTo>
                  <a:cubicBezTo>
                    <a:pt x="26293" y="37614"/>
                    <a:pt x="26943" y="39179"/>
                    <a:pt x="27602" y="40764"/>
                  </a:cubicBezTo>
                  <a:cubicBezTo>
                    <a:pt x="30212" y="47112"/>
                    <a:pt x="34599" y="60605"/>
                    <a:pt x="36211" y="66328"/>
                  </a:cubicBezTo>
                  <a:lnTo>
                    <a:pt x="36464" y="66257"/>
                  </a:lnTo>
                  <a:cubicBezTo>
                    <a:pt x="34861" y="60516"/>
                    <a:pt x="30477" y="47010"/>
                    <a:pt x="27865" y="40657"/>
                  </a:cubicBezTo>
                  <a:cubicBezTo>
                    <a:pt x="27206" y="39072"/>
                    <a:pt x="26556" y="37507"/>
                    <a:pt x="25913" y="35961"/>
                  </a:cubicBezTo>
                  <a:cubicBezTo>
                    <a:pt x="25270" y="34420"/>
                    <a:pt x="24631" y="32895"/>
                    <a:pt x="23913" y="31439"/>
                  </a:cubicBezTo>
                  <a:cubicBezTo>
                    <a:pt x="22490" y="28523"/>
                    <a:pt x="20898" y="25825"/>
                    <a:pt x="19304" y="23310"/>
                  </a:cubicBezTo>
                  <a:cubicBezTo>
                    <a:pt x="17710" y="20796"/>
                    <a:pt x="16106" y="18463"/>
                    <a:pt x="14589" y="16294"/>
                  </a:cubicBezTo>
                  <a:cubicBezTo>
                    <a:pt x="13068" y="14128"/>
                    <a:pt x="11611" y="12136"/>
                    <a:pt x="10205" y="10375"/>
                  </a:cubicBezTo>
                  <a:cubicBezTo>
                    <a:pt x="7403" y="6843"/>
                    <a:pt x="4808" y="4262"/>
                    <a:pt x="2955" y="2562"/>
                  </a:cubicBezTo>
                  <a:cubicBezTo>
                    <a:pt x="2029" y="1708"/>
                    <a:pt x="1289" y="1068"/>
                    <a:pt x="782" y="640"/>
                  </a:cubicBezTo>
                  <a:lnTo>
                    <a:pt x="204" y="158"/>
                  </a:lnTo>
                  <a:cubicBezTo>
                    <a:pt x="73" y="51"/>
                    <a:pt x="1" y="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 name="Google Shape;140;p26"/>
            <p:cNvSpPr/>
            <p:nvPr/>
          </p:nvSpPr>
          <p:spPr>
            <a:xfrm>
              <a:off x="2522200" y="4042400"/>
              <a:ext cx="78575" cy="516350"/>
            </a:xfrm>
            <a:custGeom>
              <a:rect b="b" l="l" r="r" t="t"/>
              <a:pathLst>
                <a:path extrusionOk="0" h="20654" w="3143">
                  <a:moveTo>
                    <a:pt x="3123" y="1"/>
                  </a:moveTo>
                  <a:cubicBezTo>
                    <a:pt x="3104" y="1"/>
                    <a:pt x="3020" y="281"/>
                    <a:pt x="2885" y="789"/>
                  </a:cubicBezTo>
                  <a:cubicBezTo>
                    <a:pt x="2746" y="1300"/>
                    <a:pt x="2573" y="2047"/>
                    <a:pt x="2385" y="2975"/>
                  </a:cubicBezTo>
                  <a:cubicBezTo>
                    <a:pt x="1999" y="4828"/>
                    <a:pt x="1604" y="7417"/>
                    <a:pt x="1258" y="10282"/>
                  </a:cubicBezTo>
                  <a:cubicBezTo>
                    <a:pt x="919" y="13121"/>
                    <a:pt x="614" y="15687"/>
                    <a:pt x="385" y="17615"/>
                  </a:cubicBezTo>
                  <a:cubicBezTo>
                    <a:pt x="269" y="18513"/>
                    <a:pt x="172" y="19258"/>
                    <a:pt x="96" y="19835"/>
                  </a:cubicBezTo>
                  <a:cubicBezTo>
                    <a:pt x="28" y="20359"/>
                    <a:pt x="0" y="20650"/>
                    <a:pt x="19" y="20653"/>
                  </a:cubicBezTo>
                  <a:cubicBezTo>
                    <a:pt x="19" y="20653"/>
                    <a:pt x="19" y="20653"/>
                    <a:pt x="19" y="20653"/>
                  </a:cubicBezTo>
                  <a:cubicBezTo>
                    <a:pt x="39" y="20653"/>
                    <a:pt x="105" y="20368"/>
                    <a:pt x="206" y="19852"/>
                  </a:cubicBezTo>
                  <a:cubicBezTo>
                    <a:pt x="309" y="19334"/>
                    <a:pt x="437" y="18578"/>
                    <a:pt x="583" y="17644"/>
                  </a:cubicBezTo>
                  <a:cubicBezTo>
                    <a:pt x="876" y="15774"/>
                    <a:pt x="1195" y="13180"/>
                    <a:pt x="1541" y="10317"/>
                  </a:cubicBezTo>
                  <a:cubicBezTo>
                    <a:pt x="1886" y="7455"/>
                    <a:pt x="2249" y="4871"/>
                    <a:pt x="2582" y="3012"/>
                  </a:cubicBezTo>
                  <a:cubicBezTo>
                    <a:pt x="2746" y="2082"/>
                    <a:pt x="2887" y="1331"/>
                    <a:pt x="2993" y="813"/>
                  </a:cubicBezTo>
                  <a:cubicBezTo>
                    <a:pt x="3095" y="295"/>
                    <a:pt x="3142" y="6"/>
                    <a:pt x="3124" y="1"/>
                  </a:cubicBezTo>
                  <a:cubicBezTo>
                    <a:pt x="3123" y="1"/>
                    <a:pt x="3123" y="1"/>
                    <a:pt x="312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 name="Google Shape;141;p26"/>
            <p:cNvSpPr/>
            <p:nvPr/>
          </p:nvSpPr>
          <p:spPr>
            <a:xfrm>
              <a:off x="1911850" y="4436275"/>
              <a:ext cx="610950" cy="122525"/>
            </a:xfrm>
            <a:custGeom>
              <a:rect b="b" l="l" r="r" t="t"/>
              <a:pathLst>
                <a:path extrusionOk="0" h="4901" w="24438">
                  <a:moveTo>
                    <a:pt x="256" y="0"/>
                  </a:moveTo>
                  <a:cubicBezTo>
                    <a:pt x="89" y="0"/>
                    <a:pt x="1" y="3"/>
                    <a:pt x="1" y="13"/>
                  </a:cubicBezTo>
                  <a:cubicBezTo>
                    <a:pt x="1" y="23"/>
                    <a:pt x="87" y="38"/>
                    <a:pt x="252" y="58"/>
                  </a:cubicBezTo>
                  <a:cubicBezTo>
                    <a:pt x="452" y="79"/>
                    <a:pt x="690" y="103"/>
                    <a:pt x="977" y="131"/>
                  </a:cubicBezTo>
                  <a:cubicBezTo>
                    <a:pt x="1606" y="191"/>
                    <a:pt x="2515" y="276"/>
                    <a:pt x="3635" y="419"/>
                  </a:cubicBezTo>
                  <a:cubicBezTo>
                    <a:pt x="5876" y="686"/>
                    <a:pt x="8960" y="1166"/>
                    <a:pt x="12337" y="1846"/>
                  </a:cubicBezTo>
                  <a:cubicBezTo>
                    <a:pt x="15715" y="2533"/>
                    <a:pt x="18742" y="3286"/>
                    <a:pt x="20915" y="3896"/>
                  </a:cubicBezTo>
                  <a:cubicBezTo>
                    <a:pt x="22005" y="4194"/>
                    <a:pt x="22879" y="4460"/>
                    <a:pt x="23484" y="4641"/>
                  </a:cubicBezTo>
                  <a:cubicBezTo>
                    <a:pt x="23761" y="4722"/>
                    <a:pt x="23992" y="4789"/>
                    <a:pt x="24183" y="4845"/>
                  </a:cubicBezTo>
                  <a:cubicBezTo>
                    <a:pt x="24315" y="4882"/>
                    <a:pt x="24397" y="4901"/>
                    <a:pt x="24424" y="4901"/>
                  </a:cubicBezTo>
                  <a:cubicBezTo>
                    <a:pt x="24429" y="4901"/>
                    <a:pt x="24432" y="4900"/>
                    <a:pt x="24433" y="4898"/>
                  </a:cubicBezTo>
                  <a:cubicBezTo>
                    <a:pt x="24437" y="4889"/>
                    <a:pt x="24356" y="4853"/>
                    <a:pt x="24201" y="4790"/>
                  </a:cubicBezTo>
                  <a:cubicBezTo>
                    <a:pt x="24014" y="4721"/>
                    <a:pt x="23790" y="4636"/>
                    <a:pt x="23519" y="4535"/>
                  </a:cubicBezTo>
                  <a:cubicBezTo>
                    <a:pt x="22924" y="4322"/>
                    <a:pt x="22056" y="4026"/>
                    <a:pt x="20972" y="3703"/>
                  </a:cubicBezTo>
                  <a:cubicBezTo>
                    <a:pt x="18807" y="3041"/>
                    <a:pt x="15778" y="2255"/>
                    <a:pt x="12393" y="1567"/>
                  </a:cubicBezTo>
                  <a:cubicBezTo>
                    <a:pt x="9008" y="884"/>
                    <a:pt x="5911" y="435"/>
                    <a:pt x="3657" y="219"/>
                  </a:cubicBezTo>
                  <a:cubicBezTo>
                    <a:pt x="2531" y="103"/>
                    <a:pt x="1617" y="47"/>
                    <a:pt x="985" y="21"/>
                  </a:cubicBezTo>
                  <a:lnTo>
                    <a:pt x="25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 name="Google Shape;142;p26"/>
            <p:cNvSpPr/>
            <p:nvPr/>
          </p:nvSpPr>
          <p:spPr>
            <a:xfrm>
              <a:off x="2778850" y="4467000"/>
              <a:ext cx="320875" cy="767575"/>
            </a:xfrm>
            <a:custGeom>
              <a:rect b="b" l="l" r="r" t="t"/>
              <a:pathLst>
                <a:path extrusionOk="0" h="30703" w="12835">
                  <a:moveTo>
                    <a:pt x="12825" y="0"/>
                  </a:moveTo>
                  <a:cubicBezTo>
                    <a:pt x="12814" y="0"/>
                    <a:pt x="12757" y="103"/>
                    <a:pt x="12659" y="296"/>
                  </a:cubicBezTo>
                  <a:cubicBezTo>
                    <a:pt x="12548" y="522"/>
                    <a:pt x="12406" y="810"/>
                    <a:pt x="12232" y="1166"/>
                  </a:cubicBezTo>
                  <a:cubicBezTo>
                    <a:pt x="11863" y="1924"/>
                    <a:pt x="11357" y="3033"/>
                    <a:pt x="10748" y="4411"/>
                  </a:cubicBezTo>
                  <a:cubicBezTo>
                    <a:pt x="9528" y="7165"/>
                    <a:pt x="7960" y="11021"/>
                    <a:pt x="6284" y="15300"/>
                  </a:cubicBezTo>
                  <a:cubicBezTo>
                    <a:pt x="4608" y="19576"/>
                    <a:pt x="3072" y="23440"/>
                    <a:pt x="1901" y="26213"/>
                  </a:cubicBezTo>
                  <a:cubicBezTo>
                    <a:pt x="1320" y="27571"/>
                    <a:pt x="845" y="28682"/>
                    <a:pt x="502" y="29490"/>
                  </a:cubicBezTo>
                  <a:cubicBezTo>
                    <a:pt x="347" y="29855"/>
                    <a:pt x="221" y="30151"/>
                    <a:pt x="123" y="30383"/>
                  </a:cubicBezTo>
                  <a:cubicBezTo>
                    <a:pt x="40" y="30588"/>
                    <a:pt x="0" y="30698"/>
                    <a:pt x="8" y="30702"/>
                  </a:cubicBezTo>
                  <a:cubicBezTo>
                    <a:pt x="8" y="30702"/>
                    <a:pt x="9" y="30702"/>
                    <a:pt x="9" y="30702"/>
                  </a:cubicBezTo>
                  <a:cubicBezTo>
                    <a:pt x="20" y="30702"/>
                    <a:pt x="77" y="30601"/>
                    <a:pt x="175" y="30407"/>
                  </a:cubicBezTo>
                  <a:cubicBezTo>
                    <a:pt x="287" y="30180"/>
                    <a:pt x="427" y="29892"/>
                    <a:pt x="602" y="29536"/>
                  </a:cubicBezTo>
                  <a:cubicBezTo>
                    <a:pt x="971" y="28778"/>
                    <a:pt x="1478" y="27669"/>
                    <a:pt x="2087" y="26291"/>
                  </a:cubicBezTo>
                  <a:cubicBezTo>
                    <a:pt x="3306" y="23537"/>
                    <a:pt x="4874" y="19681"/>
                    <a:pt x="6548" y="15404"/>
                  </a:cubicBezTo>
                  <a:cubicBezTo>
                    <a:pt x="8223" y="11127"/>
                    <a:pt x="9761" y="7262"/>
                    <a:pt x="10933" y="4490"/>
                  </a:cubicBezTo>
                  <a:cubicBezTo>
                    <a:pt x="11513" y="3131"/>
                    <a:pt x="11987" y="2020"/>
                    <a:pt x="12332" y="1212"/>
                  </a:cubicBezTo>
                  <a:cubicBezTo>
                    <a:pt x="12487" y="847"/>
                    <a:pt x="12613" y="552"/>
                    <a:pt x="12711" y="320"/>
                  </a:cubicBezTo>
                  <a:cubicBezTo>
                    <a:pt x="12794" y="115"/>
                    <a:pt x="12834" y="5"/>
                    <a:pt x="12826" y="0"/>
                  </a:cubicBezTo>
                  <a:cubicBezTo>
                    <a:pt x="12825" y="0"/>
                    <a:pt x="12825" y="0"/>
                    <a:pt x="12825"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 name="Google Shape;143;p26"/>
            <p:cNvSpPr/>
            <p:nvPr/>
          </p:nvSpPr>
          <p:spPr>
            <a:xfrm>
              <a:off x="1969000" y="4963425"/>
              <a:ext cx="810150" cy="271175"/>
            </a:xfrm>
            <a:custGeom>
              <a:rect b="b" l="l" r="r" t="t"/>
              <a:pathLst>
                <a:path extrusionOk="0" h="10847" w="32406">
                  <a:moveTo>
                    <a:pt x="11" y="0"/>
                  </a:moveTo>
                  <a:cubicBezTo>
                    <a:pt x="6" y="0"/>
                    <a:pt x="4" y="1"/>
                    <a:pt x="3" y="2"/>
                  </a:cubicBezTo>
                  <a:cubicBezTo>
                    <a:pt x="1" y="11"/>
                    <a:pt x="112" y="56"/>
                    <a:pt x="326" y="132"/>
                  </a:cubicBezTo>
                  <a:lnTo>
                    <a:pt x="1269" y="453"/>
                  </a:lnTo>
                  <a:cubicBezTo>
                    <a:pt x="2123" y="738"/>
                    <a:pt x="3301" y="1131"/>
                    <a:pt x="4742" y="1610"/>
                  </a:cubicBezTo>
                  <a:cubicBezTo>
                    <a:pt x="7673" y="2591"/>
                    <a:pt x="11705" y="3996"/>
                    <a:pt x="16156" y="5558"/>
                  </a:cubicBezTo>
                  <a:cubicBezTo>
                    <a:pt x="20605" y="7120"/>
                    <a:pt x="24653" y="8496"/>
                    <a:pt x="27602" y="9428"/>
                  </a:cubicBezTo>
                  <a:cubicBezTo>
                    <a:pt x="29077" y="9895"/>
                    <a:pt x="30272" y="10261"/>
                    <a:pt x="31104" y="10500"/>
                  </a:cubicBezTo>
                  <a:lnTo>
                    <a:pt x="32063" y="10770"/>
                  </a:lnTo>
                  <a:cubicBezTo>
                    <a:pt x="32253" y="10820"/>
                    <a:pt x="32366" y="10847"/>
                    <a:pt x="32395" y="10847"/>
                  </a:cubicBezTo>
                  <a:cubicBezTo>
                    <a:pt x="32399" y="10847"/>
                    <a:pt x="32402" y="10846"/>
                    <a:pt x="32402" y="10845"/>
                  </a:cubicBezTo>
                  <a:cubicBezTo>
                    <a:pt x="32405" y="10835"/>
                    <a:pt x="32293" y="10791"/>
                    <a:pt x="32079" y="10715"/>
                  </a:cubicBezTo>
                  <a:cubicBezTo>
                    <a:pt x="31836" y="10632"/>
                    <a:pt x="31523" y="10525"/>
                    <a:pt x="31137" y="10394"/>
                  </a:cubicBezTo>
                  <a:cubicBezTo>
                    <a:pt x="30283" y="10109"/>
                    <a:pt x="29105" y="9717"/>
                    <a:pt x="27664" y="9237"/>
                  </a:cubicBezTo>
                  <a:cubicBezTo>
                    <a:pt x="24733" y="8256"/>
                    <a:pt x="20701" y="6851"/>
                    <a:pt x="16250" y="5289"/>
                  </a:cubicBezTo>
                  <a:cubicBezTo>
                    <a:pt x="11797" y="3727"/>
                    <a:pt x="7753" y="2352"/>
                    <a:pt x="4804" y="1419"/>
                  </a:cubicBezTo>
                  <a:cubicBezTo>
                    <a:pt x="3331" y="952"/>
                    <a:pt x="2134" y="585"/>
                    <a:pt x="1302" y="347"/>
                  </a:cubicBezTo>
                  <a:lnTo>
                    <a:pt x="344" y="78"/>
                  </a:lnTo>
                  <a:cubicBezTo>
                    <a:pt x="153" y="27"/>
                    <a:pt x="40" y="0"/>
                    <a:pt x="1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 name="Google Shape;144;p26"/>
            <p:cNvSpPr/>
            <p:nvPr/>
          </p:nvSpPr>
          <p:spPr>
            <a:xfrm>
              <a:off x="4121350" y="3245400"/>
              <a:ext cx="1341050" cy="2230425"/>
            </a:xfrm>
            <a:custGeom>
              <a:rect b="b" l="l" r="r" t="t"/>
              <a:pathLst>
                <a:path extrusionOk="0" h="89217" w="53642">
                  <a:moveTo>
                    <a:pt x="47307" y="1"/>
                  </a:moveTo>
                  <a:cubicBezTo>
                    <a:pt x="45643" y="1"/>
                    <a:pt x="42458" y="1179"/>
                    <a:pt x="39522" y="8936"/>
                  </a:cubicBezTo>
                  <a:cubicBezTo>
                    <a:pt x="35305" y="20079"/>
                    <a:pt x="33936" y="26387"/>
                    <a:pt x="33936" y="26387"/>
                  </a:cubicBezTo>
                  <a:cubicBezTo>
                    <a:pt x="33936" y="26387"/>
                    <a:pt x="33205" y="27855"/>
                    <a:pt x="32076" y="27855"/>
                  </a:cubicBezTo>
                  <a:cubicBezTo>
                    <a:pt x="31771" y="27855"/>
                    <a:pt x="31437" y="27748"/>
                    <a:pt x="31081" y="27476"/>
                  </a:cubicBezTo>
                  <a:cubicBezTo>
                    <a:pt x="29595" y="26345"/>
                    <a:pt x="27440" y="23179"/>
                    <a:pt x="25231" y="23179"/>
                  </a:cubicBezTo>
                  <a:cubicBezTo>
                    <a:pt x="24945" y="23179"/>
                    <a:pt x="24658" y="23232"/>
                    <a:pt x="24372" y="23349"/>
                  </a:cubicBezTo>
                  <a:cubicBezTo>
                    <a:pt x="21780" y="24409"/>
                    <a:pt x="21226" y="27493"/>
                    <a:pt x="22220" y="31827"/>
                  </a:cubicBezTo>
                  <a:cubicBezTo>
                    <a:pt x="23213" y="36161"/>
                    <a:pt x="25040" y="45737"/>
                    <a:pt x="25202" y="46603"/>
                  </a:cubicBezTo>
                  <a:cubicBezTo>
                    <a:pt x="25330" y="47288"/>
                    <a:pt x="25127" y="48276"/>
                    <a:pt x="24374" y="48276"/>
                  </a:cubicBezTo>
                  <a:cubicBezTo>
                    <a:pt x="24191" y="48276"/>
                    <a:pt x="23977" y="48218"/>
                    <a:pt x="23727" y="48084"/>
                  </a:cubicBezTo>
                  <a:cubicBezTo>
                    <a:pt x="22722" y="47545"/>
                    <a:pt x="17774" y="43199"/>
                    <a:pt x="14214" y="43199"/>
                  </a:cubicBezTo>
                  <a:cubicBezTo>
                    <a:pt x="13233" y="43199"/>
                    <a:pt x="12357" y="43529"/>
                    <a:pt x="11698" y="44361"/>
                  </a:cubicBezTo>
                  <a:cubicBezTo>
                    <a:pt x="8650" y="48209"/>
                    <a:pt x="13401" y="59828"/>
                    <a:pt x="13895" y="61109"/>
                  </a:cubicBezTo>
                  <a:cubicBezTo>
                    <a:pt x="14391" y="62388"/>
                    <a:pt x="14195" y="62980"/>
                    <a:pt x="13604" y="63375"/>
                  </a:cubicBezTo>
                  <a:cubicBezTo>
                    <a:pt x="13563" y="63403"/>
                    <a:pt x="13513" y="63416"/>
                    <a:pt x="13455" y="63416"/>
                  </a:cubicBezTo>
                  <a:cubicBezTo>
                    <a:pt x="12683" y="63416"/>
                    <a:pt x="10486" y="61082"/>
                    <a:pt x="8375" y="59345"/>
                  </a:cubicBezTo>
                  <a:cubicBezTo>
                    <a:pt x="6886" y="58119"/>
                    <a:pt x="5100" y="56936"/>
                    <a:pt x="3604" y="56936"/>
                  </a:cubicBezTo>
                  <a:cubicBezTo>
                    <a:pt x="2819" y="56936"/>
                    <a:pt x="2114" y="57262"/>
                    <a:pt x="1574" y="58076"/>
                  </a:cubicBezTo>
                  <a:cubicBezTo>
                    <a:pt x="0" y="60443"/>
                    <a:pt x="411" y="69508"/>
                    <a:pt x="10585" y="83187"/>
                  </a:cubicBezTo>
                  <a:lnTo>
                    <a:pt x="15714" y="89216"/>
                  </a:lnTo>
                  <a:lnTo>
                    <a:pt x="23557" y="87911"/>
                  </a:lnTo>
                  <a:cubicBezTo>
                    <a:pt x="40172" y="84094"/>
                    <a:pt x="46362" y="77459"/>
                    <a:pt x="46701" y="74637"/>
                  </a:cubicBezTo>
                  <a:cubicBezTo>
                    <a:pt x="47038" y="71815"/>
                    <a:pt x="43638" y="71242"/>
                    <a:pt x="40700" y="71193"/>
                  </a:cubicBezTo>
                  <a:cubicBezTo>
                    <a:pt x="40525" y="71190"/>
                    <a:pt x="40349" y="71188"/>
                    <a:pt x="40171" y="71188"/>
                  </a:cubicBezTo>
                  <a:cubicBezTo>
                    <a:pt x="38758" y="71188"/>
                    <a:pt x="37279" y="71271"/>
                    <a:pt x="36133" y="71271"/>
                  </a:cubicBezTo>
                  <a:cubicBezTo>
                    <a:pt x="35001" y="71271"/>
                    <a:pt x="34195" y="71190"/>
                    <a:pt x="34105" y="70871"/>
                  </a:cubicBezTo>
                  <a:cubicBezTo>
                    <a:pt x="33912" y="70187"/>
                    <a:pt x="34145" y="69610"/>
                    <a:pt x="35353" y="68956"/>
                  </a:cubicBezTo>
                  <a:cubicBezTo>
                    <a:pt x="36560" y="68302"/>
                    <a:pt x="47709" y="62537"/>
                    <a:pt x="47885" y="57631"/>
                  </a:cubicBezTo>
                  <a:cubicBezTo>
                    <a:pt x="48060" y="52724"/>
                    <a:pt x="37736" y="52973"/>
                    <a:pt x="36313" y="52666"/>
                  </a:cubicBezTo>
                  <a:cubicBezTo>
                    <a:pt x="34891" y="52358"/>
                    <a:pt x="35477" y="51126"/>
                    <a:pt x="36149" y="50582"/>
                  </a:cubicBezTo>
                  <a:cubicBezTo>
                    <a:pt x="36835" y="50027"/>
                    <a:pt x="44434" y="43922"/>
                    <a:pt x="48001" y="41267"/>
                  </a:cubicBezTo>
                  <a:cubicBezTo>
                    <a:pt x="51567" y="38612"/>
                    <a:pt x="53145" y="35905"/>
                    <a:pt x="51859" y="33417"/>
                  </a:cubicBezTo>
                  <a:cubicBezTo>
                    <a:pt x="51252" y="32243"/>
                    <a:pt x="49879" y="31956"/>
                    <a:pt x="48388" y="31956"/>
                  </a:cubicBezTo>
                  <a:cubicBezTo>
                    <a:pt x="46967" y="31956"/>
                    <a:pt x="45440" y="32217"/>
                    <a:pt x="44367" y="32217"/>
                  </a:cubicBezTo>
                  <a:cubicBezTo>
                    <a:pt x="44266" y="32217"/>
                    <a:pt x="44170" y="32214"/>
                    <a:pt x="44077" y="32209"/>
                  </a:cubicBezTo>
                  <a:cubicBezTo>
                    <a:pt x="41971" y="32095"/>
                    <a:pt x="42609" y="29528"/>
                    <a:pt x="42609" y="29528"/>
                  </a:cubicBezTo>
                  <a:cubicBezTo>
                    <a:pt x="42609" y="29528"/>
                    <a:pt x="45658" y="23838"/>
                    <a:pt x="49672" y="12621"/>
                  </a:cubicBezTo>
                  <a:cubicBezTo>
                    <a:pt x="53641" y="1529"/>
                    <a:pt x="48488" y="211"/>
                    <a:pt x="48373" y="183"/>
                  </a:cubicBezTo>
                  <a:lnTo>
                    <a:pt x="48373" y="183"/>
                  </a:lnTo>
                  <a:cubicBezTo>
                    <a:pt x="48206" y="118"/>
                    <a:pt x="47832" y="1"/>
                    <a:pt x="4730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 name="Google Shape;145;p26"/>
            <p:cNvSpPr/>
            <p:nvPr/>
          </p:nvSpPr>
          <p:spPr>
            <a:xfrm>
              <a:off x="4518550" y="3498575"/>
              <a:ext cx="718425" cy="1935850"/>
            </a:xfrm>
            <a:custGeom>
              <a:rect b="b" l="l" r="r" t="t"/>
              <a:pathLst>
                <a:path extrusionOk="0" h="77434" w="28737">
                  <a:moveTo>
                    <a:pt x="28736" y="1"/>
                  </a:moveTo>
                  <a:lnTo>
                    <a:pt x="28736" y="1"/>
                  </a:lnTo>
                  <a:cubicBezTo>
                    <a:pt x="28736" y="1"/>
                    <a:pt x="28700" y="78"/>
                    <a:pt x="28640" y="232"/>
                  </a:cubicBezTo>
                  <a:cubicBezTo>
                    <a:pt x="28578" y="396"/>
                    <a:pt x="28492" y="623"/>
                    <a:pt x="28380" y="918"/>
                  </a:cubicBezTo>
                  <a:cubicBezTo>
                    <a:pt x="28155" y="1532"/>
                    <a:pt x="27828" y="2421"/>
                    <a:pt x="27409" y="3562"/>
                  </a:cubicBezTo>
                  <a:cubicBezTo>
                    <a:pt x="26563" y="5869"/>
                    <a:pt x="25344" y="9190"/>
                    <a:pt x="23840" y="13289"/>
                  </a:cubicBezTo>
                  <a:cubicBezTo>
                    <a:pt x="20818" y="21499"/>
                    <a:pt x="16580" y="32818"/>
                    <a:pt x="11888" y="45315"/>
                  </a:cubicBezTo>
                  <a:cubicBezTo>
                    <a:pt x="7194" y="57817"/>
                    <a:pt x="2981" y="69147"/>
                    <a:pt x="1" y="77373"/>
                  </a:cubicBezTo>
                  <a:lnTo>
                    <a:pt x="165" y="77433"/>
                  </a:lnTo>
                  <a:cubicBezTo>
                    <a:pt x="3185" y="69223"/>
                    <a:pt x="7424" y="57903"/>
                    <a:pt x="12119" y="45402"/>
                  </a:cubicBezTo>
                  <a:cubicBezTo>
                    <a:pt x="16811" y="32903"/>
                    <a:pt x="21023" y="21575"/>
                    <a:pt x="24004" y="13349"/>
                  </a:cubicBezTo>
                  <a:cubicBezTo>
                    <a:pt x="25496" y="9237"/>
                    <a:pt x="26690" y="5904"/>
                    <a:pt x="27499" y="3595"/>
                  </a:cubicBezTo>
                  <a:lnTo>
                    <a:pt x="28428" y="934"/>
                  </a:lnTo>
                  <a:cubicBezTo>
                    <a:pt x="28529" y="636"/>
                    <a:pt x="28607" y="406"/>
                    <a:pt x="28664" y="240"/>
                  </a:cubicBezTo>
                  <a:cubicBezTo>
                    <a:pt x="28715" y="83"/>
                    <a:pt x="28736" y="1"/>
                    <a:pt x="287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 name="Google Shape;146;p26"/>
            <p:cNvSpPr/>
            <p:nvPr/>
          </p:nvSpPr>
          <p:spPr>
            <a:xfrm>
              <a:off x="4811975" y="3966325"/>
              <a:ext cx="127650" cy="340250"/>
            </a:xfrm>
            <a:custGeom>
              <a:rect b="b" l="l" r="r" t="t"/>
              <a:pathLst>
                <a:path extrusionOk="0" h="13610" w="5106">
                  <a:moveTo>
                    <a:pt x="17" y="0"/>
                  </a:moveTo>
                  <a:cubicBezTo>
                    <a:pt x="16" y="0"/>
                    <a:pt x="16" y="0"/>
                    <a:pt x="16" y="0"/>
                  </a:cubicBezTo>
                  <a:cubicBezTo>
                    <a:pt x="1" y="7"/>
                    <a:pt x="62" y="202"/>
                    <a:pt x="184" y="548"/>
                  </a:cubicBezTo>
                  <a:cubicBezTo>
                    <a:pt x="328" y="941"/>
                    <a:pt x="506" y="1430"/>
                    <a:pt x="718" y="2010"/>
                  </a:cubicBezTo>
                  <a:cubicBezTo>
                    <a:pt x="1181" y="3297"/>
                    <a:pt x="1787" y="4979"/>
                    <a:pt x="2456" y="6839"/>
                  </a:cubicBezTo>
                  <a:cubicBezTo>
                    <a:pt x="3128" y="8728"/>
                    <a:pt x="3746" y="10437"/>
                    <a:pt x="4230" y="11661"/>
                  </a:cubicBezTo>
                  <a:cubicBezTo>
                    <a:pt x="4472" y="12273"/>
                    <a:pt x="4677" y="12764"/>
                    <a:pt x="4829" y="13099"/>
                  </a:cubicBezTo>
                  <a:cubicBezTo>
                    <a:pt x="4979" y="13429"/>
                    <a:pt x="5070" y="13609"/>
                    <a:pt x="5089" y="13609"/>
                  </a:cubicBezTo>
                  <a:cubicBezTo>
                    <a:pt x="5089" y="13609"/>
                    <a:pt x="5090" y="13609"/>
                    <a:pt x="5090" y="13609"/>
                  </a:cubicBezTo>
                  <a:cubicBezTo>
                    <a:pt x="5105" y="13603"/>
                    <a:pt x="5043" y="13409"/>
                    <a:pt x="4918" y="13063"/>
                  </a:cubicBezTo>
                  <a:cubicBezTo>
                    <a:pt x="4777" y="12670"/>
                    <a:pt x="4601" y="12180"/>
                    <a:pt x="4392" y="11601"/>
                  </a:cubicBezTo>
                  <a:lnTo>
                    <a:pt x="2687" y="6757"/>
                  </a:lnTo>
                  <a:cubicBezTo>
                    <a:pt x="2015" y="4868"/>
                    <a:pt x="1375" y="3166"/>
                    <a:pt x="879" y="1948"/>
                  </a:cubicBezTo>
                  <a:cubicBezTo>
                    <a:pt x="632" y="1339"/>
                    <a:pt x="424" y="848"/>
                    <a:pt x="274" y="512"/>
                  </a:cubicBezTo>
                  <a:cubicBezTo>
                    <a:pt x="125" y="183"/>
                    <a:pt x="35" y="0"/>
                    <a:pt x="1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 name="Google Shape;147;p26"/>
            <p:cNvSpPr/>
            <p:nvPr/>
          </p:nvSpPr>
          <p:spPr>
            <a:xfrm>
              <a:off x="4957000" y="4149050"/>
              <a:ext cx="388750" cy="159100"/>
            </a:xfrm>
            <a:custGeom>
              <a:rect b="b" l="l" r="r" t="t"/>
              <a:pathLst>
                <a:path extrusionOk="0" h="6364" w="15550">
                  <a:moveTo>
                    <a:pt x="15517" y="0"/>
                  </a:moveTo>
                  <a:cubicBezTo>
                    <a:pt x="15342" y="0"/>
                    <a:pt x="11912" y="1351"/>
                    <a:pt x="7728" y="3068"/>
                  </a:cubicBezTo>
                  <a:cubicBezTo>
                    <a:pt x="3449" y="4824"/>
                    <a:pt x="1" y="6298"/>
                    <a:pt x="27" y="6361"/>
                  </a:cubicBezTo>
                  <a:cubicBezTo>
                    <a:pt x="28" y="6363"/>
                    <a:pt x="30" y="6363"/>
                    <a:pt x="34" y="6363"/>
                  </a:cubicBezTo>
                  <a:cubicBezTo>
                    <a:pt x="206" y="6363"/>
                    <a:pt x="3635" y="5014"/>
                    <a:pt x="7822" y="3296"/>
                  </a:cubicBezTo>
                  <a:cubicBezTo>
                    <a:pt x="12101" y="1539"/>
                    <a:pt x="15550" y="64"/>
                    <a:pt x="15523" y="2"/>
                  </a:cubicBezTo>
                  <a:cubicBezTo>
                    <a:pt x="15523" y="1"/>
                    <a:pt x="15521" y="0"/>
                    <a:pt x="1551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 name="Google Shape;148;p26"/>
            <p:cNvSpPr/>
            <p:nvPr/>
          </p:nvSpPr>
          <p:spPr>
            <a:xfrm>
              <a:off x="4755800" y="4725375"/>
              <a:ext cx="366550" cy="54750"/>
            </a:xfrm>
            <a:custGeom>
              <a:rect b="b" l="l" r="r" t="t"/>
              <a:pathLst>
                <a:path extrusionOk="0" h="2190" w="14662">
                  <a:moveTo>
                    <a:pt x="14637" y="1"/>
                  </a:moveTo>
                  <a:cubicBezTo>
                    <a:pt x="14577" y="1"/>
                    <a:pt x="14383" y="31"/>
                    <a:pt x="14078" y="87"/>
                  </a:cubicBezTo>
                  <a:lnTo>
                    <a:pt x="12518" y="383"/>
                  </a:lnTo>
                  <a:cubicBezTo>
                    <a:pt x="11201" y="636"/>
                    <a:pt x="9378" y="969"/>
                    <a:pt x="7356" y="1267"/>
                  </a:cubicBezTo>
                  <a:cubicBezTo>
                    <a:pt x="5333" y="1569"/>
                    <a:pt x="3492" y="1775"/>
                    <a:pt x="2159" y="1920"/>
                  </a:cubicBezTo>
                  <a:lnTo>
                    <a:pt x="580" y="2088"/>
                  </a:lnTo>
                  <a:cubicBezTo>
                    <a:pt x="207" y="2129"/>
                    <a:pt x="1" y="2161"/>
                    <a:pt x="2" y="2177"/>
                  </a:cubicBezTo>
                  <a:cubicBezTo>
                    <a:pt x="3" y="2186"/>
                    <a:pt x="59" y="2190"/>
                    <a:pt x="166" y="2190"/>
                  </a:cubicBezTo>
                  <a:cubicBezTo>
                    <a:pt x="265" y="2190"/>
                    <a:pt x="407" y="2187"/>
                    <a:pt x="587" y="2182"/>
                  </a:cubicBezTo>
                  <a:cubicBezTo>
                    <a:pt x="963" y="2171"/>
                    <a:pt x="1505" y="2138"/>
                    <a:pt x="2176" y="2091"/>
                  </a:cubicBezTo>
                  <a:cubicBezTo>
                    <a:pt x="3514" y="1992"/>
                    <a:pt x="5363" y="1811"/>
                    <a:pt x="7392" y="1509"/>
                  </a:cubicBezTo>
                  <a:cubicBezTo>
                    <a:pt x="9421" y="1211"/>
                    <a:pt x="11243" y="850"/>
                    <a:pt x="12553" y="554"/>
                  </a:cubicBezTo>
                  <a:cubicBezTo>
                    <a:pt x="13208" y="408"/>
                    <a:pt x="13736" y="277"/>
                    <a:pt x="14099" y="180"/>
                  </a:cubicBezTo>
                  <a:cubicBezTo>
                    <a:pt x="14462" y="83"/>
                    <a:pt x="14661" y="21"/>
                    <a:pt x="14657" y="5"/>
                  </a:cubicBezTo>
                  <a:cubicBezTo>
                    <a:pt x="14656" y="2"/>
                    <a:pt x="14650" y="1"/>
                    <a:pt x="146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 name="Google Shape;149;p26"/>
            <p:cNvSpPr/>
            <p:nvPr/>
          </p:nvSpPr>
          <p:spPr>
            <a:xfrm>
              <a:off x="4556025" y="4499600"/>
              <a:ext cx="202950" cy="276575"/>
            </a:xfrm>
            <a:custGeom>
              <a:rect b="b" l="l" r="r" t="t"/>
              <a:pathLst>
                <a:path extrusionOk="0" h="11063" w="8118">
                  <a:moveTo>
                    <a:pt x="17" y="0"/>
                  </a:moveTo>
                  <a:cubicBezTo>
                    <a:pt x="16" y="0"/>
                    <a:pt x="15" y="1"/>
                    <a:pt x="15" y="1"/>
                  </a:cubicBezTo>
                  <a:cubicBezTo>
                    <a:pt x="1" y="12"/>
                    <a:pt x="101" y="176"/>
                    <a:pt x="294" y="465"/>
                  </a:cubicBezTo>
                  <a:cubicBezTo>
                    <a:pt x="522" y="795"/>
                    <a:pt x="800" y="1197"/>
                    <a:pt x="1130" y="1673"/>
                  </a:cubicBezTo>
                  <a:cubicBezTo>
                    <a:pt x="1844" y="2687"/>
                    <a:pt x="2844" y="4077"/>
                    <a:pt x="3960" y="5604"/>
                  </a:cubicBezTo>
                  <a:cubicBezTo>
                    <a:pt x="5077" y="7132"/>
                    <a:pt x="6099" y="8506"/>
                    <a:pt x="6849" y="9494"/>
                  </a:cubicBezTo>
                  <a:lnTo>
                    <a:pt x="7747" y="10656"/>
                  </a:lnTo>
                  <a:cubicBezTo>
                    <a:pt x="7958" y="10919"/>
                    <a:pt x="8082" y="11062"/>
                    <a:pt x="8103" y="11062"/>
                  </a:cubicBezTo>
                  <a:cubicBezTo>
                    <a:pt x="8103" y="11062"/>
                    <a:pt x="8104" y="11062"/>
                    <a:pt x="8104" y="11062"/>
                  </a:cubicBezTo>
                  <a:cubicBezTo>
                    <a:pt x="8117" y="11052"/>
                    <a:pt x="8018" y="10888"/>
                    <a:pt x="7825" y="10599"/>
                  </a:cubicBezTo>
                  <a:lnTo>
                    <a:pt x="6990" y="9392"/>
                  </a:lnTo>
                  <a:cubicBezTo>
                    <a:pt x="6276" y="8377"/>
                    <a:pt x="5276" y="6985"/>
                    <a:pt x="4159" y="5459"/>
                  </a:cubicBezTo>
                  <a:cubicBezTo>
                    <a:pt x="3042" y="3932"/>
                    <a:pt x="2020" y="2558"/>
                    <a:pt x="1269" y="1570"/>
                  </a:cubicBezTo>
                  <a:lnTo>
                    <a:pt x="372" y="408"/>
                  </a:lnTo>
                  <a:cubicBezTo>
                    <a:pt x="162" y="145"/>
                    <a:pt x="37" y="0"/>
                    <a:pt x="1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 name="Google Shape;150;p26"/>
            <p:cNvSpPr/>
            <p:nvPr/>
          </p:nvSpPr>
          <p:spPr>
            <a:xfrm>
              <a:off x="4324975" y="4893425"/>
              <a:ext cx="263250" cy="351975"/>
            </a:xfrm>
            <a:custGeom>
              <a:rect b="b" l="l" r="r" t="t"/>
              <a:pathLst>
                <a:path extrusionOk="0" h="14079" w="10530">
                  <a:moveTo>
                    <a:pt x="15" y="1"/>
                  </a:moveTo>
                  <a:cubicBezTo>
                    <a:pt x="14" y="1"/>
                    <a:pt x="14" y="1"/>
                    <a:pt x="14" y="1"/>
                  </a:cubicBezTo>
                  <a:cubicBezTo>
                    <a:pt x="1" y="11"/>
                    <a:pt x="135" y="218"/>
                    <a:pt x="388" y="583"/>
                  </a:cubicBezTo>
                  <a:lnTo>
                    <a:pt x="1482" y="2114"/>
                  </a:lnTo>
                  <a:cubicBezTo>
                    <a:pt x="2415" y="3402"/>
                    <a:pt x="3717" y="5169"/>
                    <a:pt x="5166" y="7113"/>
                  </a:cubicBezTo>
                  <a:cubicBezTo>
                    <a:pt x="6616" y="9057"/>
                    <a:pt x="7941" y="10809"/>
                    <a:pt x="8909" y="12068"/>
                  </a:cubicBezTo>
                  <a:lnTo>
                    <a:pt x="10066" y="13554"/>
                  </a:lnTo>
                  <a:cubicBezTo>
                    <a:pt x="10336" y="13893"/>
                    <a:pt x="10495" y="14079"/>
                    <a:pt x="10514" y="14079"/>
                  </a:cubicBezTo>
                  <a:cubicBezTo>
                    <a:pt x="10515" y="14079"/>
                    <a:pt x="10515" y="14079"/>
                    <a:pt x="10516" y="14078"/>
                  </a:cubicBezTo>
                  <a:cubicBezTo>
                    <a:pt x="10530" y="14068"/>
                    <a:pt x="10396" y="13861"/>
                    <a:pt x="10142" y="13496"/>
                  </a:cubicBezTo>
                  <a:lnTo>
                    <a:pt x="9047" y="11965"/>
                  </a:lnTo>
                  <a:cubicBezTo>
                    <a:pt x="8116" y="10678"/>
                    <a:pt x="6813" y="8909"/>
                    <a:pt x="5363" y="6966"/>
                  </a:cubicBezTo>
                  <a:cubicBezTo>
                    <a:pt x="3914" y="5023"/>
                    <a:pt x="2590" y="3272"/>
                    <a:pt x="1622" y="2011"/>
                  </a:cubicBezTo>
                  <a:lnTo>
                    <a:pt x="465" y="526"/>
                  </a:lnTo>
                  <a:cubicBezTo>
                    <a:pt x="194" y="188"/>
                    <a:pt x="36" y="1"/>
                    <a:pt x="1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 name="Google Shape;151;p26"/>
            <p:cNvSpPr/>
            <p:nvPr/>
          </p:nvSpPr>
          <p:spPr>
            <a:xfrm>
              <a:off x="4583925" y="5153575"/>
              <a:ext cx="463050" cy="81800"/>
            </a:xfrm>
            <a:custGeom>
              <a:rect b="b" l="l" r="r" t="t"/>
              <a:pathLst>
                <a:path extrusionOk="0" h="3272" w="18522">
                  <a:moveTo>
                    <a:pt x="18503" y="1"/>
                  </a:moveTo>
                  <a:cubicBezTo>
                    <a:pt x="18440" y="1"/>
                    <a:pt x="18191" y="46"/>
                    <a:pt x="17788" y="129"/>
                  </a:cubicBezTo>
                  <a:lnTo>
                    <a:pt x="15816" y="541"/>
                  </a:lnTo>
                  <a:cubicBezTo>
                    <a:pt x="14150" y="891"/>
                    <a:pt x="11846" y="1358"/>
                    <a:pt x="9290" y="1807"/>
                  </a:cubicBezTo>
                  <a:cubicBezTo>
                    <a:pt x="6735" y="2260"/>
                    <a:pt x="4410" y="2604"/>
                    <a:pt x="2726" y="2846"/>
                  </a:cubicBezTo>
                  <a:lnTo>
                    <a:pt x="731" y="3132"/>
                  </a:lnTo>
                  <a:cubicBezTo>
                    <a:pt x="260" y="3202"/>
                    <a:pt x="0" y="3248"/>
                    <a:pt x="3" y="3265"/>
                  </a:cubicBezTo>
                  <a:cubicBezTo>
                    <a:pt x="3" y="3269"/>
                    <a:pt x="22" y="3272"/>
                    <a:pt x="59" y="3272"/>
                  </a:cubicBezTo>
                  <a:cubicBezTo>
                    <a:pt x="160" y="3272"/>
                    <a:pt x="395" y="3256"/>
                    <a:pt x="742" y="3227"/>
                  </a:cubicBezTo>
                  <a:cubicBezTo>
                    <a:pt x="1217" y="3188"/>
                    <a:pt x="1902" y="3116"/>
                    <a:pt x="2748" y="3018"/>
                  </a:cubicBezTo>
                  <a:cubicBezTo>
                    <a:pt x="4439" y="2820"/>
                    <a:pt x="6772" y="2502"/>
                    <a:pt x="9332" y="2049"/>
                  </a:cubicBezTo>
                  <a:cubicBezTo>
                    <a:pt x="11894" y="1599"/>
                    <a:pt x="14196" y="1105"/>
                    <a:pt x="15853" y="711"/>
                  </a:cubicBezTo>
                  <a:cubicBezTo>
                    <a:pt x="16683" y="515"/>
                    <a:pt x="17351" y="346"/>
                    <a:pt x="17810" y="221"/>
                  </a:cubicBezTo>
                  <a:cubicBezTo>
                    <a:pt x="18270" y="97"/>
                    <a:pt x="18522" y="21"/>
                    <a:pt x="18519" y="4"/>
                  </a:cubicBezTo>
                  <a:cubicBezTo>
                    <a:pt x="18518" y="2"/>
                    <a:pt x="18513" y="1"/>
                    <a:pt x="1850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 name="Google Shape;152;p26"/>
            <p:cNvSpPr/>
            <p:nvPr/>
          </p:nvSpPr>
          <p:spPr>
            <a:xfrm>
              <a:off x="1803500" y="1861400"/>
              <a:ext cx="246275" cy="246275"/>
            </a:xfrm>
            <a:custGeom>
              <a:rect b="b" l="l" r="r" t="t"/>
              <a:pathLst>
                <a:path extrusionOk="0" h="9851" w="9851">
                  <a:moveTo>
                    <a:pt x="4926" y="1"/>
                  </a:moveTo>
                  <a:lnTo>
                    <a:pt x="3184" y="3185"/>
                  </a:lnTo>
                  <a:lnTo>
                    <a:pt x="1" y="4926"/>
                  </a:lnTo>
                  <a:lnTo>
                    <a:pt x="3184" y="6668"/>
                  </a:lnTo>
                  <a:lnTo>
                    <a:pt x="4926" y="9851"/>
                  </a:lnTo>
                  <a:lnTo>
                    <a:pt x="6667" y="6668"/>
                  </a:lnTo>
                  <a:lnTo>
                    <a:pt x="9850" y="4926"/>
                  </a:lnTo>
                  <a:lnTo>
                    <a:pt x="6667" y="3185"/>
                  </a:lnTo>
                  <a:lnTo>
                    <a:pt x="492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 name="Google Shape;153;p26"/>
            <p:cNvSpPr/>
            <p:nvPr/>
          </p:nvSpPr>
          <p:spPr>
            <a:xfrm>
              <a:off x="5043750" y="2362075"/>
              <a:ext cx="184700" cy="184725"/>
            </a:xfrm>
            <a:custGeom>
              <a:rect b="b" l="l" r="r" t="t"/>
              <a:pathLst>
                <a:path extrusionOk="0" h="7389" w="7388">
                  <a:moveTo>
                    <a:pt x="3693" y="1"/>
                  </a:moveTo>
                  <a:lnTo>
                    <a:pt x="2388" y="2389"/>
                  </a:lnTo>
                  <a:lnTo>
                    <a:pt x="0" y="3695"/>
                  </a:lnTo>
                  <a:lnTo>
                    <a:pt x="2388" y="5001"/>
                  </a:lnTo>
                  <a:lnTo>
                    <a:pt x="3693" y="7388"/>
                  </a:lnTo>
                  <a:lnTo>
                    <a:pt x="5000" y="5001"/>
                  </a:lnTo>
                  <a:lnTo>
                    <a:pt x="7388" y="3695"/>
                  </a:lnTo>
                  <a:lnTo>
                    <a:pt x="5000" y="2389"/>
                  </a:lnTo>
                  <a:lnTo>
                    <a:pt x="369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 name="Google Shape;154;p26"/>
            <p:cNvSpPr/>
            <p:nvPr/>
          </p:nvSpPr>
          <p:spPr>
            <a:xfrm>
              <a:off x="5310800" y="475625"/>
              <a:ext cx="123125" cy="123175"/>
            </a:xfrm>
            <a:custGeom>
              <a:rect b="b" l="l" r="r" t="t"/>
              <a:pathLst>
                <a:path extrusionOk="0" h="4927" w="4925">
                  <a:moveTo>
                    <a:pt x="2463" y="1"/>
                  </a:moveTo>
                  <a:lnTo>
                    <a:pt x="1592" y="1593"/>
                  </a:lnTo>
                  <a:lnTo>
                    <a:pt x="0" y="2464"/>
                  </a:lnTo>
                  <a:lnTo>
                    <a:pt x="1592" y="3334"/>
                  </a:lnTo>
                  <a:lnTo>
                    <a:pt x="2463" y="4927"/>
                  </a:lnTo>
                  <a:lnTo>
                    <a:pt x="3333" y="3334"/>
                  </a:lnTo>
                  <a:lnTo>
                    <a:pt x="4925" y="2464"/>
                  </a:lnTo>
                  <a:lnTo>
                    <a:pt x="3333" y="1593"/>
                  </a:lnTo>
                  <a:lnTo>
                    <a:pt x="246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 name="Google Shape;155;p26"/>
            <p:cNvSpPr/>
            <p:nvPr/>
          </p:nvSpPr>
          <p:spPr>
            <a:xfrm>
              <a:off x="2796525" y="2681075"/>
              <a:ext cx="83350" cy="83375"/>
            </a:xfrm>
            <a:custGeom>
              <a:rect b="b" l="l" r="r" t="t"/>
              <a:pathLst>
                <a:path extrusionOk="0" h="3335" w="3334">
                  <a:moveTo>
                    <a:pt x="1668" y="0"/>
                  </a:moveTo>
                  <a:lnTo>
                    <a:pt x="1078" y="1078"/>
                  </a:lnTo>
                  <a:lnTo>
                    <a:pt x="1" y="1667"/>
                  </a:lnTo>
                  <a:lnTo>
                    <a:pt x="1078" y="2257"/>
                  </a:lnTo>
                  <a:lnTo>
                    <a:pt x="1668" y="3334"/>
                  </a:lnTo>
                  <a:lnTo>
                    <a:pt x="2256" y="2257"/>
                  </a:lnTo>
                  <a:lnTo>
                    <a:pt x="3334" y="1667"/>
                  </a:lnTo>
                  <a:lnTo>
                    <a:pt x="2256" y="1078"/>
                  </a:lnTo>
                  <a:lnTo>
                    <a:pt x="166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 name="Google Shape;156;p26"/>
            <p:cNvSpPr/>
            <p:nvPr/>
          </p:nvSpPr>
          <p:spPr>
            <a:xfrm>
              <a:off x="5491450" y="1867225"/>
              <a:ext cx="83350" cy="83350"/>
            </a:xfrm>
            <a:custGeom>
              <a:rect b="b" l="l" r="r" t="t"/>
              <a:pathLst>
                <a:path extrusionOk="0" h="3334" w="3334">
                  <a:moveTo>
                    <a:pt x="1667" y="0"/>
                  </a:moveTo>
                  <a:lnTo>
                    <a:pt x="1078" y="1077"/>
                  </a:lnTo>
                  <a:lnTo>
                    <a:pt x="0" y="1666"/>
                  </a:lnTo>
                  <a:lnTo>
                    <a:pt x="1078" y="2256"/>
                  </a:lnTo>
                  <a:lnTo>
                    <a:pt x="1667" y="3333"/>
                  </a:lnTo>
                  <a:lnTo>
                    <a:pt x="2256" y="2256"/>
                  </a:lnTo>
                  <a:lnTo>
                    <a:pt x="3333" y="1666"/>
                  </a:lnTo>
                  <a:lnTo>
                    <a:pt x="2256" y="1077"/>
                  </a:lnTo>
                  <a:lnTo>
                    <a:pt x="1667"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 name="Google Shape;157;p26"/>
            <p:cNvSpPr/>
            <p:nvPr/>
          </p:nvSpPr>
          <p:spPr>
            <a:xfrm>
              <a:off x="2363650" y="975550"/>
              <a:ext cx="83350" cy="83350"/>
            </a:xfrm>
            <a:custGeom>
              <a:rect b="b" l="l" r="r" t="t"/>
              <a:pathLst>
                <a:path extrusionOk="0" h="3334" w="3334">
                  <a:moveTo>
                    <a:pt x="1668" y="0"/>
                  </a:moveTo>
                  <a:lnTo>
                    <a:pt x="1078" y="1078"/>
                  </a:lnTo>
                  <a:lnTo>
                    <a:pt x="1" y="1666"/>
                  </a:lnTo>
                  <a:lnTo>
                    <a:pt x="1078" y="2256"/>
                  </a:lnTo>
                  <a:lnTo>
                    <a:pt x="1668" y="3333"/>
                  </a:lnTo>
                  <a:lnTo>
                    <a:pt x="2256" y="2256"/>
                  </a:lnTo>
                  <a:lnTo>
                    <a:pt x="3334" y="1666"/>
                  </a:lnTo>
                  <a:lnTo>
                    <a:pt x="2256" y="1078"/>
                  </a:lnTo>
                  <a:lnTo>
                    <a:pt x="166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 name="Google Shape;158;p26"/>
            <p:cNvSpPr/>
            <p:nvPr/>
          </p:nvSpPr>
          <p:spPr>
            <a:xfrm>
              <a:off x="5512425" y="730000"/>
              <a:ext cx="174000" cy="173950"/>
            </a:xfrm>
            <a:custGeom>
              <a:rect b="b" l="l" r="r" t="t"/>
              <a:pathLst>
                <a:path extrusionOk="0" h="6958" w="6960">
                  <a:moveTo>
                    <a:pt x="3480" y="1"/>
                  </a:moveTo>
                  <a:lnTo>
                    <a:pt x="2250" y="2249"/>
                  </a:lnTo>
                  <a:lnTo>
                    <a:pt x="1" y="3480"/>
                  </a:lnTo>
                  <a:lnTo>
                    <a:pt x="2250" y="4709"/>
                  </a:lnTo>
                  <a:lnTo>
                    <a:pt x="3480" y="6958"/>
                  </a:lnTo>
                  <a:lnTo>
                    <a:pt x="4709" y="4709"/>
                  </a:lnTo>
                  <a:lnTo>
                    <a:pt x="6959" y="3480"/>
                  </a:lnTo>
                  <a:lnTo>
                    <a:pt x="4709" y="2249"/>
                  </a:lnTo>
                  <a:lnTo>
                    <a:pt x="348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 name="Google Shape;159;p26"/>
            <p:cNvSpPr/>
            <p:nvPr/>
          </p:nvSpPr>
          <p:spPr>
            <a:xfrm>
              <a:off x="1607675" y="5436425"/>
              <a:ext cx="4403850" cy="6025"/>
            </a:xfrm>
            <a:custGeom>
              <a:rect b="b" l="l" r="r" t="t"/>
              <a:pathLst>
                <a:path extrusionOk="0" h="241" w="176154">
                  <a:moveTo>
                    <a:pt x="88082" y="0"/>
                  </a:moveTo>
                  <a:cubicBezTo>
                    <a:pt x="39428" y="0"/>
                    <a:pt x="0" y="54"/>
                    <a:pt x="0" y="120"/>
                  </a:cubicBezTo>
                  <a:cubicBezTo>
                    <a:pt x="0" y="187"/>
                    <a:pt x="39428" y="240"/>
                    <a:pt x="88080" y="240"/>
                  </a:cubicBezTo>
                  <a:cubicBezTo>
                    <a:pt x="136716" y="240"/>
                    <a:pt x="176153" y="187"/>
                    <a:pt x="176153" y="120"/>
                  </a:cubicBezTo>
                  <a:cubicBezTo>
                    <a:pt x="176153" y="54"/>
                    <a:pt x="136717" y="0"/>
                    <a:pt x="8808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 name="Google Shape;160;p26"/>
            <p:cNvSpPr/>
            <p:nvPr/>
          </p:nvSpPr>
          <p:spPr>
            <a:xfrm>
              <a:off x="2316150" y="4584925"/>
              <a:ext cx="187200" cy="369900"/>
            </a:xfrm>
            <a:custGeom>
              <a:rect b="b" l="l" r="r" t="t"/>
              <a:pathLst>
                <a:path extrusionOk="0" h="14796" w="7488">
                  <a:moveTo>
                    <a:pt x="4172" y="1"/>
                  </a:moveTo>
                  <a:cubicBezTo>
                    <a:pt x="4010" y="1"/>
                    <a:pt x="3848" y="21"/>
                    <a:pt x="3689" y="65"/>
                  </a:cubicBezTo>
                  <a:cubicBezTo>
                    <a:pt x="2772" y="316"/>
                    <a:pt x="2209" y="1223"/>
                    <a:pt x="1804" y="2085"/>
                  </a:cubicBezTo>
                  <a:cubicBezTo>
                    <a:pt x="611" y="4627"/>
                    <a:pt x="0" y="7403"/>
                    <a:pt x="15" y="10211"/>
                  </a:cubicBezTo>
                  <a:cubicBezTo>
                    <a:pt x="23" y="11517"/>
                    <a:pt x="190" y="12886"/>
                    <a:pt x="938" y="13957"/>
                  </a:cubicBezTo>
                  <a:cubicBezTo>
                    <a:pt x="1369" y="14560"/>
                    <a:pt x="1978" y="14795"/>
                    <a:pt x="2593" y="14795"/>
                  </a:cubicBezTo>
                  <a:cubicBezTo>
                    <a:pt x="3337" y="14795"/>
                    <a:pt x="4089" y="14452"/>
                    <a:pt x="4547" y="14000"/>
                  </a:cubicBezTo>
                  <a:cubicBezTo>
                    <a:pt x="5385" y="13174"/>
                    <a:pt x="5731" y="11984"/>
                    <a:pt x="6046" y="10850"/>
                  </a:cubicBezTo>
                  <a:cubicBezTo>
                    <a:pt x="6764" y="8259"/>
                    <a:pt x="7488" y="5541"/>
                    <a:pt x="6909" y="2914"/>
                  </a:cubicBezTo>
                  <a:cubicBezTo>
                    <a:pt x="6737" y="2129"/>
                    <a:pt x="6434" y="1348"/>
                    <a:pt x="5877" y="769"/>
                  </a:cubicBezTo>
                  <a:cubicBezTo>
                    <a:pt x="5432" y="309"/>
                    <a:pt x="4802" y="1"/>
                    <a:pt x="417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 name="Google Shape;161;p26"/>
            <p:cNvSpPr/>
            <p:nvPr/>
          </p:nvSpPr>
          <p:spPr>
            <a:xfrm>
              <a:off x="2382175" y="5082975"/>
              <a:ext cx="254600" cy="155850"/>
            </a:xfrm>
            <a:custGeom>
              <a:rect b="b" l="l" r="r" t="t"/>
              <a:pathLst>
                <a:path extrusionOk="0" h="6234" w="10184">
                  <a:moveTo>
                    <a:pt x="5331" y="1"/>
                  </a:moveTo>
                  <a:cubicBezTo>
                    <a:pt x="4130" y="1"/>
                    <a:pt x="2937" y="231"/>
                    <a:pt x="1879" y="790"/>
                  </a:cubicBezTo>
                  <a:cubicBezTo>
                    <a:pt x="340" y="1602"/>
                    <a:pt x="170" y="3181"/>
                    <a:pt x="170" y="3181"/>
                  </a:cubicBezTo>
                  <a:cubicBezTo>
                    <a:pt x="1" y="3907"/>
                    <a:pt x="22" y="4709"/>
                    <a:pt x="405" y="5347"/>
                  </a:cubicBezTo>
                  <a:cubicBezTo>
                    <a:pt x="715" y="5864"/>
                    <a:pt x="1303" y="6233"/>
                    <a:pt x="1893" y="6233"/>
                  </a:cubicBezTo>
                  <a:cubicBezTo>
                    <a:pt x="2031" y="6233"/>
                    <a:pt x="2169" y="6213"/>
                    <a:pt x="2303" y="6170"/>
                  </a:cubicBezTo>
                  <a:cubicBezTo>
                    <a:pt x="3028" y="5938"/>
                    <a:pt x="3426" y="5173"/>
                    <a:pt x="4029" y="4709"/>
                  </a:cubicBezTo>
                  <a:cubicBezTo>
                    <a:pt x="4713" y="4184"/>
                    <a:pt x="5572" y="4090"/>
                    <a:pt x="6455" y="4090"/>
                  </a:cubicBezTo>
                  <a:cubicBezTo>
                    <a:pt x="6940" y="4090"/>
                    <a:pt x="7432" y="4119"/>
                    <a:pt x="7905" y="4120"/>
                  </a:cubicBezTo>
                  <a:cubicBezTo>
                    <a:pt x="7910" y="4120"/>
                    <a:pt x="7914" y="4120"/>
                    <a:pt x="7919" y="4120"/>
                  </a:cubicBezTo>
                  <a:cubicBezTo>
                    <a:pt x="8468" y="4120"/>
                    <a:pt x="9054" y="4058"/>
                    <a:pt x="9473" y="3705"/>
                  </a:cubicBezTo>
                  <a:cubicBezTo>
                    <a:pt x="10183" y="3108"/>
                    <a:pt x="10053" y="1898"/>
                    <a:pt x="9423" y="1217"/>
                  </a:cubicBezTo>
                  <a:cubicBezTo>
                    <a:pt x="8793" y="535"/>
                    <a:pt x="7837" y="270"/>
                    <a:pt x="6920" y="127"/>
                  </a:cubicBezTo>
                  <a:cubicBezTo>
                    <a:pt x="6396" y="46"/>
                    <a:pt x="5863" y="1"/>
                    <a:pt x="533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 name="Google Shape;162;p26"/>
            <p:cNvSpPr/>
            <p:nvPr/>
          </p:nvSpPr>
          <p:spPr>
            <a:xfrm>
              <a:off x="1995800" y="4696250"/>
              <a:ext cx="308875" cy="303725"/>
            </a:xfrm>
            <a:custGeom>
              <a:rect b="b" l="l" r="r" t="t"/>
              <a:pathLst>
                <a:path extrusionOk="0" h="12149" w="12355">
                  <a:moveTo>
                    <a:pt x="2619" y="0"/>
                  </a:moveTo>
                  <a:cubicBezTo>
                    <a:pt x="2506" y="0"/>
                    <a:pt x="2393" y="6"/>
                    <a:pt x="2279" y="18"/>
                  </a:cubicBezTo>
                  <a:cubicBezTo>
                    <a:pt x="1553" y="94"/>
                    <a:pt x="825" y="473"/>
                    <a:pt x="492" y="1123"/>
                  </a:cubicBezTo>
                  <a:cubicBezTo>
                    <a:pt x="1" y="2082"/>
                    <a:pt x="492" y="3237"/>
                    <a:pt x="1021" y="4178"/>
                  </a:cubicBezTo>
                  <a:cubicBezTo>
                    <a:pt x="1953" y="5836"/>
                    <a:pt x="3014" y="7419"/>
                    <a:pt x="4194" y="8910"/>
                  </a:cubicBezTo>
                  <a:cubicBezTo>
                    <a:pt x="5143" y="10110"/>
                    <a:pt x="6228" y="11291"/>
                    <a:pt x="7662" y="11823"/>
                  </a:cubicBezTo>
                  <a:cubicBezTo>
                    <a:pt x="8230" y="12034"/>
                    <a:pt x="8805" y="12149"/>
                    <a:pt x="9340" y="12149"/>
                  </a:cubicBezTo>
                  <a:cubicBezTo>
                    <a:pt x="10127" y="12149"/>
                    <a:pt x="10825" y="11900"/>
                    <a:pt x="11279" y="11340"/>
                  </a:cubicBezTo>
                  <a:lnTo>
                    <a:pt x="11279" y="11340"/>
                  </a:lnTo>
                  <a:lnTo>
                    <a:pt x="11192" y="11452"/>
                  </a:lnTo>
                  <a:cubicBezTo>
                    <a:pt x="11236" y="11399"/>
                    <a:pt x="11279" y="11344"/>
                    <a:pt x="11320" y="11288"/>
                  </a:cubicBezTo>
                  <a:lnTo>
                    <a:pt x="11320" y="11288"/>
                  </a:lnTo>
                  <a:cubicBezTo>
                    <a:pt x="11322" y="11285"/>
                    <a:pt x="11325" y="11282"/>
                    <a:pt x="11327" y="11279"/>
                  </a:cubicBezTo>
                  <a:lnTo>
                    <a:pt x="11327" y="11279"/>
                  </a:lnTo>
                  <a:lnTo>
                    <a:pt x="11324" y="11283"/>
                  </a:lnTo>
                  <a:lnTo>
                    <a:pt x="11324" y="11283"/>
                  </a:lnTo>
                  <a:cubicBezTo>
                    <a:pt x="12214" y="10073"/>
                    <a:pt x="12355" y="8398"/>
                    <a:pt x="11908" y="6956"/>
                  </a:cubicBezTo>
                  <a:cubicBezTo>
                    <a:pt x="11440" y="5445"/>
                    <a:pt x="10403" y="4165"/>
                    <a:pt x="9213" y="3124"/>
                  </a:cubicBezTo>
                  <a:cubicBezTo>
                    <a:pt x="7811" y="1901"/>
                    <a:pt x="6184" y="962"/>
                    <a:pt x="4423" y="361"/>
                  </a:cubicBezTo>
                  <a:cubicBezTo>
                    <a:pt x="3841" y="163"/>
                    <a:pt x="3231" y="0"/>
                    <a:pt x="26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 name="Google Shape;163;p26"/>
            <p:cNvSpPr/>
            <p:nvPr/>
          </p:nvSpPr>
          <p:spPr>
            <a:xfrm>
              <a:off x="2342225" y="5129575"/>
              <a:ext cx="172825" cy="309875"/>
            </a:xfrm>
            <a:custGeom>
              <a:rect b="b" l="l" r="r" t="t"/>
              <a:pathLst>
                <a:path extrusionOk="0" h="12395" w="6913">
                  <a:moveTo>
                    <a:pt x="6725" y="0"/>
                  </a:moveTo>
                  <a:cubicBezTo>
                    <a:pt x="6622" y="0"/>
                    <a:pt x="6477" y="4"/>
                    <a:pt x="6295" y="10"/>
                  </a:cubicBezTo>
                  <a:cubicBezTo>
                    <a:pt x="5899" y="41"/>
                    <a:pt x="5320" y="147"/>
                    <a:pt x="4668" y="451"/>
                  </a:cubicBezTo>
                  <a:cubicBezTo>
                    <a:pt x="4013" y="748"/>
                    <a:pt x="3314" y="1286"/>
                    <a:pt x="2722" y="2028"/>
                  </a:cubicBezTo>
                  <a:cubicBezTo>
                    <a:pt x="2126" y="2767"/>
                    <a:pt x="1625" y="3689"/>
                    <a:pt x="1224" y="4699"/>
                  </a:cubicBezTo>
                  <a:cubicBezTo>
                    <a:pt x="838" y="5714"/>
                    <a:pt x="550" y="6708"/>
                    <a:pt x="373" y="7633"/>
                  </a:cubicBezTo>
                  <a:cubicBezTo>
                    <a:pt x="197" y="8559"/>
                    <a:pt x="121" y="9400"/>
                    <a:pt x="73" y="10105"/>
                  </a:cubicBezTo>
                  <a:cubicBezTo>
                    <a:pt x="27" y="10812"/>
                    <a:pt x="13" y="11384"/>
                    <a:pt x="7" y="11780"/>
                  </a:cubicBezTo>
                  <a:cubicBezTo>
                    <a:pt x="1" y="12175"/>
                    <a:pt x="8" y="12393"/>
                    <a:pt x="26" y="12394"/>
                  </a:cubicBezTo>
                  <a:cubicBezTo>
                    <a:pt x="26" y="12394"/>
                    <a:pt x="26" y="12394"/>
                    <a:pt x="26" y="12394"/>
                  </a:cubicBezTo>
                  <a:cubicBezTo>
                    <a:pt x="43" y="12394"/>
                    <a:pt x="70" y="12177"/>
                    <a:pt x="104" y="11784"/>
                  </a:cubicBezTo>
                  <a:cubicBezTo>
                    <a:pt x="144" y="11341"/>
                    <a:pt x="192" y="10783"/>
                    <a:pt x="251" y="10120"/>
                  </a:cubicBezTo>
                  <a:cubicBezTo>
                    <a:pt x="321" y="9420"/>
                    <a:pt x="416" y="8586"/>
                    <a:pt x="601" y="7678"/>
                  </a:cubicBezTo>
                  <a:cubicBezTo>
                    <a:pt x="786" y="6772"/>
                    <a:pt x="1079" y="5788"/>
                    <a:pt x="1459" y="4791"/>
                  </a:cubicBezTo>
                  <a:cubicBezTo>
                    <a:pt x="1853" y="3799"/>
                    <a:pt x="2336" y="2897"/>
                    <a:pt x="2904" y="2173"/>
                  </a:cubicBezTo>
                  <a:cubicBezTo>
                    <a:pt x="3467" y="1446"/>
                    <a:pt x="4126" y="917"/>
                    <a:pt x="4747" y="609"/>
                  </a:cubicBezTo>
                  <a:cubicBezTo>
                    <a:pt x="5238" y="362"/>
                    <a:pt x="5764" y="191"/>
                    <a:pt x="6307" y="107"/>
                  </a:cubicBezTo>
                  <a:cubicBezTo>
                    <a:pt x="6695" y="64"/>
                    <a:pt x="6912" y="31"/>
                    <a:pt x="6912" y="14"/>
                  </a:cubicBezTo>
                  <a:cubicBezTo>
                    <a:pt x="6912" y="5"/>
                    <a:pt x="6848" y="0"/>
                    <a:pt x="672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 name="Google Shape;164;p26"/>
            <p:cNvSpPr/>
            <p:nvPr/>
          </p:nvSpPr>
          <p:spPr>
            <a:xfrm>
              <a:off x="2341050" y="4719650"/>
              <a:ext cx="75775" cy="687775"/>
            </a:xfrm>
            <a:custGeom>
              <a:rect b="b" l="l" r="r" t="t"/>
              <a:pathLst>
                <a:path extrusionOk="0" h="27511" w="3031">
                  <a:moveTo>
                    <a:pt x="3022" y="0"/>
                  </a:moveTo>
                  <a:cubicBezTo>
                    <a:pt x="3013" y="0"/>
                    <a:pt x="2980" y="92"/>
                    <a:pt x="2926" y="266"/>
                  </a:cubicBezTo>
                  <a:cubicBezTo>
                    <a:pt x="2866" y="471"/>
                    <a:pt x="2792" y="727"/>
                    <a:pt x="2699" y="1043"/>
                  </a:cubicBezTo>
                  <a:cubicBezTo>
                    <a:pt x="2599" y="1380"/>
                    <a:pt x="2496" y="1798"/>
                    <a:pt x="2378" y="2283"/>
                  </a:cubicBezTo>
                  <a:cubicBezTo>
                    <a:pt x="2256" y="2767"/>
                    <a:pt x="2128" y="3321"/>
                    <a:pt x="2003" y="3937"/>
                  </a:cubicBezTo>
                  <a:cubicBezTo>
                    <a:pt x="1473" y="6395"/>
                    <a:pt x="921" y="9829"/>
                    <a:pt x="537" y="13645"/>
                  </a:cubicBezTo>
                  <a:cubicBezTo>
                    <a:pt x="156" y="17462"/>
                    <a:pt x="1" y="20934"/>
                    <a:pt x="8" y="23447"/>
                  </a:cubicBezTo>
                  <a:cubicBezTo>
                    <a:pt x="5" y="24705"/>
                    <a:pt x="42" y="25721"/>
                    <a:pt x="80" y="26422"/>
                  </a:cubicBezTo>
                  <a:cubicBezTo>
                    <a:pt x="104" y="26750"/>
                    <a:pt x="123" y="27018"/>
                    <a:pt x="138" y="27230"/>
                  </a:cubicBezTo>
                  <a:cubicBezTo>
                    <a:pt x="155" y="27414"/>
                    <a:pt x="167" y="27511"/>
                    <a:pt x="175" y="27511"/>
                  </a:cubicBezTo>
                  <a:cubicBezTo>
                    <a:pt x="175" y="27511"/>
                    <a:pt x="175" y="27511"/>
                    <a:pt x="175" y="27511"/>
                  </a:cubicBezTo>
                  <a:cubicBezTo>
                    <a:pt x="184" y="27511"/>
                    <a:pt x="189" y="27413"/>
                    <a:pt x="189" y="27228"/>
                  </a:cubicBezTo>
                  <a:cubicBezTo>
                    <a:pt x="186" y="27016"/>
                    <a:pt x="183" y="26749"/>
                    <a:pt x="179" y="26420"/>
                  </a:cubicBezTo>
                  <a:cubicBezTo>
                    <a:pt x="170" y="25718"/>
                    <a:pt x="160" y="24703"/>
                    <a:pt x="186" y="23450"/>
                  </a:cubicBezTo>
                  <a:cubicBezTo>
                    <a:pt x="225" y="20942"/>
                    <a:pt x="407" y="17479"/>
                    <a:pt x="787" y="13670"/>
                  </a:cubicBezTo>
                  <a:cubicBezTo>
                    <a:pt x="1170" y="9861"/>
                    <a:pt x="1694" y="6433"/>
                    <a:pt x="2178" y="3973"/>
                  </a:cubicBezTo>
                  <a:cubicBezTo>
                    <a:pt x="2291" y="3356"/>
                    <a:pt x="2407" y="2800"/>
                    <a:pt x="2516" y="2314"/>
                  </a:cubicBezTo>
                  <a:cubicBezTo>
                    <a:pt x="2620" y="1828"/>
                    <a:pt x="2708" y="1407"/>
                    <a:pt x="2794" y="1068"/>
                  </a:cubicBezTo>
                  <a:cubicBezTo>
                    <a:pt x="2868" y="747"/>
                    <a:pt x="2928" y="487"/>
                    <a:pt x="2976" y="280"/>
                  </a:cubicBezTo>
                  <a:cubicBezTo>
                    <a:pt x="3014" y="98"/>
                    <a:pt x="3030" y="2"/>
                    <a:pt x="3023" y="0"/>
                  </a:cubicBezTo>
                  <a:cubicBezTo>
                    <a:pt x="3022" y="0"/>
                    <a:pt x="3022" y="0"/>
                    <a:pt x="302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 name="Google Shape;165;p26"/>
            <p:cNvSpPr/>
            <p:nvPr/>
          </p:nvSpPr>
          <p:spPr>
            <a:xfrm>
              <a:off x="2114850" y="4773725"/>
              <a:ext cx="229800" cy="466350"/>
            </a:xfrm>
            <a:custGeom>
              <a:rect b="b" l="l" r="r" t="t"/>
              <a:pathLst>
                <a:path extrusionOk="0" h="18654" w="9192">
                  <a:moveTo>
                    <a:pt x="43" y="1"/>
                  </a:moveTo>
                  <a:cubicBezTo>
                    <a:pt x="42" y="1"/>
                    <a:pt x="41" y="1"/>
                    <a:pt x="40" y="2"/>
                  </a:cubicBezTo>
                  <a:cubicBezTo>
                    <a:pt x="1" y="56"/>
                    <a:pt x="1054" y="663"/>
                    <a:pt x="2391" y="2058"/>
                  </a:cubicBezTo>
                  <a:cubicBezTo>
                    <a:pt x="3721" y="3449"/>
                    <a:pt x="5269" y="5661"/>
                    <a:pt x="6443" y="8370"/>
                  </a:cubicBezTo>
                  <a:cubicBezTo>
                    <a:pt x="7042" y="9716"/>
                    <a:pt x="7523" y="11039"/>
                    <a:pt x="7883" y="12264"/>
                  </a:cubicBezTo>
                  <a:cubicBezTo>
                    <a:pt x="8261" y="13485"/>
                    <a:pt x="8514" y="14610"/>
                    <a:pt x="8706" y="15556"/>
                  </a:cubicBezTo>
                  <a:cubicBezTo>
                    <a:pt x="8889" y="16506"/>
                    <a:pt x="8999" y="17281"/>
                    <a:pt x="9064" y="17818"/>
                  </a:cubicBezTo>
                  <a:cubicBezTo>
                    <a:pt x="9120" y="18354"/>
                    <a:pt x="9158" y="18653"/>
                    <a:pt x="9175" y="18653"/>
                  </a:cubicBezTo>
                  <a:cubicBezTo>
                    <a:pt x="9175" y="18653"/>
                    <a:pt x="9175" y="18653"/>
                    <a:pt x="9175" y="18653"/>
                  </a:cubicBezTo>
                  <a:cubicBezTo>
                    <a:pt x="9192" y="18652"/>
                    <a:pt x="9186" y="18353"/>
                    <a:pt x="9161" y="17810"/>
                  </a:cubicBezTo>
                  <a:cubicBezTo>
                    <a:pt x="9125" y="17267"/>
                    <a:pt x="9043" y="16483"/>
                    <a:pt x="8881" y="15524"/>
                  </a:cubicBezTo>
                  <a:cubicBezTo>
                    <a:pt x="8709" y="14567"/>
                    <a:pt x="8472" y="13431"/>
                    <a:pt x="8104" y="12198"/>
                  </a:cubicBezTo>
                  <a:cubicBezTo>
                    <a:pt x="7754" y="10960"/>
                    <a:pt x="7277" y="9625"/>
                    <a:pt x="6673" y="8268"/>
                  </a:cubicBezTo>
                  <a:cubicBezTo>
                    <a:pt x="5490" y="5537"/>
                    <a:pt x="3898" y="3310"/>
                    <a:pt x="2518" y="1934"/>
                  </a:cubicBezTo>
                  <a:cubicBezTo>
                    <a:pt x="2194" y="1568"/>
                    <a:pt x="1835" y="1306"/>
                    <a:pt x="1547" y="1048"/>
                  </a:cubicBezTo>
                  <a:cubicBezTo>
                    <a:pt x="1397" y="925"/>
                    <a:pt x="1266" y="801"/>
                    <a:pt x="1132" y="704"/>
                  </a:cubicBezTo>
                  <a:lnTo>
                    <a:pt x="755" y="451"/>
                  </a:lnTo>
                  <a:cubicBezTo>
                    <a:pt x="323" y="160"/>
                    <a:pt x="73" y="1"/>
                    <a:pt x="4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 name="Google Shape;166;p26"/>
            <p:cNvSpPr/>
            <p:nvPr/>
          </p:nvSpPr>
          <p:spPr>
            <a:xfrm>
              <a:off x="5166950" y="4773950"/>
              <a:ext cx="183100" cy="353000"/>
            </a:xfrm>
            <a:custGeom>
              <a:rect b="b" l="l" r="r" t="t"/>
              <a:pathLst>
                <a:path extrusionOk="0" h="14120" w="7324">
                  <a:moveTo>
                    <a:pt x="4648" y="1"/>
                  </a:moveTo>
                  <a:cubicBezTo>
                    <a:pt x="2666" y="1"/>
                    <a:pt x="738" y="4158"/>
                    <a:pt x="426" y="6647"/>
                  </a:cubicBezTo>
                  <a:cubicBezTo>
                    <a:pt x="211" y="8365"/>
                    <a:pt x="0" y="11766"/>
                    <a:pt x="1757" y="14119"/>
                  </a:cubicBezTo>
                  <a:cubicBezTo>
                    <a:pt x="3771" y="12404"/>
                    <a:pt x="5788" y="10125"/>
                    <a:pt x="6632" y="7619"/>
                  </a:cubicBezTo>
                  <a:cubicBezTo>
                    <a:pt x="7068" y="6324"/>
                    <a:pt x="7323" y="4942"/>
                    <a:pt x="7141" y="3587"/>
                  </a:cubicBezTo>
                  <a:cubicBezTo>
                    <a:pt x="6958" y="2232"/>
                    <a:pt x="6301" y="904"/>
                    <a:pt x="5190" y="109"/>
                  </a:cubicBezTo>
                  <a:cubicBezTo>
                    <a:pt x="5010" y="35"/>
                    <a:pt x="4828" y="1"/>
                    <a:pt x="464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 name="Google Shape;167;p26"/>
            <p:cNvSpPr/>
            <p:nvPr/>
          </p:nvSpPr>
          <p:spPr>
            <a:xfrm>
              <a:off x="5250450" y="5134875"/>
              <a:ext cx="213475" cy="131750"/>
            </a:xfrm>
            <a:custGeom>
              <a:rect b="b" l="l" r="r" t="t"/>
              <a:pathLst>
                <a:path extrusionOk="0" h="5270" w="8539">
                  <a:moveTo>
                    <a:pt x="5147" y="1"/>
                  </a:moveTo>
                  <a:cubicBezTo>
                    <a:pt x="4072" y="1"/>
                    <a:pt x="3000" y="278"/>
                    <a:pt x="2109" y="872"/>
                  </a:cubicBezTo>
                  <a:cubicBezTo>
                    <a:pt x="839" y="1719"/>
                    <a:pt x="1" y="3247"/>
                    <a:pt x="144" y="4766"/>
                  </a:cubicBezTo>
                  <a:lnTo>
                    <a:pt x="145" y="4766"/>
                  </a:lnTo>
                  <a:cubicBezTo>
                    <a:pt x="914" y="5120"/>
                    <a:pt x="1699" y="5270"/>
                    <a:pt x="2488" y="5270"/>
                  </a:cubicBezTo>
                  <a:cubicBezTo>
                    <a:pt x="3809" y="5270"/>
                    <a:pt x="5143" y="4852"/>
                    <a:pt x="6436" y="4273"/>
                  </a:cubicBezTo>
                  <a:cubicBezTo>
                    <a:pt x="7039" y="4003"/>
                    <a:pt x="7624" y="3644"/>
                    <a:pt x="8008" y="3108"/>
                  </a:cubicBezTo>
                  <a:cubicBezTo>
                    <a:pt x="8391" y="2571"/>
                    <a:pt x="8539" y="1828"/>
                    <a:pt x="8241" y="1239"/>
                  </a:cubicBezTo>
                  <a:cubicBezTo>
                    <a:pt x="7923" y="609"/>
                    <a:pt x="7198" y="299"/>
                    <a:pt x="6508" y="149"/>
                  </a:cubicBezTo>
                  <a:cubicBezTo>
                    <a:pt x="6063" y="51"/>
                    <a:pt x="5605" y="1"/>
                    <a:pt x="514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 name="Google Shape;168;p26"/>
            <p:cNvSpPr/>
            <p:nvPr/>
          </p:nvSpPr>
          <p:spPr>
            <a:xfrm>
              <a:off x="5141425" y="5195350"/>
              <a:ext cx="239275" cy="232975"/>
            </a:xfrm>
            <a:custGeom>
              <a:rect b="b" l="l" r="r" t="t"/>
              <a:pathLst>
                <a:path extrusionOk="0" h="9319" w="9571">
                  <a:moveTo>
                    <a:pt x="9297" y="1"/>
                  </a:moveTo>
                  <a:cubicBezTo>
                    <a:pt x="9217" y="1"/>
                    <a:pt x="9120" y="4"/>
                    <a:pt x="9007" y="10"/>
                  </a:cubicBezTo>
                  <a:cubicBezTo>
                    <a:pt x="8648" y="29"/>
                    <a:pt x="8128" y="112"/>
                    <a:pt x="7513" y="308"/>
                  </a:cubicBezTo>
                  <a:cubicBezTo>
                    <a:pt x="6280" y="688"/>
                    <a:pt x="4704" y="1654"/>
                    <a:pt x="3423" y="3155"/>
                  </a:cubicBezTo>
                  <a:cubicBezTo>
                    <a:pt x="2144" y="4656"/>
                    <a:pt x="1347" y="6259"/>
                    <a:pt x="806" y="7408"/>
                  </a:cubicBezTo>
                  <a:cubicBezTo>
                    <a:pt x="536" y="7986"/>
                    <a:pt x="333" y="8461"/>
                    <a:pt x="199" y="8792"/>
                  </a:cubicBezTo>
                  <a:cubicBezTo>
                    <a:pt x="66" y="9121"/>
                    <a:pt x="0" y="9309"/>
                    <a:pt x="19" y="9318"/>
                  </a:cubicBezTo>
                  <a:cubicBezTo>
                    <a:pt x="19" y="9318"/>
                    <a:pt x="20" y="9318"/>
                    <a:pt x="21" y="9318"/>
                  </a:cubicBezTo>
                  <a:cubicBezTo>
                    <a:pt x="68" y="9318"/>
                    <a:pt x="420" y="8617"/>
                    <a:pt x="994" y="7501"/>
                  </a:cubicBezTo>
                  <a:cubicBezTo>
                    <a:pt x="1581" y="6379"/>
                    <a:pt x="2399" y="4813"/>
                    <a:pt x="3648" y="3348"/>
                  </a:cubicBezTo>
                  <a:cubicBezTo>
                    <a:pt x="4897" y="1886"/>
                    <a:pt x="6401" y="926"/>
                    <a:pt x="7582" y="506"/>
                  </a:cubicBezTo>
                  <a:cubicBezTo>
                    <a:pt x="8765" y="70"/>
                    <a:pt x="9570" y="85"/>
                    <a:pt x="9563" y="25"/>
                  </a:cubicBezTo>
                  <a:cubicBezTo>
                    <a:pt x="9563" y="13"/>
                    <a:pt x="9471" y="1"/>
                    <a:pt x="929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 name="Google Shape;169;p26"/>
            <p:cNvSpPr/>
            <p:nvPr/>
          </p:nvSpPr>
          <p:spPr>
            <a:xfrm>
              <a:off x="5138400" y="4871175"/>
              <a:ext cx="125825" cy="568275"/>
            </a:xfrm>
            <a:custGeom>
              <a:rect b="b" l="l" r="r" t="t"/>
              <a:pathLst>
                <a:path extrusionOk="0" h="22731" w="5033">
                  <a:moveTo>
                    <a:pt x="5012" y="0"/>
                  </a:moveTo>
                  <a:cubicBezTo>
                    <a:pt x="4992" y="0"/>
                    <a:pt x="4914" y="317"/>
                    <a:pt x="4793" y="890"/>
                  </a:cubicBezTo>
                  <a:cubicBezTo>
                    <a:pt x="4664" y="1518"/>
                    <a:pt x="4495" y="2340"/>
                    <a:pt x="4290" y="3332"/>
                  </a:cubicBezTo>
                  <a:cubicBezTo>
                    <a:pt x="3871" y="5396"/>
                    <a:pt x="3286" y="8243"/>
                    <a:pt x="2596" y="11382"/>
                  </a:cubicBezTo>
                  <a:cubicBezTo>
                    <a:pt x="1907" y="14520"/>
                    <a:pt x="1245" y="17353"/>
                    <a:pt x="761" y="19402"/>
                  </a:cubicBezTo>
                  <a:cubicBezTo>
                    <a:pt x="530" y="20389"/>
                    <a:pt x="339" y="21206"/>
                    <a:pt x="193" y="21831"/>
                  </a:cubicBezTo>
                  <a:cubicBezTo>
                    <a:pt x="62" y="22405"/>
                    <a:pt x="0" y="22725"/>
                    <a:pt x="20" y="22730"/>
                  </a:cubicBezTo>
                  <a:cubicBezTo>
                    <a:pt x="20" y="22730"/>
                    <a:pt x="20" y="22730"/>
                    <a:pt x="20" y="22730"/>
                  </a:cubicBezTo>
                  <a:cubicBezTo>
                    <a:pt x="41" y="22730"/>
                    <a:pt x="140" y="22420"/>
                    <a:pt x="305" y="21859"/>
                  </a:cubicBezTo>
                  <a:cubicBezTo>
                    <a:pt x="471" y="21294"/>
                    <a:pt x="696" y="20472"/>
                    <a:pt x="964" y="19453"/>
                  </a:cubicBezTo>
                  <a:cubicBezTo>
                    <a:pt x="1500" y="17415"/>
                    <a:pt x="2197" y="14586"/>
                    <a:pt x="2885" y="11445"/>
                  </a:cubicBezTo>
                  <a:cubicBezTo>
                    <a:pt x="3574" y="8306"/>
                    <a:pt x="4129" y="5447"/>
                    <a:pt x="4496" y="3372"/>
                  </a:cubicBezTo>
                  <a:cubicBezTo>
                    <a:pt x="4679" y="2335"/>
                    <a:pt x="4819" y="1494"/>
                    <a:pt x="4906" y="911"/>
                  </a:cubicBezTo>
                  <a:cubicBezTo>
                    <a:pt x="4994" y="328"/>
                    <a:pt x="5033" y="4"/>
                    <a:pt x="5012" y="0"/>
                  </a:cubicBezTo>
                  <a:cubicBezTo>
                    <a:pt x="5012" y="0"/>
                    <a:pt x="5012" y="0"/>
                    <a:pt x="50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 name="Google Shape;170;p26"/>
            <p:cNvSpPr/>
            <p:nvPr/>
          </p:nvSpPr>
          <p:spPr>
            <a:xfrm>
              <a:off x="4978350" y="5035850"/>
              <a:ext cx="174550" cy="236100"/>
            </a:xfrm>
            <a:custGeom>
              <a:rect b="b" l="l" r="r" t="t"/>
              <a:pathLst>
                <a:path extrusionOk="0" h="9444" w="6982">
                  <a:moveTo>
                    <a:pt x="1419" y="0"/>
                  </a:moveTo>
                  <a:cubicBezTo>
                    <a:pt x="1211" y="0"/>
                    <a:pt x="1008" y="46"/>
                    <a:pt x="816" y="151"/>
                  </a:cubicBezTo>
                  <a:cubicBezTo>
                    <a:pt x="97" y="545"/>
                    <a:pt x="1" y="1540"/>
                    <a:pt x="113" y="2353"/>
                  </a:cubicBezTo>
                  <a:cubicBezTo>
                    <a:pt x="582" y="5737"/>
                    <a:pt x="3302" y="8694"/>
                    <a:pt x="6636" y="9444"/>
                  </a:cubicBezTo>
                  <a:lnTo>
                    <a:pt x="6736" y="9246"/>
                  </a:lnTo>
                  <a:cubicBezTo>
                    <a:pt x="6982" y="6036"/>
                    <a:pt x="5560" y="2744"/>
                    <a:pt x="3057" y="720"/>
                  </a:cubicBezTo>
                  <a:cubicBezTo>
                    <a:pt x="2590" y="342"/>
                    <a:pt x="1989" y="0"/>
                    <a:pt x="141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 name="Google Shape;171;p26"/>
            <p:cNvSpPr/>
            <p:nvPr/>
          </p:nvSpPr>
          <p:spPr>
            <a:xfrm>
              <a:off x="5046050" y="5115300"/>
              <a:ext cx="112525" cy="302275"/>
            </a:xfrm>
            <a:custGeom>
              <a:rect b="b" l="l" r="r" t="t"/>
              <a:pathLst>
                <a:path extrusionOk="0" h="12091" w="4501">
                  <a:moveTo>
                    <a:pt x="42" y="1"/>
                  </a:moveTo>
                  <a:cubicBezTo>
                    <a:pt x="39" y="1"/>
                    <a:pt x="38" y="1"/>
                    <a:pt x="37" y="2"/>
                  </a:cubicBezTo>
                  <a:cubicBezTo>
                    <a:pt x="1" y="47"/>
                    <a:pt x="604" y="507"/>
                    <a:pt x="1387" y="1424"/>
                  </a:cubicBezTo>
                  <a:cubicBezTo>
                    <a:pt x="1783" y="1879"/>
                    <a:pt x="2199" y="2465"/>
                    <a:pt x="2604" y="3150"/>
                  </a:cubicBezTo>
                  <a:cubicBezTo>
                    <a:pt x="2994" y="3842"/>
                    <a:pt x="3364" y="4637"/>
                    <a:pt x="3652" y="5509"/>
                  </a:cubicBezTo>
                  <a:cubicBezTo>
                    <a:pt x="3927" y="6384"/>
                    <a:pt x="4087" y="7247"/>
                    <a:pt x="4173" y="8037"/>
                  </a:cubicBezTo>
                  <a:cubicBezTo>
                    <a:pt x="4242" y="8829"/>
                    <a:pt x="4245" y="9548"/>
                    <a:pt x="4189" y="10149"/>
                  </a:cubicBezTo>
                  <a:cubicBezTo>
                    <a:pt x="4086" y="11351"/>
                    <a:pt x="3863" y="12075"/>
                    <a:pt x="3920" y="12091"/>
                  </a:cubicBezTo>
                  <a:cubicBezTo>
                    <a:pt x="3920" y="12091"/>
                    <a:pt x="3921" y="12091"/>
                    <a:pt x="3921" y="12091"/>
                  </a:cubicBezTo>
                  <a:cubicBezTo>
                    <a:pt x="3942" y="12091"/>
                    <a:pt x="4006" y="11914"/>
                    <a:pt x="4106" y="11592"/>
                  </a:cubicBezTo>
                  <a:cubicBezTo>
                    <a:pt x="4172" y="11394"/>
                    <a:pt x="4224" y="11192"/>
                    <a:pt x="4260" y="10987"/>
                  </a:cubicBezTo>
                  <a:cubicBezTo>
                    <a:pt x="4305" y="10748"/>
                    <a:pt x="4373" y="10476"/>
                    <a:pt x="4397" y="10170"/>
                  </a:cubicBezTo>
                  <a:cubicBezTo>
                    <a:pt x="4482" y="9561"/>
                    <a:pt x="4501" y="8826"/>
                    <a:pt x="4445" y="8013"/>
                  </a:cubicBezTo>
                  <a:cubicBezTo>
                    <a:pt x="4305" y="6244"/>
                    <a:pt x="3755" y="4531"/>
                    <a:pt x="2839" y="3011"/>
                  </a:cubicBezTo>
                  <a:cubicBezTo>
                    <a:pt x="2411" y="2318"/>
                    <a:pt x="1967" y="1731"/>
                    <a:pt x="1544" y="1285"/>
                  </a:cubicBezTo>
                  <a:cubicBezTo>
                    <a:pt x="1346" y="1050"/>
                    <a:pt x="1133" y="869"/>
                    <a:pt x="956" y="701"/>
                  </a:cubicBezTo>
                  <a:cubicBezTo>
                    <a:pt x="808" y="556"/>
                    <a:pt x="647" y="422"/>
                    <a:pt x="479" y="299"/>
                  </a:cubicBezTo>
                  <a:cubicBezTo>
                    <a:pt x="225" y="106"/>
                    <a:pt x="72" y="1"/>
                    <a:pt x="4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 name="Google Shape;172;p26"/>
            <p:cNvSpPr/>
            <p:nvPr/>
          </p:nvSpPr>
          <p:spPr>
            <a:xfrm>
              <a:off x="4409525" y="2771275"/>
              <a:ext cx="151825" cy="127250"/>
            </a:xfrm>
            <a:custGeom>
              <a:rect b="b" l="l" r="r" t="t"/>
              <a:pathLst>
                <a:path extrusionOk="0" h="5090" w="6073">
                  <a:moveTo>
                    <a:pt x="2979" y="1"/>
                  </a:moveTo>
                  <a:cubicBezTo>
                    <a:pt x="2383" y="1"/>
                    <a:pt x="1796" y="188"/>
                    <a:pt x="1350" y="596"/>
                  </a:cubicBezTo>
                  <a:lnTo>
                    <a:pt x="846" y="1232"/>
                  </a:lnTo>
                  <a:cubicBezTo>
                    <a:pt x="1" y="2725"/>
                    <a:pt x="1141" y="4916"/>
                    <a:pt x="2849" y="5080"/>
                  </a:cubicBezTo>
                  <a:cubicBezTo>
                    <a:pt x="2917" y="5087"/>
                    <a:pt x="2986" y="5090"/>
                    <a:pt x="3054" y="5090"/>
                  </a:cubicBezTo>
                  <a:cubicBezTo>
                    <a:pt x="4677" y="5090"/>
                    <a:pt x="6073" y="3247"/>
                    <a:pt x="5551" y="1686"/>
                  </a:cubicBezTo>
                  <a:cubicBezTo>
                    <a:pt x="5199" y="632"/>
                    <a:pt x="4073" y="1"/>
                    <a:pt x="2979" y="1"/>
                  </a:cubicBezTo>
                  <a:close/>
                </a:path>
              </a:pathLst>
            </a:custGeom>
            <a:solidFill>
              <a:srgbClr val="E850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 name="Google Shape;173;p26"/>
            <p:cNvSpPr/>
            <p:nvPr/>
          </p:nvSpPr>
          <p:spPr>
            <a:xfrm>
              <a:off x="4404225" y="2766950"/>
              <a:ext cx="162150" cy="135925"/>
            </a:xfrm>
            <a:custGeom>
              <a:rect b="b" l="l" r="r" t="t"/>
              <a:pathLst>
                <a:path extrusionOk="0" h="5437" w="6486">
                  <a:moveTo>
                    <a:pt x="3182" y="1"/>
                  </a:moveTo>
                  <a:cubicBezTo>
                    <a:pt x="2546" y="1"/>
                    <a:pt x="1920" y="201"/>
                    <a:pt x="1443" y="637"/>
                  </a:cubicBezTo>
                  <a:lnTo>
                    <a:pt x="903" y="1315"/>
                  </a:lnTo>
                  <a:cubicBezTo>
                    <a:pt x="1" y="2910"/>
                    <a:pt x="1219" y="5250"/>
                    <a:pt x="3042" y="5425"/>
                  </a:cubicBezTo>
                  <a:cubicBezTo>
                    <a:pt x="3116" y="5433"/>
                    <a:pt x="3189" y="5436"/>
                    <a:pt x="3262" y="5436"/>
                  </a:cubicBezTo>
                  <a:cubicBezTo>
                    <a:pt x="4996" y="5436"/>
                    <a:pt x="6486" y="3468"/>
                    <a:pt x="5929" y="1800"/>
                  </a:cubicBezTo>
                  <a:cubicBezTo>
                    <a:pt x="5553" y="675"/>
                    <a:pt x="4350" y="1"/>
                    <a:pt x="31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 name="Google Shape;174;p26"/>
            <p:cNvSpPr/>
            <p:nvPr/>
          </p:nvSpPr>
          <p:spPr>
            <a:xfrm>
              <a:off x="4549125" y="2423050"/>
              <a:ext cx="261025" cy="218825"/>
            </a:xfrm>
            <a:custGeom>
              <a:rect b="b" l="l" r="r" t="t"/>
              <a:pathLst>
                <a:path extrusionOk="0" h="8753" w="10441">
                  <a:moveTo>
                    <a:pt x="5122" y="1"/>
                  </a:moveTo>
                  <a:cubicBezTo>
                    <a:pt x="4097" y="1"/>
                    <a:pt x="3090" y="322"/>
                    <a:pt x="2323" y="1024"/>
                  </a:cubicBezTo>
                  <a:lnTo>
                    <a:pt x="1454" y="2116"/>
                  </a:lnTo>
                  <a:cubicBezTo>
                    <a:pt x="1" y="4684"/>
                    <a:pt x="1961" y="8451"/>
                    <a:pt x="4898" y="8735"/>
                  </a:cubicBezTo>
                  <a:cubicBezTo>
                    <a:pt x="5016" y="8747"/>
                    <a:pt x="5134" y="8752"/>
                    <a:pt x="5251" y="8752"/>
                  </a:cubicBezTo>
                  <a:cubicBezTo>
                    <a:pt x="8042" y="8752"/>
                    <a:pt x="10441" y="5583"/>
                    <a:pt x="9544" y="2898"/>
                  </a:cubicBezTo>
                  <a:cubicBezTo>
                    <a:pt x="8939" y="1086"/>
                    <a:pt x="7002" y="1"/>
                    <a:pt x="5122" y="1"/>
                  </a:cubicBezTo>
                  <a:close/>
                </a:path>
              </a:pathLst>
            </a:custGeom>
            <a:solidFill>
              <a:srgbClr val="E850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 name="Google Shape;175;p26"/>
            <p:cNvSpPr/>
            <p:nvPr/>
          </p:nvSpPr>
          <p:spPr>
            <a:xfrm>
              <a:off x="4545475" y="2420250"/>
              <a:ext cx="268200" cy="224400"/>
            </a:xfrm>
            <a:custGeom>
              <a:rect b="b" l="l" r="r" t="t"/>
              <a:pathLst>
                <a:path extrusionOk="0" h="8976" w="10728">
                  <a:moveTo>
                    <a:pt x="5262" y="1"/>
                  </a:moveTo>
                  <a:cubicBezTo>
                    <a:pt x="4209" y="1"/>
                    <a:pt x="3174" y="331"/>
                    <a:pt x="2386" y="1051"/>
                  </a:cubicBezTo>
                  <a:lnTo>
                    <a:pt x="1493" y="2171"/>
                  </a:lnTo>
                  <a:cubicBezTo>
                    <a:pt x="0" y="4805"/>
                    <a:pt x="2014" y="8667"/>
                    <a:pt x="5032" y="8958"/>
                  </a:cubicBezTo>
                  <a:cubicBezTo>
                    <a:pt x="5153" y="8970"/>
                    <a:pt x="5274" y="8976"/>
                    <a:pt x="5394" y="8976"/>
                  </a:cubicBezTo>
                  <a:cubicBezTo>
                    <a:pt x="8261" y="8976"/>
                    <a:pt x="10728" y="5725"/>
                    <a:pt x="9806" y="2972"/>
                  </a:cubicBezTo>
                  <a:cubicBezTo>
                    <a:pt x="9184" y="1114"/>
                    <a:pt x="7194" y="1"/>
                    <a:pt x="52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 name="Google Shape;176;p26"/>
            <p:cNvSpPr/>
            <p:nvPr/>
          </p:nvSpPr>
          <p:spPr>
            <a:xfrm>
              <a:off x="2270425" y="243225"/>
              <a:ext cx="3049750" cy="2436025"/>
            </a:xfrm>
            <a:custGeom>
              <a:rect b="b" l="l" r="r" t="t"/>
              <a:pathLst>
                <a:path extrusionOk="0" h="97441" w="121990">
                  <a:moveTo>
                    <a:pt x="87552" y="0"/>
                  </a:moveTo>
                  <a:cubicBezTo>
                    <a:pt x="84189" y="0"/>
                    <a:pt x="80833" y="644"/>
                    <a:pt x="77737" y="1972"/>
                  </a:cubicBezTo>
                  <a:cubicBezTo>
                    <a:pt x="75499" y="794"/>
                    <a:pt x="72981" y="243"/>
                    <a:pt x="70398" y="243"/>
                  </a:cubicBezTo>
                  <a:cubicBezTo>
                    <a:pt x="63395" y="243"/>
                    <a:pt x="55911" y="4288"/>
                    <a:pt x="52209" y="10840"/>
                  </a:cubicBezTo>
                  <a:cubicBezTo>
                    <a:pt x="49284" y="9583"/>
                    <a:pt x="46107" y="8967"/>
                    <a:pt x="42926" y="8967"/>
                  </a:cubicBezTo>
                  <a:cubicBezTo>
                    <a:pt x="38081" y="8967"/>
                    <a:pt x="33227" y="10396"/>
                    <a:pt x="29246" y="13164"/>
                  </a:cubicBezTo>
                  <a:cubicBezTo>
                    <a:pt x="22650" y="17749"/>
                    <a:pt x="18666" y="25857"/>
                    <a:pt x="19067" y="33880"/>
                  </a:cubicBezTo>
                  <a:cubicBezTo>
                    <a:pt x="9281" y="37573"/>
                    <a:pt x="1981" y="47131"/>
                    <a:pt x="991" y="57544"/>
                  </a:cubicBezTo>
                  <a:cubicBezTo>
                    <a:pt x="0" y="67957"/>
                    <a:pt x="5370" y="78719"/>
                    <a:pt x="14285" y="84189"/>
                  </a:cubicBezTo>
                  <a:cubicBezTo>
                    <a:pt x="18683" y="86888"/>
                    <a:pt x="23837" y="88235"/>
                    <a:pt x="28992" y="88235"/>
                  </a:cubicBezTo>
                  <a:cubicBezTo>
                    <a:pt x="34288" y="88235"/>
                    <a:pt x="39585" y="86814"/>
                    <a:pt x="44062" y="83977"/>
                  </a:cubicBezTo>
                  <a:cubicBezTo>
                    <a:pt x="46724" y="92268"/>
                    <a:pt x="55577" y="97441"/>
                    <a:pt x="64314" y="97441"/>
                  </a:cubicBezTo>
                  <a:cubicBezTo>
                    <a:pt x="65736" y="97441"/>
                    <a:pt x="67155" y="97304"/>
                    <a:pt x="68543" y="97021"/>
                  </a:cubicBezTo>
                  <a:cubicBezTo>
                    <a:pt x="78463" y="95000"/>
                    <a:pt x="86387" y="86832"/>
                    <a:pt x="90065" y="77400"/>
                  </a:cubicBezTo>
                  <a:cubicBezTo>
                    <a:pt x="92752" y="78876"/>
                    <a:pt x="95752" y="79561"/>
                    <a:pt x="98778" y="79561"/>
                  </a:cubicBezTo>
                  <a:cubicBezTo>
                    <a:pt x="105707" y="79561"/>
                    <a:pt x="112774" y="75969"/>
                    <a:pt x="116555" y="70053"/>
                  </a:cubicBezTo>
                  <a:cubicBezTo>
                    <a:pt x="121990" y="61553"/>
                    <a:pt x="120640" y="49603"/>
                    <a:pt x="114157" y="41874"/>
                  </a:cubicBezTo>
                  <a:cubicBezTo>
                    <a:pt x="113111" y="40627"/>
                    <a:pt x="111911" y="39409"/>
                    <a:pt x="111496" y="37836"/>
                  </a:cubicBezTo>
                  <a:cubicBezTo>
                    <a:pt x="110995" y="35939"/>
                    <a:pt x="111742" y="33968"/>
                    <a:pt x="112263" y="32077"/>
                  </a:cubicBezTo>
                  <a:cubicBezTo>
                    <a:pt x="114786" y="22909"/>
                    <a:pt x="111626" y="12424"/>
                    <a:pt x="104461" y="6175"/>
                  </a:cubicBezTo>
                  <a:cubicBezTo>
                    <a:pt x="99833" y="2140"/>
                    <a:pt x="93682" y="0"/>
                    <a:pt x="87552" y="0"/>
                  </a:cubicBezTo>
                  <a:close/>
                </a:path>
              </a:pathLst>
            </a:custGeom>
            <a:solidFill>
              <a:srgbClr val="E8505B">
                <a:alpha val="263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 name="Google Shape;177;p26"/>
            <p:cNvSpPr/>
            <p:nvPr/>
          </p:nvSpPr>
          <p:spPr>
            <a:xfrm>
              <a:off x="3357125" y="973150"/>
              <a:ext cx="977225" cy="1053975"/>
            </a:xfrm>
            <a:custGeom>
              <a:rect b="b" l="l" r="r" t="t"/>
              <a:pathLst>
                <a:path extrusionOk="0" h="42159" w="39089">
                  <a:moveTo>
                    <a:pt x="19545" y="0"/>
                  </a:moveTo>
                  <a:cubicBezTo>
                    <a:pt x="8750" y="0"/>
                    <a:pt x="0" y="8750"/>
                    <a:pt x="0" y="19545"/>
                  </a:cubicBezTo>
                  <a:cubicBezTo>
                    <a:pt x="0" y="27359"/>
                    <a:pt x="4588" y="34100"/>
                    <a:pt x="11217" y="37228"/>
                  </a:cubicBezTo>
                  <a:lnTo>
                    <a:pt x="11217" y="42158"/>
                  </a:lnTo>
                  <a:lnTo>
                    <a:pt x="28347" y="42158"/>
                  </a:lnTo>
                  <a:cubicBezTo>
                    <a:pt x="28347" y="42158"/>
                    <a:pt x="28451" y="39391"/>
                    <a:pt x="28489" y="36921"/>
                  </a:cubicBezTo>
                  <a:cubicBezTo>
                    <a:pt x="34783" y="33675"/>
                    <a:pt x="39089" y="27115"/>
                    <a:pt x="39089" y="19545"/>
                  </a:cubicBezTo>
                  <a:cubicBezTo>
                    <a:pt x="39089" y="8750"/>
                    <a:pt x="30339" y="0"/>
                    <a:pt x="195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 name="Google Shape;178;p26"/>
            <p:cNvSpPr/>
            <p:nvPr/>
          </p:nvSpPr>
          <p:spPr>
            <a:xfrm>
              <a:off x="3579850" y="1463550"/>
              <a:ext cx="544375" cy="563575"/>
            </a:xfrm>
            <a:custGeom>
              <a:rect b="b" l="l" r="r" t="t"/>
              <a:pathLst>
                <a:path extrusionOk="0" h="22543" w="21775">
                  <a:moveTo>
                    <a:pt x="14779" y="1203"/>
                  </a:moveTo>
                  <a:cubicBezTo>
                    <a:pt x="14817" y="1203"/>
                    <a:pt x="14855" y="1205"/>
                    <a:pt x="14892" y="1208"/>
                  </a:cubicBezTo>
                  <a:cubicBezTo>
                    <a:pt x="15236" y="1235"/>
                    <a:pt x="15541" y="1461"/>
                    <a:pt x="15702" y="1775"/>
                  </a:cubicBezTo>
                  <a:cubicBezTo>
                    <a:pt x="15868" y="2087"/>
                    <a:pt x="15914" y="2466"/>
                    <a:pt x="15835" y="2818"/>
                  </a:cubicBezTo>
                  <a:cubicBezTo>
                    <a:pt x="15673" y="3539"/>
                    <a:pt x="15119" y="4131"/>
                    <a:pt x="14541" y="4626"/>
                  </a:cubicBezTo>
                  <a:cubicBezTo>
                    <a:pt x="14289" y="4835"/>
                    <a:pt x="14017" y="5024"/>
                    <a:pt x="13730" y="5189"/>
                  </a:cubicBezTo>
                  <a:lnTo>
                    <a:pt x="13730" y="5189"/>
                  </a:lnTo>
                  <a:cubicBezTo>
                    <a:pt x="13630" y="4973"/>
                    <a:pt x="13544" y="4749"/>
                    <a:pt x="13474" y="4520"/>
                  </a:cubicBezTo>
                  <a:cubicBezTo>
                    <a:pt x="13272" y="3838"/>
                    <a:pt x="13169" y="3087"/>
                    <a:pt x="13363" y="2397"/>
                  </a:cubicBezTo>
                  <a:cubicBezTo>
                    <a:pt x="13461" y="2056"/>
                    <a:pt x="13643" y="1738"/>
                    <a:pt x="13920" y="1522"/>
                  </a:cubicBezTo>
                  <a:cubicBezTo>
                    <a:pt x="14163" y="1326"/>
                    <a:pt x="14472" y="1203"/>
                    <a:pt x="14779" y="1203"/>
                  </a:cubicBezTo>
                  <a:close/>
                  <a:moveTo>
                    <a:pt x="7544" y="236"/>
                  </a:moveTo>
                  <a:cubicBezTo>
                    <a:pt x="7761" y="236"/>
                    <a:pt x="7981" y="298"/>
                    <a:pt x="8176" y="402"/>
                  </a:cubicBezTo>
                  <a:cubicBezTo>
                    <a:pt x="8827" y="736"/>
                    <a:pt x="9126" y="1484"/>
                    <a:pt x="9177" y="2197"/>
                  </a:cubicBezTo>
                  <a:cubicBezTo>
                    <a:pt x="9228" y="2922"/>
                    <a:pt x="9132" y="3651"/>
                    <a:pt x="8895" y="4337"/>
                  </a:cubicBezTo>
                  <a:cubicBezTo>
                    <a:pt x="8785" y="4666"/>
                    <a:pt x="8645" y="4983"/>
                    <a:pt x="8479" y="5283"/>
                  </a:cubicBezTo>
                  <a:lnTo>
                    <a:pt x="8479" y="5283"/>
                  </a:lnTo>
                  <a:cubicBezTo>
                    <a:pt x="7650" y="4796"/>
                    <a:pt x="6968" y="4074"/>
                    <a:pt x="6576" y="3216"/>
                  </a:cubicBezTo>
                  <a:cubicBezTo>
                    <a:pt x="6239" y="2534"/>
                    <a:pt x="6172" y="1724"/>
                    <a:pt x="6445" y="1040"/>
                  </a:cubicBezTo>
                  <a:cubicBezTo>
                    <a:pt x="6583" y="705"/>
                    <a:pt x="6832" y="419"/>
                    <a:pt x="7164" y="306"/>
                  </a:cubicBezTo>
                  <a:cubicBezTo>
                    <a:pt x="7286" y="258"/>
                    <a:pt x="7414" y="236"/>
                    <a:pt x="7544" y="236"/>
                  </a:cubicBezTo>
                  <a:close/>
                  <a:moveTo>
                    <a:pt x="1468" y="5191"/>
                  </a:moveTo>
                  <a:cubicBezTo>
                    <a:pt x="1712" y="5191"/>
                    <a:pt x="1961" y="5250"/>
                    <a:pt x="2173" y="5355"/>
                  </a:cubicBezTo>
                  <a:cubicBezTo>
                    <a:pt x="2688" y="5605"/>
                    <a:pt x="3033" y="6106"/>
                    <a:pt x="3287" y="6607"/>
                  </a:cubicBezTo>
                  <a:cubicBezTo>
                    <a:pt x="3530" y="7124"/>
                    <a:pt x="3752" y="7642"/>
                    <a:pt x="3964" y="8153"/>
                  </a:cubicBezTo>
                  <a:lnTo>
                    <a:pt x="3964" y="8153"/>
                  </a:lnTo>
                  <a:cubicBezTo>
                    <a:pt x="3827" y="8163"/>
                    <a:pt x="3691" y="8168"/>
                    <a:pt x="3555" y="8168"/>
                  </a:cubicBezTo>
                  <a:cubicBezTo>
                    <a:pt x="3149" y="8168"/>
                    <a:pt x="2748" y="8125"/>
                    <a:pt x="2360" y="8039"/>
                  </a:cubicBezTo>
                  <a:cubicBezTo>
                    <a:pt x="1730" y="7904"/>
                    <a:pt x="1106" y="7653"/>
                    <a:pt x="712" y="7181"/>
                  </a:cubicBezTo>
                  <a:cubicBezTo>
                    <a:pt x="326" y="6729"/>
                    <a:pt x="230" y="6001"/>
                    <a:pt x="599" y="5558"/>
                  </a:cubicBezTo>
                  <a:cubicBezTo>
                    <a:pt x="814" y="5301"/>
                    <a:pt x="1137" y="5191"/>
                    <a:pt x="1468" y="5191"/>
                  </a:cubicBezTo>
                  <a:close/>
                  <a:moveTo>
                    <a:pt x="20062" y="4996"/>
                  </a:moveTo>
                  <a:cubicBezTo>
                    <a:pt x="20371" y="4996"/>
                    <a:pt x="20681" y="5072"/>
                    <a:pt x="20949" y="5229"/>
                  </a:cubicBezTo>
                  <a:cubicBezTo>
                    <a:pt x="21465" y="5511"/>
                    <a:pt x="21685" y="6205"/>
                    <a:pt x="21402" y="6748"/>
                  </a:cubicBezTo>
                  <a:cubicBezTo>
                    <a:pt x="21135" y="7295"/>
                    <a:pt x="20593" y="7707"/>
                    <a:pt x="20001" y="7939"/>
                  </a:cubicBezTo>
                  <a:cubicBezTo>
                    <a:pt x="19510" y="8110"/>
                    <a:pt x="18982" y="8194"/>
                    <a:pt x="18445" y="8194"/>
                  </a:cubicBezTo>
                  <a:cubicBezTo>
                    <a:pt x="17961" y="8194"/>
                    <a:pt x="17470" y="8125"/>
                    <a:pt x="16995" y="7989"/>
                  </a:cubicBezTo>
                  <a:lnTo>
                    <a:pt x="16995" y="7989"/>
                  </a:lnTo>
                  <a:cubicBezTo>
                    <a:pt x="17294" y="7422"/>
                    <a:pt x="17628" y="6856"/>
                    <a:pt x="18009" y="6307"/>
                  </a:cubicBezTo>
                  <a:cubicBezTo>
                    <a:pt x="18342" y="5849"/>
                    <a:pt x="18751" y="5417"/>
                    <a:pt x="19276" y="5171"/>
                  </a:cubicBezTo>
                  <a:cubicBezTo>
                    <a:pt x="19517" y="5056"/>
                    <a:pt x="19789" y="4996"/>
                    <a:pt x="20062" y="4996"/>
                  </a:cubicBezTo>
                  <a:close/>
                  <a:moveTo>
                    <a:pt x="7542" y="1"/>
                  </a:moveTo>
                  <a:cubicBezTo>
                    <a:pt x="7387" y="1"/>
                    <a:pt x="7232" y="27"/>
                    <a:pt x="7083" y="84"/>
                  </a:cubicBezTo>
                  <a:cubicBezTo>
                    <a:pt x="6679" y="222"/>
                    <a:pt x="6381" y="573"/>
                    <a:pt x="6226" y="949"/>
                  </a:cubicBezTo>
                  <a:cubicBezTo>
                    <a:pt x="5919" y="1711"/>
                    <a:pt x="6004" y="2590"/>
                    <a:pt x="6358" y="3316"/>
                  </a:cubicBezTo>
                  <a:cubicBezTo>
                    <a:pt x="6774" y="4223"/>
                    <a:pt x="7489" y="4980"/>
                    <a:pt x="8359" y="5490"/>
                  </a:cubicBezTo>
                  <a:lnTo>
                    <a:pt x="8359" y="5490"/>
                  </a:lnTo>
                  <a:cubicBezTo>
                    <a:pt x="7840" y="6341"/>
                    <a:pt x="7106" y="7043"/>
                    <a:pt x="6254" y="7493"/>
                  </a:cubicBezTo>
                  <a:cubicBezTo>
                    <a:pt x="5593" y="7848"/>
                    <a:pt x="4873" y="8062"/>
                    <a:pt x="4149" y="8137"/>
                  </a:cubicBezTo>
                  <a:lnTo>
                    <a:pt x="4149" y="8137"/>
                  </a:lnTo>
                  <a:cubicBezTo>
                    <a:pt x="3933" y="7609"/>
                    <a:pt x="3706" y="7070"/>
                    <a:pt x="3452" y="6523"/>
                  </a:cubicBezTo>
                  <a:cubicBezTo>
                    <a:pt x="3190" y="6006"/>
                    <a:pt x="2837" y="5468"/>
                    <a:pt x="2256" y="5181"/>
                  </a:cubicBezTo>
                  <a:cubicBezTo>
                    <a:pt x="2004" y="5059"/>
                    <a:pt x="1728" y="4996"/>
                    <a:pt x="1449" y="4996"/>
                  </a:cubicBezTo>
                  <a:cubicBezTo>
                    <a:pt x="1407" y="4996"/>
                    <a:pt x="1365" y="4997"/>
                    <a:pt x="1323" y="5000"/>
                  </a:cubicBezTo>
                  <a:cubicBezTo>
                    <a:pt x="1000" y="5025"/>
                    <a:pt x="667" y="5166"/>
                    <a:pt x="446" y="5430"/>
                  </a:cubicBezTo>
                  <a:cubicBezTo>
                    <a:pt x="0" y="5979"/>
                    <a:pt x="122" y="6797"/>
                    <a:pt x="555" y="7313"/>
                  </a:cubicBezTo>
                  <a:cubicBezTo>
                    <a:pt x="997" y="7842"/>
                    <a:pt x="1663" y="8102"/>
                    <a:pt x="2314" y="8245"/>
                  </a:cubicBezTo>
                  <a:cubicBezTo>
                    <a:pt x="2722" y="8337"/>
                    <a:pt x="3145" y="8383"/>
                    <a:pt x="3572" y="8383"/>
                  </a:cubicBezTo>
                  <a:cubicBezTo>
                    <a:pt x="3731" y="8383"/>
                    <a:pt x="3891" y="8377"/>
                    <a:pt x="4051" y="8364"/>
                  </a:cubicBezTo>
                  <a:lnTo>
                    <a:pt x="4051" y="8364"/>
                  </a:lnTo>
                  <a:cubicBezTo>
                    <a:pt x="4232" y="8804"/>
                    <a:pt x="4407" y="9238"/>
                    <a:pt x="4580" y="9659"/>
                  </a:cubicBezTo>
                  <a:cubicBezTo>
                    <a:pt x="6161" y="13586"/>
                    <a:pt x="7294" y="16822"/>
                    <a:pt x="8064" y="19060"/>
                  </a:cubicBezTo>
                  <a:lnTo>
                    <a:pt x="8935" y="21644"/>
                  </a:lnTo>
                  <a:cubicBezTo>
                    <a:pt x="9032" y="21932"/>
                    <a:pt x="9107" y="22156"/>
                    <a:pt x="9161" y="22316"/>
                  </a:cubicBezTo>
                  <a:cubicBezTo>
                    <a:pt x="9213" y="22467"/>
                    <a:pt x="9246" y="22542"/>
                    <a:pt x="9246" y="22542"/>
                  </a:cubicBezTo>
                  <a:cubicBezTo>
                    <a:pt x="9246" y="22542"/>
                    <a:pt x="9228" y="22463"/>
                    <a:pt x="9185" y="22309"/>
                  </a:cubicBezTo>
                  <a:lnTo>
                    <a:pt x="8981" y="21628"/>
                  </a:lnTo>
                  <a:cubicBezTo>
                    <a:pt x="8797" y="21034"/>
                    <a:pt x="8523" y="20156"/>
                    <a:pt x="8152" y="19030"/>
                  </a:cubicBezTo>
                  <a:cubicBezTo>
                    <a:pt x="7410" y="16781"/>
                    <a:pt x="6300" y="13536"/>
                    <a:pt x="4737" y="9596"/>
                  </a:cubicBezTo>
                  <a:cubicBezTo>
                    <a:pt x="4571" y="9187"/>
                    <a:pt x="4406" y="8770"/>
                    <a:pt x="4234" y="8346"/>
                  </a:cubicBezTo>
                  <a:lnTo>
                    <a:pt x="4234" y="8346"/>
                  </a:lnTo>
                  <a:cubicBezTo>
                    <a:pt x="4965" y="8264"/>
                    <a:pt x="5690" y="8047"/>
                    <a:pt x="6358" y="7690"/>
                  </a:cubicBezTo>
                  <a:cubicBezTo>
                    <a:pt x="7251" y="7221"/>
                    <a:pt x="8017" y="6489"/>
                    <a:pt x="8559" y="5601"/>
                  </a:cubicBezTo>
                  <a:lnTo>
                    <a:pt x="8559" y="5601"/>
                  </a:lnTo>
                  <a:cubicBezTo>
                    <a:pt x="9050" y="5861"/>
                    <a:pt x="9585" y="6044"/>
                    <a:pt x="10139" y="6132"/>
                  </a:cubicBezTo>
                  <a:cubicBezTo>
                    <a:pt x="10410" y="6175"/>
                    <a:pt x="10681" y="6196"/>
                    <a:pt x="10951" y="6196"/>
                  </a:cubicBezTo>
                  <a:cubicBezTo>
                    <a:pt x="11892" y="6196"/>
                    <a:pt x="12818" y="5945"/>
                    <a:pt x="13638" y="5513"/>
                  </a:cubicBezTo>
                  <a:lnTo>
                    <a:pt x="13638" y="5513"/>
                  </a:lnTo>
                  <a:cubicBezTo>
                    <a:pt x="14172" y="6531"/>
                    <a:pt x="15016" y="7364"/>
                    <a:pt x="16016" y="7849"/>
                  </a:cubicBezTo>
                  <a:cubicBezTo>
                    <a:pt x="16246" y="7961"/>
                    <a:pt x="16482" y="8056"/>
                    <a:pt x="16723" y="8135"/>
                  </a:cubicBezTo>
                  <a:lnTo>
                    <a:pt x="16723" y="8135"/>
                  </a:lnTo>
                  <a:cubicBezTo>
                    <a:pt x="16556" y="8466"/>
                    <a:pt x="16400" y="8796"/>
                    <a:pt x="16252" y="9123"/>
                  </a:cubicBezTo>
                  <a:cubicBezTo>
                    <a:pt x="15378" y="11062"/>
                    <a:pt x="14859" y="12923"/>
                    <a:pt x="14478" y="14562"/>
                  </a:cubicBezTo>
                  <a:cubicBezTo>
                    <a:pt x="14105" y="16206"/>
                    <a:pt x="13874" y="17638"/>
                    <a:pt x="13701" y="18811"/>
                  </a:cubicBezTo>
                  <a:cubicBezTo>
                    <a:pt x="13529" y="19983"/>
                    <a:pt x="13418" y="20896"/>
                    <a:pt x="13342" y="21515"/>
                  </a:cubicBezTo>
                  <a:cubicBezTo>
                    <a:pt x="13308" y="21817"/>
                    <a:pt x="13282" y="22052"/>
                    <a:pt x="13262" y="22220"/>
                  </a:cubicBezTo>
                  <a:cubicBezTo>
                    <a:pt x="13246" y="22380"/>
                    <a:pt x="13244" y="22461"/>
                    <a:pt x="13244" y="22461"/>
                  </a:cubicBezTo>
                  <a:cubicBezTo>
                    <a:pt x="13244" y="22461"/>
                    <a:pt x="13262" y="22381"/>
                    <a:pt x="13286" y="22222"/>
                  </a:cubicBezTo>
                  <a:cubicBezTo>
                    <a:pt x="13311" y="22055"/>
                    <a:pt x="13346" y="21822"/>
                    <a:pt x="13390" y="21520"/>
                  </a:cubicBezTo>
                  <a:cubicBezTo>
                    <a:pt x="13484" y="20894"/>
                    <a:pt x="13619" y="19987"/>
                    <a:pt x="13793" y="18824"/>
                  </a:cubicBezTo>
                  <a:cubicBezTo>
                    <a:pt x="13980" y="17656"/>
                    <a:pt x="14224" y="16227"/>
                    <a:pt x="14608" y="14591"/>
                  </a:cubicBezTo>
                  <a:cubicBezTo>
                    <a:pt x="15000" y="12962"/>
                    <a:pt x="15529" y="11112"/>
                    <a:pt x="16406" y="9192"/>
                  </a:cubicBezTo>
                  <a:cubicBezTo>
                    <a:pt x="16558" y="8860"/>
                    <a:pt x="16719" y="8524"/>
                    <a:pt x="16892" y="8188"/>
                  </a:cubicBezTo>
                  <a:lnTo>
                    <a:pt x="16892" y="8188"/>
                  </a:lnTo>
                  <a:cubicBezTo>
                    <a:pt x="17396" y="8335"/>
                    <a:pt x="17915" y="8411"/>
                    <a:pt x="18431" y="8411"/>
                  </a:cubicBezTo>
                  <a:cubicBezTo>
                    <a:pt x="18995" y="8411"/>
                    <a:pt x="19554" y="8320"/>
                    <a:pt x="20080" y="8136"/>
                  </a:cubicBezTo>
                  <a:cubicBezTo>
                    <a:pt x="20711" y="7884"/>
                    <a:pt x="21287" y="7454"/>
                    <a:pt x="21588" y="6835"/>
                  </a:cubicBezTo>
                  <a:cubicBezTo>
                    <a:pt x="21741" y="6529"/>
                    <a:pt x="21774" y="6158"/>
                    <a:pt x="21670" y="5833"/>
                  </a:cubicBezTo>
                  <a:cubicBezTo>
                    <a:pt x="21579" y="5501"/>
                    <a:pt x="21337" y="5224"/>
                    <a:pt x="21052" y="5059"/>
                  </a:cubicBezTo>
                  <a:cubicBezTo>
                    <a:pt x="20750" y="4884"/>
                    <a:pt x="20410" y="4801"/>
                    <a:pt x="20073" y="4801"/>
                  </a:cubicBezTo>
                  <a:cubicBezTo>
                    <a:pt x="19769" y="4801"/>
                    <a:pt x="19466" y="4869"/>
                    <a:pt x="19197" y="4999"/>
                  </a:cubicBezTo>
                  <a:cubicBezTo>
                    <a:pt x="18627" y="5267"/>
                    <a:pt x="18201" y="5727"/>
                    <a:pt x="17860" y="6199"/>
                  </a:cubicBezTo>
                  <a:cubicBezTo>
                    <a:pt x="17465" y="6772"/>
                    <a:pt x="17126" y="7355"/>
                    <a:pt x="16824" y="7937"/>
                  </a:cubicBezTo>
                  <a:lnTo>
                    <a:pt x="16824" y="7937"/>
                  </a:lnTo>
                  <a:cubicBezTo>
                    <a:pt x="16581" y="7859"/>
                    <a:pt x="16343" y="7763"/>
                    <a:pt x="16113" y="7649"/>
                  </a:cubicBezTo>
                  <a:cubicBezTo>
                    <a:pt x="15156" y="7184"/>
                    <a:pt x="14347" y="6382"/>
                    <a:pt x="13837" y="5404"/>
                  </a:cubicBezTo>
                  <a:lnTo>
                    <a:pt x="13837" y="5404"/>
                  </a:lnTo>
                  <a:cubicBezTo>
                    <a:pt x="14140" y="5230"/>
                    <a:pt x="14428" y="5031"/>
                    <a:pt x="14694" y="4811"/>
                  </a:cubicBezTo>
                  <a:cubicBezTo>
                    <a:pt x="15292" y="4295"/>
                    <a:pt x="15880" y="3684"/>
                    <a:pt x="16069" y="2869"/>
                  </a:cubicBezTo>
                  <a:cubicBezTo>
                    <a:pt x="16157" y="2465"/>
                    <a:pt x="16107" y="2030"/>
                    <a:pt x="15912" y="1664"/>
                  </a:cubicBezTo>
                  <a:cubicBezTo>
                    <a:pt x="15724" y="1295"/>
                    <a:pt x="15340" y="1005"/>
                    <a:pt x="14917" y="974"/>
                  </a:cubicBezTo>
                  <a:cubicBezTo>
                    <a:pt x="14872" y="970"/>
                    <a:pt x="14828" y="968"/>
                    <a:pt x="14783" y="968"/>
                  </a:cubicBezTo>
                  <a:cubicBezTo>
                    <a:pt x="13986" y="968"/>
                    <a:pt x="13316" y="1614"/>
                    <a:pt x="13141" y="2333"/>
                  </a:cubicBezTo>
                  <a:cubicBezTo>
                    <a:pt x="12930" y="3095"/>
                    <a:pt x="13045" y="3875"/>
                    <a:pt x="13257" y="4587"/>
                  </a:cubicBezTo>
                  <a:cubicBezTo>
                    <a:pt x="13332" y="4832"/>
                    <a:pt x="13424" y="5069"/>
                    <a:pt x="13532" y="5299"/>
                  </a:cubicBezTo>
                  <a:lnTo>
                    <a:pt x="13532" y="5299"/>
                  </a:lnTo>
                  <a:cubicBezTo>
                    <a:pt x="12742" y="5715"/>
                    <a:pt x="11851" y="5956"/>
                    <a:pt x="10951" y="5956"/>
                  </a:cubicBezTo>
                  <a:cubicBezTo>
                    <a:pt x="10692" y="5956"/>
                    <a:pt x="10433" y="5936"/>
                    <a:pt x="10175" y="5895"/>
                  </a:cubicBezTo>
                  <a:cubicBezTo>
                    <a:pt x="9652" y="5812"/>
                    <a:pt x="9146" y="5640"/>
                    <a:pt x="8680" y="5394"/>
                  </a:cubicBezTo>
                  <a:lnTo>
                    <a:pt x="8680" y="5394"/>
                  </a:lnTo>
                  <a:cubicBezTo>
                    <a:pt x="8853" y="5083"/>
                    <a:pt x="8999" y="4754"/>
                    <a:pt x="9114" y="4413"/>
                  </a:cubicBezTo>
                  <a:cubicBezTo>
                    <a:pt x="9362" y="3695"/>
                    <a:pt x="9462" y="2935"/>
                    <a:pt x="9410" y="2179"/>
                  </a:cubicBezTo>
                  <a:cubicBezTo>
                    <a:pt x="9377" y="1797"/>
                    <a:pt x="9293" y="1407"/>
                    <a:pt x="9112" y="1052"/>
                  </a:cubicBezTo>
                  <a:cubicBezTo>
                    <a:pt x="8938" y="696"/>
                    <a:pt x="8647" y="384"/>
                    <a:pt x="8287" y="194"/>
                  </a:cubicBezTo>
                  <a:cubicBezTo>
                    <a:pt x="8065" y="74"/>
                    <a:pt x="7804" y="1"/>
                    <a:pt x="754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 name="Google Shape;179;p26"/>
            <p:cNvSpPr/>
            <p:nvPr/>
          </p:nvSpPr>
          <p:spPr>
            <a:xfrm>
              <a:off x="3637550" y="2051200"/>
              <a:ext cx="422875" cy="55200"/>
            </a:xfrm>
            <a:custGeom>
              <a:rect b="b" l="l" r="r" t="t"/>
              <a:pathLst>
                <a:path extrusionOk="0" h="2208" w="16915">
                  <a:moveTo>
                    <a:pt x="26" y="0"/>
                  </a:moveTo>
                  <a:cubicBezTo>
                    <a:pt x="12" y="0"/>
                    <a:pt x="0" y="12"/>
                    <a:pt x="0" y="27"/>
                  </a:cubicBezTo>
                  <a:lnTo>
                    <a:pt x="0" y="2181"/>
                  </a:lnTo>
                  <a:cubicBezTo>
                    <a:pt x="0" y="2196"/>
                    <a:pt x="12" y="2208"/>
                    <a:pt x="26" y="2208"/>
                  </a:cubicBezTo>
                  <a:lnTo>
                    <a:pt x="16889" y="2208"/>
                  </a:lnTo>
                  <a:cubicBezTo>
                    <a:pt x="16904" y="2208"/>
                    <a:pt x="16915" y="2196"/>
                    <a:pt x="16915" y="2181"/>
                  </a:cubicBezTo>
                  <a:lnTo>
                    <a:pt x="16915" y="27"/>
                  </a:lnTo>
                  <a:cubicBezTo>
                    <a:pt x="16915" y="12"/>
                    <a:pt x="16904" y="0"/>
                    <a:pt x="1688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 name="Google Shape;180;p26"/>
            <p:cNvSpPr/>
            <p:nvPr/>
          </p:nvSpPr>
          <p:spPr>
            <a:xfrm>
              <a:off x="3637550" y="2130500"/>
              <a:ext cx="422900" cy="176100"/>
            </a:xfrm>
            <a:custGeom>
              <a:rect b="b" l="l" r="r" t="t"/>
              <a:pathLst>
                <a:path extrusionOk="0" h="7044" w="16916">
                  <a:moveTo>
                    <a:pt x="1102" y="1"/>
                  </a:moveTo>
                  <a:cubicBezTo>
                    <a:pt x="493" y="1"/>
                    <a:pt x="0" y="495"/>
                    <a:pt x="0" y="1104"/>
                  </a:cubicBezTo>
                  <a:cubicBezTo>
                    <a:pt x="0" y="1714"/>
                    <a:pt x="494" y="2208"/>
                    <a:pt x="1104" y="2208"/>
                  </a:cubicBezTo>
                  <a:lnTo>
                    <a:pt x="2718" y="2208"/>
                  </a:lnTo>
                  <a:lnTo>
                    <a:pt x="4860" y="6284"/>
                  </a:lnTo>
                  <a:cubicBezTo>
                    <a:pt x="5105" y="6751"/>
                    <a:pt x="5589" y="7043"/>
                    <a:pt x="6116" y="7043"/>
                  </a:cubicBezTo>
                  <a:lnTo>
                    <a:pt x="11371" y="7043"/>
                  </a:lnTo>
                  <a:cubicBezTo>
                    <a:pt x="11904" y="7043"/>
                    <a:pt x="12391" y="6745"/>
                    <a:pt x="12633" y="6271"/>
                  </a:cubicBezTo>
                  <a:lnTo>
                    <a:pt x="14715" y="2208"/>
                  </a:lnTo>
                  <a:lnTo>
                    <a:pt x="15812" y="2208"/>
                  </a:lnTo>
                  <a:cubicBezTo>
                    <a:pt x="16422" y="2208"/>
                    <a:pt x="16916" y="1714"/>
                    <a:pt x="16916" y="1104"/>
                  </a:cubicBezTo>
                  <a:cubicBezTo>
                    <a:pt x="16916" y="494"/>
                    <a:pt x="16422" y="1"/>
                    <a:pt x="15812" y="1"/>
                  </a:cubicBezTo>
                  <a:lnTo>
                    <a:pt x="1104" y="1"/>
                  </a:lnTo>
                  <a:cubicBezTo>
                    <a:pt x="1103" y="1"/>
                    <a:pt x="1103" y="1"/>
                    <a:pt x="110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 name="Google Shape;181;p26"/>
            <p:cNvSpPr/>
            <p:nvPr/>
          </p:nvSpPr>
          <p:spPr>
            <a:xfrm>
              <a:off x="3409875" y="1062725"/>
              <a:ext cx="327175" cy="555300"/>
            </a:xfrm>
            <a:custGeom>
              <a:rect b="b" l="l" r="r" t="t"/>
              <a:pathLst>
                <a:path extrusionOk="0" h="22212" w="13087">
                  <a:moveTo>
                    <a:pt x="12340" y="0"/>
                  </a:moveTo>
                  <a:cubicBezTo>
                    <a:pt x="12186" y="0"/>
                    <a:pt x="12007" y="10"/>
                    <a:pt x="11805" y="31"/>
                  </a:cubicBezTo>
                  <a:cubicBezTo>
                    <a:pt x="11066" y="106"/>
                    <a:pt x="10015" y="367"/>
                    <a:pt x="8793" y="906"/>
                  </a:cubicBezTo>
                  <a:cubicBezTo>
                    <a:pt x="7570" y="1442"/>
                    <a:pt x="6193" y="2295"/>
                    <a:pt x="4879" y="3508"/>
                  </a:cubicBezTo>
                  <a:cubicBezTo>
                    <a:pt x="3565" y="4716"/>
                    <a:pt x="2335" y="6309"/>
                    <a:pt x="1447" y="8199"/>
                  </a:cubicBezTo>
                  <a:cubicBezTo>
                    <a:pt x="577" y="10097"/>
                    <a:pt x="153" y="12065"/>
                    <a:pt x="79" y="13848"/>
                  </a:cubicBezTo>
                  <a:cubicBezTo>
                    <a:pt x="0" y="15636"/>
                    <a:pt x="238" y="17237"/>
                    <a:pt x="618" y="18518"/>
                  </a:cubicBezTo>
                  <a:cubicBezTo>
                    <a:pt x="995" y="19800"/>
                    <a:pt x="1474" y="20771"/>
                    <a:pt x="1893" y="21383"/>
                  </a:cubicBezTo>
                  <a:cubicBezTo>
                    <a:pt x="2268" y="21933"/>
                    <a:pt x="2569" y="22211"/>
                    <a:pt x="2730" y="22211"/>
                  </a:cubicBezTo>
                  <a:cubicBezTo>
                    <a:pt x="2749" y="22211"/>
                    <a:pt x="2766" y="22208"/>
                    <a:pt x="2781" y="22200"/>
                  </a:cubicBezTo>
                  <a:cubicBezTo>
                    <a:pt x="3106" y="22035"/>
                    <a:pt x="2552" y="20565"/>
                    <a:pt x="2282" y="18179"/>
                  </a:cubicBezTo>
                  <a:cubicBezTo>
                    <a:pt x="1995" y="15818"/>
                    <a:pt x="2130" y="12441"/>
                    <a:pt x="3625" y="9210"/>
                  </a:cubicBezTo>
                  <a:cubicBezTo>
                    <a:pt x="5128" y="5984"/>
                    <a:pt x="7619" y="3700"/>
                    <a:pt x="9608" y="2396"/>
                  </a:cubicBezTo>
                  <a:cubicBezTo>
                    <a:pt x="11605" y="1063"/>
                    <a:pt x="13086" y="536"/>
                    <a:pt x="13001" y="182"/>
                  </a:cubicBezTo>
                  <a:cubicBezTo>
                    <a:pt x="12975" y="69"/>
                    <a:pt x="12746" y="0"/>
                    <a:pt x="12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 name="Google Shape;182;p26"/>
            <p:cNvSpPr/>
            <p:nvPr/>
          </p:nvSpPr>
          <p:spPr>
            <a:xfrm>
              <a:off x="3789550" y="1028300"/>
              <a:ext cx="126050" cy="60050"/>
            </a:xfrm>
            <a:custGeom>
              <a:rect b="b" l="l" r="r" t="t"/>
              <a:pathLst>
                <a:path extrusionOk="0" h="2402" w="5042">
                  <a:moveTo>
                    <a:pt x="2508" y="1"/>
                  </a:moveTo>
                  <a:cubicBezTo>
                    <a:pt x="1774" y="1"/>
                    <a:pt x="1118" y="184"/>
                    <a:pt x="678" y="453"/>
                  </a:cubicBezTo>
                  <a:cubicBezTo>
                    <a:pt x="230" y="723"/>
                    <a:pt x="1" y="1071"/>
                    <a:pt x="55" y="1395"/>
                  </a:cubicBezTo>
                  <a:cubicBezTo>
                    <a:pt x="182" y="2051"/>
                    <a:pt x="1276" y="2390"/>
                    <a:pt x="2514" y="2401"/>
                  </a:cubicBezTo>
                  <a:cubicBezTo>
                    <a:pt x="2518" y="2401"/>
                    <a:pt x="2522" y="2401"/>
                    <a:pt x="2526" y="2401"/>
                  </a:cubicBezTo>
                  <a:cubicBezTo>
                    <a:pt x="3760" y="2401"/>
                    <a:pt x="4851" y="2074"/>
                    <a:pt x="4983" y="1421"/>
                  </a:cubicBezTo>
                  <a:cubicBezTo>
                    <a:pt x="5041" y="1096"/>
                    <a:pt x="4815" y="747"/>
                    <a:pt x="4371" y="472"/>
                  </a:cubicBezTo>
                  <a:cubicBezTo>
                    <a:pt x="3929" y="197"/>
                    <a:pt x="3267" y="4"/>
                    <a:pt x="2527" y="1"/>
                  </a:cubicBezTo>
                  <a:cubicBezTo>
                    <a:pt x="2521" y="1"/>
                    <a:pt x="2514" y="1"/>
                    <a:pt x="250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 name="Google Shape;183;p26"/>
            <p:cNvSpPr/>
            <p:nvPr/>
          </p:nvSpPr>
          <p:spPr>
            <a:xfrm>
              <a:off x="3771950" y="2274275"/>
              <a:ext cx="174900" cy="26850"/>
            </a:xfrm>
            <a:custGeom>
              <a:rect b="b" l="l" r="r" t="t"/>
              <a:pathLst>
                <a:path extrusionOk="0" h="1074" w="6996">
                  <a:moveTo>
                    <a:pt x="3664" y="0"/>
                  </a:moveTo>
                  <a:cubicBezTo>
                    <a:pt x="3600" y="0"/>
                    <a:pt x="3536" y="1"/>
                    <a:pt x="3471" y="3"/>
                  </a:cubicBezTo>
                  <a:cubicBezTo>
                    <a:pt x="2453" y="35"/>
                    <a:pt x="1552" y="280"/>
                    <a:pt x="944" y="542"/>
                  </a:cubicBezTo>
                  <a:cubicBezTo>
                    <a:pt x="333" y="803"/>
                    <a:pt x="1" y="1049"/>
                    <a:pt x="14" y="1069"/>
                  </a:cubicBezTo>
                  <a:cubicBezTo>
                    <a:pt x="15" y="1072"/>
                    <a:pt x="20" y="1074"/>
                    <a:pt x="26" y="1074"/>
                  </a:cubicBezTo>
                  <a:cubicBezTo>
                    <a:pt x="96" y="1074"/>
                    <a:pt x="446" y="900"/>
                    <a:pt x="1005" y="702"/>
                  </a:cubicBezTo>
                  <a:cubicBezTo>
                    <a:pt x="1615" y="485"/>
                    <a:pt x="2491" y="274"/>
                    <a:pt x="3478" y="243"/>
                  </a:cubicBezTo>
                  <a:cubicBezTo>
                    <a:pt x="3551" y="241"/>
                    <a:pt x="3624" y="240"/>
                    <a:pt x="3696" y="240"/>
                  </a:cubicBezTo>
                  <a:cubicBezTo>
                    <a:pt x="4595" y="240"/>
                    <a:pt x="5396" y="392"/>
                    <a:pt x="5973" y="557"/>
                  </a:cubicBezTo>
                  <a:cubicBezTo>
                    <a:pt x="6538" y="719"/>
                    <a:pt x="6896" y="873"/>
                    <a:pt x="6970" y="873"/>
                  </a:cubicBezTo>
                  <a:cubicBezTo>
                    <a:pt x="6977" y="873"/>
                    <a:pt x="6982" y="872"/>
                    <a:pt x="6983" y="869"/>
                  </a:cubicBezTo>
                  <a:cubicBezTo>
                    <a:pt x="6995" y="846"/>
                    <a:pt x="6649" y="621"/>
                    <a:pt x="6025" y="395"/>
                  </a:cubicBezTo>
                  <a:cubicBezTo>
                    <a:pt x="5442" y="183"/>
                    <a:pt x="4604" y="0"/>
                    <a:pt x="3664"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 name="Google Shape;184;p26"/>
            <p:cNvSpPr/>
            <p:nvPr/>
          </p:nvSpPr>
          <p:spPr>
            <a:xfrm>
              <a:off x="3709250" y="2183925"/>
              <a:ext cx="296950" cy="6025"/>
            </a:xfrm>
            <a:custGeom>
              <a:rect b="b" l="l" r="r" t="t"/>
              <a:pathLst>
                <a:path extrusionOk="0" h="241" w="11878">
                  <a:moveTo>
                    <a:pt x="5939" y="0"/>
                  </a:moveTo>
                  <a:cubicBezTo>
                    <a:pt x="2658" y="0"/>
                    <a:pt x="0" y="54"/>
                    <a:pt x="0" y="120"/>
                  </a:cubicBezTo>
                  <a:cubicBezTo>
                    <a:pt x="0" y="187"/>
                    <a:pt x="2659" y="240"/>
                    <a:pt x="5939" y="240"/>
                  </a:cubicBezTo>
                  <a:cubicBezTo>
                    <a:pt x="9218" y="240"/>
                    <a:pt x="11878" y="187"/>
                    <a:pt x="11878" y="120"/>
                  </a:cubicBezTo>
                  <a:cubicBezTo>
                    <a:pt x="11878" y="54"/>
                    <a:pt x="9219" y="0"/>
                    <a:pt x="5939"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 name="Google Shape;185;p26"/>
            <p:cNvSpPr/>
            <p:nvPr/>
          </p:nvSpPr>
          <p:spPr>
            <a:xfrm>
              <a:off x="3735225" y="2229800"/>
              <a:ext cx="248000" cy="7825"/>
            </a:xfrm>
            <a:custGeom>
              <a:rect b="b" l="l" r="r" t="t"/>
              <a:pathLst>
                <a:path extrusionOk="0" h="313" w="9920">
                  <a:moveTo>
                    <a:pt x="9311" y="0"/>
                  </a:moveTo>
                  <a:cubicBezTo>
                    <a:pt x="9083" y="0"/>
                    <a:pt x="8797" y="3"/>
                    <a:pt x="8464" y="8"/>
                  </a:cubicBezTo>
                  <a:lnTo>
                    <a:pt x="4959" y="65"/>
                  </a:lnTo>
                  <a:lnTo>
                    <a:pt x="1454" y="106"/>
                  </a:lnTo>
                  <a:cubicBezTo>
                    <a:pt x="557" y="119"/>
                    <a:pt x="1" y="138"/>
                    <a:pt x="0" y="169"/>
                  </a:cubicBezTo>
                  <a:cubicBezTo>
                    <a:pt x="0" y="202"/>
                    <a:pt x="555" y="245"/>
                    <a:pt x="1452" y="276"/>
                  </a:cubicBezTo>
                  <a:cubicBezTo>
                    <a:pt x="2090" y="298"/>
                    <a:pt x="2900" y="313"/>
                    <a:pt x="3806" y="313"/>
                  </a:cubicBezTo>
                  <a:cubicBezTo>
                    <a:pt x="4177" y="313"/>
                    <a:pt x="4565" y="310"/>
                    <a:pt x="4963" y="305"/>
                  </a:cubicBezTo>
                  <a:cubicBezTo>
                    <a:pt x="6333" y="285"/>
                    <a:pt x="7573" y="234"/>
                    <a:pt x="8470" y="177"/>
                  </a:cubicBezTo>
                  <a:cubicBezTo>
                    <a:pt x="9366" y="121"/>
                    <a:pt x="9919" y="62"/>
                    <a:pt x="9918" y="30"/>
                  </a:cubicBezTo>
                  <a:cubicBezTo>
                    <a:pt x="9917" y="8"/>
                    <a:pt x="9697" y="0"/>
                    <a:pt x="9311"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 name="Google Shape;186;p26"/>
            <p:cNvSpPr/>
            <p:nvPr/>
          </p:nvSpPr>
          <p:spPr>
            <a:xfrm>
              <a:off x="4213975" y="765600"/>
              <a:ext cx="325000" cy="324975"/>
            </a:xfrm>
            <a:custGeom>
              <a:rect b="b" l="l" r="r" t="t"/>
              <a:pathLst>
                <a:path extrusionOk="0" h="12999" w="13000">
                  <a:moveTo>
                    <a:pt x="6499" y="0"/>
                  </a:moveTo>
                  <a:cubicBezTo>
                    <a:pt x="2910" y="0"/>
                    <a:pt x="1" y="2911"/>
                    <a:pt x="1" y="6499"/>
                  </a:cubicBezTo>
                  <a:cubicBezTo>
                    <a:pt x="1" y="10088"/>
                    <a:pt x="2911" y="12999"/>
                    <a:pt x="6499" y="12999"/>
                  </a:cubicBezTo>
                  <a:cubicBezTo>
                    <a:pt x="10089" y="12999"/>
                    <a:pt x="12999" y="10088"/>
                    <a:pt x="12999" y="6499"/>
                  </a:cubicBezTo>
                  <a:cubicBezTo>
                    <a:pt x="12999" y="2909"/>
                    <a:pt x="10089" y="0"/>
                    <a:pt x="649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 name="Google Shape;187;p26"/>
            <p:cNvSpPr/>
            <p:nvPr/>
          </p:nvSpPr>
          <p:spPr>
            <a:xfrm>
              <a:off x="2758650" y="1293475"/>
              <a:ext cx="2287425" cy="759425"/>
            </a:xfrm>
            <a:custGeom>
              <a:rect b="b" l="l" r="r" t="t"/>
              <a:pathLst>
                <a:path extrusionOk="0" h="30377" w="91497">
                  <a:moveTo>
                    <a:pt x="81819" y="0"/>
                  </a:moveTo>
                  <a:cubicBezTo>
                    <a:pt x="81356" y="0"/>
                    <a:pt x="80899" y="6"/>
                    <a:pt x="80450" y="14"/>
                  </a:cubicBezTo>
                  <a:cubicBezTo>
                    <a:pt x="78831" y="49"/>
                    <a:pt x="77307" y="137"/>
                    <a:pt x="75884" y="246"/>
                  </a:cubicBezTo>
                  <a:cubicBezTo>
                    <a:pt x="73038" y="467"/>
                    <a:pt x="70597" y="756"/>
                    <a:pt x="68604" y="1019"/>
                  </a:cubicBezTo>
                  <a:cubicBezTo>
                    <a:pt x="66613" y="1282"/>
                    <a:pt x="65072" y="1520"/>
                    <a:pt x="64028" y="1686"/>
                  </a:cubicBezTo>
                  <a:lnTo>
                    <a:pt x="62841" y="1885"/>
                  </a:lnTo>
                  <a:cubicBezTo>
                    <a:pt x="62575" y="1931"/>
                    <a:pt x="62439" y="1960"/>
                    <a:pt x="62439" y="1960"/>
                  </a:cubicBezTo>
                  <a:cubicBezTo>
                    <a:pt x="62439" y="1960"/>
                    <a:pt x="62577" y="1947"/>
                    <a:pt x="62846" y="1909"/>
                  </a:cubicBezTo>
                  <a:lnTo>
                    <a:pt x="64036" y="1734"/>
                  </a:lnTo>
                  <a:cubicBezTo>
                    <a:pt x="65081" y="1584"/>
                    <a:pt x="66625" y="1360"/>
                    <a:pt x="68616" y="1112"/>
                  </a:cubicBezTo>
                  <a:cubicBezTo>
                    <a:pt x="70609" y="864"/>
                    <a:pt x="73050" y="588"/>
                    <a:pt x="75894" y="380"/>
                  </a:cubicBezTo>
                  <a:cubicBezTo>
                    <a:pt x="77315" y="278"/>
                    <a:pt x="78838" y="195"/>
                    <a:pt x="80453" y="167"/>
                  </a:cubicBezTo>
                  <a:cubicBezTo>
                    <a:pt x="80837" y="161"/>
                    <a:pt x="81226" y="157"/>
                    <a:pt x="81621" y="157"/>
                  </a:cubicBezTo>
                  <a:cubicBezTo>
                    <a:pt x="82885" y="157"/>
                    <a:pt x="84202" y="195"/>
                    <a:pt x="85560" y="330"/>
                  </a:cubicBezTo>
                  <a:cubicBezTo>
                    <a:pt x="86450" y="421"/>
                    <a:pt x="87359" y="550"/>
                    <a:pt x="88265" y="779"/>
                  </a:cubicBezTo>
                  <a:cubicBezTo>
                    <a:pt x="89156" y="1011"/>
                    <a:pt x="90101" y="1327"/>
                    <a:pt x="90776" y="1999"/>
                  </a:cubicBezTo>
                  <a:cubicBezTo>
                    <a:pt x="91113" y="2338"/>
                    <a:pt x="91304" y="2793"/>
                    <a:pt x="91307" y="3270"/>
                  </a:cubicBezTo>
                  <a:cubicBezTo>
                    <a:pt x="91305" y="3751"/>
                    <a:pt x="91149" y="4229"/>
                    <a:pt x="90910" y="4665"/>
                  </a:cubicBezTo>
                  <a:cubicBezTo>
                    <a:pt x="90430" y="5545"/>
                    <a:pt x="89703" y="6300"/>
                    <a:pt x="88927" y="6999"/>
                  </a:cubicBezTo>
                  <a:cubicBezTo>
                    <a:pt x="87353" y="8392"/>
                    <a:pt x="85511" y="9580"/>
                    <a:pt x="83571" y="10705"/>
                  </a:cubicBezTo>
                  <a:cubicBezTo>
                    <a:pt x="81625" y="11824"/>
                    <a:pt x="79559" y="12869"/>
                    <a:pt x="77409" y="13868"/>
                  </a:cubicBezTo>
                  <a:cubicBezTo>
                    <a:pt x="68790" y="17841"/>
                    <a:pt x="58874" y="21213"/>
                    <a:pt x="48300" y="24065"/>
                  </a:cubicBezTo>
                  <a:cubicBezTo>
                    <a:pt x="37722" y="26882"/>
                    <a:pt x="27451" y="28925"/>
                    <a:pt x="18004" y="29807"/>
                  </a:cubicBezTo>
                  <a:cubicBezTo>
                    <a:pt x="15642" y="30020"/>
                    <a:pt x="13331" y="30155"/>
                    <a:pt x="11087" y="30165"/>
                  </a:cubicBezTo>
                  <a:cubicBezTo>
                    <a:pt x="11040" y="30165"/>
                    <a:pt x="10993" y="30165"/>
                    <a:pt x="10946" y="30165"/>
                  </a:cubicBezTo>
                  <a:cubicBezTo>
                    <a:pt x="8752" y="30165"/>
                    <a:pt x="6614" y="30063"/>
                    <a:pt x="4591" y="29680"/>
                  </a:cubicBezTo>
                  <a:cubicBezTo>
                    <a:pt x="3563" y="29481"/>
                    <a:pt x="2556" y="29203"/>
                    <a:pt x="1674" y="28725"/>
                  </a:cubicBezTo>
                  <a:cubicBezTo>
                    <a:pt x="1235" y="28488"/>
                    <a:pt x="839" y="28178"/>
                    <a:pt x="550" y="27794"/>
                  </a:cubicBezTo>
                  <a:cubicBezTo>
                    <a:pt x="271" y="27403"/>
                    <a:pt x="110" y="26929"/>
                    <a:pt x="219" y="26468"/>
                  </a:cubicBezTo>
                  <a:cubicBezTo>
                    <a:pt x="305" y="26005"/>
                    <a:pt x="554" y="25583"/>
                    <a:pt x="819" y="25196"/>
                  </a:cubicBezTo>
                  <a:cubicBezTo>
                    <a:pt x="1084" y="24804"/>
                    <a:pt x="1405" y="24456"/>
                    <a:pt x="1723" y="24116"/>
                  </a:cubicBezTo>
                  <a:cubicBezTo>
                    <a:pt x="2373" y="23446"/>
                    <a:pt x="3078" y="22856"/>
                    <a:pt x="3783" y="22306"/>
                  </a:cubicBezTo>
                  <a:cubicBezTo>
                    <a:pt x="6629" y="20128"/>
                    <a:pt x="9471" y="18528"/>
                    <a:pt x="11971" y="17166"/>
                  </a:cubicBezTo>
                  <a:cubicBezTo>
                    <a:pt x="14482" y="15816"/>
                    <a:pt x="16698" y="14754"/>
                    <a:pt x="18520" y="13912"/>
                  </a:cubicBezTo>
                  <a:cubicBezTo>
                    <a:pt x="20345" y="13074"/>
                    <a:pt x="21776" y="12456"/>
                    <a:pt x="22750" y="12044"/>
                  </a:cubicBezTo>
                  <a:cubicBezTo>
                    <a:pt x="23234" y="11840"/>
                    <a:pt x="23603" y="11684"/>
                    <a:pt x="23859" y="11577"/>
                  </a:cubicBezTo>
                  <a:cubicBezTo>
                    <a:pt x="24108" y="11471"/>
                    <a:pt x="24234" y="11411"/>
                    <a:pt x="24234" y="11411"/>
                  </a:cubicBezTo>
                  <a:lnTo>
                    <a:pt x="24234" y="11411"/>
                  </a:lnTo>
                  <a:cubicBezTo>
                    <a:pt x="24234" y="11411"/>
                    <a:pt x="24102" y="11456"/>
                    <a:pt x="23849" y="11555"/>
                  </a:cubicBezTo>
                  <a:lnTo>
                    <a:pt x="22732" y="12000"/>
                  </a:lnTo>
                  <a:cubicBezTo>
                    <a:pt x="21751" y="12398"/>
                    <a:pt x="20313" y="13002"/>
                    <a:pt x="18482" y="13828"/>
                  </a:cubicBezTo>
                  <a:cubicBezTo>
                    <a:pt x="16652" y="14657"/>
                    <a:pt x="14428" y="15708"/>
                    <a:pt x="11908" y="17048"/>
                  </a:cubicBezTo>
                  <a:cubicBezTo>
                    <a:pt x="9398" y="18401"/>
                    <a:pt x="6547" y="19992"/>
                    <a:pt x="3679" y="22173"/>
                  </a:cubicBezTo>
                  <a:cubicBezTo>
                    <a:pt x="2968" y="22724"/>
                    <a:pt x="2256" y="23315"/>
                    <a:pt x="1596" y="23993"/>
                  </a:cubicBezTo>
                  <a:cubicBezTo>
                    <a:pt x="1271" y="24338"/>
                    <a:pt x="945" y="24689"/>
                    <a:pt x="671" y="25093"/>
                  </a:cubicBezTo>
                  <a:cubicBezTo>
                    <a:pt x="397" y="25493"/>
                    <a:pt x="135" y="25926"/>
                    <a:pt x="38" y="26434"/>
                  </a:cubicBezTo>
                  <a:cubicBezTo>
                    <a:pt x="15" y="26559"/>
                    <a:pt x="13" y="26690"/>
                    <a:pt x="1" y="26819"/>
                  </a:cubicBezTo>
                  <a:cubicBezTo>
                    <a:pt x="14" y="26950"/>
                    <a:pt x="32" y="27080"/>
                    <a:pt x="57" y="27209"/>
                  </a:cubicBezTo>
                  <a:cubicBezTo>
                    <a:pt x="127" y="27459"/>
                    <a:pt x="251" y="27691"/>
                    <a:pt x="398" y="27905"/>
                  </a:cubicBezTo>
                  <a:cubicBezTo>
                    <a:pt x="709" y="28322"/>
                    <a:pt x="1128" y="28647"/>
                    <a:pt x="1581" y="28894"/>
                  </a:cubicBezTo>
                  <a:cubicBezTo>
                    <a:pt x="2494" y="29390"/>
                    <a:pt x="3515" y="29671"/>
                    <a:pt x="4553" y="29877"/>
                  </a:cubicBezTo>
                  <a:cubicBezTo>
                    <a:pt x="6628" y="30273"/>
                    <a:pt x="8814" y="30377"/>
                    <a:pt x="11052" y="30377"/>
                  </a:cubicBezTo>
                  <a:cubicBezTo>
                    <a:pt x="11064" y="30377"/>
                    <a:pt x="11076" y="30377"/>
                    <a:pt x="11088" y="30377"/>
                  </a:cubicBezTo>
                  <a:cubicBezTo>
                    <a:pt x="13341" y="30370"/>
                    <a:pt x="15658" y="30238"/>
                    <a:pt x="18024" y="30028"/>
                  </a:cubicBezTo>
                  <a:cubicBezTo>
                    <a:pt x="27493" y="29156"/>
                    <a:pt x="37774" y="27117"/>
                    <a:pt x="48363" y="24296"/>
                  </a:cubicBezTo>
                  <a:cubicBezTo>
                    <a:pt x="58948" y="21442"/>
                    <a:pt x="68872" y="18062"/>
                    <a:pt x="77502" y="14070"/>
                  </a:cubicBezTo>
                  <a:cubicBezTo>
                    <a:pt x="79655" y="13065"/>
                    <a:pt x="81724" y="12015"/>
                    <a:pt x="83676" y="10888"/>
                  </a:cubicBezTo>
                  <a:cubicBezTo>
                    <a:pt x="85622" y="9755"/>
                    <a:pt x="87470" y="8559"/>
                    <a:pt x="89059" y="7149"/>
                  </a:cubicBezTo>
                  <a:cubicBezTo>
                    <a:pt x="89844" y="6437"/>
                    <a:pt x="90582" y="5673"/>
                    <a:pt x="91079" y="4756"/>
                  </a:cubicBezTo>
                  <a:cubicBezTo>
                    <a:pt x="91327" y="4301"/>
                    <a:pt x="91497" y="3791"/>
                    <a:pt x="91496" y="3269"/>
                  </a:cubicBezTo>
                  <a:cubicBezTo>
                    <a:pt x="91495" y="2746"/>
                    <a:pt x="91270" y="2230"/>
                    <a:pt x="90911" y="1872"/>
                  </a:cubicBezTo>
                  <a:cubicBezTo>
                    <a:pt x="90179" y="1151"/>
                    <a:pt x="89214" y="843"/>
                    <a:pt x="88308" y="606"/>
                  </a:cubicBezTo>
                  <a:cubicBezTo>
                    <a:pt x="87390" y="376"/>
                    <a:pt x="86473" y="251"/>
                    <a:pt x="85578" y="161"/>
                  </a:cubicBezTo>
                  <a:cubicBezTo>
                    <a:pt x="84282" y="37"/>
                    <a:pt x="83026" y="0"/>
                    <a:pt x="8181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 name="Google Shape;188;p26"/>
            <p:cNvSpPr/>
            <p:nvPr/>
          </p:nvSpPr>
          <p:spPr>
            <a:xfrm>
              <a:off x="2961000" y="1014275"/>
              <a:ext cx="1720250" cy="415225"/>
            </a:xfrm>
            <a:custGeom>
              <a:rect b="b" l="l" r="r" t="t"/>
              <a:pathLst>
                <a:path extrusionOk="0" h="16609" w="68810">
                  <a:moveTo>
                    <a:pt x="16295" y="1"/>
                  </a:moveTo>
                  <a:cubicBezTo>
                    <a:pt x="14000" y="1"/>
                    <a:pt x="11358" y="86"/>
                    <a:pt x="8428" y="406"/>
                  </a:cubicBezTo>
                  <a:cubicBezTo>
                    <a:pt x="7056" y="569"/>
                    <a:pt x="5617" y="779"/>
                    <a:pt x="4151" y="1161"/>
                  </a:cubicBezTo>
                  <a:cubicBezTo>
                    <a:pt x="3418" y="1352"/>
                    <a:pt x="2679" y="1591"/>
                    <a:pt x="1961" y="1927"/>
                  </a:cubicBezTo>
                  <a:cubicBezTo>
                    <a:pt x="1605" y="2102"/>
                    <a:pt x="1253" y="2300"/>
                    <a:pt x="932" y="2553"/>
                  </a:cubicBezTo>
                  <a:cubicBezTo>
                    <a:pt x="613" y="2806"/>
                    <a:pt x="319" y="3127"/>
                    <a:pt x="166" y="3534"/>
                  </a:cubicBezTo>
                  <a:cubicBezTo>
                    <a:pt x="0" y="3941"/>
                    <a:pt x="64" y="4410"/>
                    <a:pt x="230" y="4801"/>
                  </a:cubicBezTo>
                  <a:cubicBezTo>
                    <a:pt x="389" y="5207"/>
                    <a:pt x="679" y="5530"/>
                    <a:pt x="964" y="5848"/>
                  </a:cubicBezTo>
                  <a:cubicBezTo>
                    <a:pt x="1570" y="6450"/>
                    <a:pt x="2284" y="6942"/>
                    <a:pt x="3033" y="7382"/>
                  </a:cubicBezTo>
                  <a:cubicBezTo>
                    <a:pt x="4537" y="8257"/>
                    <a:pt x="6183" y="8967"/>
                    <a:pt x="7894" y="9609"/>
                  </a:cubicBezTo>
                  <a:cubicBezTo>
                    <a:pt x="11322" y="10889"/>
                    <a:pt x="15030" y="11907"/>
                    <a:pt x="18905" y="12794"/>
                  </a:cubicBezTo>
                  <a:cubicBezTo>
                    <a:pt x="22783" y="13678"/>
                    <a:pt x="26836" y="14411"/>
                    <a:pt x="31010" y="15008"/>
                  </a:cubicBezTo>
                  <a:cubicBezTo>
                    <a:pt x="38276" y="16039"/>
                    <a:pt x="45310" y="16609"/>
                    <a:pt x="51832" y="16609"/>
                  </a:cubicBezTo>
                  <a:cubicBezTo>
                    <a:pt x="52803" y="16609"/>
                    <a:pt x="53763" y="16596"/>
                    <a:pt x="54710" y="16570"/>
                  </a:cubicBezTo>
                  <a:cubicBezTo>
                    <a:pt x="58358" y="16445"/>
                    <a:pt x="61849" y="16179"/>
                    <a:pt x="65004" y="15322"/>
                  </a:cubicBezTo>
                  <a:cubicBezTo>
                    <a:pt x="65789" y="15099"/>
                    <a:pt x="66551" y="14825"/>
                    <a:pt x="67247" y="14440"/>
                  </a:cubicBezTo>
                  <a:cubicBezTo>
                    <a:pt x="67598" y="14253"/>
                    <a:pt x="67917" y="14012"/>
                    <a:pt x="68206" y="13740"/>
                  </a:cubicBezTo>
                  <a:cubicBezTo>
                    <a:pt x="68472" y="13445"/>
                    <a:pt x="68691" y="13094"/>
                    <a:pt x="68754" y="12693"/>
                  </a:cubicBezTo>
                  <a:cubicBezTo>
                    <a:pt x="68809" y="12284"/>
                    <a:pt x="68660" y="11891"/>
                    <a:pt x="68461" y="11570"/>
                  </a:cubicBezTo>
                  <a:cubicBezTo>
                    <a:pt x="68254" y="11250"/>
                    <a:pt x="67999" y="10975"/>
                    <a:pt x="67733" y="10724"/>
                  </a:cubicBezTo>
                  <a:cubicBezTo>
                    <a:pt x="67190" y="10231"/>
                    <a:pt x="66595" y="9835"/>
                    <a:pt x="66004" y="9474"/>
                  </a:cubicBezTo>
                  <a:cubicBezTo>
                    <a:pt x="63606" y="8073"/>
                    <a:pt x="61244" y="7206"/>
                    <a:pt x="59180" y="6470"/>
                  </a:cubicBezTo>
                  <a:cubicBezTo>
                    <a:pt x="57105" y="5748"/>
                    <a:pt x="55290" y="5217"/>
                    <a:pt x="53800" y="4809"/>
                  </a:cubicBezTo>
                  <a:cubicBezTo>
                    <a:pt x="52310" y="4402"/>
                    <a:pt x="51145" y="4118"/>
                    <a:pt x="50353" y="3933"/>
                  </a:cubicBezTo>
                  <a:lnTo>
                    <a:pt x="49452" y="3728"/>
                  </a:lnTo>
                  <a:cubicBezTo>
                    <a:pt x="49247" y="3684"/>
                    <a:pt x="49142" y="3666"/>
                    <a:pt x="49142" y="3666"/>
                  </a:cubicBezTo>
                  <a:lnTo>
                    <a:pt x="49142" y="3666"/>
                  </a:lnTo>
                  <a:cubicBezTo>
                    <a:pt x="49142" y="3667"/>
                    <a:pt x="49244" y="3699"/>
                    <a:pt x="49445" y="3752"/>
                  </a:cubicBezTo>
                  <a:lnTo>
                    <a:pt x="50341" y="3979"/>
                  </a:lnTo>
                  <a:cubicBezTo>
                    <a:pt x="51129" y="4180"/>
                    <a:pt x="52291" y="4478"/>
                    <a:pt x="53775" y="4900"/>
                  </a:cubicBezTo>
                  <a:cubicBezTo>
                    <a:pt x="55259" y="5321"/>
                    <a:pt x="57069" y="5864"/>
                    <a:pt x="59135" y="6595"/>
                  </a:cubicBezTo>
                  <a:cubicBezTo>
                    <a:pt x="61190" y="7341"/>
                    <a:pt x="63545" y="8220"/>
                    <a:pt x="65915" y="9619"/>
                  </a:cubicBezTo>
                  <a:cubicBezTo>
                    <a:pt x="66500" y="9978"/>
                    <a:pt x="67087" y="10373"/>
                    <a:pt x="67612" y="10855"/>
                  </a:cubicBezTo>
                  <a:cubicBezTo>
                    <a:pt x="67870" y="11100"/>
                    <a:pt x="68114" y="11365"/>
                    <a:pt x="68307" y="11666"/>
                  </a:cubicBezTo>
                  <a:cubicBezTo>
                    <a:pt x="68493" y="11968"/>
                    <a:pt x="68619" y="12319"/>
                    <a:pt x="68570" y="12667"/>
                  </a:cubicBezTo>
                  <a:cubicBezTo>
                    <a:pt x="68513" y="13020"/>
                    <a:pt x="68317" y="13334"/>
                    <a:pt x="68069" y="13609"/>
                  </a:cubicBezTo>
                  <a:cubicBezTo>
                    <a:pt x="67798" y="13863"/>
                    <a:pt x="67494" y="14092"/>
                    <a:pt x="67153" y="14272"/>
                  </a:cubicBezTo>
                  <a:cubicBezTo>
                    <a:pt x="66476" y="14643"/>
                    <a:pt x="65725" y="14913"/>
                    <a:pt x="64950" y="15131"/>
                  </a:cubicBezTo>
                  <a:cubicBezTo>
                    <a:pt x="61825" y="15972"/>
                    <a:pt x="58341" y="16231"/>
                    <a:pt x="54704" y="16350"/>
                  </a:cubicBezTo>
                  <a:cubicBezTo>
                    <a:pt x="53810" y="16372"/>
                    <a:pt x="52905" y="16384"/>
                    <a:pt x="51990" y="16384"/>
                  </a:cubicBezTo>
                  <a:cubicBezTo>
                    <a:pt x="45437" y="16384"/>
                    <a:pt x="38358" y="15809"/>
                    <a:pt x="31044" y="14771"/>
                  </a:cubicBezTo>
                  <a:cubicBezTo>
                    <a:pt x="26877" y="14174"/>
                    <a:pt x="22828" y="13444"/>
                    <a:pt x="18958" y="12565"/>
                  </a:cubicBezTo>
                  <a:cubicBezTo>
                    <a:pt x="15090" y="11682"/>
                    <a:pt x="11388" y="10671"/>
                    <a:pt x="7972" y="9401"/>
                  </a:cubicBezTo>
                  <a:cubicBezTo>
                    <a:pt x="6267" y="8766"/>
                    <a:pt x="4629" y="8062"/>
                    <a:pt x="3140" y="7200"/>
                  </a:cubicBezTo>
                  <a:cubicBezTo>
                    <a:pt x="2400" y="6768"/>
                    <a:pt x="1698" y="6283"/>
                    <a:pt x="1111" y="5704"/>
                  </a:cubicBezTo>
                  <a:cubicBezTo>
                    <a:pt x="839" y="5400"/>
                    <a:pt x="559" y="5090"/>
                    <a:pt x="416" y="4722"/>
                  </a:cubicBezTo>
                  <a:cubicBezTo>
                    <a:pt x="265" y="4364"/>
                    <a:pt x="209" y="3959"/>
                    <a:pt x="354" y="3603"/>
                  </a:cubicBezTo>
                  <a:cubicBezTo>
                    <a:pt x="486" y="3245"/>
                    <a:pt x="753" y="2947"/>
                    <a:pt x="1054" y="2706"/>
                  </a:cubicBezTo>
                  <a:cubicBezTo>
                    <a:pt x="1358" y="2465"/>
                    <a:pt x="1699" y="2271"/>
                    <a:pt x="2045" y="2101"/>
                  </a:cubicBezTo>
                  <a:cubicBezTo>
                    <a:pt x="2745" y="1770"/>
                    <a:pt x="3474" y="1531"/>
                    <a:pt x="4199" y="1340"/>
                  </a:cubicBezTo>
                  <a:cubicBezTo>
                    <a:pt x="5650" y="957"/>
                    <a:pt x="7081" y="743"/>
                    <a:pt x="8448" y="574"/>
                  </a:cubicBezTo>
                  <a:cubicBezTo>
                    <a:pt x="11625" y="215"/>
                    <a:pt x="14466" y="130"/>
                    <a:pt x="16893" y="130"/>
                  </a:cubicBezTo>
                  <a:cubicBezTo>
                    <a:pt x="18657" y="130"/>
                    <a:pt x="20203" y="175"/>
                    <a:pt x="21501" y="191"/>
                  </a:cubicBezTo>
                  <a:lnTo>
                    <a:pt x="25058" y="242"/>
                  </a:lnTo>
                  <a:lnTo>
                    <a:pt x="25983" y="249"/>
                  </a:lnTo>
                  <a:cubicBezTo>
                    <a:pt x="26191" y="249"/>
                    <a:pt x="26298" y="244"/>
                    <a:pt x="26298" y="244"/>
                  </a:cubicBezTo>
                  <a:cubicBezTo>
                    <a:pt x="26298" y="244"/>
                    <a:pt x="26191" y="233"/>
                    <a:pt x="25983" y="225"/>
                  </a:cubicBezTo>
                  <a:lnTo>
                    <a:pt x="25058" y="194"/>
                  </a:lnTo>
                  <a:lnTo>
                    <a:pt x="21502" y="98"/>
                  </a:lnTo>
                  <a:cubicBezTo>
                    <a:pt x="20061" y="67"/>
                    <a:pt x="18312" y="1"/>
                    <a:pt x="162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 name="Google Shape;189;p26"/>
            <p:cNvSpPr/>
            <p:nvPr/>
          </p:nvSpPr>
          <p:spPr>
            <a:xfrm>
              <a:off x="2564450" y="1798300"/>
              <a:ext cx="500775" cy="441500"/>
            </a:xfrm>
            <a:custGeom>
              <a:rect b="b" l="l" r="r" t="t"/>
              <a:pathLst>
                <a:path extrusionOk="0" h="17660" w="20031">
                  <a:moveTo>
                    <a:pt x="10019" y="1"/>
                  </a:moveTo>
                  <a:cubicBezTo>
                    <a:pt x="6540" y="1"/>
                    <a:pt x="3242" y="2071"/>
                    <a:pt x="1844" y="5491"/>
                  </a:cubicBezTo>
                  <a:cubicBezTo>
                    <a:pt x="0" y="10004"/>
                    <a:pt x="2164" y="15158"/>
                    <a:pt x="6677" y="17001"/>
                  </a:cubicBezTo>
                  <a:cubicBezTo>
                    <a:pt x="7770" y="17448"/>
                    <a:pt x="8901" y="17660"/>
                    <a:pt x="10013" y="17660"/>
                  </a:cubicBezTo>
                  <a:cubicBezTo>
                    <a:pt x="13492" y="17660"/>
                    <a:pt x="16789" y="15589"/>
                    <a:pt x="18187" y="12170"/>
                  </a:cubicBezTo>
                  <a:cubicBezTo>
                    <a:pt x="20030" y="7657"/>
                    <a:pt x="17868" y="2503"/>
                    <a:pt x="13355" y="659"/>
                  </a:cubicBezTo>
                  <a:cubicBezTo>
                    <a:pt x="12262" y="212"/>
                    <a:pt x="11131" y="1"/>
                    <a:pt x="100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26"/>
            <p:cNvSpPr/>
            <p:nvPr/>
          </p:nvSpPr>
          <p:spPr>
            <a:xfrm>
              <a:off x="4886100" y="1136750"/>
              <a:ext cx="378250" cy="378225"/>
            </a:xfrm>
            <a:custGeom>
              <a:rect b="b" l="l" r="r" t="t"/>
              <a:pathLst>
                <a:path extrusionOk="0" h="15129" w="15130">
                  <a:moveTo>
                    <a:pt x="7565" y="0"/>
                  </a:moveTo>
                  <a:cubicBezTo>
                    <a:pt x="3387" y="0"/>
                    <a:pt x="1" y="3388"/>
                    <a:pt x="1" y="7564"/>
                  </a:cubicBezTo>
                  <a:cubicBezTo>
                    <a:pt x="1" y="11742"/>
                    <a:pt x="3387" y="15129"/>
                    <a:pt x="7565" y="15129"/>
                  </a:cubicBezTo>
                  <a:cubicBezTo>
                    <a:pt x="11743" y="15129"/>
                    <a:pt x="15129" y="11742"/>
                    <a:pt x="15129" y="7564"/>
                  </a:cubicBezTo>
                  <a:cubicBezTo>
                    <a:pt x="15129" y="3388"/>
                    <a:pt x="11743" y="0"/>
                    <a:pt x="756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 name="Google Shape;191;p26"/>
            <p:cNvSpPr/>
            <p:nvPr/>
          </p:nvSpPr>
          <p:spPr>
            <a:xfrm>
              <a:off x="3132850" y="695650"/>
              <a:ext cx="415900" cy="415875"/>
            </a:xfrm>
            <a:custGeom>
              <a:rect b="b" l="l" r="r" t="t"/>
              <a:pathLst>
                <a:path extrusionOk="0" h="16635" w="16636">
                  <a:moveTo>
                    <a:pt x="8318" y="0"/>
                  </a:moveTo>
                  <a:cubicBezTo>
                    <a:pt x="3724" y="0"/>
                    <a:pt x="1" y="3724"/>
                    <a:pt x="1" y="8317"/>
                  </a:cubicBezTo>
                  <a:cubicBezTo>
                    <a:pt x="1" y="12910"/>
                    <a:pt x="3724" y="16634"/>
                    <a:pt x="8318" y="16634"/>
                  </a:cubicBezTo>
                  <a:cubicBezTo>
                    <a:pt x="12912" y="16634"/>
                    <a:pt x="16636" y="12910"/>
                    <a:pt x="16636" y="8317"/>
                  </a:cubicBezTo>
                  <a:cubicBezTo>
                    <a:pt x="16636" y="3724"/>
                    <a:pt x="12912" y="0"/>
                    <a:pt x="83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 name="Google Shape;192;p26"/>
            <p:cNvSpPr/>
            <p:nvPr/>
          </p:nvSpPr>
          <p:spPr>
            <a:xfrm>
              <a:off x="4343525" y="1652675"/>
              <a:ext cx="267400" cy="267400"/>
            </a:xfrm>
            <a:custGeom>
              <a:rect b="b" l="l" r="r" t="t"/>
              <a:pathLst>
                <a:path extrusionOk="0" h="10696" w="10696">
                  <a:moveTo>
                    <a:pt x="5348" y="0"/>
                  </a:moveTo>
                  <a:cubicBezTo>
                    <a:pt x="2395" y="0"/>
                    <a:pt x="1" y="2394"/>
                    <a:pt x="1" y="5347"/>
                  </a:cubicBezTo>
                  <a:cubicBezTo>
                    <a:pt x="1" y="8302"/>
                    <a:pt x="2395" y="10696"/>
                    <a:pt x="5348" y="10696"/>
                  </a:cubicBezTo>
                  <a:cubicBezTo>
                    <a:pt x="8301" y="10696"/>
                    <a:pt x="10695" y="8302"/>
                    <a:pt x="10695" y="5347"/>
                  </a:cubicBezTo>
                  <a:cubicBezTo>
                    <a:pt x="10695" y="2394"/>
                    <a:pt x="8301" y="0"/>
                    <a:pt x="534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 name="Google Shape;193;p26"/>
            <p:cNvSpPr/>
            <p:nvPr/>
          </p:nvSpPr>
          <p:spPr>
            <a:xfrm>
              <a:off x="2895525" y="1347325"/>
              <a:ext cx="224175" cy="224175"/>
            </a:xfrm>
            <a:custGeom>
              <a:rect b="b" l="l" r="r" t="t"/>
              <a:pathLst>
                <a:path extrusionOk="0" h="8967" w="8967">
                  <a:moveTo>
                    <a:pt x="4483" y="0"/>
                  </a:moveTo>
                  <a:cubicBezTo>
                    <a:pt x="2008" y="0"/>
                    <a:pt x="0" y="2008"/>
                    <a:pt x="0" y="4484"/>
                  </a:cubicBezTo>
                  <a:cubicBezTo>
                    <a:pt x="0" y="6959"/>
                    <a:pt x="2008" y="8967"/>
                    <a:pt x="4483" y="8967"/>
                  </a:cubicBezTo>
                  <a:cubicBezTo>
                    <a:pt x="6960" y="8967"/>
                    <a:pt x="8966" y="6959"/>
                    <a:pt x="8966" y="4484"/>
                  </a:cubicBezTo>
                  <a:cubicBezTo>
                    <a:pt x="8966" y="2008"/>
                    <a:pt x="6959" y="0"/>
                    <a:pt x="448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 name="Google Shape;194;p26"/>
            <p:cNvSpPr/>
            <p:nvPr/>
          </p:nvSpPr>
          <p:spPr>
            <a:xfrm>
              <a:off x="4677875" y="997400"/>
              <a:ext cx="59275" cy="59275"/>
            </a:xfrm>
            <a:custGeom>
              <a:rect b="b" l="l" r="r" t="t"/>
              <a:pathLst>
                <a:path extrusionOk="0" h="2371" w="2371">
                  <a:moveTo>
                    <a:pt x="1185" y="1"/>
                  </a:moveTo>
                  <a:lnTo>
                    <a:pt x="765" y="767"/>
                  </a:lnTo>
                  <a:lnTo>
                    <a:pt x="0" y="1187"/>
                  </a:lnTo>
                  <a:lnTo>
                    <a:pt x="765" y="1605"/>
                  </a:lnTo>
                  <a:lnTo>
                    <a:pt x="1185" y="2371"/>
                  </a:lnTo>
                  <a:lnTo>
                    <a:pt x="1604" y="1605"/>
                  </a:lnTo>
                  <a:lnTo>
                    <a:pt x="2370" y="1187"/>
                  </a:lnTo>
                  <a:lnTo>
                    <a:pt x="1604" y="767"/>
                  </a:lnTo>
                  <a:lnTo>
                    <a:pt x="118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 name="Google Shape;195;p26"/>
            <p:cNvSpPr/>
            <p:nvPr/>
          </p:nvSpPr>
          <p:spPr>
            <a:xfrm>
              <a:off x="4203800" y="2059625"/>
              <a:ext cx="59275" cy="59300"/>
            </a:xfrm>
            <a:custGeom>
              <a:rect b="b" l="l" r="r" t="t"/>
              <a:pathLst>
                <a:path extrusionOk="0" h="2372" w="2371">
                  <a:moveTo>
                    <a:pt x="1185" y="1"/>
                  </a:moveTo>
                  <a:lnTo>
                    <a:pt x="766" y="767"/>
                  </a:lnTo>
                  <a:lnTo>
                    <a:pt x="0" y="1186"/>
                  </a:lnTo>
                  <a:lnTo>
                    <a:pt x="766" y="1605"/>
                  </a:lnTo>
                  <a:lnTo>
                    <a:pt x="1185" y="2372"/>
                  </a:lnTo>
                  <a:lnTo>
                    <a:pt x="1604" y="1605"/>
                  </a:lnTo>
                  <a:lnTo>
                    <a:pt x="2371" y="1186"/>
                  </a:lnTo>
                  <a:lnTo>
                    <a:pt x="1604" y="767"/>
                  </a:lnTo>
                  <a:lnTo>
                    <a:pt x="118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 name="Google Shape;196;p26"/>
            <p:cNvSpPr/>
            <p:nvPr/>
          </p:nvSpPr>
          <p:spPr>
            <a:xfrm>
              <a:off x="2609575" y="1498225"/>
              <a:ext cx="87575" cy="87575"/>
            </a:xfrm>
            <a:custGeom>
              <a:rect b="b" l="l" r="r" t="t"/>
              <a:pathLst>
                <a:path extrusionOk="0" h="3503" w="3503">
                  <a:moveTo>
                    <a:pt x="1752" y="0"/>
                  </a:moveTo>
                  <a:lnTo>
                    <a:pt x="1133" y="1133"/>
                  </a:lnTo>
                  <a:lnTo>
                    <a:pt x="1" y="1752"/>
                  </a:lnTo>
                  <a:lnTo>
                    <a:pt x="1133" y="2371"/>
                  </a:lnTo>
                  <a:lnTo>
                    <a:pt x="1752" y="3503"/>
                  </a:lnTo>
                  <a:lnTo>
                    <a:pt x="2371" y="2371"/>
                  </a:lnTo>
                  <a:lnTo>
                    <a:pt x="3503" y="1752"/>
                  </a:lnTo>
                  <a:lnTo>
                    <a:pt x="2371" y="1133"/>
                  </a:lnTo>
                  <a:lnTo>
                    <a:pt x="175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 name="Google Shape;197;p26"/>
            <p:cNvSpPr/>
            <p:nvPr/>
          </p:nvSpPr>
          <p:spPr>
            <a:xfrm>
              <a:off x="3939400" y="565875"/>
              <a:ext cx="87575" cy="87575"/>
            </a:xfrm>
            <a:custGeom>
              <a:rect b="b" l="l" r="r" t="t"/>
              <a:pathLst>
                <a:path extrusionOk="0" h="3503" w="3503">
                  <a:moveTo>
                    <a:pt x="1751" y="0"/>
                  </a:moveTo>
                  <a:lnTo>
                    <a:pt x="1132" y="1132"/>
                  </a:lnTo>
                  <a:lnTo>
                    <a:pt x="0" y="1751"/>
                  </a:lnTo>
                  <a:lnTo>
                    <a:pt x="1132" y="2370"/>
                  </a:lnTo>
                  <a:lnTo>
                    <a:pt x="1751" y="3502"/>
                  </a:lnTo>
                  <a:lnTo>
                    <a:pt x="2370" y="2370"/>
                  </a:lnTo>
                  <a:lnTo>
                    <a:pt x="3502" y="1751"/>
                  </a:lnTo>
                  <a:lnTo>
                    <a:pt x="2370" y="1132"/>
                  </a:lnTo>
                  <a:lnTo>
                    <a:pt x="175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 name="Google Shape;198;p26"/>
            <p:cNvSpPr/>
            <p:nvPr/>
          </p:nvSpPr>
          <p:spPr>
            <a:xfrm>
              <a:off x="4753550" y="1772325"/>
              <a:ext cx="136525" cy="136575"/>
            </a:xfrm>
            <a:custGeom>
              <a:rect b="b" l="l" r="r" t="t"/>
              <a:pathLst>
                <a:path extrusionOk="0" h="5463" w="5461">
                  <a:moveTo>
                    <a:pt x="2731" y="0"/>
                  </a:moveTo>
                  <a:lnTo>
                    <a:pt x="1766" y="1766"/>
                  </a:lnTo>
                  <a:lnTo>
                    <a:pt x="0" y="2732"/>
                  </a:lnTo>
                  <a:lnTo>
                    <a:pt x="1766" y="3697"/>
                  </a:lnTo>
                  <a:lnTo>
                    <a:pt x="2731" y="5462"/>
                  </a:lnTo>
                  <a:lnTo>
                    <a:pt x="3696" y="3697"/>
                  </a:lnTo>
                  <a:lnTo>
                    <a:pt x="5461" y="2732"/>
                  </a:lnTo>
                  <a:lnTo>
                    <a:pt x="3696" y="1766"/>
                  </a:lnTo>
                  <a:lnTo>
                    <a:pt x="273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 name="Google Shape;199;p26"/>
            <p:cNvSpPr/>
            <p:nvPr/>
          </p:nvSpPr>
          <p:spPr>
            <a:xfrm>
              <a:off x="3397725" y="2481125"/>
              <a:ext cx="1424450" cy="1765750"/>
            </a:xfrm>
            <a:custGeom>
              <a:rect b="b" l="l" r="r" t="t"/>
              <a:pathLst>
                <a:path extrusionOk="0" h="70630" w="56978">
                  <a:moveTo>
                    <a:pt x="19463" y="0"/>
                  </a:moveTo>
                  <a:cubicBezTo>
                    <a:pt x="15594" y="0"/>
                    <a:pt x="11286" y="1700"/>
                    <a:pt x="7115" y="7193"/>
                  </a:cubicBezTo>
                  <a:lnTo>
                    <a:pt x="558" y="31378"/>
                  </a:lnTo>
                  <a:cubicBezTo>
                    <a:pt x="1" y="42375"/>
                    <a:pt x="4600" y="53526"/>
                    <a:pt x="12749" y="60931"/>
                  </a:cubicBezTo>
                  <a:cubicBezTo>
                    <a:pt x="19596" y="67154"/>
                    <a:pt x="28837" y="70629"/>
                    <a:pt x="38077" y="70629"/>
                  </a:cubicBezTo>
                  <a:cubicBezTo>
                    <a:pt x="39833" y="70629"/>
                    <a:pt x="41590" y="70504"/>
                    <a:pt x="43330" y="70248"/>
                  </a:cubicBezTo>
                  <a:cubicBezTo>
                    <a:pt x="47073" y="69696"/>
                    <a:pt x="50916" y="68459"/>
                    <a:pt x="53475" y="65672"/>
                  </a:cubicBezTo>
                  <a:cubicBezTo>
                    <a:pt x="56089" y="62824"/>
                    <a:pt x="56978" y="58573"/>
                    <a:pt x="55969" y="54842"/>
                  </a:cubicBezTo>
                  <a:cubicBezTo>
                    <a:pt x="54959" y="51109"/>
                    <a:pt x="52162" y="47959"/>
                    <a:pt x="48685" y="46271"/>
                  </a:cubicBezTo>
                  <a:cubicBezTo>
                    <a:pt x="46053" y="44992"/>
                    <a:pt x="42861" y="44349"/>
                    <a:pt x="41187" y="41950"/>
                  </a:cubicBezTo>
                  <a:cubicBezTo>
                    <a:pt x="39359" y="39330"/>
                    <a:pt x="40136" y="35782"/>
                    <a:pt x="40874" y="32674"/>
                  </a:cubicBezTo>
                  <a:cubicBezTo>
                    <a:pt x="41612" y="29566"/>
                    <a:pt x="42096" y="25876"/>
                    <a:pt x="39911" y="23545"/>
                  </a:cubicBezTo>
                  <a:cubicBezTo>
                    <a:pt x="38313" y="21841"/>
                    <a:pt x="35553" y="21239"/>
                    <a:pt x="34605" y="19104"/>
                  </a:cubicBezTo>
                  <a:cubicBezTo>
                    <a:pt x="34015" y="17778"/>
                    <a:pt x="34325" y="16250"/>
                    <a:pt x="34414" y="14801"/>
                  </a:cubicBezTo>
                  <a:cubicBezTo>
                    <a:pt x="34749" y="9312"/>
                    <a:pt x="31362" y="3784"/>
                    <a:pt x="26319" y="1591"/>
                  </a:cubicBezTo>
                  <a:cubicBezTo>
                    <a:pt x="24327" y="724"/>
                    <a:pt x="21988" y="0"/>
                    <a:pt x="1946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 name="Google Shape;200;p26"/>
            <p:cNvSpPr/>
            <p:nvPr/>
          </p:nvSpPr>
          <p:spPr>
            <a:xfrm>
              <a:off x="3709475" y="2496075"/>
              <a:ext cx="988475" cy="1650125"/>
            </a:xfrm>
            <a:custGeom>
              <a:rect b="b" l="l" r="r" t="t"/>
              <a:pathLst>
                <a:path extrusionOk="0" h="66005" w="39539">
                  <a:moveTo>
                    <a:pt x="9197" y="1"/>
                  </a:moveTo>
                  <a:cubicBezTo>
                    <a:pt x="7058" y="1"/>
                    <a:pt x="5202" y="721"/>
                    <a:pt x="3869" y="1564"/>
                  </a:cubicBezTo>
                  <a:cubicBezTo>
                    <a:pt x="2239" y="2584"/>
                    <a:pt x="1273" y="3785"/>
                    <a:pt x="720" y="4631"/>
                  </a:cubicBezTo>
                  <a:cubicBezTo>
                    <a:pt x="170" y="5491"/>
                    <a:pt x="1" y="6011"/>
                    <a:pt x="1" y="6011"/>
                  </a:cubicBezTo>
                  <a:cubicBezTo>
                    <a:pt x="1" y="6011"/>
                    <a:pt x="2" y="6011"/>
                    <a:pt x="2" y="6011"/>
                  </a:cubicBezTo>
                  <a:cubicBezTo>
                    <a:pt x="38" y="6011"/>
                    <a:pt x="252" y="5513"/>
                    <a:pt x="817" y="4697"/>
                  </a:cubicBezTo>
                  <a:cubicBezTo>
                    <a:pt x="1395" y="3882"/>
                    <a:pt x="2372" y="2726"/>
                    <a:pt x="3987" y="1755"/>
                  </a:cubicBezTo>
                  <a:cubicBezTo>
                    <a:pt x="5286" y="965"/>
                    <a:pt x="7062" y="301"/>
                    <a:pt x="9093" y="301"/>
                  </a:cubicBezTo>
                  <a:cubicBezTo>
                    <a:pt x="9537" y="301"/>
                    <a:pt x="9992" y="332"/>
                    <a:pt x="10458" y="401"/>
                  </a:cubicBezTo>
                  <a:cubicBezTo>
                    <a:pt x="13016" y="758"/>
                    <a:pt x="15857" y="2268"/>
                    <a:pt x="17580" y="4994"/>
                  </a:cubicBezTo>
                  <a:lnTo>
                    <a:pt x="17582" y="4999"/>
                  </a:lnTo>
                  <a:lnTo>
                    <a:pt x="17596" y="5015"/>
                  </a:lnTo>
                  <a:cubicBezTo>
                    <a:pt x="18620" y="6397"/>
                    <a:pt x="19395" y="8112"/>
                    <a:pt x="19904" y="9943"/>
                  </a:cubicBezTo>
                  <a:cubicBezTo>
                    <a:pt x="20157" y="10862"/>
                    <a:pt x="20358" y="11817"/>
                    <a:pt x="20459" y="12802"/>
                  </a:cubicBezTo>
                  <a:cubicBezTo>
                    <a:pt x="20577" y="13777"/>
                    <a:pt x="20576" y="14803"/>
                    <a:pt x="20703" y="15843"/>
                  </a:cubicBezTo>
                  <a:cubicBezTo>
                    <a:pt x="20824" y="16879"/>
                    <a:pt x="20985" y="17932"/>
                    <a:pt x="21352" y="18969"/>
                  </a:cubicBezTo>
                  <a:cubicBezTo>
                    <a:pt x="21729" y="19981"/>
                    <a:pt x="22199" y="20953"/>
                    <a:pt x="22599" y="21955"/>
                  </a:cubicBezTo>
                  <a:cubicBezTo>
                    <a:pt x="23002" y="22953"/>
                    <a:pt x="23297" y="23997"/>
                    <a:pt x="23324" y="25079"/>
                  </a:cubicBezTo>
                  <a:cubicBezTo>
                    <a:pt x="23337" y="26153"/>
                    <a:pt x="23147" y="27271"/>
                    <a:pt x="22943" y="28374"/>
                  </a:cubicBezTo>
                  <a:cubicBezTo>
                    <a:pt x="22645" y="29934"/>
                    <a:pt x="22255" y="31467"/>
                    <a:pt x="21973" y="33008"/>
                  </a:cubicBezTo>
                  <a:cubicBezTo>
                    <a:pt x="21686" y="34547"/>
                    <a:pt x="21541" y="36101"/>
                    <a:pt x="21581" y="37625"/>
                  </a:cubicBezTo>
                  <a:cubicBezTo>
                    <a:pt x="21651" y="40668"/>
                    <a:pt x="22544" y="43627"/>
                    <a:pt x="24246" y="45888"/>
                  </a:cubicBezTo>
                  <a:cubicBezTo>
                    <a:pt x="25085" y="47019"/>
                    <a:pt x="26111" y="47972"/>
                    <a:pt x="27250" y="48675"/>
                  </a:cubicBezTo>
                  <a:cubicBezTo>
                    <a:pt x="28389" y="49379"/>
                    <a:pt x="29589" y="49851"/>
                    <a:pt x="30724" y="50320"/>
                  </a:cubicBezTo>
                  <a:cubicBezTo>
                    <a:pt x="31861" y="50787"/>
                    <a:pt x="32949" y="51251"/>
                    <a:pt x="33900" y="51856"/>
                  </a:cubicBezTo>
                  <a:cubicBezTo>
                    <a:pt x="34818" y="52429"/>
                    <a:pt x="35658" y="53120"/>
                    <a:pt x="36394" y="53913"/>
                  </a:cubicBezTo>
                  <a:cubicBezTo>
                    <a:pt x="37805" y="55428"/>
                    <a:pt x="38633" y="57174"/>
                    <a:pt x="38955" y="58784"/>
                  </a:cubicBezTo>
                  <a:cubicBezTo>
                    <a:pt x="39305" y="60395"/>
                    <a:pt x="39235" y="61847"/>
                    <a:pt x="38919" y="62959"/>
                  </a:cubicBezTo>
                  <a:cubicBezTo>
                    <a:pt x="38679" y="63818"/>
                    <a:pt x="38261" y="64617"/>
                    <a:pt x="37692" y="65306"/>
                  </a:cubicBezTo>
                  <a:cubicBezTo>
                    <a:pt x="37306" y="65781"/>
                    <a:pt x="37047" y="65983"/>
                    <a:pt x="37068" y="66004"/>
                  </a:cubicBezTo>
                  <a:cubicBezTo>
                    <a:pt x="37068" y="66004"/>
                    <a:pt x="37346" y="65828"/>
                    <a:pt x="37762" y="65365"/>
                  </a:cubicBezTo>
                  <a:cubicBezTo>
                    <a:pt x="38176" y="64908"/>
                    <a:pt x="38738" y="64149"/>
                    <a:pt x="39090" y="63008"/>
                  </a:cubicBezTo>
                  <a:cubicBezTo>
                    <a:pt x="39440" y="61876"/>
                    <a:pt x="39538" y="60384"/>
                    <a:pt x="39205" y="58733"/>
                  </a:cubicBezTo>
                  <a:cubicBezTo>
                    <a:pt x="38900" y="57081"/>
                    <a:pt x="38066" y="55264"/>
                    <a:pt x="36631" y="53695"/>
                  </a:cubicBezTo>
                  <a:cubicBezTo>
                    <a:pt x="35882" y="52873"/>
                    <a:pt x="35027" y="52154"/>
                    <a:pt x="34088" y="51558"/>
                  </a:cubicBezTo>
                  <a:cubicBezTo>
                    <a:pt x="33112" y="50926"/>
                    <a:pt x="32004" y="50446"/>
                    <a:pt x="30869" y="49971"/>
                  </a:cubicBezTo>
                  <a:cubicBezTo>
                    <a:pt x="29735" y="49493"/>
                    <a:pt x="28556" y="49018"/>
                    <a:pt x="27462" y="48334"/>
                  </a:cubicBezTo>
                  <a:cubicBezTo>
                    <a:pt x="26371" y="47653"/>
                    <a:pt x="25389" y="46732"/>
                    <a:pt x="24583" y="45637"/>
                  </a:cubicBezTo>
                  <a:cubicBezTo>
                    <a:pt x="22950" y="43448"/>
                    <a:pt x="22091" y="40584"/>
                    <a:pt x="22028" y="37613"/>
                  </a:cubicBezTo>
                  <a:cubicBezTo>
                    <a:pt x="21992" y="36124"/>
                    <a:pt x="22135" y="34607"/>
                    <a:pt x="22420" y="33089"/>
                  </a:cubicBezTo>
                  <a:cubicBezTo>
                    <a:pt x="22698" y="31568"/>
                    <a:pt x="23089" y="30039"/>
                    <a:pt x="23391" y="28460"/>
                  </a:cubicBezTo>
                  <a:cubicBezTo>
                    <a:pt x="23597" y="27337"/>
                    <a:pt x="23792" y="26223"/>
                    <a:pt x="23779" y="25067"/>
                  </a:cubicBezTo>
                  <a:cubicBezTo>
                    <a:pt x="23750" y="23917"/>
                    <a:pt x="23431" y="22805"/>
                    <a:pt x="23018" y="21788"/>
                  </a:cubicBezTo>
                  <a:cubicBezTo>
                    <a:pt x="22609" y="20766"/>
                    <a:pt x="22137" y="19796"/>
                    <a:pt x="21770" y="18816"/>
                  </a:cubicBezTo>
                  <a:cubicBezTo>
                    <a:pt x="21424" y="17846"/>
                    <a:pt x="21258" y="16809"/>
                    <a:pt x="21137" y="15795"/>
                  </a:cubicBezTo>
                  <a:cubicBezTo>
                    <a:pt x="21010" y="14783"/>
                    <a:pt x="21008" y="13767"/>
                    <a:pt x="20884" y="12754"/>
                  </a:cubicBezTo>
                  <a:cubicBezTo>
                    <a:pt x="20777" y="11747"/>
                    <a:pt x="20567" y="10770"/>
                    <a:pt x="20305" y="9830"/>
                  </a:cubicBezTo>
                  <a:cubicBezTo>
                    <a:pt x="19770" y="7961"/>
                    <a:pt x="18993" y="6240"/>
                    <a:pt x="17906" y="4788"/>
                  </a:cubicBezTo>
                  <a:lnTo>
                    <a:pt x="17906" y="4788"/>
                  </a:lnTo>
                  <a:cubicBezTo>
                    <a:pt x="16091" y="1960"/>
                    <a:pt x="13144" y="434"/>
                    <a:pt x="10502" y="90"/>
                  </a:cubicBezTo>
                  <a:cubicBezTo>
                    <a:pt x="10057" y="29"/>
                    <a:pt x="9622" y="1"/>
                    <a:pt x="9197"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 name="Google Shape;201;p26"/>
            <p:cNvSpPr/>
            <p:nvPr/>
          </p:nvSpPr>
          <p:spPr>
            <a:xfrm>
              <a:off x="2866025" y="3744000"/>
              <a:ext cx="1759600" cy="1711825"/>
            </a:xfrm>
            <a:custGeom>
              <a:rect b="b" l="l" r="r" t="t"/>
              <a:pathLst>
                <a:path extrusionOk="0" h="68473" w="70384">
                  <a:moveTo>
                    <a:pt x="45401" y="1"/>
                  </a:moveTo>
                  <a:cubicBezTo>
                    <a:pt x="44126" y="1"/>
                    <a:pt x="43335" y="42"/>
                    <a:pt x="43335" y="42"/>
                  </a:cubicBezTo>
                  <a:lnTo>
                    <a:pt x="22551" y="2573"/>
                  </a:lnTo>
                  <a:cubicBezTo>
                    <a:pt x="22551" y="2573"/>
                    <a:pt x="7394" y="4145"/>
                    <a:pt x="3224" y="16282"/>
                  </a:cubicBezTo>
                  <a:lnTo>
                    <a:pt x="0" y="30722"/>
                  </a:lnTo>
                  <a:lnTo>
                    <a:pt x="16680" y="31386"/>
                  </a:lnTo>
                  <a:lnTo>
                    <a:pt x="17010" y="34140"/>
                  </a:lnTo>
                  <a:cubicBezTo>
                    <a:pt x="17413" y="35619"/>
                    <a:pt x="17924" y="37379"/>
                    <a:pt x="18483" y="38808"/>
                  </a:cubicBezTo>
                  <a:cubicBezTo>
                    <a:pt x="19416" y="41199"/>
                    <a:pt x="21630" y="46238"/>
                    <a:pt x="20316" y="48576"/>
                  </a:cubicBezTo>
                  <a:cubicBezTo>
                    <a:pt x="16999" y="54473"/>
                    <a:pt x="13760" y="68472"/>
                    <a:pt x="13760" y="68472"/>
                  </a:cubicBezTo>
                  <a:lnTo>
                    <a:pt x="61568" y="67851"/>
                  </a:lnTo>
                  <a:lnTo>
                    <a:pt x="55867" y="33055"/>
                  </a:lnTo>
                  <a:lnTo>
                    <a:pt x="70383" y="24595"/>
                  </a:lnTo>
                  <a:lnTo>
                    <a:pt x="70383" y="24595"/>
                  </a:lnTo>
                  <a:cubicBezTo>
                    <a:pt x="70383" y="24595"/>
                    <a:pt x="70383" y="24596"/>
                    <a:pt x="70383" y="24596"/>
                  </a:cubicBezTo>
                  <a:lnTo>
                    <a:pt x="70383" y="24595"/>
                  </a:lnTo>
                  <a:lnTo>
                    <a:pt x="70383" y="24595"/>
                  </a:lnTo>
                  <a:lnTo>
                    <a:pt x="70383" y="24595"/>
                  </a:lnTo>
                  <a:cubicBezTo>
                    <a:pt x="68205" y="12057"/>
                    <a:pt x="64284" y="5910"/>
                    <a:pt x="62933" y="4429"/>
                  </a:cubicBezTo>
                  <a:cubicBezTo>
                    <a:pt x="59307" y="458"/>
                    <a:pt x="49657" y="1"/>
                    <a:pt x="4540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 name="Google Shape;202;p26"/>
            <p:cNvSpPr/>
            <p:nvPr/>
          </p:nvSpPr>
          <p:spPr>
            <a:xfrm>
              <a:off x="3404800" y="2683350"/>
              <a:ext cx="743850" cy="1399950"/>
            </a:xfrm>
            <a:custGeom>
              <a:rect b="b" l="l" r="r" t="t"/>
              <a:pathLst>
                <a:path extrusionOk="0" h="55998" w="29754">
                  <a:moveTo>
                    <a:pt x="19223" y="0"/>
                  </a:moveTo>
                  <a:cubicBezTo>
                    <a:pt x="18707" y="0"/>
                    <a:pt x="18183" y="44"/>
                    <a:pt x="17656" y="134"/>
                  </a:cubicBezTo>
                  <a:lnTo>
                    <a:pt x="2672" y="2705"/>
                  </a:lnTo>
                  <a:cubicBezTo>
                    <a:pt x="1103" y="2975"/>
                    <a:pt x="0" y="4399"/>
                    <a:pt x="135" y="5985"/>
                  </a:cubicBezTo>
                  <a:lnTo>
                    <a:pt x="3411" y="47978"/>
                  </a:lnTo>
                  <a:cubicBezTo>
                    <a:pt x="3770" y="52574"/>
                    <a:pt x="7787" y="55998"/>
                    <a:pt x="12618" y="55998"/>
                  </a:cubicBezTo>
                  <a:cubicBezTo>
                    <a:pt x="12910" y="55998"/>
                    <a:pt x="13205" y="55985"/>
                    <a:pt x="13502" y="55960"/>
                  </a:cubicBezTo>
                  <a:cubicBezTo>
                    <a:pt x="18771" y="55509"/>
                    <a:pt x="22793" y="51149"/>
                    <a:pt x="22490" y="46217"/>
                  </a:cubicBezTo>
                  <a:cubicBezTo>
                    <a:pt x="22171" y="41041"/>
                    <a:pt x="21931" y="35587"/>
                    <a:pt x="21931" y="35587"/>
                  </a:cubicBezTo>
                  <a:cubicBezTo>
                    <a:pt x="21931" y="35587"/>
                    <a:pt x="28526" y="34050"/>
                    <a:pt x="29346" y="25263"/>
                  </a:cubicBezTo>
                  <a:cubicBezTo>
                    <a:pt x="29753" y="20895"/>
                    <a:pt x="29078" y="13820"/>
                    <a:pt x="28339" y="8047"/>
                  </a:cubicBezTo>
                  <a:cubicBezTo>
                    <a:pt x="27742" y="3380"/>
                    <a:pt x="23768" y="0"/>
                    <a:pt x="1922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 name="Google Shape;203;p26"/>
            <p:cNvSpPr/>
            <p:nvPr/>
          </p:nvSpPr>
          <p:spPr>
            <a:xfrm>
              <a:off x="3983950" y="2984050"/>
              <a:ext cx="58425" cy="53600"/>
            </a:xfrm>
            <a:custGeom>
              <a:rect b="b" l="l" r="r" t="t"/>
              <a:pathLst>
                <a:path extrusionOk="0" h="2144" w="2337">
                  <a:moveTo>
                    <a:pt x="1201" y="1"/>
                  </a:moveTo>
                  <a:cubicBezTo>
                    <a:pt x="1155" y="1"/>
                    <a:pt x="1109" y="3"/>
                    <a:pt x="1062" y="9"/>
                  </a:cubicBezTo>
                  <a:cubicBezTo>
                    <a:pt x="451" y="81"/>
                    <a:pt x="1" y="616"/>
                    <a:pt x="60" y="1204"/>
                  </a:cubicBezTo>
                  <a:cubicBezTo>
                    <a:pt x="114" y="1747"/>
                    <a:pt x="582" y="2144"/>
                    <a:pt x="1136" y="2144"/>
                  </a:cubicBezTo>
                  <a:cubicBezTo>
                    <a:pt x="1182" y="2144"/>
                    <a:pt x="1228" y="2141"/>
                    <a:pt x="1275" y="2136"/>
                  </a:cubicBezTo>
                  <a:cubicBezTo>
                    <a:pt x="1887" y="2062"/>
                    <a:pt x="2336" y="1529"/>
                    <a:pt x="2277" y="941"/>
                  </a:cubicBezTo>
                  <a:cubicBezTo>
                    <a:pt x="2223" y="398"/>
                    <a:pt x="1754" y="1"/>
                    <a:pt x="120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 name="Google Shape;204;p26"/>
            <p:cNvSpPr/>
            <p:nvPr/>
          </p:nvSpPr>
          <p:spPr>
            <a:xfrm>
              <a:off x="3969200" y="2953200"/>
              <a:ext cx="113200" cy="33025"/>
            </a:xfrm>
            <a:custGeom>
              <a:rect b="b" l="l" r="r" t="t"/>
              <a:pathLst>
                <a:path extrusionOk="0" h="1321" w="4528">
                  <a:moveTo>
                    <a:pt x="2410" y="0"/>
                  </a:moveTo>
                  <a:cubicBezTo>
                    <a:pt x="2349" y="0"/>
                    <a:pt x="2286" y="2"/>
                    <a:pt x="2223" y="6"/>
                  </a:cubicBezTo>
                  <a:cubicBezTo>
                    <a:pt x="1475" y="51"/>
                    <a:pt x="849" y="363"/>
                    <a:pt x="489" y="665"/>
                  </a:cubicBezTo>
                  <a:cubicBezTo>
                    <a:pt x="124" y="969"/>
                    <a:pt x="0" y="1241"/>
                    <a:pt x="68" y="1302"/>
                  </a:cubicBezTo>
                  <a:cubicBezTo>
                    <a:pt x="81" y="1315"/>
                    <a:pt x="100" y="1320"/>
                    <a:pt x="124" y="1320"/>
                  </a:cubicBezTo>
                  <a:cubicBezTo>
                    <a:pt x="366" y="1320"/>
                    <a:pt x="1159" y="760"/>
                    <a:pt x="2248" y="703"/>
                  </a:cubicBezTo>
                  <a:cubicBezTo>
                    <a:pt x="2328" y="697"/>
                    <a:pt x="2407" y="695"/>
                    <a:pt x="2484" y="695"/>
                  </a:cubicBezTo>
                  <a:cubicBezTo>
                    <a:pt x="3425" y="695"/>
                    <a:pt x="4138" y="1065"/>
                    <a:pt x="4385" y="1065"/>
                  </a:cubicBezTo>
                  <a:cubicBezTo>
                    <a:pt x="4421" y="1065"/>
                    <a:pt x="4448" y="1057"/>
                    <a:pt x="4463" y="1039"/>
                  </a:cubicBezTo>
                  <a:cubicBezTo>
                    <a:pt x="4528" y="969"/>
                    <a:pt x="4385" y="715"/>
                    <a:pt x="3997" y="455"/>
                  </a:cubicBezTo>
                  <a:cubicBezTo>
                    <a:pt x="3650" y="219"/>
                    <a:pt x="3078" y="0"/>
                    <a:pt x="241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 name="Google Shape;205;p26"/>
            <p:cNvSpPr/>
            <p:nvPr/>
          </p:nvSpPr>
          <p:spPr>
            <a:xfrm>
              <a:off x="3689150" y="3010825"/>
              <a:ext cx="58400" cy="53600"/>
            </a:xfrm>
            <a:custGeom>
              <a:rect b="b" l="l" r="r" t="t"/>
              <a:pathLst>
                <a:path extrusionOk="0" h="2144" w="2336">
                  <a:moveTo>
                    <a:pt x="1198" y="1"/>
                  </a:moveTo>
                  <a:cubicBezTo>
                    <a:pt x="1153" y="1"/>
                    <a:pt x="1107" y="3"/>
                    <a:pt x="1061" y="9"/>
                  </a:cubicBezTo>
                  <a:cubicBezTo>
                    <a:pt x="449" y="82"/>
                    <a:pt x="1" y="617"/>
                    <a:pt x="60" y="1204"/>
                  </a:cubicBezTo>
                  <a:cubicBezTo>
                    <a:pt x="114" y="1748"/>
                    <a:pt x="581" y="2144"/>
                    <a:pt x="1134" y="2144"/>
                  </a:cubicBezTo>
                  <a:cubicBezTo>
                    <a:pt x="1180" y="2144"/>
                    <a:pt x="1227" y="2141"/>
                    <a:pt x="1273" y="2135"/>
                  </a:cubicBezTo>
                  <a:cubicBezTo>
                    <a:pt x="1886" y="2063"/>
                    <a:pt x="2336" y="1528"/>
                    <a:pt x="2277" y="941"/>
                  </a:cubicBezTo>
                  <a:cubicBezTo>
                    <a:pt x="2222" y="398"/>
                    <a:pt x="1752" y="1"/>
                    <a:pt x="119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 name="Google Shape;206;p26"/>
            <p:cNvSpPr/>
            <p:nvPr/>
          </p:nvSpPr>
          <p:spPr>
            <a:xfrm>
              <a:off x="3674575" y="2977850"/>
              <a:ext cx="113200" cy="33025"/>
            </a:xfrm>
            <a:custGeom>
              <a:rect b="b" l="l" r="r" t="t"/>
              <a:pathLst>
                <a:path extrusionOk="0" h="1321" w="4528">
                  <a:moveTo>
                    <a:pt x="2410" y="0"/>
                  </a:moveTo>
                  <a:cubicBezTo>
                    <a:pt x="2349" y="0"/>
                    <a:pt x="2286" y="2"/>
                    <a:pt x="2223" y="6"/>
                  </a:cubicBezTo>
                  <a:cubicBezTo>
                    <a:pt x="1477" y="51"/>
                    <a:pt x="850" y="363"/>
                    <a:pt x="491" y="665"/>
                  </a:cubicBezTo>
                  <a:cubicBezTo>
                    <a:pt x="124" y="969"/>
                    <a:pt x="1" y="1241"/>
                    <a:pt x="69" y="1302"/>
                  </a:cubicBezTo>
                  <a:cubicBezTo>
                    <a:pt x="82" y="1315"/>
                    <a:pt x="101" y="1320"/>
                    <a:pt x="126" y="1320"/>
                  </a:cubicBezTo>
                  <a:cubicBezTo>
                    <a:pt x="368" y="1320"/>
                    <a:pt x="1161" y="760"/>
                    <a:pt x="2249" y="702"/>
                  </a:cubicBezTo>
                  <a:cubicBezTo>
                    <a:pt x="2329" y="697"/>
                    <a:pt x="2408" y="694"/>
                    <a:pt x="2485" y="694"/>
                  </a:cubicBezTo>
                  <a:cubicBezTo>
                    <a:pt x="3426" y="694"/>
                    <a:pt x="4139" y="1065"/>
                    <a:pt x="4386" y="1065"/>
                  </a:cubicBezTo>
                  <a:cubicBezTo>
                    <a:pt x="4423" y="1065"/>
                    <a:pt x="4449" y="1057"/>
                    <a:pt x="4465" y="1039"/>
                  </a:cubicBezTo>
                  <a:cubicBezTo>
                    <a:pt x="4528" y="969"/>
                    <a:pt x="4385" y="713"/>
                    <a:pt x="3997" y="455"/>
                  </a:cubicBezTo>
                  <a:cubicBezTo>
                    <a:pt x="3650" y="219"/>
                    <a:pt x="3078" y="0"/>
                    <a:pt x="241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 name="Google Shape;207;p26"/>
            <p:cNvSpPr/>
            <p:nvPr/>
          </p:nvSpPr>
          <p:spPr>
            <a:xfrm>
              <a:off x="3876300" y="2970150"/>
              <a:ext cx="110500" cy="249900"/>
            </a:xfrm>
            <a:custGeom>
              <a:rect b="b" l="l" r="r" t="t"/>
              <a:pathLst>
                <a:path extrusionOk="0" h="9996" w="4420">
                  <a:moveTo>
                    <a:pt x="137" y="1"/>
                  </a:moveTo>
                  <a:cubicBezTo>
                    <a:pt x="135" y="1"/>
                    <a:pt x="134" y="1"/>
                    <a:pt x="132" y="2"/>
                  </a:cubicBezTo>
                  <a:cubicBezTo>
                    <a:pt x="0" y="59"/>
                    <a:pt x="1088" y="2733"/>
                    <a:pt x="2561" y="5974"/>
                  </a:cubicBezTo>
                  <a:cubicBezTo>
                    <a:pt x="2929" y="6768"/>
                    <a:pt x="3282" y="7527"/>
                    <a:pt x="3618" y="8249"/>
                  </a:cubicBezTo>
                  <a:cubicBezTo>
                    <a:pt x="3789" y="8596"/>
                    <a:pt x="3939" y="8919"/>
                    <a:pt x="3881" y="9145"/>
                  </a:cubicBezTo>
                  <a:cubicBezTo>
                    <a:pt x="3843" y="9357"/>
                    <a:pt x="3557" y="9437"/>
                    <a:pt x="3252" y="9488"/>
                  </a:cubicBezTo>
                  <a:cubicBezTo>
                    <a:pt x="2054" y="9721"/>
                    <a:pt x="1316" y="9898"/>
                    <a:pt x="1326" y="9967"/>
                  </a:cubicBezTo>
                  <a:cubicBezTo>
                    <a:pt x="1328" y="9986"/>
                    <a:pt x="1392" y="9995"/>
                    <a:pt x="1512" y="9995"/>
                  </a:cubicBezTo>
                  <a:cubicBezTo>
                    <a:pt x="1807" y="9995"/>
                    <a:pt x="2439" y="9938"/>
                    <a:pt x="3303" y="9836"/>
                  </a:cubicBezTo>
                  <a:cubicBezTo>
                    <a:pt x="3453" y="9817"/>
                    <a:pt x="3626" y="9803"/>
                    <a:pt x="3818" y="9730"/>
                  </a:cubicBezTo>
                  <a:cubicBezTo>
                    <a:pt x="4011" y="9664"/>
                    <a:pt x="4225" y="9484"/>
                    <a:pt x="4293" y="9249"/>
                  </a:cubicBezTo>
                  <a:cubicBezTo>
                    <a:pt x="4419" y="8780"/>
                    <a:pt x="4195" y="8398"/>
                    <a:pt x="4056" y="8056"/>
                  </a:cubicBezTo>
                  <a:cubicBezTo>
                    <a:pt x="3732" y="7328"/>
                    <a:pt x="3392" y="6565"/>
                    <a:pt x="3036" y="5765"/>
                  </a:cubicBezTo>
                  <a:cubicBezTo>
                    <a:pt x="1580" y="2560"/>
                    <a:pt x="293" y="1"/>
                    <a:pt x="13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 name="Google Shape;208;p26"/>
            <p:cNvSpPr/>
            <p:nvPr/>
          </p:nvSpPr>
          <p:spPr>
            <a:xfrm>
              <a:off x="3656875" y="3514150"/>
              <a:ext cx="296600" cy="115725"/>
            </a:xfrm>
            <a:custGeom>
              <a:rect b="b" l="l" r="r" t="t"/>
              <a:pathLst>
                <a:path extrusionOk="0" h="4629" w="11864">
                  <a:moveTo>
                    <a:pt x="0" y="0"/>
                  </a:moveTo>
                  <a:cubicBezTo>
                    <a:pt x="0" y="0"/>
                    <a:pt x="2566" y="4628"/>
                    <a:pt x="9290" y="4628"/>
                  </a:cubicBezTo>
                  <a:cubicBezTo>
                    <a:pt x="10088" y="4628"/>
                    <a:pt x="10945" y="4563"/>
                    <a:pt x="11863" y="4417"/>
                  </a:cubicBezTo>
                  <a:lnTo>
                    <a:pt x="11849" y="2356"/>
                  </a:lnTo>
                  <a:cubicBezTo>
                    <a:pt x="11849" y="2356"/>
                    <a:pt x="11228" y="2436"/>
                    <a:pt x="10180" y="2436"/>
                  </a:cubicBezTo>
                  <a:cubicBezTo>
                    <a:pt x="8022" y="2436"/>
                    <a:pt x="4055" y="2094"/>
                    <a:pt x="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 name="Google Shape;209;p26"/>
            <p:cNvSpPr/>
            <p:nvPr/>
          </p:nvSpPr>
          <p:spPr>
            <a:xfrm>
              <a:off x="3648525" y="2866650"/>
              <a:ext cx="138850" cy="45050"/>
            </a:xfrm>
            <a:custGeom>
              <a:rect b="b" l="l" r="r" t="t"/>
              <a:pathLst>
                <a:path extrusionOk="0" h="1802" w="5554">
                  <a:moveTo>
                    <a:pt x="3466" y="1"/>
                  </a:moveTo>
                  <a:cubicBezTo>
                    <a:pt x="3190" y="1"/>
                    <a:pt x="2898" y="24"/>
                    <a:pt x="2598" y="77"/>
                  </a:cubicBezTo>
                  <a:cubicBezTo>
                    <a:pt x="1759" y="226"/>
                    <a:pt x="1051" y="572"/>
                    <a:pt x="617" y="917"/>
                  </a:cubicBezTo>
                  <a:cubicBezTo>
                    <a:pt x="178" y="1263"/>
                    <a:pt x="0" y="1583"/>
                    <a:pt x="93" y="1717"/>
                  </a:cubicBezTo>
                  <a:cubicBezTo>
                    <a:pt x="137" y="1777"/>
                    <a:pt x="222" y="1802"/>
                    <a:pt x="342" y="1802"/>
                  </a:cubicBezTo>
                  <a:cubicBezTo>
                    <a:pt x="785" y="1802"/>
                    <a:pt x="1706" y="1462"/>
                    <a:pt x="2810" y="1279"/>
                  </a:cubicBezTo>
                  <a:cubicBezTo>
                    <a:pt x="4207" y="1019"/>
                    <a:pt x="5416" y="1097"/>
                    <a:pt x="5513" y="763"/>
                  </a:cubicBezTo>
                  <a:cubicBezTo>
                    <a:pt x="5553" y="605"/>
                    <a:pt x="5277" y="364"/>
                    <a:pt x="4747" y="190"/>
                  </a:cubicBezTo>
                  <a:cubicBezTo>
                    <a:pt x="4408" y="77"/>
                    <a:pt x="3963" y="1"/>
                    <a:pt x="346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 name="Google Shape;210;p26"/>
            <p:cNvSpPr/>
            <p:nvPr/>
          </p:nvSpPr>
          <p:spPr>
            <a:xfrm>
              <a:off x="3960025" y="2865175"/>
              <a:ext cx="106250" cy="34225"/>
            </a:xfrm>
            <a:custGeom>
              <a:rect b="b" l="l" r="r" t="t"/>
              <a:pathLst>
                <a:path extrusionOk="0" h="1369" w="4250">
                  <a:moveTo>
                    <a:pt x="2197" y="0"/>
                  </a:moveTo>
                  <a:cubicBezTo>
                    <a:pt x="2162" y="0"/>
                    <a:pt x="2126" y="1"/>
                    <a:pt x="2090" y="2"/>
                  </a:cubicBezTo>
                  <a:cubicBezTo>
                    <a:pt x="1406" y="25"/>
                    <a:pt x="813" y="275"/>
                    <a:pt x="467" y="555"/>
                  </a:cubicBezTo>
                  <a:cubicBezTo>
                    <a:pt x="115" y="836"/>
                    <a:pt x="1" y="1118"/>
                    <a:pt x="94" y="1251"/>
                  </a:cubicBezTo>
                  <a:cubicBezTo>
                    <a:pt x="162" y="1338"/>
                    <a:pt x="293" y="1368"/>
                    <a:pt x="473" y="1368"/>
                  </a:cubicBezTo>
                  <a:cubicBezTo>
                    <a:pt x="854" y="1368"/>
                    <a:pt x="1454" y="1233"/>
                    <a:pt x="2130" y="1222"/>
                  </a:cubicBezTo>
                  <a:cubicBezTo>
                    <a:pt x="2237" y="1217"/>
                    <a:pt x="2343" y="1215"/>
                    <a:pt x="2446" y="1215"/>
                  </a:cubicBezTo>
                  <a:cubicBezTo>
                    <a:pt x="2915" y="1215"/>
                    <a:pt x="3335" y="1262"/>
                    <a:pt x="3647" y="1262"/>
                  </a:cubicBezTo>
                  <a:cubicBezTo>
                    <a:pt x="3903" y="1262"/>
                    <a:pt x="4086" y="1230"/>
                    <a:pt x="4164" y="1114"/>
                  </a:cubicBezTo>
                  <a:cubicBezTo>
                    <a:pt x="4249" y="976"/>
                    <a:pt x="4115" y="702"/>
                    <a:pt x="3746" y="445"/>
                  </a:cubicBezTo>
                  <a:cubicBezTo>
                    <a:pt x="3402" y="201"/>
                    <a:pt x="2839" y="0"/>
                    <a:pt x="219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 name="Google Shape;211;p26"/>
            <p:cNvSpPr/>
            <p:nvPr/>
          </p:nvSpPr>
          <p:spPr>
            <a:xfrm>
              <a:off x="3839500" y="3247775"/>
              <a:ext cx="102275" cy="86250"/>
            </a:xfrm>
            <a:custGeom>
              <a:rect b="b" l="l" r="r" t="t"/>
              <a:pathLst>
                <a:path extrusionOk="0" h="3450" w="4091">
                  <a:moveTo>
                    <a:pt x="1168" y="0"/>
                  </a:moveTo>
                  <a:cubicBezTo>
                    <a:pt x="435" y="311"/>
                    <a:pt x="1" y="1182"/>
                    <a:pt x="162" y="1962"/>
                  </a:cubicBezTo>
                  <a:cubicBezTo>
                    <a:pt x="323" y="2741"/>
                    <a:pt x="1040" y="3360"/>
                    <a:pt x="1833" y="3440"/>
                  </a:cubicBezTo>
                  <a:cubicBezTo>
                    <a:pt x="1894" y="3446"/>
                    <a:pt x="1955" y="3449"/>
                    <a:pt x="2016" y="3449"/>
                  </a:cubicBezTo>
                  <a:cubicBezTo>
                    <a:pt x="2747" y="3449"/>
                    <a:pt x="3464" y="3020"/>
                    <a:pt x="3822" y="2378"/>
                  </a:cubicBezTo>
                  <a:cubicBezTo>
                    <a:pt x="3998" y="2060"/>
                    <a:pt x="4090" y="1664"/>
                    <a:pt x="3941" y="1333"/>
                  </a:cubicBezTo>
                  <a:cubicBezTo>
                    <a:pt x="3828" y="1088"/>
                    <a:pt x="3601" y="915"/>
                    <a:pt x="3373" y="772"/>
                  </a:cubicBezTo>
                  <a:cubicBezTo>
                    <a:pt x="2577" y="275"/>
                    <a:pt x="2105" y="9"/>
                    <a:pt x="116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 name="Google Shape;212;p26"/>
            <p:cNvSpPr/>
            <p:nvPr/>
          </p:nvSpPr>
          <p:spPr>
            <a:xfrm>
              <a:off x="3827125" y="3245200"/>
              <a:ext cx="115750" cy="66525"/>
            </a:xfrm>
            <a:custGeom>
              <a:rect b="b" l="l" r="r" t="t"/>
              <a:pathLst>
                <a:path extrusionOk="0" h="2661" w="4630">
                  <a:moveTo>
                    <a:pt x="112" y="1"/>
                  </a:moveTo>
                  <a:cubicBezTo>
                    <a:pt x="99" y="1"/>
                    <a:pt x="88" y="3"/>
                    <a:pt x="79" y="9"/>
                  </a:cubicBezTo>
                  <a:cubicBezTo>
                    <a:pt x="0" y="61"/>
                    <a:pt x="94" y="377"/>
                    <a:pt x="408" y="780"/>
                  </a:cubicBezTo>
                  <a:cubicBezTo>
                    <a:pt x="717" y="1185"/>
                    <a:pt x="1242" y="1659"/>
                    <a:pt x="1913" y="2042"/>
                  </a:cubicBezTo>
                  <a:cubicBezTo>
                    <a:pt x="2583" y="2422"/>
                    <a:pt x="3273" y="2633"/>
                    <a:pt x="3794" y="2657"/>
                  </a:cubicBezTo>
                  <a:cubicBezTo>
                    <a:pt x="3844" y="2660"/>
                    <a:pt x="3892" y="2661"/>
                    <a:pt x="3938" y="2661"/>
                  </a:cubicBezTo>
                  <a:cubicBezTo>
                    <a:pt x="4374" y="2661"/>
                    <a:pt x="4630" y="2539"/>
                    <a:pt x="4617" y="2457"/>
                  </a:cubicBezTo>
                  <a:cubicBezTo>
                    <a:pt x="4605" y="2351"/>
                    <a:pt x="4314" y="2303"/>
                    <a:pt x="3886" y="2156"/>
                  </a:cubicBezTo>
                  <a:cubicBezTo>
                    <a:pt x="3456" y="2017"/>
                    <a:pt x="2879" y="1760"/>
                    <a:pt x="2269" y="1416"/>
                  </a:cubicBezTo>
                  <a:cubicBezTo>
                    <a:pt x="1100" y="772"/>
                    <a:pt x="332" y="1"/>
                    <a:pt x="1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 name="Google Shape;213;p26"/>
            <p:cNvSpPr/>
            <p:nvPr/>
          </p:nvSpPr>
          <p:spPr>
            <a:xfrm>
              <a:off x="3164625" y="2645250"/>
              <a:ext cx="592100" cy="1222300"/>
            </a:xfrm>
            <a:custGeom>
              <a:rect b="b" l="l" r="r" t="t"/>
              <a:pathLst>
                <a:path extrusionOk="0" h="48892" w="23684">
                  <a:moveTo>
                    <a:pt x="17559" y="1"/>
                  </a:moveTo>
                  <a:cubicBezTo>
                    <a:pt x="16957" y="1"/>
                    <a:pt x="16338" y="69"/>
                    <a:pt x="15725" y="237"/>
                  </a:cubicBezTo>
                  <a:cubicBezTo>
                    <a:pt x="12414" y="1142"/>
                    <a:pt x="10046" y="3713"/>
                    <a:pt x="8515" y="9927"/>
                  </a:cubicBezTo>
                  <a:cubicBezTo>
                    <a:pt x="6983" y="16141"/>
                    <a:pt x="8405" y="21556"/>
                    <a:pt x="5819" y="25443"/>
                  </a:cubicBezTo>
                  <a:cubicBezTo>
                    <a:pt x="3233" y="29329"/>
                    <a:pt x="0" y="32229"/>
                    <a:pt x="388" y="36339"/>
                  </a:cubicBezTo>
                  <a:cubicBezTo>
                    <a:pt x="776" y="40449"/>
                    <a:pt x="3541" y="48891"/>
                    <a:pt x="3541" y="48891"/>
                  </a:cubicBezTo>
                  <a:lnTo>
                    <a:pt x="13421" y="46021"/>
                  </a:lnTo>
                  <a:cubicBezTo>
                    <a:pt x="19404" y="43909"/>
                    <a:pt x="20021" y="30732"/>
                    <a:pt x="15935" y="24429"/>
                  </a:cubicBezTo>
                  <a:cubicBezTo>
                    <a:pt x="18670" y="21434"/>
                    <a:pt x="19244" y="16666"/>
                    <a:pt x="17297" y="13107"/>
                  </a:cubicBezTo>
                  <a:cubicBezTo>
                    <a:pt x="19661" y="12447"/>
                    <a:pt x="21692" y="10690"/>
                    <a:pt x="22688" y="8446"/>
                  </a:cubicBezTo>
                  <a:cubicBezTo>
                    <a:pt x="23683" y="6204"/>
                    <a:pt x="23622" y="3518"/>
                    <a:pt x="22525" y="1323"/>
                  </a:cubicBezTo>
                  <a:cubicBezTo>
                    <a:pt x="22525" y="1323"/>
                    <a:pt x="20209" y="1"/>
                    <a:pt x="1755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 name="Google Shape;214;p26"/>
            <p:cNvSpPr/>
            <p:nvPr/>
          </p:nvSpPr>
          <p:spPr>
            <a:xfrm>
              <a:off x="3183050" y="2681200"/>
              <a:ext cx="465800" cy="972525"/>
            </a:xfrm>
            <a:custGeom>
              <a:rect b="b" l="l" r="r" t="t"/>
              <a:pathLst>
                <a:path extrusionOk="0" h="38901" w="18632">
                  <a:moveTo>
                    <a:pt x="18442" y="1"/>
                  </a:moveTo>
                  <a:cubicBezTo>
                    <a:pt x="18442" y="1"/>
                    <a:pt x="18442" y="1"/>
                    <a:pt x="18442" y="1"/>
                  </a:cubicBezTo>
                  <a:cubicBezTo>
                    <a:pt x="18400" y="1"/>
                    <a:pt x="18631" y="637"/>
                    <a:pt x="18411" y="1766"/>
                  </a:cubicBezTo>
                  <a:cubicBezTo>
                    <a:pt x="18193" y="2887"/>
                    <a:pt x="17359" y="4394"/>
                    <a:pt x="15851" y="5780"/>
                  </a:cubicBezTo>
                  <a:cubicBezTo>
                    <a:pt x="15102" y="6474"/>
                    <a:pt x="14192" y="7144"/>
                    <a:pt x="13251" y="7907"/>
                  </a:cubicBezTo>
                  <a:cubicBezTo>
                    <a:pt x="12316" y="8670"/>
                    <a:pt x="11316" y="9541"/>
                    <a:pt x="10570" y="10710"/>
                  </a:cubicBezTo>
                  <a:cubicBezTo>
                    <a:pt x="10379" y="11004"/>
                    <a:pt x="10215" y="11314"/>
                    <a:pt x="10083" y="11638"/>
                  </a:cubicBezTo>
                  <a:cubicBezTo>
                    <a:pt x="9928" y="11958"/>
                    <a:pt x="9826" y="12301"/>
                    <a:pt x="9721" y="12647"/>
                  </a:cubicBezTo>
                  <a:cubicBezTo>
                    <a:pt x="9531" y="13357"/>
                    <a:pt x="9411" y="14082"/>
                    <a:pt x="9363" y="14815"/>
                  </a:cubicBezTo>
                  <a:cubicBezTo>
                    <a:pt x="9238" y="16302"/>
                    <a:pt x="9322" y="17840"/>
                    <a:pt x="9229" y="19398"/>
                  </a:cubicBezTo>
                  <a:cubicBezTo>
                    <a:pt x="9191" y="20164"/>
                    <a:pt x="9080" y="20926"/>
                    <a:pt x="8898" y="21672"/>
                  </a:cubicBezTo>
                  <a:cubicBezTo>
                    <a:pt x="8713" y="22404"/>
                    <a:pt x="8393" y="23077"/>
                    <a:pt x="8008" y="23692"/>
                  </a:cubicBezTo>
                  <a:cubicBezTo>
                    <a:pt x="7181" y="24898"/>
                    <a:pt x="5978" y="25711"/>
                    <a:pt x="4907" y="26542"/>
                  </a:cubicBezTo>
                  <a:cubicBezTo>
                    <a:pt x="3816" y="27359"/>
                    <a:pt x="2868" y="28290"/>
                    <a:pt x="2179" y="29297"/>
                  </a:cubicBezTo>
                  <a:cubicBezTo>
                    <a:pt x="1532" y="30225"/>
                    <a:pt x="1019" y="31241"/>
                    <a:pt x="655" y="32313"/>
                  </a:cubicBezTo>
                  <a:cubicBezTo>
                    <a:pt x="357" y="33196"/>
                    <a:pt x="160" y="34111"/>
                    <a:pt x="67" y="35039"/>
                  </a:cubicBezTo>
                  <a:cubicBezTo>
                    <a:pt x="0" y="35857"/>
                    <a:pt x="10" y="36567"/>
                    <a:pt x="69" y="37142"/>
                  </a:cubicBezTo>
                  <a:cubicBezTo>
                    <a:pt x="186" y="38294"/>
                    <a:pt x="399" y="38901"/>
                    <a:pt x="399" y="38901"/>
                  </a:cubicBezTo>
                  <a:cubicBezTo>
                    <a:pt x="402" y="38900"/>
                    <a:pt x="399" y="38861"/>
                    <a:pt x="386" y="38785"/>
                  </a:cubicBezTo>
                  <a:cubicBezTo>
                    <a:pt x="370" y="38695"/>
                    <a:pt x="351" y="38583"/>
                    <a:pt x="327" y="38446"/>
                  </a:cubicBezTo>
                  <a:cubicBezTo>
                    <a:pt x="266" y="38150"/>
                    <a:pt x="206" y="37708"/>
                    <a:pt x="162" y="37136"/>
                  </a:cubicBezTo>
                  <a:cubicBezTo>
                    <a:pt x="118" y="36565"/>
                    <a:pt x="123" y="35862"/>
                    <a:pt x="200" y="35053"/>
                  </a:cubicBezTo>
                  <a:cubicBezTo>
                    <a:pt x="306" y="34138"/>
                    <a:pt x="512" y="33238"/>
                    <a:pt x="816" y="32369"/>
                  </a:cubicBezTo>
                  <a:cubicBezTo>
                    <a:pt x="1185" y="31317"/>
                    <a:pt x="1698" y="30322"/>
                    <a:pt x="2342" y="29413"/>
                  </a:cubicBezTo>
                  <a:cubicBezTo>
                    <a:pt x="3029" y="28424"/>
                    <a:pt x="3953" y="27526"/>
                    <a:pt x="5043" y="26719"/>
                  </a:cubicBezTo>
                  <a:cubicBezTo>
                    <a:pt x="6111" y="25896"/>
                    <a:pt x="7336" y="25079"/>
                    <a:pt x="8202" y="23824"/>
                  </a:cubicBezTo>
                  <a:cubicBezTo>
                    <a:pt x="8606" y="23187"/>
                    <a:pt x="8938" y="22486"/>
                    <a:pt x="9129" y="21733"/>
                  </a:cubicBezTo>
                  <a:cubicBezTo>
                    <a:pt x="9317" y="20972"/>
                    <a:pt x="9430" y="20196"/>
                    <a:pt x="9469" y="19413"/>
                  </a:cubicBezTo>
                  <a:cubicBezTo>
                    <a:pt x="9562" y="17836"/>
                    <a:pt x="9477" y="16301"/>
                    <a:pt x="9597" y="14834"/>
                  </a:cubicBezTo>
                  <a:cubicBezTo>
                    <a:pt x="9642" y="14116"/>
                    <a:pt x="9758" y="13403"/>
                    <a:pt x="9942" y="12708"/>
                  </a:cubicBezTo>
                  <a:cubicBezTo>
                    <a:pt x="10043" y="12372"/>
                    <a:pt x="10140" y="12039"/>
                    <a:pt x="10291" y="11729"/>
                  </a:cubicBezTo>
                  <a:cubicBezTo>
                    <a:pt x="10417" y="11414"/>
                    <a:pt x="10573" y="11113"/>
                    <a:pt x="10757" y="10828"/>
                  </a:cubicBezTo>
                  <a:cubicBezTo>
                    <a:pt x="11474" y="9692"/>
                    <a:pt x="12451" y="8827"/>
                    <a:pt x="13377" y="8061"/>
                  </a:cubicBezTo>
                  <a:cubicBezTo>
                    <a:pt x="14309" y="7294"/>
                    <a:pt x="15214" y="6616"/>
                    <a:pt x="15967" y="5904"/>
                  </a:cubicBezTo>
                  <a:cubicBezTo>
                    <a:pt x="17480" y="4484"/>
                    <a:pt x="18309" y="2934"/>
                    <a:pt x="18502" y="1785"/>
                  </a:cubicBezTo>
                  <a:cubicBezTo>
                    <a:pt x="18609" y="1210"/>
                    <a:pt x="18571" y="755"/>
                    <a:pt x="18542" y="454"/>
                  </a:cubicBezTo>
                  <a:cubicBezTo>
                    <a:pt x="18514" y="316"/>
                    <a:pt x="18491" y="205"/>
                    <a:pt x="18474" y="114"/>
                  </a:cubicBezTo>
                  <a:cubicBezTo>
                    <a:pt x="18457" y="39"/>
                    <a:pt x="18446" y="1"/>
                    <a:pt x="18442"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 name="Google Shape;215;p26"/>
            <p:cNvSpPr/>
            <p:nvPr/>
          </p:nvSpPr>
          <p:spPr>
            <a:xfrm>
              <a:off x="3283600" y="4408500"/>
              <a:ext cx="115250" cy="491025"/>
            </a:xfrm>
            <a:custGeom>
              <a:rect b="b" l="l" r="r" t="t"/>
              <a:pathLst>
                <a:path extrusionOk="0" h="19641" w="4610">
                  <a:moveTo>
                    <a:pt x="385" y="1"/>
                  </a:moveTo>
                  <a:cubicBezTo>
                    <a:pt x="376" y="1"/>
                    <a:pt x="359" y="70"/>
                    <a:pt x="332" y="202"/>
                  </a:cubicBezTo>
                  <a:cubicBezTo>
                    <a:pt x="307" y="335"/>
                    <a:pt x="262" y="531"/>
                    <a:pt x="229" y="788"/>
                  </a:cubicBezTo>
                  <a:cubicBezTo>
                    <a:pt x="151" y="1298"/>
                    <a:pt x="77" y="2044"/>
                    <a:pt x="55" y="2969"/>
                  </a:cubicBezTo>
                  <a:cubicBezTo>
                    <a:pt x="0" y="4818"/>
                    <a:pt x="262" y="7385"/>
                    <a:pt x="989" y="10114"/>
                  </a:cubicBezTo>
                  <a:cubicBezTo>
                    <a:pt x="1712" y="12843"/>
                    <a:pt x="2667" y="15216"/>
                    <a:pt x="3375" y="16917"/>
                  </a:cubicBezTo>
                  <a:cubicBezTo>
                    <a:pt x="3732" y="17766"/>
                    <a:pt x="4031" y="18449"/>
                    <a:pt x="4242" y="18920"/>
                  </a:cubicBezTo>
                  <a:cubicBezTo>
                    <a:pt x="4452" y="19384"/>
                    <a:pt x="4576" y="19640"/>
                    <a:pt x="4593" y="19640"/>
                  </a:cubicBezTo>
                  <a:cubicBezTo>
                    <a:pt x="4594" y="19640"/>
                    <a:pt x="4594" y="19640"/>
                    <a:pt x="4594" y="19640"/>
                  </a:cubicBezTo>
                  <a:cubicBezTo>
                    <a:pt x="4609" y="19634"/>
                    <a:pt x="4514" y="19364"/>
                    <a:pt x="4329" y="18883"/>
                  </a:cubicBezTo>
                  <a:cubicBezTo>
                    <a:pt x="4126" y="18366"/>
                    <a:pt x="3857" y="17681"/>
                    <a:pt x="3532" y="16852"/>
                  </a:cubicBezTo>
                  <a:cubicBezTo>
                    <a:pt x="2866" y="15137"/>
                    <a:pt x="1939" y="12763"/>
                    <a:pt x="1221" y="10053"/>
                  </a:cubicBezTo>
                  <a:cubicBezTo>
                    <a:pt x="500" y="7343"/>
                    <a:pt x="214" y="4805"/>
                    <a:pt x="224" y="2970"/>
                  </a:cubicBezTo>
                  <a:cubicBezTo>
                    <a:pt x="224" y="2053"/>
                    <a:pt x="274" y="1310"/>
                    <a:pt x="322" y="799"/>
                  </a:cubicBezTo>
                  <a:cubicBezTo>
                    <a:pt x="370" y="287"/>
                    <a:pt x="404" y="3"/>
                    <a:pt x="385" y="1"/>
                  </a:cubicBezTo>
                  <a:cubicBezTo>
                    <a:pt x="385" y="1"/>
                    <a:pt x="385" y="1"/>
                    <a:pt x="38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 name="Google Shape;216;p26"/>
            <p:cNvSpPr/>
            <p:nvPr/>
          </p:nvSpPr>
          <p:spPr>
            <a:xfrm>
              <a:off x="3769450" y="4082700"/>
              <a:ext cx="150100" cy="332375"/>
            </a:xfrm>
            <a:custGeom>
              <a:rect b="b" l="l" r="r" t="t"/>
              <a:pathLst>
                <a:path extrusionOk="0" h="13295" w="6004">
                  <a:moveTo>
                    <a:pt x="17" y="0"/>
                  </a:moveTo>
                  <a:cubicBezTo>
                    <a:pt x="17" y="0"/>
                    <a:pt x="17" y="0"/>
                    <a:pt x="17" y="0"/>
                  </a:cubicBezTo>
                  <a:cubicBezTo>
                    <a:pt x="0" y="5"/>
                    <a:pt x="35" y="233"/>
                    <a:pt x="112" y="644"/>
                  </a:cubicBezTo>
                  <a:cubicBezTo>
                    <a:pt x="203" y="1100"/>
                    <a:pt x="320" y="1681"/>
                    <a:pt x="460" y="2380"/>
                  </a:cubicBezTo>
                  <a:cubicBezTo>
                    <a:pt x="764" y="3844"/>
                    <a:pt x="1202" y="5861"/>
                    <a:pt x="1699" y="8089"/>
                  </a:cubicBezTo>
                  <a:cubicBezTo>
                    <a:pt x="1950" y="9198"/>
                    <a:pt x="2189" y="10256"/>
                    <a:pt x="2409" y="11224"/>
                  </a:cubicBezTo>
                  <a:cubicBezTo>
                    <a:pt x="2533" y="11702"/>
                    <a:pt x="2584" y="12168"/>
                    <a:pt x="2791" y="12596"/>
                  </a:cubicBezTo>
                  <a:cubicBezTo>
                    <a:pt x="3002" y="13035"/>
                    <a:pt x="3460" y="13253"/>
                    <a:pt x="3843" y="13285"/>
                  </a:cubicBezTo>
                  <a:cubicBezTo>
                    <a:pt x="3905" y="13292"/>
                    <a:pt x="3966" y="13295"/>
                    <a:pt x="4026" y="13295"/>
                  </a:cubicBezTo>
                  <a:cubicBezTo>
                    <a:pt x="4346" y="13295"/>
                    <a:pt x="4633" y="13207"/>
                    <a:pt x="4863" y="13097"/>
                  </a:cubicBezTo>
                  <a:cubicBezTo>
                    <a:pt x="5139" y="12966"/>
                    <a:pt x="5350" y="12811"/>
                    <a:pt x="5516" y="12682"/>
                  </a:cubicBezTo>
                  <a:cubicBezTo>
                    <a:pt x="5843" y="12417"/>
                    <a:pt x="6003" y="12251"/>
                    <a:pt x="5995" y="12239"/>
                  </a:cubicBezTo>
                  <a:cubicBezTo>
                    <a:pt x="5994" y="12238"/>
                    <a:pt x="5993" y="12238"/>
                    <a:pt x="5992" y="12238"/>
                  </a:cubicBezTo>
                  <a:cubicBezTo>
                    <a:pt x="5966" y="12238"/>
                    <a:pt x="5784" y="12379"/>
                    <a:pt x="5461" y="12607"/>
                  </a:cubicBezTo>
                  <a:cubicBezTo>
                    <a:pt x="5160" y="12801"/>
                    <a:pt x="4695" y="13129"/>
                    <a:pt x="4080" y="13129"/>
                  </a:cubicBezTo>
                  <a:cubicBezTo>
                    <a:pt x="4010" y="13129"/>
                    <a:pt x="3939" y="13125"/>
                    <a:pt x="3865" y="13116"/>
                  </a:cubicBezTo>
                  <a:cubicBezTo>
                    <a:pt x="3516" y="13073"/>
                    <a:pt x="3142" y="12882"/>
                    <a:pt x="2970" y="12508"/>
                  </a:cubicBezTo>
                  <a:cubicBezTo>
                    <a:pt x="2796" y="12137"/>
                    <a:pt x="2742" y="11654"/>
                    <a:pt x="2625" y="11176"/>
                  </a:cubicBezTo>
                  <a:cubicBezTo>
                    <a:pt x="2412" y="10206"/>
                    <a:pt x="2178" y="9147"/>
                    <a:pt x="1934" y="8036"/>
                  </a:cubicBezTo>
                  <a:cubicBezTo>
                    <a:pt x="1437" y="5809"/>
                    <a:pt x="973" y="3797"/>
                    <a:pt x="626" y="2343"/>
                  </a:cubicBezTo>
                  <a:cubicBezTo>
                    <a:pt x="457" y="1652"/>
                    <a:pt x="315" y="1074"/>
                    <a:pt x="203" y="624"/>
                  </a:cubicBezTo>
                  <a:cubicBezTo>
                    <a:pt x="99" y="221"/>
                    <a:pt x="34" y="0"/>
                    <a:pt x="1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 name="Google Shape;217;p26"/>
            <p:cNvSpPr/>
            <p:nvPr/>
          </p:nvSpPr>
          <p:spPr>
            <a:xfrm>
              <a:off x="3817300" y="4111100"/>
              <a:ext cx="63600" cy="60500"/>
            </a:xfrm>
            <a:custGeom>
              <a:rect b="b" l="l" r="r" t="t"/>
              <a:pathLst>
                <a:path extrusionOk="0" h="2420" w="2544">
                  <a:moveTo>
                    <a:pt x="1212" y="1"/>
                  </a:moveTo>
                  <a:cubicBezTo>
                    <a:pt x="1148" y="1"/>
                    <a:pt x="1091" y="7"/>
                    <a:pt x="1042" y="17"/>
                  </a:cubicBezTo>
                  <a:cubicBezTo>
                    <a:pt x="859" y="53"/>
                    <a:pt x="777" y="122"/>
                    <a:pt x="783" y="131"/>
                  </a:cubicBezTo>
                  <a:cubicBezTo>
                    <a:pt x="784" y="135"/>
                    <a:pt x="790" y="137"/>
                    <a:pt x="800" y="137"/>
                  </a:cubicBezTo>
                  <a:cubicBezTo>
                    <a:pt x="835" y="137"/>
                    <a:pt x="920" y="114"/>
                    <a:pt x="1051" y="110"/>
                  </a:cubicBezTo>
                  <a:cubicBezTo>
                    <a:pt x="1062" y="109"/>
                    <a:pt x="1073" y="109"/>
                    <a:pt x="1084" y="109"/>
                  </a:cubicBezTo>
                  <a:cubicBezTo>
                    <a:pt x="1249" y="109"/>
                    <a:pt x="1482" y="157"/>
                    <a:pt x="1717" y="305"/>
                  </a:cubicBezTo>
                  <a:cubicBezTo>
                    <a:pt x="1961" y="464"/>
                    <a:pt x="2218" y="753"/>
                    <a:pt x="2252" y="1127"/>
                  </a:cubicBezTo>
                  <a:cubicBezTo>
                    <a:pt x="2297" y="1500"/>
                    <a:pt x="2031" y="1895"/>
                    <a:pt x="1629" y="2076"/>
                  </a:cubicBezTo>
                  <a:cubicBezTo>
                    <a:pt x="1474" y="2147"/>
                    <a:pt x="1307" y="2183"/>
                    <a:pt x="1147" y="2183"/>
                  </a:cubicBezTo>
                  <a:cubicBezTo>
                    <a:pt x="895" y="2183"/>
                    <a:pt x="657" y="2095"/>
                    <a:pt x="503" y="1924"/>
                  </a:cubicBezTo>
                  <a:cubicBezTo>
                    <a:pt x="243" y="1653"/>
                    <a:pt x="193" y="1269"/>
                    <a:pt x="234" y="982"/>
                  </a:cubicBezTo>
                  <a:cubicBezTo>
                    <a:pt x="278" y="688"/>
                    <a:pt x="407" y="473"/>
                    <a:pt x="523" y="352"/>
                  </a:cubicBezTo>
                  <a:cubicBezTo>
                    <a:pt x="638" y="227"/>
                    <a:pt x="726" y="181"/>
                    <a:pt x="715" y="161"/>
                  </a:cubicBezTo>
                  <a:cubicBezTo>
                    <a:pt x="715" y="160"/>
                    <a:pt x="712" y="159"/>
                    <a:pt x="707" y="159"/>
                  </a:cubicBezTo>
                  <a:cubicBezTo>
                    <a:pt x="679" y="159"/>
                    <a:pt x="585" y="186"/>
                    <a:pt x="460" y="282"/>
                  </a:cubicBezTo>
                  <a:cubicBezTo>
                    <a:pt x="311" y="394"/>
                    <a:pt x="140" y="622"/>
                    <a:pt x="66" y="951"/>
                  </a:cubicBezTo>
                  <a:cubicBezTo>
                    <a:pt x="0" y="1272"/>
                    <a:pt x="26" y="1721"/>
                    <a:pt x="342" y="2076"/>
                  </a:cubicBezTo>
                  <a:cubicBezTo>
                    <a:pt x="537" y="2304"/>
                    <a:pt x="846" y="2419"/>
                    <a:pt x="1165" y="2419"/>
                  </a:cubicBezTo>
                  <a:cubicBezTo>
                    <a:pt x="1356" y="2419"/>
                    <a:pt x="1552" y="2378"/>
                    <a:pt x="1728" y="2294"/>
                  </a:cubicBezTo>
                  <a:cubicBezTo>
                    <a:pt x="2204" y="2086"/>
                    <a:pt x="2544" y="1581"/>
                    <a:pt x="2472" y="1104"/>
                  </a:cubicBezTo>
                  <a:cubicBezTo>
                    <a:pt x="2412" y="634"/>
                    <a:pt x="2090" y="319"/>
                    <a:pt x="1805" y="159"/>
                  </a:cubicBezTo>
                  <a:cubicBezTo>
                    <a:pt x="1589" y="43"/>
                    <a:pt x="1379" y="1"/>
                    <a:pt x="12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 name="Google Shape;218;p26"/>
            <p:cNvSpPr/>
            <p:nvPr/>
          </p:nvSpPr>
          <p:spPr>
            <a:xfrm>
              <a:off x="3859700" y="4252575"/>
              <a:ext cx="63625" cy="60500"/>
            </a:xfrm>
            <a:custGeom>
              <a:rect b="b" l="l" r="r" t="t"/>
              <a:pathLst>
                <a:path extrusionOk="0" h="2420" w="2545">
                  <a:moveTo>
                    <a:pt x="1212" y="1"/>
                  </a:moveTo>
                  <a:cubicBezTo>
                    <a:pt x="1149" y="1"/>
                    <a:pt x="1092" y="7"/>
                    <a:pt x="1042" y="17"/>
                  </a:cubicBezTo>
                  <a:cubicBezTo>
                    <a:pt x="860" y="53"/>
                    <a:pt x="778" y="122"/>
                    <a:pt x="783" y="131"/>
                  </a:cubicBezTo>
                  <a:cubicBezTo>
                    <a:pt x="785" y="135"/>
                    <a:pt x="791" y="137"/>
                    <a:pt x="801" y="137"/>
                  </a:cubicBezTo>
                  <a:cubicBezTo>
                    <a:pt x="835" y="137"/>
                    <a:pt x="921" y="115"/>
                    <a:pt x="1052" y="111"/>
                  </a:cubicBezTo>
                  <a:cubicBezTo>
                    <a:pt x="1064" y="111"/>
                    <a:pt x="1076" y="110"/>
                    <a:pt x="1089" y="110"/>
                  </a:cubicBezTo>
                  <a:cubicBezTo>
                    <a:pt x="1255" y="110"/>
                    <a:pt x="1485" y="159"/>
                    <a:pt x="1719" y="306"/>
                  </a:cubicBezTo>
                  <a:cubicBezTo>
                    <a:pt x="1961" y="464"/>
                    <a:pt x="2219" y="754"/>
                    <a:pt x="2253" y="1128"/>
                  </a:cubicBezTo>
                  <a:cubicBezTo>
                    <a:pt x="2297" y="1500"/>
                    <a:pt x="2031" y="1895"/>
                    <a:pt x="1629" y="2076"/>
                  </a:cubicBezTo>
                  <a:cubicBezTo>
                    <a:pt x="1474" y="2148"/>
                    <a:pt x="1308" y="2183"/>
                    <a:pt x="1148" y="2183"/>
                  </a:cubicBezTo>
                  <a:cubicBezTo>
                    <a:pt x="895" y="2183"/>
                    <a:pt x="658" y="2095"/>
                    <a:pt x="504" y="1925"/>
                  </a:cubicBezTo>
                  <a:cubicBezTo>
                    <a:pt x="244" y="1654"/>
                    <a:pt x="194" y="1269"/>
                    <a:pt x="234" y="983"/>
                  </a:cubicBezTo>
                  <a:cubicBezTo>
                    <a:pt x="279" y="690"/>
                    <a:pt x="408" y="474"/>
                    <a:pt x="523" y="352"/>
                  </a:cubicBezTo>
                  <a:cubicBezTo>
                    <a:pt x="638" y="228"/>
                    <a:pt x="726" y="181"/>
                    <a:pt x="716" y="161"/>
                  </a:cubicBezTo>
                  <a:cubicBezTo>
                    <a:pt x="715" y="160"/>
                    <a:pt x="712" y="159"/>
                    <a:pt x="707" y="159"/>
                  </a:cubicBezTo>
                  <a:cubicBezTo>
                    <a:pt x="680" y="159"/>
                    <a:pt x="585" y="186"/>
                    <a:pt x="460" y="284"/>
                  </a:cubicBezTo>
                  <a:cubicBezTo>
                    <a:pt x="313" y="394"/>
                    <a:pt x="141" y="622"/>
                    <a:pt x="67" y="952"/>
                  </a:cubicBezTo>
                  <a:cubicBezTo>
                    <a:pt x="1" y="1273"/>
                    <a:pt x="27" y="1721"/>
                    <a:pt x="342" y="2076"/>
                  </a:cubicBezTo>
                  <a:cubicBezTo>
                    <a:pt x="538" y="2305"/>
                    <a:pt x="846" y="2420"/>
                    <a:pt x="1165" y="2420"/>
                  </a:cubicBezTo>
                  <a:cubicBezTo>
                    <a:pt x="1357" y="2420"/>
                    <a:pt x="1552" y="2378"/>
                    <a:pt x="1729" y="2295"/>
                  </a:cubicBezTo>
                  <a:cubicBezTo>
                    <a:pt x="2205" y="2086"/>
                    <a:pt x="2544" y="1582"/>
                    <a:pt x="2472" y="1105"/>
                  </a:cubicBezTo>
                  <a:cubicBezTo>
                    <a:pt x="2412" y="634"/>
                    <a:pt x="2091" y="320"/>
                    <a:pt x="1805" y="159"/>
                  </a:cubicBezTo>
                  <a:cubicBezTo>
                    <a:pt x="1589" y="43"/>
                    <a:pt x="1380" y="1"/>
                    <a:pt x="12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 name="Google Shape;219;p26"/>
            <p:cNvSpPr/>
            <p:nvPr/>
          </p:nvSpPr>
          <p:spPr>
            <a:xfrm>
              <a:off x="3251525" y="3878275"/>
              <a:ext cx="49000" cy="467200"/>
            </a:xfrm>
            <a:custGeom>
              <a:rect b="b" l="l" r="r" t="t"/>
              <a:pathLst>
                <a:path extrusionOk="0" h="18688" w="1960">
                  <a:moveTo>
                    <a:pt x="17" y="0"/>
                  </a:moveTo>
                  <a:cubicBezTo>
                    <a:pt x="17" y="0"/>
                    <a:pt x="17" y="0"/>
                    <a:pt x="17" y="0"/>
                  </a:cubicBezTo>
                  <a:cubicBezTo>
                    <a:pt x="0" y="4"/>
                    <a:pt x="50" y="264"/>
                    <a:pt x="150" y="730"/>
                  </a:cubicBezTo>
                  <a:cubicBezTo>
                    <a:pt x="255" y="1195"/>
                    <a:pt x="397" y="1869"/>
                    <a:pt x="560" y="2705"/>
                  </a:cubicBezTo>
                  <a:cubicBezTo>
                    <a:pt x="1424" y="7058"/>
                    <a:pt x="1808" y="11494"/>
                    <a:pt x="1709" y="15930"/>
                  </a:cubicBezTo>
                  <a:cubicBezTo>
                    <a:pt x="1691" y="16782"/>
                    <a:pt x="1668" y="17471"/>
                    <a:pt x="1646" y="17947"/>
                  </a:cubicBezTo>
                  <a:cubicBezTo>
                    <a:pt x="1626" y="18423"/>
                    <a:pt x="1624" y="18687"/>
                    <a:pt x="1640" y="18688"/>
                  </a:cubicBezTo>
                  <a:cubicBezTo>
                    <a:pt x="1640" y="18688"/>
                    <a:pt x="1640" y="18688"/>
                    <a:pt x="1640" y="18688"/>
                  </a:cubicBezTo>
                  <a:cubicBezTo>
                    <a:pt x="1657" y="18688"/>
                    <a:pt x="1692" y="18426"/>
                    <a:pt x="1739" y="17953"/>
                  </a:cubicBezTo>
                  <a:cubicBezTo>
                    <a:pt x="1790" y="17478"/>
                    <a:pt x="1840" y="16788"/>
                    <a:pt x="1879" y="15936"/>
                  </a:cubicBezTo>
                  <a:cubicBezTo>
                    <a:pt x="1960" y="14231"/>
                    <a:pt x="1959" y="11865"/>
                    <a:pt x="1735" y="9265"/>
                  </a:cubicBezTo>
                  <a:cubicBezTo>
                    <a:pt x="1507" y="6666"/>
                    <a:pt x="1101" y="4337"/>
                    <a:pt x="727" y="2671"/>
                  </a:cubicBezTo>
                  <a:cubicBezTo>
                    <a:pt x="542" y="1837"/>
                    <a:pt x="374" y="1166"/>
                    <a:pt x="242" y="708"/>
                  </a:cubicBezTo>
                  <a:cubicBezTo>
                    <a:pt x="113" y="251"/>
                    <a:pt x="34" y="0"/>
                    <a:pt x="1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 name="Google Shape;220;p26"/>
            <p:cNvSpPr/>
            <p:nvPr/>
          </p:nvSpPr>
          <p:spPr>
            <a:xfrm>
              <a:off x="3689000" y="3342700"/>
              <a:ext cx="452575" cy="710000"/>
            </a:xfrm>
            <a:custGeom>
              <a:rect b="b" l="l" r="r" t="t"/>
              <a:pathLst>
                <a:path extrusionOk="0" h="28400" w="18103">
                  <a:moveTo>
                    <a:pt x="14033" y="1"/>
                  </a:moveTo>
                  <a:cubicBezTo>
                    <a:pt x="13838" y="1"/>
                    <a:pt x="13582" y="69"/>
                    <a:pt x="13251" y="235"/>
                  </a:cubicBezTo>
                  <a:cubicBezTo>
                    <a:pt x="12118" y="801"/>
                    <a:pt x="13251" y="7271"/>
                    <a:pt x="13251" y="7271"/>
                  </a:cubicBezTo>
                  <a:lnTo>
                    <a:pt x="12604" y="10747"/>
                  </a:lnTo>
                  <a:cubicBezTo>
                    <a:pt x="12604" y="10747"/>
                    <a:pt x="8641" y="9858"/>
                    <a:pt x="8318" y="9696"/>
                  </a:cubicBezTo>
                  <a:cubicBezTo>
                    <a:pt x="8313" y="9694"/>
                    <a:pt x="8307" y="9693"/>
                    <a:pt x="8300" y="9693"/>
                  </a:cubicBezTo>
                  <a:cubicBezTo>
                    <a:pt x="7776" y="9693"/>
                    <a:pt x="0" y="15321"/>
                    <a:pt x="0" y="15321"/>
                  </a:cubicBezTo>
                  <a:cubicBezTo>
                    <a:pt x="0" y="15321"/>
                    <a:pt x="869" y="16035"/>
                    <a:pt x="1920" y="16035"/>
                  </a:cubicBezTo>
                  <a:cubicBezTo>
                    <a:pt x="2162" y="16035"/>
                    <a:pt x="2414" y="15997"/>
                    <a:pt x="2667" y="15904"/>
                  </a:cubicBezTo>
                  <a:cubicBezTo>
                    <a:pt x="3278" y="15679"/>
                    <a:pt x="6457" y="13739"/>
                    <a:pt x="6457" y="13739"/>
                  </a:cubicBezTo>
                  <a:lnTo>
                    <a:pt x="6457" y="13739"/>
                  </a:lnTo>
                  <a:lnTo>
                    <a:pt x="3870" y="17298"/>
                  </a:lnTo>
                  <a:cubicBezTo>
                    <a:pt x="3870" y="17298"/>
                    <a:pt x="2900" y="22635"/>
                    <a:pt x="3142" y="23039"/>
                  </a:cubicBezTo>
                  <a:cubicBezTo>
                    <a:pt x="3200" y="23135"/>
                    <a:pt x="3368" y="23172"/>
                    <a:pt x="3590" y="23172"/>
                  </a:cubicBezTo>
                  <a:cubicBezTo>
                    <a:pt x="4301" y="23172"/>
                    <a:pt x="5569" y="22797"/>
                    <a:pt x="5569" y="22797"/>
                  </a:cubicBezTo>
                  <a:lnTo>
                    <a:pt x="5892" y="20613"/>
                  </a:lnTo>
                  <a:cubicBezTo>
                    <a:pt x="5892" y="20613"/>
                    <a:pt x="6134" y="22149"/>
                    <a:pt x="6377" y="22474"/>
                  </a:cubicBezTo>
                  <a:cubicBezTo>
                    <a:pt x="6430" y="22545"/>
                    <a:pt x="6544" y="22573"/>
                    <a:pt x="6688" y="22573"/>
                  </a:cubicBezTo>
                  <a:cubicBezTo>
                    <a:pt x="7193" y="22573"/>
                    <a:pt x="8075" y="22230"/>
                    <a:pt x="8075" y="22230"/>
                  </a:cubicBezTo>
                  <a:lnTo>
                    <a:pt x="8398" y="24575"/>
                  </a:lnTo>
                  <a:lnTo>
                    <a:pt x="10296" y="28399"/>
                  </a:lnTo>
                  <a:lnTo>
                    <a:pt x="18102" y="26274"/>
                  </a:lnTo>
                  <a:lnTo>
                    <a:pt x="18102" y="13821"/>
                  </a:lnTo>
                  <a:lnTo>
                    <a:pt x="16404" y="12284"/>
                  </a:lnTo>
                  <a:lnTo>
                    <a:pt x="15919" y="5976"/>
                  </a:lnTo>
                  <a:cubicBezTo>
                    <a:pt x="15919" y="5976"/>
                    <a:pt x="14625" y="1367"/>
                    <a:pt x="14625" y="801"/>
                  </a:cubicBezTo>
                  <a:cubicBezTo>
                    <a:pt x="14625" y="401"/>
                    <a:pt x="14504" y="1"/>
                    <a:pt x="140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 name="Google Shape;221;p26"/>
            <p:cNvSpPr/>
            <p:nvPr/>
          </p:nvSpPr>
          <p:spPr>
            <a:xfrm>
              <a:off x="3940250" y="3999525"/>
              <a:ext cx="685375" cy="1245975"/>
            </a:xfrm>
            <a:custGeom>
              <a:rect b="b" l="l" r="r" t="t"/>
              <a:pathLst>
                <a:path extrusionOk="0" h="49839" w="27415">
                  <a:moveTo>
                    <a:pt x="8052" y="1"/>
                  </a:moveTo>
                  <a:lnTo>
                    <a:pt x="0" y="1851"/>
                  </a:lnTo>
                  <a:cubicBezTo>
                    <a:pt x="0" y="2306"/>
                    <a:pt x="1213" y="27686"/>
                    <a:pt x="1486" y="29506"/>
                  </a:cubicBezTo>
                  <a:cubicBezTo>
                    <a:pt x="1759" y="31325"/>
                    <a:pt x="1919" y="48518"/>
                    <a:pt x="11801" y="49839"/>
                  </a:cubicBezTo>
                  <a:cubicBezTo>
                    <a:pt x="11801" y="49839"/>
                    <a:pt x="16747" y="49778"/>
                    <a:pt x="17215" y="49387"/>
                  </a:cubicBezTo>
                  <a:lnTo>
                    <a:pt x="17231" y="49375"/>
                  </a:lnTo>
                  <a:cubicBezTo>
                    <a:pt x="22610" y="45338"/>
                    <a:pt x="26005" y="39191"/>
                    <a:pt x="26387" y="32478"/>
                  </a:cubicBezTo>
                  <a:lnTo>
                    <a:pt x="27414" y="14375"/>
                  </a:lnTo>
                  <a:lnTo>
                    <a:pt x="27414" y="14375"/>
                  </a:lnTo>
                  <a:cubicBezTo>
                    <a:pt x="27414" y="14375"/>
                    <a:pt x="21743" y="15110"/>
                    <a:pt x="14390" y="15746"/>
                  </a:cubicBezTo>
                  <a:lnTo>
                    <a:pt x="14390" y="20498"/>
                  </a:lnTo>
                  <a:cubicBezTo>
                    <a:pt x="14390" y="20498"/>
                    <a:pt x="12676" y="15711"/>
                    <a:pt x="12403" y="14375"/>
                  </a:cubicBezTo>
                  <a:cubicBezTo>
                    <a:pt x="12130" y="13038"/>
                    <a:pt x="8052" y="1"/>
                    <a:pt x="805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 name="Google Shape;222;p26"/>
            <p:cNvSpPr/>
            <p:nvPr/>
          </p:nvSpPr>
          <p:spPr>
            <a:xfrm>
              <a:off x="3998700" y="3336850"/>
              <a:ext cx="100700" cy="312950"/>
            </a:xfrm>
            <a:custGeom>
              <a:rect b="b" l="l" r="r" t="t"/>
              <a:pathLst>
                <a:path extrusionOk="0" h="12518" w="4028">
                  <a:moveTo>
                    <a:pt x="1558" y="0"/>
                  </a:moveTo>
                  <a:lnTo>
                    <a:pt x="1524" y="19"/>
                  </a:lnTo>
                  <a:cubicBezTo>
                    <a:pt x="762" y="428"/>
                    <a:pt x="350" y="1219"/>
                    <a:pt x="180" y="1960"/>
                  </a:cubicBezTo>
                  <a:cubicBezTo>
                    <a:pt x="0" y="2719"/>
                    <a:pt x="67" y="3473"/>
                    <a:pt x="181" y="4152"/>
                  </a:cubicBezTo>
                  <a:cubicBezTo>
                    <a:pt x="295" y="4837"/>
                    <a:pt x="454" y="5470"/>
                    <a:pt x="553" y="6066"/>
                  </a:cubicBezTo>
                  <a:cubicBezTo>
                    <a:pt x="648" y="6616"/>
                    <a:pt x="690" y="7174"/>
                    <a:pt x="679" y="7733"/>
                  </a:cubicBezTo>
                  <a:cubicBezTo>
                    <a:pt x="662" y="8757"/>
                    <a:pt x="469" y="9570"/>
                    <a:pt x="313" y="10117"/>
                  </a:cubicBezTo>
                  <a:cubicBezTo>
                    <a:pt x="150" y="10665"/>
                    <a:pt x="26" y="10956"/>
                    <a:pt x="44" y="10963"/>
                  </a:cubicBezTo>
                  <a:cubicBezTo>
                    <a:pt x="44" y="10963"/>
                    <a:pt x="44" y="10963"/>
                    <a:pt x="45" y="10963"/>
                  </a:cubicBezTo>
                  <a:cubicBezTo>
                    <a:pt x="52" y="10963"/>
                    <a:pt x="90" y="10894"/>
                    <a:pt x="153" y="10760"/>
                  </a:cubicBezTo>
                  <a:cubicBezTo>
                    <a:pt x="218" y="10623"/>
                    <a:pt x="303" y="10416"/>
                    <a:pt x="399" y="10144"/>
                  </a:cubicBezTo>
                  <a:cubicBezTo>
                    <a:pt x="663" y="9368"/>
                    <a:pt x="813" y="8557"/>
                    <a:pt x="844" y="7738"/>
                  </a:cubicBezTo>
                  <a:cubicBezTo>
                    <a:pt x="866" y="7169"/>
                    <a:pt x="832" y="6599"/>
                    <a:pt x="744" y="6035"/>
                  </a:cubicBezTo>
                  <a:cubicBezTo>
                    <a:pt x="652" y="5428"/>
                    <a:pt x="499" y="4791"/>
                    <a:pt x="393" y="4118"/>
                  </a:cubicBezTo>
                  <a:cubicBezTo>
                    <a:pt x="289" y="3446"/>
                    <a:pt x="233" y="2728"/>
                    <a:pt x="405" y="2014"/>
                  </a:cubicBezTo>
                  <a:cubicBezTo>
                    <a:pt x="568" y="1324"/>
                    <a:pt x="945" y="618"/>
                    <a:pt x="1602" y="249"/>
                  </a:cubicBezTo>
                  <a:lnTo>
                    <a:pt x="1602" y="249"/>
                  </a:lnTo>
                  <a:lnTo>
                    <a:pt x="2252" y="341"/>
                  </a:lnTo>
                  <a:lnTo>
                    <a:pt x="2252" y="341"/>
                  </a:lnTo>
                  <a:cubicBezTo>
                    <a:pt x="2252" y="341"/>
                    <a:pt x="2252" y="341"/>
                    <a:pt x="2252" y="341"/>
                  </a:cubicBezTo>
                  <a:cubicBezTo>
                    <a:pt x="2652" y="2386"/>
                    <a:pt x="3029" y="4311"/>
                    <a:pt x="3356" y="5978"/>
                  </a:cubicBezTo>
                  <a:lnTo>
                    <a:pt x="3356" y="5978"/>
                  </a:lnTo>
                  <a:cubicBezTo>
                    <a:pt x="3537" y="7905"/>
                    <a:pt x="3689" y="9529"/>
                    <a:pt x="3801" y="10711"/>
                  </a:cubicBezTo>
                  <a:cubicBezTo>
                    <a:pt x="3860" y="11261"/>
                    <a:pt x="3907" y="11706"/>
                    <a:pt x="3944" y="12046"/>
                  </a:cubicBezTo>
                  <a:cubicBezTo>
                    <a:pt x="3980" y="12353"/>
                    <a:pt x="4005" y="12518"/>
                    <a:pt x="4017" y="12518"/>
                  </a:cubicBezTo>
                  <a:cubicBezTo>
                    <a:pt x="4017" y="12518"/>
                    <a:pt x="4017" y="12518"/>
                    <a:pt x="4017" y="12518"/>
                  </a:cubicBezTo>
                  <a:cubicBezTo>
                    <a:pt x="4028" y="12517"/>
                    <a:pt x="4024" y="12351"/>
                    <a:pt x="4009" y="12040"/>
                  </a:cubicBezTo>
                  <a:cubicBezTo>
                    <a:pt x="3987" y="11697"/>
                    <a:pt x="3959" y="11250"/>
                    <a:pt x="3925" y="10699"/>
                  </a:cubicBezTo>
                  <a:cubicBezTo>
                    <a:pt x="3836" y="9512"/>
                    <a:pt x="3712" y="7882"/>
                    <a:pt x="3566" y="5948"/>
                  </a:cubicBezTo>
                  <a:lnTo>
                    <a:pt x="3566" y="5943"/>
                  </a:lnTo>
                  <a:lnTo>
                    <a:pt x="3565" y="5937"/>
                  </a:lnTo>
                  <a:cubicBezTo>
                    <a:pt x="3246" y="4268"/>
                    <a:pt x="2878" y="2341"/>
                    <a:pt x="2487" y="294"/>
                  </a:cubicBezTo>
                  <a:cubicBezTo>
                    <a:pt x="2481" y="265"/>
                    <a:pt x="2475" y="236"/>
                    <a:pt x="2471" y="210"/>
                  </a:cubicBezTo>
                  <a:lnTo>
                    <a:pt x="2455" y="126"/>
                  </a:lnTo>
                  <a:lnTo>
                    <a:pt x="2369" y="114"/>
                  </a:lnTo>
                  <a:lnTo>
                    <a:pt x="1598" y="6"/>
                  </a:lnTo>
                  <a:lnTo>
                    <a:pt x="1558"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 name="Google Shape;223;p26"/>
            <p:cNvSpPr/>
            <p:nvPr/>
          </p:nvSpPr>
          <p:spPr>
            <a:xfrm>
              <a:off x="3689725" y="3581625"/>
              <a:ext cx="367875" cy="165975"/>
            </a:xfrm>
            <a:custGeom>
              <a:rect b="b" l="l" r="r" t="t"/>
              <a:pathLst>
                <a:path extrusionOk="0" h="6639" w="14715">
                  <a:moveTo>
                    <a:pt x="8303" y="1"/>
                  </a:moveTo>
                  <a:lnTo>
                    <a:pt x="8263" y="28"/>
                  </a:lnTo>
                  <a:lnTo>
                    <a:pt x="3941" y="2931"/>
                  </a:lnTo>
                  <a:lnTo>
                    <a:pt x="106" y="5530"/>
                  </a:lnTo>
                  <a:lnTo>
                    <a:pt x="0" y="5601"/>
                  </a:lnTo>
                  <a:lnTo>
                    <a:pt x="85" y="5693"/>
                  </a:lnTo>
                  <a:cubicBezTo>
                    <a:pt x="454" y="6096"/>
                    <a:pt x="883" y="6411"/>
                    <a:pt x="1372" y="6567"/>
                  </a:cubicBezTo>
                  <a:cubicBezTo>
                    <a:pt x="1517" y="6614"/>
                    <a:pt x="1669" y="6638"/>
                    <a:pt x="1821" y="6638"/>
                  </a:cubicBezTo>
                  <a:cubicBezTo>
                    <a:pt x="1920" y="6638"/>
                    <a:pt x="2020" y="6628"/>
                    <a:pt x="2117" y="6608"/>
                  </a:cubicBezTo>
                  <a:cubicBezTo>
                    <a:pt x="2365" y="6556"/>
                    <a:pt x="2567" y="6441"/>
                    <a:pt x="2758" y="6345"/>
                  </a:cubicBezTo>
                  <a:cubicBezTo>
                    <a:pt x="3530" y="5942"/>
                    <a:pt x="4188" y="5559"/>
                    <a:pt x="4733" y="5239"/>
                  </a:cubicBezTo>
                  <a:cubicBezTo>
                    <a:pt x="5277" y="4919"/>
                    <a:pt x="5703" y="4660"/>
                    <a:pt x="5993" y="4479"/>
                  </a:cubicBezTo>
                  <a:cubicBezTo>
                    <a:pt x="6282" y="4297"/>
                    <a:pt x="6435" y="4193"/>
                    <a:pt x="6428" y="4183"/>
                  </a:cubicBezTo>
                  <a:cubicBezTo>
                    <a:pt x="6428" y="4182"/>
                    <a:pt x="6427" y="4182"/>
                    <a:pt x="6426" y="4182"/>
                  </a:cubicBezTo>
                  <a:cubicBezTo>
                    <a:pt x="6403" y="4182"/>
                    <a:pt x="6240" y="4265"/>
                    <a:pt x="5958" y="4417"/>
                  </a:cubicBezTo>
                  <a:lnTo>
                    <a:pt x="4667" y="5122"/>
                  </a:lnTo>
                  <a:cubicBezTo>
                    <a:pt x="4114" y="5423"/>
                    <a:pt x="3447" y="5793"/>
                    <a:pt x="2675" y="6179"/>
                  </a:cubicBezTo>
                  <a:cubicBezTo>
                    <a:pt x="2480" y="6275"/>
                    <a:pt x="2284" y="6380"/>
                    <a:pt x="2080" y="6417"/>
                  </a:cubicBezTo>
                  <a:cubicBezTo>
                    <a:pt x="2002" y="6431"/>
                    <a:pt x="1922" y="6439"/>
                    <a:pt x="1843" y="6439"/>
                  </a:cubicBezTo>
                  <a:cubicBezTo>
                    <a:pt x="1704" y="6439"/>
                    <a:pt x="1565" y="6416"/>
                    <a:pt x="1432" y="6371"/>
                  </a:cubicBezTo>
                  <a:cubicBezTo>
                    <a:pt x="1035" y="6242"/>
                    <a:pt x="655" y="5971"/>
                    <a:pt x="338" y="5641"/>
                  </a:cubicBezTo>
                  <a:lnTo>
                    <a:pt x="338" y="5641"/>
                  </a:lnTo>
                  <a:lnTo>
                    <a:pt x="4076" y="3129"/>
                  </a:lnTo>
                  <a:lnTo>
                    <a:pt x="8345" y="232"/>
                  </a:lnTo>
                  <a:lnTo>
                    <a:pt x="8345" y="232"/>
                  </a:lnTo>
                  <a:lnTo>
                    <a:pt x="12926" y="1296"/>
                  </a:lnTo>
                  <a:lnTo>
                    <a:pt x="14239" y="1582"/>
                  </a:lnTo>
                  <a:cubicBezTo>
                    <a:pt x="14498" y="1635"/>
                    <a:pt x="14656" y="1664"/>
                    <a:pt x="14700" y="1664"/>
                  </a:cubicBezTo>
                  <a:cubicBezTo>
                    <a:pt x="14707" y="1664"/>
                    <a:pt x="14712" y="1663"/>
                    <a:pt x="14712" y="1661"/>
                  </a:cubicBezTo>
                  <a:cubicBezTo>
                    <a:pt x="14714" y="1650"/>
                    <a:pt x="14556" y="1599"/>
                    <a:pt x="14256" y="1516"/>
                  </a:cubicBezTo>
                  <a:lnTo>
                    <a:pt x="12957" y="1171"/>
                  </a:lnTo>
                  <a:lnTo>
                    <a:pt x="8349" y="13"/>
                  </a:lnTo>
                  <a:lnTo>
                    <a:pt x="830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 name="Google Shape;224;p26"/>
            <p:cNvSpPr/>
            <p:nvPr/>
          </p:nvSpPr>
          <p:spPr>
            <a:xfrm>
              <a:off x="3763625" y="3648300"/>
              <a:ext cx="206725" cy="271375"/>
            </a:xfrm>
            <a:custGeom>
              <a:rect b="b" l="l" r="r" t="t"/>
              <a:pathLst>
                <a:path extrusionOk="0" h="10855" w="8269">
                  <a:moveTo>
                    <a:pt x="6570" y="0"/>
                  </a:moveTo>
                  <a:cubicBezTo>
                    <a:pt x="6522" y="0"/>
                    <a:pt x="6474" y="4"/>
                    <a:pt x="6425" y="12"/>
                  </a:cubicBezTo>
                  <a:cubicBezTo>
                    <a:pt x="6009" y="64"/>
                    <a:pt x="5568" y="240"/>
                    <a:pt x="5087" y="367"/>
                  </a:cubicBezTo>
                  <a:lnTo>
                    <a:pt x="5063" y="373"/>
                  </a:lnTo>
                  <a:lnTo>
                    <a:pt x="5045" y="391"/>
                  </a:lnTo>
                  <a:cubicBezTo>
                    <a:pt x="4481" y="946"/>
                    <a:pt x="3837" y="1593"/>
                    <a:pt x="3140" y="2313"/>
                  </a:cubicBezTo>
                  <a:cubicBezTo>
                    <a:pt x="2792" y="2674"/>
                    <a:pt x="2431" y="3053"/>
                    <a:pt x="2062" y="3452"/>
                  </a:cubicBezTo>
                  <a:cubicBezTo>
                    <a:pt x="1696" y="3859"/>
                    <a:pt x="1312" y="4251"/>
                    <a:pt x="969" y="4757"/>
                  </a:cubicBezTo>
                  <a:lnTo>
                    <a:pt x="960" y="4772"/>
                  </a:lnTo>
                  <a:lnTo>
                    <a:pt x="956" y="4796"/>
                  </a:lnTo>
                  <a:cubicBezTo>
                    <a:pt x="878" y="5243"/>
                    <a:pt x="800" y="5704"/>
                    <a:pt x="719" y="6171"/>
                  </a:cubicBezTo>
                  <a:cubicBezTo>
                    <a:pt x="468" y="7662"/>
                    <a:pt x="229" y="9080"/>
                    <a:pt x="13" y="10365"/>
                  </a:cubicBezTo>
                  <a:lnTo>
                    <a:pt x="1" y="10437"/>
                  </a:lnTo>
                  <a:lnTo>
                    <a:pt x="58" y="10473"/>
                  </a:lnTo>
                  <a:cubicBezTo>
                    <a:pt x="439" y="10716"/>
                    <a:pt x="864" y="10855"/>
                    <a:pt x="1281" y="10855"/>
                  </a:cubicBezTo>
                  <a:cubicBezTo>
                    <a:pt x="1376" y="10855"/>
                    <a:pt x="1470" y="10847"/>
                    <a:pt x="1564" y="10833"/>
                  </a:cubicBezTo>
                  <a:cubicBezTo>
                    <a:pt x="2067" y="10749"/>
                    <a:pt x="2470" y="10442"/>
                    <a:pt x="2730" y="10107"/>
                  </a:cubicBezTo>
                  <a:lnTo>
                    <a:pt x="2746" y="10086"/>
                  </a:lnTo>
                  <a:lnTo>
                    <a:pt x="2750" y="10063"/>
                  </a:lnTo>
                  <a:cubicBezTo>
                    <a:pt x="2884" y="9004"/>
                    <a:pt x="2994" y="8131"/>
                    <a:pt x="3077" y="7480"/>
                  </a:cubicBezTo>
                  <a:cubicBezTo>
                    <a:pt x="3108" y="7197"/>
                    <a:pt x="3133" y="6964"/>
                    <a:pt x="3154" y="6773"/>
                  </a:cubicBezTo>
                  <a:cubicBezTo>
                    <a:pt x="3169" y="6610"/>
                    <a:pt x="3172" y="6524"/>
                    <a:pt x="3163" y="6523"/>
                  </a:cubicBezTo>
                  <a:cubicBezTo>
                    <a:pt x="3163" y="6523"/>
                    <a:pt x="3163" y="6523"/>
                    <a:pt x="3163" y="6523"/>
                  </a:cubicBezTo>
                  <a:cubicBezTo>
                    <a:pt x="3154" y="6523"/>
                    <a:pt x="3134" y="6607"/>
                    <a:pt x="3103" y="6766"/>
                  </a:cubicBezTo>
                  <a:lnTo>
                    <a:pt x="2979" y="7466"/>
                  </a:lnTo>
                  <a:cubicBezTo>
                    <a:pt x="2877" y="8109"/>
                    <a:pt x="2741" y="8971"/>
                    <a:pt x="2576" y="10014"/>
                  </a:cubicBezTo>
                  <a:lnTo>
                    <a:pt x="2576" y="10014"/>
                  </a:lnTo>
                  <a:cubicBezTo>
                    <a:pt x="2325" y="10314"/>
                    <a:pt x="1966" y="10567"/>
                    <a:pt x="1534" y="10633"/>
                  </a:cubicBezTo>
                  <a:cubicBezTo>
                    <a:pt x="1459" y="10645"/>
                    <a:pt x="1382" y="10650"/>
                    <a:pt x="1304" y="10650"/>
                  </a:cubicBezTo>
                  <a:cubicBezTo>
                    <a:pt x="948" y="10650"/>
                    <a:pt x="569" y="10531"/>
                    <a:pt x="243" y="10332"/>
                  </a:cubicBezTo>
                  <a:lnTo>
                    <a:pt x="243" y="10332"/>
                  </a:lnTo>
                  <a:cubicBezTo>
                    <a:pt x="462" y="9066"/>
                    <a:pt x="703" y="7674"/>
                    <a:pt x="956" y="6213"/>
                  </a:cubicBezTo>
                  <a:cubicBezTo>
                    <a:pt x="1034" y="5754"/>
                    <a:pt x="1111" y="5301"/>
                    <a:pt x="1187" y="4860"/>
                  </a:cubicBezTo>
                  <a:lnTo>
                    <a:pt x="1187" y="4860"/>
                  </a:lnTo>
                  <a:cubicBezTo>
                    <a:pt x="1487" y="4417"/>
                    <a:pt x="1880" y="4002"/>
                    <a:pt x="2232" y="3608"/>
                  </a:cubicBezTo>
                  <a:lnTo>
                    <a:pt x="3297" y="2463"/>
                  </a:lnTo>
                  <a:lnTo>
                    <a:pt x="5154" y="528"/>
                  </a:lnTo>
                  <a:lnTo>
                    <a:pt x="5154" y="528"/>
                  </a:lnTo>
                  <a:cubicBezTo>
                    <a:pt x="5646" y="384"/>
                    <a:pt x="6059" y="209"/>
                    <a:pt x="6444" y="148"/>
                  </a:cubicBezTo>
                  <a:cubicBezTo>
                    <a:pt x="6499" y="137"/>
                    <a:pt x="6553" y="132"/>
                    <a:pt x="6605" y="132"/>
                  </a:cubicBezTo>
                  <a:cubicBezTo>
                    <a:pt x="6734" y="132"/>
                    <a:pt x="6854" y="162"/>
                    <a:pt x="6972" y="198"/>
                  </a:cubicBezTo>
                  <a:cubicBezTo>
                    <a:pt x="7135" y="249"/>
                    <a:pt x="7281" y="309"/>
                    <a:pt x="7413" y="363"/>
                  </a:cubicBezTo>
                  <a:cubicBezTo>
                    <a:pt x="7859" y="565"/>
                    <a:pt x="8164" y="624"/>
                    <a:pt x="8245" y="624"/>
                  </a:cubicBezTo>
                  <a:cubicBezTo>
                    <a:pt x="8259" y="624"/>
                    <a:pt x="8266" y="622"/>
                    <a:pt x="8266" y="619"/>
                  </a:cubicBezTo>
                  <a:cubicBezTo>
                    <a:pt x="8268" y="609"/>
                    <a:pt x="8192" y="591"/>
                    <a:pt x="8051" y="541"/>
                  </a:cubicBezTo>
                  <a:cubicBezTo>
                    <a:pt x="7910" y="492"/>
                    <a:pt x="7710" y="400"/>
                    <a:pt x="7453" y="276"/>
                  </a:cubicBezTo>
                  <a:cubicBezTo>
                    <a:pt x="7323" y="215"/>
                    <a:pt x="7178" y="146"/>
                    <a:pt x="7009" y="87"/>
                  </a:cubicBezTo>
                  <a:cubicBezTo>
                    <a:pt x="6885" y="41"/>
                    <a:pt x="6731" y="0"/>
                    <a:pt x="657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 name="Google Shape;225;p26"/>
            <p:cNvSpPr/>
            <p:nvPr/>
          </p:nvSpPr>
          <p:spPr>
            <a:xfrm>
              <a:off x="3838100" y="3731675"/>
              <a:ext cx="151350" cy="179175"/>
            </a:xfrm>
            <a:custGeom>
              <a:rect b="b" l="l" r="r" t="t"/>
              <a:pathLst>
                <a:path extrusionOk="0" h="7167" w="6054">
                  <a:moveTo>
                    <a:pt x="5781" y="1"/>
                  </a:moveTo>
                  <a:lnTo>
                    <a:pt x="5011" y="15"/>
                  </a:lnTo>
                  <a:lnTo>
                    <a:pt x="2209" y="119"/>
                  </a:lnTo>
                  <a:lnTo>
                    <a:pt x="2167" y="121"/>
                  </a:lnTo>
                  <a:lnTo>
                    <a:pt x="2140" y="156"/>
                  </a:lnTo>
                  <a:lnTo>
                    <a:pt x="28" y="2885"/>
                  </a:lnTo>
                  <a:lnTo>
                    <a:pt x="5" y="2916"/>
                  </a:lnTo>
                  <a:lnTo>
                    <a:pt x="5" y="2956"/>
                  </a:lnTo>
                  <a:cubicBezTo>
                    <a:pt x="3" y="3780"/>
                    <a:pt x="2" y="4648"/>
                    <a:pt x="1" y="5545"/>
                  </a:cubicBezTo>
                  <a:cubicBezTo>
                    <a:pt x="1" y="6041"/>
                    <a:pt x="2" y="6529"/>
                    <a:pt x="2" y="6994"/>
                  </a:cubicBezTo>
                  <a:lnTo>
                    <a:pt x="2" y="7089"/>
                  </a:lnTo>
                  <a:lnTo>
                    <a:pt x="91" y="7109"/>
                  </a:lnTo>
                  <a:cubicBezTo>
                    <a:pt x="258" y="7145"/>
                    <a:pt x="427" y="7166"/>
                    <a:pt x="594" y="7166"/>
                  </a:cubicBezTo>
                  <a:cubicBezTo>
                    <a:pt x="794" y="7166"/>
                    <a:pt x="993" y="7135"/>
                    <a:pt x="1185" y="7060"/>
                  </a:cubicBezTo>
                  <a:cubicBezTo>
                    <a:pt x="1358" y="6989"/>
                    <a:pt x="1521" y="6870"/>
                    <a:pt x="1624" y="6712"/>
                  </a:cubicBezTo>
                  <a:cubicBezTo>
                    <a:pt x="1728" y="6550"/>
                    <a:pt x="1782" y="6391"/>
                    <a:pt x="1832" y="6231"/>
                  </a:cubicBezTo>
                  <a:cubicBezTo>
                    <a:pt x="2008" y="5610"/>
                    <a:pt x="2055" y="5013"/>
                    <a:pt x="2066" y="4455"/>
                  </a:cubicBezTo>
                  <a:lnTo>
                    <a:pt x="2066" y="4455"/>
                  </a:lnTo>
                  <a:cubicBezTo>
                    <a:pt x="2527" y="4123"/>
                    <a:pt x="2887" y="3739"/>
                    <a:pt x="3136" y="3338"/>
                  </a:cubicBezTo>
                  <a:lnTo>
                    <a:pt x="3136" y="3338"/>
                  </a:lnTo>
                  <a:lnTo>
                    <a:pt x="5262" y="3229"/>
                  </a:lnTo>
                  <a:cubicBezTo>
                    <a:pt x="5773" y="3197"/>
                    <a:pt x="6053" y="3171"/>
                    <a:pt x="6053" y="3155"/>
                  </a:cubicBezTo>
                  <a:cubicBezTo>
                    <a:pt x="6053" y="3141"/>
                    <a:pt x="5857" y="3134"/>
                    <a:pt x="5495" y="3134"/>
                  </a:cubicBezTo>
                  <a:cubicBezTo>
                    <a:pt x="5423" y="3134"/>
                    <a:pt x="5344" y="3135"/>
                    <a:pt x="5259" y="3135"/>
                  </a:cubicBezTo>
                  <a:lnTo>
                    <a:pt x="3084" y="3170"/>
                  </a:lnTo>
                  <a:lnTo>
                    <a:pt x="3039" y="3171"/>
                  </a:lnTo>
                  <a:lnTo>
                    <a:pt x="3013" y="3212"/>
                  </a:lnTo>
                  <a:cubicBezTo>
                    <a:pt x="2764" y="3605"/>
                    <a:pt x="2380" y="3999"/>
                    <a:pt x="1910" y="4317"/>
                  </a:cubicBezTo>
                  <a:lnTo>
                    <a:pt x="1866" y="4347"/>
                  </a:lnTo>
                  <a:lnTo>
                    <a:pt x="1863" y="4402"/>
                  </a:lnTo>
                  <a:cubicBezTo>
                    <a:pt x="1847" y="4954"/>
                    <a:pt x="1794" y="5566"/>
                    <a:pt x="1617" y="6167"/>
                  </a:cubicBezTo>
                  <a:cubicBezTo>
                    <a:pt x="1570" y="6314"/>
                    <a:pt x="1513" y="6466"/>
                    <a:pt x="1437" y="6582"/>
                  </a:cubicBezTo>
                  <a:cubicBezTo>
                    <a:pt x="1357" y="6702"/>
                    <a:pt x="1236" y="6789"/>
                    <a:pt x="1097" y="6846"/>
                  </a:cubicBezTo>
                  <a:cubicBezTo>
                    <a:pt x="947" y="6906"/>
                    <a:pt x="775" y="6932"/>
                    <a:pt x="600" y="6932"/>
                  </a:cubicBezTo>
                  <a:cubicBezTo>
                    <a:pt x="480" y="6932"/>
                    <a:pt x="357" y="6919"/>
                    <a:pt x="239" y="6898"/>
                  </a:cubicBezTo>
                  <a:lnTo>
                    <a:pt x="239" y="6898"/>
                  </a:lnTo>
                  <a:cubicBezTo>
                    <a:pt x="239" y="6462"/>
                    <a:pt x="240" y="6007"/>
                    <a:pt x="240" y="5545"/>
                  </a:cubicBezTo>
                  <a:cubicBezTo>
                    <a:pt x="239" y="4663"/>
                    <a:pt x="238" y="3808"/>
                    <a:pt x="236" y="2995"/>
                  </a:cubicBezTo>
                  <a:lnTo>
                    <a:pt x="236" y="2995"/>
                  </a:lnTo>
                  <a:lnTo>
                    <a:pt x="2263" y="306"/>
                  </a:lnTo>
                  <a:lnTo>
                    <a:pt x="2263" y="306"/>
                  </a:lnTo>
                  <a:lnTo>
                    <a:pt x="5016" y="122"/>
                  </a:lnTo>
                  <a:lnTo>
                    <a:pt x="5785" y="57"/>
                  </a:lnTo>
                  <a:cubicBezTo>
                    <a:pt x="5960" y="38"/>
                    <a:pt x="6053" y="24"/>
                    <a:pt x="6053" y="15"/>
                  </a:cubicBezTo>
                  <a:cubicBezTo>
                    <a:pt x="6053" y="5"/>
                    <a:pt x="5959" y="1"/>
                    <a:pt x="578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 name="Google Shape;226;p26"/>
            <p:cNvSpPr/>
            <p:nvPr/>
          </p:nvSpPr>
          <p:spPr>
            <a:xfrm>
              <a:off x="3886050" y="3874250"/>
              <a:ext cx="62025" cy="171575"/>
            </a:xfrm>
            <a:custGeom>
              <a:rect b="b" l="l" r="r" t="t"/>
              <a:pathLst>
                <a:path extrusionOk="0" h="6863" w="2481">
                  <a:moveTo>
                    <a:pt x="76" y="1"/>
                  </a:moveTo>
                  <a:cubicBezTo>
                    <a:pt x="76" y="1"/>
                    <a:pt x="75" y="1"/>
                    <a:pt x="75" y="1"/>
                  </a:cubicBezTo>
                  <a:cubicBezTo>
                    <a:pt x="75" y="1"/>
                    <a:pt x="75" y="1"/>
                    <a:pt x="75" y="1"/>
                  </a:cubicBezTo>
                  <a:cubicBezTo>
                    <a:pt x="47" y="1"/>
                    <a:pt x="0" y="418"/>
                    <a:pt x="36" y="1089"/>
                  </a:cubicBezTo>
                  <a:cubicBezTo>
                    <a:pt x="72" y="1762"/>
                    <a:pt x="217" y="2691"/>
                    <a:pt x="549" y="3669"/>
                  </a:cubicBezTo>
                  <a:cubicBezTo>
                    <a:pt x="883" y="4646"/>
                    <a:pt x="1337" y="5468"/>
                    <a:pt x="1718" y="6025"/>
                  </a:cubicBezTo>
                  <a:cubicBezTo>
                    <a:pt x="2089" y="6565"/>
                    <a:pt x="2376" y="6863"/>
                    <a:pt x="2411" y="6863"/>
                  </a:cubicBezTo>
                  <a:cubicBezTo>
                    <a:pt x="2412" y="6863"/>
                    <a:pt x="2413" y="6863"/>
                    <a:pt x="2414" y="6862"/>
                  </a:cubicBezTo>
                  <a:cubicBezTo>
                    <a:pt x="2480" y="6819"/>
                    <a:pt x="1421" y="5516"/>
                    <a:pt x="776" y="3592"/>
                  </a:cubicBezTo>
                  <a:cubicBezTo>
                    <a:pt x="111" y="1675"/>
                    <a:pt x="155" y="1"/>
                    <a:pt x="7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 name="Google Shape;227;p26"/>
            <p:cNvSpPr/>
            <p:nvPr/>
          </p:nvSpPr>
          <p:spPr>
            <a:xfrm>
              <a:off x="3901850" y="3865000"/>
              <a:ext cx="77175" cy="32550"/>
            </a:xfrm>
            <a:custGeom>
              <a:rect b="b" l="l" r="r" t="t"/>
              <a:pathLst>
                <a:path extrusionOk="0" h="1302" w="3087">
                  <a:moveTo>
                    <a:pt x="1012" y="0"/>
                  </a:moveTo>
                  <a:cubicBezTo>
                    <a:pt x="813" y="0"/>
                    <a:pt x="634" y="25"/>
                    <a:pt x="489" y="62"/>
                  </a:cubicBezTo>
                  <a:cubicBezTo>
                    <a:pt x="170" y="141"/>
                    <a:pt x="0" y="256"/>
                    <a:pt x="12" y="284"/>
                  </a:cubicBezTo>
                  <a:cubicBezTo>
                    <a:pt x="14" y="291"/>
                    <a:pt x="24" y="294"/>
                    <a:pt x="43" y="294"/>
                  </a:cubicBezTo>
                  <a:cubicBezTo>
                    <a:pt x="137" y="294"/>
                    <a:pt x="435" y="214"/>
                    <a:pt x="835" y="214"/>
                  </a:cubicBezTo>
                  <a:cubicBezTo>
                    <a:pt x="1086" y="214"/>
                    <a:pt x="1377" y="246"/>
                    <a:pt x="1683" y="349"/>
                  </a:cubicBezTo>
                  <a:cubicBezTo>
                    <a:pt x="2547" y="633"/>
                    <a:pt x="2977" y="1301"/>
                    <a:pt x="3054" y="1301"/>
                  </a:cubicBezTo>
                  <a:cubicBezTo>
                    <a:pt x="3056" y="1301"/>
                    <a:pt x="3058" y="1300"/>
                    <a:pt x="3060" y="1299"/>
                  </a:cubicBezTo>
                  <a:cubicBezTo>
                    <a:pt x="3086" y="1285"/>
                    <a:pt x="3020" y="1090"/>
                    <a:pt x="2810" y="836"/>
                  </a:cubicBezTo>
                  <a:cubicBezTo>
                    <a:pt x="2606" y="584"/>
                    <a:pt x="2242" y="281"/>
                    <a:pt x="1760" y="121"/>
                  </a:cubicBezTo>
                  <a:cubicBezTo>
                    <a:pt x="1500" y="34"/>
                    <a:pt x="1243" y="0"/>
                    <a:pt x="101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 name="Google Shape;228;p26"/>
            <p:cNvSpPr/>
            <p:nvPr/>
          </p:nvSpPr>
          <p:spPr>
            <a:xfrm>
              <a:off x="3973750" y="3817325"/>
              <a:ext cx="10725" cy="75825"/>
            </a:xfrm>
            <a:custGeom>
              <a:rect b="b" l="l" r="r" t="t"/>
              <a:pathLst>
                <a:path extrusionOk="0" h="3033" w="429">
                  <a:moveTo>
                    <a:pt x="362" y="1"/>
                  </a:moveTo>
                  <a:cubicBezTo>
                    <a:pt x="296" y="1"/>
                    <a:pt x="177" y="669"/>
                    <a:pt x="96" y="1502"/>
                  </a:cubicBezTo>
                  <a:cubicBezTo>
                    <a:pt x="14" y="2341"/>
                    <a:pt x="1" y="3027"/>
                    <a:pt x="67" y="3032"/>
                  </a:cubicBezTo>
                  <a:cubicBezTo>
                    <a:pt x="68" y="3032"/>
                    <a:pt x="68" y="3032"/>
                    <a:pt x="68" y="3032"/>
                  </a:cubicBezTo>
                  <a:cubicBezTo>
                    <a:pt x="134" y="3032"/>
                    <a:pt x="253" y="2362"/>
                    <a:pt x="334" y="1531"/>
                  </a:cubicBezTo>
                  <a:cubicBezTo>
                    <a:pt x="416" y="697"/>
                    <a:pt x="429" y="12"/>
                    <a:pt x="363" y="1"/>
                  </a:cubicBezTo>
                  <a:cubicBezTo>
                    <a:pt x="363" y="1"/>
                    <a:pt x="362" y="1"/>
                    <a:pt x="36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 name="Google Shape;229;p26"/>
            <p:cNvSpPr/>
            <p:nvPr/>
          </p:nvSpPr>
          <p:spPr>
            <a:xfrm>
              <a:off x="4141425" y="3999525"/>
              <a:ext cx="305900" cy="1025000"/>
            </a:xfrm>
            <a:custGeom>
              <a:rect b="b" l="l" r="r" t="t"/>
              <a:pathLst>
                <a:path extrusionOk="0" h="41000" w="12236">
                  <a:moveTo>
                    <a:pt x="6" y="1"/>
                  </a:moveTo>
                  <a:cubicBezTo>
                    <a:pt x="5" y="1"/>
                    <a:pt x="5" y="1"/>
                    <a:pt x="5" y="1"/>
                  </a:cubicBezTo>
                  <a:cubicBezTo>
                    <a:pt x="1" y="2"/>
                    <a:pt x="8" y="40"/>
                    <a:pt x="24" y="111"/>
                  </a:cubicBezTo>
                  <a:cubicBezTo>
                    <a:pt x="46" y="197"/>
                    <a:pt x="72" y="301"/>
                    <a:pt x="105" y="429"/>
                  </a:cubicBezTo>
                  <a:cubicBezTo>
                    <a:pt x="187" y="726"/>
                    <a:pt x="298" y="1131"/>
                    <a:pt x="439" y="1642"/>
                  </a:cubicBezTo>
                  <a:cubicBezTo>
                    <a:pt x="735" y="2694"/>
                    <a:pt x="1173" y="4213"/>
                    <a:pt x="1729" y="6086"/>
                  </a:cubicBezTo>
                  <a:cubicBezTo>
                    <a:pt x="2840" y="9831"/>
                    <a:pt x="4418" y="14996"/>
                    <a:pt x="6286" y="20661"/>
                  </a:cubicBezTo>
                  <a:cubicBezTo>
                    <a:pt x="7225" y="23490"/>
                    <a:pt x="8155" y="26175"/>
                    <a:pt x="9040" y="28603"/>
                  </a:cubicBezTo>
                  <a:cubicBezTo>
                    <a:pt x="9496" y="29812"/>
                    <a:pt x="9920" y="30964"/>
                    <a:pt x="10357" y="32029"/>
                  </a:cubicBezTo>
                  <a:cubicBezTo>
                    <a:pt x="10774" y="33101"/>
                    <a:pt x="11215" y="34076"/>
                    <a:pt x="11528" y="34996"/>
                  </a:cubicBezTo>
                  <a:cubicBezTo>
                    <a:pt x="11844" y="35914"/>
                    <a:pt x="12035" y="36778"/>
                    <a:pt x="12074" y="37545"/>
                  </a:cubicBezTo>
                  <a:cubicBezTo>
                    <a:pt x="12113" y="38313"/>
                    <a:pt x="12018" y="38977"/>
                    <a:pt x="11864" y="39496"/>
                  </a:cubicBezTo>
                  <a:cubicBezTo>
                    <a:pt x="11550" y="40541"/>
                    <a:pt x="11087" y="40982"/>
                    <a:pt x="11121" y="40999"/>
                  </a:cubicBezTo>
                  <a:cubicBezTo>
                    <a:pt x="11121" y="40999"/>
                    <a:pt x="11237" y="40898"/>
                    <a:pt x="11400" y="40661"/>
                  </a:cubicBezTo>
                  <a:cubicBezTo>
                    <a:pt x="11642" y="40313"/>
                    <a:pt x="11827" y="39929"/>
                    <a:pt x="11953" y="39524"/>
                  </a:cubicBezTo>
                  <a:cubicBezTo>
                    <a:pt x="12124" y="39000"/>
                    <a:pt x="12235" y="38325"/>
                    <a:pt x="12208" y="37541"/>
                  </a:cubicBezTo>
                  <a:cubicBezTo>
                    <a:pt x="12181" y="36756"/>
                    <a:pt x="11998" y="35875"/>
                    <a:pt x="11687" y="34944"/>
                  </a:cubicBezTo>
                  <a:cubicBezTo>
                    <a:pt x="11383" y="34009"/>
                    <a:pt x="10949" y="33028"/>
                    <a:pt x="10541" y="31957"/>
                  </a:cubicBezTo>
                  <a:cubicBezTo>
                    <a:pt x="10114" y="30891"/>
                    <a:pt x="9698" y="29737"/>
                    <a:pt x="9248" y="28528"/>
                  </a:cubicBezTo>
                  <a:cubicBezTo>
                    <a:pt x="8374" y="26099"/>
                    <a:pt x="7453" y="23414"/>
                    <a:pt x="6514" y="20586"/>
                  </a:cubicBezTo>
                  <a:cubicBezTo>
                    <a:pt x="4647" y="14924"/>
                    <a:pt x="3045" y="9770"/>
                    <a:pt x="1892" y="6038"/>
                  </a:cubicBezTo>
                  <a:cubicBezTo>
                    <a:pt x="1321" y="4185"/>
                    <a:pt x="856" y="2681"/>
                    <a:pt x="528" y="1617"/>
                  </a:cubicBezTo>
                  <a:cubicBezTo>
                    <a:pt x="369" y="1109"/>
                    <a:pt x="243" y="708"/>
                    <a:pt x="152" y="416"/>
                  </a:cubicBezTo>
                  <a:cubicBezTo>
                    <a:pt x="110" y="290"/>
                    <a:pt x="75" y="189"/>
                    <a:pt x="48" y="105"/>
                  </a:cubicBezTo>
                  <a:cubicBezTo>
                    <a:pt x="24" y="36"/>
                    <a:pt x="9" y="1"/>
                    <a:pt x="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 name="Google Shape;230;p26"/>
            <p:cNvSpPr/>
            <p:nvPr/>
          </p:nvSpPr>
          <p:spPr>
            <a:xfrm>
              <a:off x="2736000" y="4512025"/>
              <a:ext cx="1244100" cy="959225"/>
            </a:xfrm>
            <a:custGeom>
              <a:rect b="b" l="l" r="r" t="t"/>
              <a:pathLst>
                <a:path extrusionOk="0" h="38369" w="49764">
                  <a:moveTo>
                    <a:pt x="5614" y="1"/>
                  </a:moveTo>
                  <a:lnTo>
                    <a:pt x="1501" y="23232"/>
                  </a:lnTo>
                  <a:cubicBezTo>
                    <a:pt x="1" y="31033"/>
                    <a:pt x="5932" y="38287"/>
                    <a:pt x="13875" y="38368"/>
                  </a:cubicBezTo>
                  <a:lnTo>
                    <a:pt x="49764" y="37970"/>
                  </a:lnTo>
                  <a:lnTo>
                    <a:pt x="48821" y="26349"/>
                  </a:lnTo>
                  <a:lnTo>
                    <a:pt x="18050" y="21759"/>
                  </a:lnTo>
                  <a:lnTo>
                    <a:pt x="21881" y="665"/>
                  </a:lnTo>
                  <a:lnTo>
                    <a:pt x="561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 name="Google Shape;231;p26"/>
            <p:cNvSpPr/>
            <p:nvPr/>
          </p:nvSpPr>
          <p:spPr>
            <a:xfrm>
              <a:off x="3901025" y="5105825"/>
              <a:ext cx="507200" cy="368775"/>
            </a:xfrm>
            <a:custGeom>
              <a:rect b="b" l="l" r="r" t="t"/>
              <a:pathLst>
                <a:path extrusionOk="0" h="14751" w="20288">
                  <a:moveTo>
                    <a:pt x="7057" y="0"/>
                  </a:moveTo>
                  <a:cubicBezTo>
                    <a:pt x="7057" y="0"/>
                    <a:pt x="510" y="3127"/>
                    <a:pt x="19" y="3127"/>
                  </a:cubicBezTo>
                  <a:cubicBezTo>
                    <a:pt x="11" y="3127"/>
                    <a:pt x="5" y="3126"/>
                    <a:pt x="0" y="3125"/>
                  </a:cubicBezTo>
                  <a:lnTo>
                    <a:pt x="0" y="3342"/>
                  </a:lnTo>
                  <a:lnTo>
                    <a:pt x="0" y="13273"/>
                  </a:lnTo>
                  <a:lnTo>
                    <a:pt x="3260" y="14247"/>
                  </a:lnTo>
                  <a:cubicBezTo>
                    <a:pt x="4388" y="14583"/>
                    <a:pt x="5553" y="14751"/>
                    <a:pt x="6718" y="14751"/>
                  </a:cubicBezTo>
                  <a:cubicBezTo>
                    <a:pt x="7822" y="14751"/>
                    <a:pt x="8927" y="14600"/>
                    <a:pt x="10001" y="14297"/>
                  </a:cubicBezTo>
                  <a:cubicBezTo>
                    <a:pt x="11368" y="13914"/>
                    <a:pt x="12653" y="13515"/>
                    <a:pt x="12818" y="13326"/>
                  </a:cubicBezTo>
                  <a:cubicBezTo>
                    <a:pt x="13186" y="12905"/>
                    <a:pt x="14079" y="11066"/>
                    <a:pt x="14079" y="11066"/>
                  </a:cubicBezTo>
                  <a:cubicBezTo>
                    <a:pt x="14079" y="11066"/>
                    <a:pt x="15498" y="10541"/>
                    <a:pt x="15655" y="10016"/>
                  </a:cubicBezTo>
                  <a:cubicBezTo>
                    <a:pt x="15813" y="9491"/>
                    <a:pt x="15866" y="8492"/>
                    <a:pt x="15866" y="8492"/>
                  </a:cubicBezTo>
                  <a:cubicBezTo>
                    <a:pt x="15866" y="8492"/>
                    <a:pt x="18473" y="8274"/>
                    <a:pt x="19380" y="7669"/>
                  </a:cubicBezTo>
                  <a:cubicBezTo>
                    <a:pt x="20287" y="7064"/>
                    <a:pt x="20162" y="3731"/>
                    <a:pt x="20162" y="3731"/>
                  </a:cubicBezTo>
                  <a:lnTo>
                    <a:pt x="20162" y="3731"/>
                  </a:lnTo>
                  <a:lnTo>
                    <a:pt x="18952" y="4738"/>
                  </a:lnTo>
                  <a:lnTo>
                    <a:pt x="14114" y="5141"/>
                  </a:lnTo>
                  <a:lnTo>
                    <a:pt x="11291" y="3128"/>
                  </a:lnTo>
                  <a:lnTo>
                    <a:pt x="11291" y="3128"/>
                  </a:lnTo>
                  <a:cubicBezTo>
                    <a:pt x="11291" y="3128"/>
                    <a:pt x="13755" y="3351"/>
                    <a:pt x="15666" y="3351"/>
                  </a:cubicBezTo>
                  <a:cubicBezTo>
                    <a:pt x="16622" y="3351"/>
                    <a:pt x="17440" y="3295"/>
                    <a:pt x="17742" y="3128"/>
                  </a:cubicBezTo>
                  <a:cubicBezTo>
                    <a:pt x="18650" y="2626"/>
                    <a:pt x="18952" y="605"/>
                    <a:pt x="18952" y="605"/>
                  </a:cubicBezTo>
                  <a:lnTo>
                    <a:pt x="7057" y="0"/>
                  </a:lnTo>
                  <a:close/>
                </a:path>
              </a:pathLst>
            </a:custGeom>
            <a:solidFill>
              <a:srgbClr val="B788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 name="Google Shape;232;p26"/>
            <p:cNvSpPr/>
            <p:nvPr/>
          </p:nvSpPr>
          <p:spPr>
            <a:xfrm>
              <a:off x="4074250" y="5109375"/>
              <a:ext cx="336000" cy="124550"/>
            </a:xfrm>
            <a:custGeom>
              <a:rect b="b" l="l" r="r" t="t"/>
              <a:pathLst>
                <a:path extrusionOk="0" h="4982" w="13440">
                  <a:moveTo>
                    <a:pt x="168" y="0"/>
                  </a:moveTo>
                  <a:cubicBezTo>
                    <a:pt x="59" y="0"/>
                    <a:pt x="1" y="3"/>
                    <a:pt x="1" y="9"/>
                  </a:cubicBezTo>
                  <a:cubicBezTo>
                    <a:pt x="0" y="16"/>
                    <a:pt x="80" y="27"/>
                    <a:pt x="234" y="42"/>
                  </a:cubicBezTo>
                  <a:lnTo>
                    <a:pt x="909" y="98"/>
                  </a:lnTo>
                  <a:lnTo>
                    <a:pt x="3426" y="267"/>
                  </a:lnTo>
                  <a:lnTo>
                    <a:pt x="11912" y="762"/>
                  </a:lnTo>
                  <a:lnTo>
                    <a:pt x="11912" y="762"/>
                  </a:lnTo>
                  <a:cubicBezTo>
                    <a:pt x="11809" y="1797"/>
                    <a:pt x="10898" y="2709"/>
                    <a:pt x="9819" y="3028"/>
                  </a:cubicBezTo>
                  <a:cubicBezTo>
                    <a:pt x="9259" y="3204"/>
                    <a:pt x="8678" y="3263"/>
                    <a:pt x="8102" y="3263"/>
                  </a:cubicBezTo>
                  <a:cubicBezTo>
                    <a:pt x="7712" y="3263"/>
                    <a:pt x="7324" y="3236"/>
                    <a:pt x="6946" y="3200"/>
                  </a:cubicBezTo>
                  <a:cubicBezTo>
                    <a:pt x="6108" y="3120"/>
                    <a:pt x="5287" y="3006"/>
                    <a:pt x="4489" y="3006"/>
                  </a:cubicBezTo>
                  <a:cubicBezTo>
                    <a:pt x="4389" y="3006"/>
                    <a:pt x="4289" y="3007"/>
                    <a:pt x="4189" y="3011"/>
                  </a:cubicBezTo>
                  <a:lnTo>
                    <a:pt x="3625" y="3033"/>
                  </a:lnTo>
                  <a:lnTo>
                    <a:pt x="4154" y="3227"/>
                  </a:lnTo>
                  <a:cubicBezTo>
                    <a:pt x="4813" y="3470"/>
                    <a:pt x="5367" y="3912"/>
                    <a:pt x="5977" y="4209"/>
                  </a:cubicBezTo>
                  <a:cubicBezTo>
                    <a:pt x="6550" y="4499"/>
                    <a:pt x="7161" y="4710"/>
                    <a:pt x="7791" y="4837"/>
                  </a:cubicBezTo>
                  <a:cubicBezTo>
                    <a:pt x="8274" y="4933"/>
                    <a:pt x="8763" y="4982"/>
                    <a:pt x="9253" y="4982"/>
                  </a:cubicBezTo>
                  <a:cubicBezTo>
                    <a:pt x="9814" y="4982"/>
                    <a:pt x="10374" y="4918"/>
                    <a:pt x="10924" y="4792"/>
                  </a:cubicBezTo>
                  <a:cubicBezTo>
                    <a:pt x="11784" y="4596"/>
                    <a:pt x="12421" y="4292"/>
                    <a:pt x="12832" y="4054"/>
                  </a:cubicBezTo>
                  <a:cubicBezTo>
                    <a:pt x="13042" y="3941"/>
                    <a:pt x="13189" y="3831"/>
                    <a:pt x="13289" y="3760"/>
                  </a:cubicBezTo>
                  <a:cubicBezTo>
                    <a:pt x="13390" y="3688"/>
                    <a:pt x="13440" y="3649"/>
                    <a:pt x="13437" y="3643"/>
                  </a:cubicBezTo>
                  <a:cubicBezTo>
                    <a:pt x="13436" y="3643"/>
                    <a:pt x="13435" y="3642"/>
                    <a:pt x="13434" y="3642"/>
                  </a:cubicBezTo>
                  <a:cubicBezTo>
                    <a:pt x="13404" y="3642"/>
                    <a:pt x="13195" y="3786"/>
                    <a:pt x="12797" y="3989"/>
                  </a:cubicBezTo>
                  <a:cubicBezTo>
                    <a:pt x="12197" y="4299"/>
                    <a:pt x="11557" y="4524"/>
                    <a:pt x="10895" y="4658"/>
                  </a:cubicBezTo>
                  <a:cubicBezTo>
                    <a:pt x="10394" y="4762"/>
                    <a:pt x="9886" y="4814"/>
                    <a:pt x="9377" y="4814"/>
                  </a:cubicBezTo>
                  <a:cubicBezTo>
                    <a:pt x="8858" y="4814"/>
                    <a:pt x="8339" y="4760"/>
                    <a:pt x="7829" y="4651"/>
                  </a:cubicBezTo>
                  <a:cubicBezTo>
                    <a:pt x="7217" y="4522"/>
                    <a:pt x="6627" y="4310"/>
                    <a:pt x="6072" y="4023"/>
                  </a:cubicBezTo>
                  <a:cubicBezTo>
                    <a:pt x="5627" y="3804"/>
                    <a:pt x="5201" y="3490"/>
                    <a:pt x="4712" y="3235"/>
                  </a:cubicBezTo>
                  <a:lnTo>
                    <a:pt x="4712" y="3235"/>
                  </a:lnTo>
                  <a:cubicBezTo>
                    <a:pt x="5421" y="3257"/>
                    <a:pt x="6159" y="3359"/>
                    <a:pt x="6924" y="3435"/>
                  </a:cubicBezTo>
                  <a:cubicBezTo>
                    <a:pt x="7312" y="3472"/>
                    <a:pt x="7713" y="3502"/>
                    <a:pt x="8120" y="3502"/>
                  </a:cubicBezTo>
                  <a:cubicBezTo>
                    <a:pt x="8706" y="3502"/>
                    <a:pt x="9305" y="3441"/>
                    <a:pt x="9893" y="3256"/>
                  </a:cubicBezTo>
                  <a:cubicBezTo>
                    <a:pt x="10490" y="3075"/>
                    <a:pt x="11039" y="2732"/>
                    <a:pt x="11449" y="2282"/>
                  </a:cubicBezTo>
                  <a:cubicBezTo>
                    <a:pt x="11859" y="1831"/>
                    <a:pt x="12132" y="1253"/>
                    <a:pt x="12155" y="657"/>
                  </a:cubicBezTo>
                  <a:lnTo>
                    <a:pt x="12158" y="541"/>
                  </a:lnTo>
                  <a:lnTo>
                    <a:pt x="12042" y="535"/>
                  </a:lnTo>
                  <a:cubicBezTo>
                    <a:pt x="8607" y="368"/>
                    <a:pt x="5608" y="222"/>
                    <a:pt x="3435" y="117"/>
                  </a:cubicBezTo>
                  <a:lnTo>
                    <a:pt x="914" y="17"/>
                  </a:lnTo>
                  <a:lnTo>
                    <a:pt x="236" y="0"/>
                  </a:lnTo>
                  <a:cubicBezTo>
                    <a:pt x="212" y="0"/>
                    <a:pt x="189" y="0"/>
                    <a:pt x="16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 name="Google Shape;233;p26"/>
            <p:cNvSpPr/>
            <p:nvPr/>
          </p:nvSpPr>
          <p:spPr>
            <a:xfrm>
              <a:off x="4208550" y="5311175"/>
              <a:ext cx="137950" cy="16475"/>
            </a:xfrm>
            <a:custGeom>
              <a:rect b="b" l="l" r="r" t="t"/>
              <a:pathLst>
                <a:path extrusionOk="0" h="659" w="5518">
                  <a:moveTo>
                    <a:pt x="5411" y="1"/>
                  </a:moveTo>
                  <a:cubicBezTo>
                    <a:pt x="5094" y="1"/>
                    <a:pt x="4024" y="137"/>
                    <a:pt x="2750" y="275"/>
                  </a:cubicBezTo>
                  <a:cubicBezTo>
                    <a:pt x="1234" y="442"/>
                    <a:pt x="0" y="551"/>
                    <a:pt x="4" y="619"/>
                  </a:cubicBezTo>
                  <a:cubicBezTo>
                    <a:pt x="5" y="644"/>
                    <a:pt x="185" y="659"/>
                    <a:pt x="490" y="659"/>
                  </a:cubicBezTo>
                  <a:cubicBezTo>
                    <a:pt x="991" y="659"/>
                    <a:pt x="1830" y="619"/>
                    <a:pt x="2777" y="513"/>
                  </a:cubicBezTo>
                  <a:cubicBezTo>
                    <a:pt x="4302" y="349"/>
                    <a:pt x="5518" y="80"/>
                    <a:pt x="5507" y="17"/>
                  </a:cubicBezTo>
                  <a:cubicBezTo>
                    <a:pt x="5505" y="6"/>
                    <a:pt x="5472" y="1"/>
                    <a:pt x="541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 name="Google Shape;234;p26"/>
            <p:cNvSpPr/>
            <p:nvPr/>
          </p:nvSpPr>
          <p:spPr>
            <a:xfrm>
              <a:off x="4204425" y="5368675"/>
              <a:ext cx="76900" cy="29850"/>
            </a:xfrm>
            <a:custGeom>
              <a:rect b="b" l="l" r="r" t="t"/>
              <a:pathLst>
                <a:path extrusionOk="0" h="1194" w="3076">
                  <a:moveTo>
                    <a:pt x="3017" y="1"/>
                  </a:moveTo>
                  <a:cubicBezTo>
                    <a:pt x="2864" y="1"/>
                    <a:pt x="2234" y="200"/>
                    <a:pt x="1495" y="485"/>
                  </a:cubicBezTo>
                  <a:cubicBezTo>
                    <a:pt x="659" y="808"/>
                    <a:pt x="1" y="1121"/>
                    <a:pt x="25" y="1183"/>
                  </a:cubicBezTo>
                  <a:cubicBezTo>
                    <a:pt x="27" y="1190"/>
                    <a:pt x="39" y="1194"/>
                    <a:pt x="60" y="1194"/>
                  </a:cubicBezTo>
                  <a:cubicBezTo>
                    <a:pt x="214" y="1194"/>
                    <a:pt x="844" y="994"/>
                    <a:pt x="1581" y="709"/>
                  </a:cubicBezTo>
                  <a:cubicBezTo>
                    <a:pt x="2418" y="386"/>
                    <a:pt x="3076" y="74"/>
                    <a:pt x="3052" y="11"/>
                  </a:cubicBezTo>
                  <a:cubicBezTo>
                    <a:pt x="3049" y="4"/>
                    <a:pt x="3037" y="1"/>
                    <a:pt x="301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 name="Google Shape;235;p26"/>
            <p:cNvSpPr/>
            <p:nvPr/>
          </p:nvSpPr>
          <p:spPr>
            <a:xfrm>
              <a:off x="3864375" y="4291450"/>
              <a:ext cx="62925" cy="37450"/>
            </a:xfrm>
            <a:custGeom>
              <a:rect b="b" l="l" r="r" t="t"/>
              <a:pathLst>
                <a:path extrusionOk="0" h="1498" w="2517">
                  <a:moveTo>
                    <a:pt x="0" y="106"/>
                  </a:moveTo>
                  <a:cubicBezTo>
                    <a:pt x="51" y="209"/>
                    <a:pt x="116" y="303"/>
                    <a:pt x="193" y="386"/>
                  </a:cubicBezTo>
                  <a:lnTo>
                    <a:pt x="193" y="386"/>
                  </a:lnTo>
                  <a:cubicBezTo>
                    <a:pt x="194" y="367"/>
                    <a:pt x="195" y="347"/>
                    <a:pt x="197" y="328"/>
                  </a:cubicBezTo>
                  <a:lnTo>
                    <a:pt x="0" y="106"/>
                  </a:lnTo>
                  <a:close/>
                  <a:moveTo>
                    <a:pt x="2261" y="1"/>
                  </a:moveTo>
                  <a:cubicBezTo>
                    <a:pt x="2091" y="446"/>
                    <a:pt x="1642" y="771"/>
                    <a:pt x="1165" y="794"/>
                  </a:cubicBezTo>
                  <a:cubicBezTo>
                    <a:pt x="1148" y="795"/>
                    <a:pt x="1130" y="795"/>
                    <a:pt x="1113" y="795"/>
                  </a:cubicBezTo>
                  <a:cubicBezTo>
                    <a:pt x="768" y="795"/>
                    <a:pt x="427" y="639"/>
                    <a:pt x="193" y="386"/>
                  </a:cubicBezTo>
                  <a:lnTo>
                    <a:pt x="193" y="386"/>
                  </a:lnTo>
                  <a:cubicBezTo>
                    <a:pt x="179" y="965"/>
                    <a:pt x="719" y="1498"/>
                    <a:pt x="1294" y="1498"/>
                  </a:cubicBezTo>
                  <a:cubicBezTo>
                    <a:pt x="1342" y="1498"/>
                    <a:pt x="1390" y="1494"/>
                    <a:pt x="1438" y="1486"/>
                  </a:cubicBezTo>
                  <a:cubicBezTo>
                    <a:pt x="2082" y="1385"/>
                    <a:pt x="2517" y="601"/>
                    <a:pt x="226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 name="Google Shape;236;p26"/>
            <p:cNvSpPr/>
            <p:nvPr/>
          </p:nvSpPr>
          <p:spPr>
            <a:xfrm>
              <a:off x="3824075" y="4151025"/>
              <a:ext cx="62950" cy="37475"/>
            </a:xfrm>
            <a:custGeom>
              <a:rect b="b" l="l" r="r" t="t"/>
              <a:pathLst>
                <a:path extrusionOk="0" h="1499" w="2518">
                  <a:moveTo>
                    <a:pt x="1" y="108"/>
                  </a:moveTo>
                  <a:cubicBezTo>
                    <a:pt x="51" y="210"/>
                    <a:pt x="117" y="304"/>
                    <a:pt x="194" y="387"/>
                  </a:cubicBezTo>
                  <a:lnTo>
                    <a:pt x="194" y="387"/>
                  </a:lnTo>
                  <a:cubicBezTo>
                    <a:pt x="195" y="367"/>
                    <a:pt x="196" y="348"/>
                    <a:pt x="197" y="328"/>
                  </a:cubicBezTo>
                  <a:lnTo>
                    <a:pt x="1" y="108"/>
                  </a:lnTo>
                  <a:close/>
                  <a:moveTo>
                    <a:pt x="2262" y="1"/>
                  </a:moveTo>
                  <a:cubicBezTo>
                    <a:pt x="2091" y="447"/>
                    <a:pt x="1643" y="773"/>
                    <a:pt x="1167" y="794"/>
                  </a:cubicBezTo>
                  <a:cubicBezTo>
                    <a:pt x="1149" y="795"/>
                    <a:pt x="1132" y="796"/>
                    <a:pt x="1115" y="796"/>
                  </a:cubicBezTo>
                  <a:cubicBezTo>
                    <a:pt x="769" y="796"/>
                    <a:pt x="429" y="640"/>
                    <a:pt x="194" y="387"/>
                  </a:cubicBezTo>
                  <a:lnTo>
                    <a:pt x="194" y="387"/>
                  </a:lnTo>
                  <a:cubicBezTo>
                    <a:pt x="181" y="966"/>
                    <a:pt x="722" y="1499"/>
                    <a:pt x="1297" y="1499"/>
                  </a:cubicBezTo>
                  <a:cubicBezTo>
                    <a:pt x="1345" y="1499"/>
                    <a:pt x="1392" y="1495"/>
                    <a:pt x="1440" y="1488"/>
                  </a:cubicBezTo>
                  <a:cubicBezTo>
                    <a:pt x="2083" y="1385"/>
                    <a:pt x="2517" y="601"/>
                    <a:pt x="226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 name="Google Shape;237;p26"/>
            <p:cNvSpPr/>
            <p:nvPr/>
          </p:nvSpPr>
          <p:spPr>
            <a:xfrm>
              <a:off x="4281325" y="4022375"/>
              <a:ext cx="20950" cy="459825"/>
            </a:xfrm>
            <a:custGeom>
              <a:rect b="b" l="l" r="r" t="t"/>
              <a:pathLst>
                <a:path extrusionOk="0" h="18393" w="838">
                  <a:moveTo>
                    <a:pt x="18" y="1"/>
                  </a:moveTo>
                  <a:cubicBezTo>
                    <a:pt x="17" y="1"/>
                    <a:pt x="17" y="1"/>
                    <a:pt x="17" y="1"/>
                  </a:cubicBezTo>
                  <a:cubicBezTo>
                    <a:pt x="1" y="2"/>
                    <a:pt x="12" y="260"/>
                    <a:pt x="44" y="724"/>
                  </a:cubicBezTo>
                  <a:cubicBezTo>
                    <a:pt x="80" y="1232"/>
                    <a:pt x="128" y="1895"/>
                    <a:pt x="184" y="2693"/>
                  </a:cubicBezTo>
                  <a:cubicBezTo>
                    <a:pt x="302" y="4354"/>
                    <a:pt x="443" y="6649"/>
                    <a:pt x="520" y="9189"/>
                  </a:cubicBezTo>
                  <a:cubicBezTo>
                    <a:pt x="596" y="11729"/>
                    <a:pt x="597" y="14030"/>
                    <a:pt x="581" y="15695"/>
                  </a:cubicBezTo>
                  <a:cubicBezTo>
                    <a:pt x="572" y="16495"/>
                    <a:pt x="565" y="17159"/>
                    <a:pt x="560" y="17667"/>
                  </a:cubicBezTo>
                  <a:cubicBezTo>
                    <a:pt x="556" y="18132"/>
                    <a:pt x="562" y="18391"/>
                    <a:pt x="578" y="18392"/>
                  </a:cubicBezTo>
                  <a:cubicBezTo>
                    <a:pt x="578" y="18392"/>
                    <a:pt x="579" y="18392"/>
                    <a:pt x="579" y="18392"/>
                  </a:cubicBezTo>
                  <a:cubicBezTo>
                    <a:pt x="595" y="18392"/>
                    <a:pt x="619" y="18135"/>
                    <a:pt x="653" y="17671"/>
                  </a:cubicBezTo>
                  <a:cubicBezTo>
                    <a:pt x="687" y="17206"/>
                    <a:pt x="720" y="16532"/>
                    <a:pt x="750" y="15698"/>
                  </a:cubicBezTo>
                  <a:cubicBezTo>
                    <a:pt x="811" y="14032"/>
                    <a:pt x="837" y="11725"/>
                    <a:pt x="759" y="9182"/>
                  </a:cubicBezTo>
                  <a:cubicBezTo>
                    <a:pt x="681" y="6638"/>
                    <a:pt x="515" y="4338"/>
                    <a:pt x="354" y="2678"/>
                  </a:cubicBezTo>
                  <a:cubicBezTo>
                    <a:pt x="273" y="1849"/>
                    <a:pt x="197" y="1178"/>
                    <a:pt x="136" y="716"/>
                  </a:cubicBezTo>
                  <a:cubicBezTo>
                    <a:pt x="75" y="255"/>
                    <a:pt x="35" y="1"/>
                    <a:pt x="1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1" name="Shape 241"/>
        <p:cNvGrpSpPr/>
        <p:nvPr/>
      </p:nvGrpSpPr>
      <p:grpSpPr>
        <a:xfrm>
          <a:off x="0" y="0"/>
          <a:ext cx="0" cy="0"/>
          <a:chOff x="0" y="0"/>
          <a:chExt cx="0" cy="0"/>
        </a:xfrm>
      </p:grpSpPr>
      <p:sp>
        <p:nvSpPr>
          <p:cNvPr id="242" name="Google Shape;242;p27"/>
          <p:cNvSpPr txBox="1"/>
          <p:nvPr>
            <p:ph idx="1" type="body"/>
          </p:nvPr>
        </p:nvSpPr>
        <p:spPr>
          <a:xfrm>
            <a:off x="768900" y="1281200"/>
            <a:ext cx="7059000" cy="2991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H</a:t>
            </a:r>
            <a:r>
              <a:rPr lang="en"/>
              <a:t>ere’s what you’ll find in this </a:t>
            </a:r>
            <a:r>
              <a:rPr b="1" lang="en">
                <a:uFill>
                  <a:noFill/>
                </a:uFill>
                <a:hlinkClick r:id="rId3"/>
              </a:rPr>
              <a:t>Slidesgo</a:t>
            </a:r>
            <a:r>
              <a:rPr lang="en"/>
              <a:t> template: </a:t>
            </a:r>
            <a:endParaRPr/>
          </a:p>
          <a:p>
            <a:pPr indent="0" lvl="0" marL="0" rtl="0" algn="l">
              <a:lnSpc>
                <a:spcPct val="80000"/>
              </a:lnSpc>
              <a:spcBef>
                <a:spcPts val="0"/>
              </a:spcBef>
              <a:spcAft>
                <a:spcPts val="0"/>
              </a:spcAft>
              <a:buClr>
                <a:schemeClr val="dk1"/>
              </a:buClr>
              <a:buSzPts val="1100"/>
              <a:buFont typeface="Arial"/>
              <a:buNone/>
            </a:pPr>
            <a:r>
              <a:t/>
            </a:r>
            <a:endParaRPr/>
          </a:p>
          <a:p>
            <a:pPr indent="-307975" lvl="0" marL="457200" rtl="0" algn="l">
              <a:spcBef>
                <a:spcPts val="0"/>
              </a:spcBef>
              <a:spcAft>
                <a:spcPts val="0"/>
              </a:spcAft>
              <a:buClr>
                <a:schemeClr val="accent1"/>
              </a:buClr>
              <a:buSzPts val="1250"/>
              <a:buFont typeface="Righteous"/>
              <a:buAutoNum type="arabicPeriod"/>
            </a:pPr>
            <a:r>
              <a:rPr lang="en"/>
              <a:t>A slide structure based on a thesis defense, which you can easily adapt to your needs. For more info on how to edit the template, please visit </a:t>
            </a:r>
            <a:r>
              <a:rPr b="1" lang="en">
                <a:uFill>
                  <a:noFill/>
                </a:uFill>
                <a:hlinkClick r:id="rId4"/>
              </a:rPr>
              <a:t>Slidesgo School</a:t>
            </a:r>
            <a:r>
              <a:rPr lang="en"/>
              <a:t> or read our </a:t>
            </a:r>
            <a:r>
              <a:rPr b="1" lang="en">
                <a:uFill>
                  <a:noFill/>
                </a:uFill>
                <a:hlinkClick r:id="rId5"/>
              </a:rPr>
              <a:t>FAQs</a:t>
            </a:r>
            <a:r>
              <a:rPr lang="en"/>
              <a:t>.</a:t>
            </a:r>
            <a:endParaRPr/>
          </a:p>
          <a:p>
            <a:pPr indent="-307975" lvl="0" marL="457200" rtl="0" algn="l">
              <a:spcBef>
                <a:spcPts val="0"/>
              </a:spcBef>
              <a:spcAft>
                <a:spcPts val="0"/>
              </a:spcAft>
              <a:buClr>
                <a:schemeClr val="accent1"/>
              </a:buClr>
              <a:buSzPts val="1250"/>
              <a:buFont typeface="Righteous"/>
              <a:buAutoNum type="arabicPeriod"/>
            </a:pPr>
            <a:r>
              <a:rPr lang="en"/>
              <a:t>An assortment of illustrations that are suitable for use in the presentation can be found in the </a:t>
            </a:r>
            <a:r>
              <a:rPr b="1" lang="en">
                <a:uFill>
                  <a:noFill/>
                </a:uFill>
                <a:hlinkClick action="ppaction://hlinksldjump" r:id="rId6"/>
              </a:rPr>
              <a:t>alternative resources slide</a:t>
            </a:r>
            <a:r>
              <a:rPr lang="en"/>
              <a:t>.</a:t>
            </a:r>
            <a:endParaRPr/>
          </a:p>
          <a:p>
            <a:pPr indent="-307975" lvl="0" marL="457200" rtl="0" algn="l">
              <a:spcBef>
                <a:spcPts val="0"/>
              </a:spcBef>
              <a:spcAft>
                <a:spcPts val="0"/>
              </a:spcAft>
              <a:buClr>
                <a:schemeClr val="accent1"/>
              </a:buClr>
              <a:buSzPts val="1250"/>
              <a:buFont typeface="Righteous"/>
              <a:buAutoNum type="arabicPeriod"/>
            </a:pPr>
            <a:r>
              <a:rPr lang="en"/>
              <a:t>A </a:t>
            </a:r>
            <a:r>
              <a:rPr b="1" lang="en">
                <a:uFill>
                  <a:noFill/>
                </a:uFill>
                <a:hlinkClick action="ppaction://hlinksldjump" r:id="rId7"/>
              </a:rPr>
              <a:t>thanks slide</a:t>
            </a:r>
            <a:r>
              <a:rPr lang="en"/>
              <a:t>, which you must keep so that proper credits for our design are given.</a:t>
            </a:r>
            <a:endParaRPr/>
          </a:p>
          <a:p>
            <a:pPr indent="-307975" lvl="0" marL="457200" rtl="0" algn="l">
              <a:spcBef>
                <a:spcPts val="0"/>
              </a:spcBef>
              <a:spcAft>
                <a:spcPts val="0"/>
              </a:spcAft>
              <a:buClr>
                <a:schemeClr val="accent1"/>
              </a:buClr>
              <a:buSzPts val="1250"/>
              <a:buFont typeface="Righteous"/>
              <a:buAutoNum type="arabicPeriod"/>
            </a:pPr>
            <a:r>
              <a:rPr lang="en"/>
              <a:t>A </a:t>
            </a:r>
            <a:r>
              <a:rPr b="1" lang="en">
                <a:uFill>
                  <a:noFill/>
                </a:uFill>
                <a:hlinkClick action="ppaction://hlinksldjump" r:id="rId8"/>
              </a:rPr>
              <a:t>resources slide</a:t>
            </a:r>
            <a:r>
              <a:rPr lang="en"/>
              <a:t>, where you’ll find links to all the elements used in the template.</a:t>
            </a:r>
            <a:endParaRPr/>
          </a:p>
          <a:p>
            <a:pPr indent="-307975" lvl="0" marL="457200" rtl="0" algn="l">
              <a:spcBef>
                <a:spcPts val="0"/>
              </a:spcBef>
              <a:spcAft>
                <a:spcPts val="0"/>
              </a:spcAft>
              <a:buClr>
                <a:schemeClr val="accent1"/>
              </a:buClr>
              <a:buSzPts val="1250"/>
              <a:buFont typeface="Righteous"/>
              <a:buAutoNum type="arabicPeriod"/>
            </a:pPr>
            <a:r>
              <a:rPr b="1" lang="en">
                <a:uFill>
                  <a:noFill/>
                </a:uFill>
                <a:hlinkClick action="ppaction://hlinksldjump" r:id="rId9"/>
              </a:rPr>
              <a:t>Instructions for use</a:t>
            </a:r>
            <a:r>
              <a:rPr lang="en"/>
              <a:t>. </a:t>
            </a:r>
            <a:endParaRPr/>
          </a:p>
          <a:p>
            <a:pPr indent="-307975" lvl="0" marL="457200" rtl="0" algn="l">
              <a:spcBef>
                <a:spcPts val="0"/>
              </a:spcBef>
              <a:spcAft>
                <a:spcPts val="0"/>
              </a:spcAft>
              <a:buClr>
                <a:schemeClr val="accent1"/>
              </a:buClr>
              <a:buSzPts val="1250"/>
              <a:buFont typeface="Righteous"/>
              <a:buAutoNum type="arabicPeriod"/>
            </a:pPr>
            <a:r>
              <a:rPr lang="en"/>
              <a:t>Final slides with: </a:t>
            </a:r>
            <a:endParaRPr/>
          </a:p>
          <a:p>
            <a:pPr indent="-307975" lvl="0" marL="914400" rtl="0" algn="l">
              <a:spcBef>
                <a:spcPts val="0"/>
              </a:spcBef>
              <a:spcAft>
                <a:spcPts val="0"/>
              </a:spcAft>
              <a:buClr>
                <a:schemeClr val="accent1"/>
              </a:buClr>
              <a:buSzPts val="1250"/>
              <a:buFont typeface="Righteous"/>
              <a:buChar char="●"/>
            </a:pPr>
            <a:r>
              <a:rPr lang="en"/>
              <a:t>The</a:t>
            </a:r>
            <a:r>
              <a:rPr b="1" lang="en">
                <a:uFill>
                  <a:noFill/>
                </a:uFill>
                <a:hlinkClick action="ppaction://hlinksldjump" r:id="rId10"/>
              </a:rPr>
              <a:t> fonts and colors used</a:t>
            </a:r>
            <a:r>
              <a:rPr lang="en"/>
              <a:t> in the template.</a:t>
            </a:r>
            <a:endParaRPr/>
          </a:p>
          <a:p>
            <a:pPr indent="-307975" lvl="0" marL="914400" rtl="0" algn="l">
              <a:spcBef>
                <a:spcPts val="0"/>
              </a:spcBef>
              <a:spcAft>
                <a:spcPts val="0"/>
              </a:spcAft>
              <a:buClr>
                <a:schemeClr val="accent1"/>
              </a:buClr>
              <a:buSzPts val="1250"/>
              <a:buFont typeface="Righteous"/>
              <a:buChar char="●"/>
            </a:pPr>
            <a:r>
              <a:rPr lang="en"/>
              <a:t>A selection of </a:t>
            </a:r>
            <a:r>
              <a:rPr b="1" lang="en">
                <a:uFill>
                  <a:noFill/>
                </a:uFill>
                <a:hlinkClick action="ppaction://hlinksldjump" r:id="rId11"/>
              </a:rPr>
              <a:t>illustrations</a:t>
            </a:r>
            <a:r>
              <a:rPr lang="en"/>
              <a:t>. You can also customize and animate them as you wish with the online editor. Visit </a:t>
            </a:r>
            <a:r>
              <a:rPr b="1" lang="en">
                <a:uFill>
                  <a:noFill/>
                </a:uFill>
                <a:hlinkClick r:id="rId12"/>
              </a:rPr>
              <a:t>Stories by Freepik</a:t>
            </a:r>
            <a:r>
              <a:rPr lang="en"/>
              <a:t> to find more</a:t>
            </a:r>
            <a:endParaRPr/>
          </a:p>
          <a:p>
            <a:pPr indent="-307975" lvl="0" marL="914400" rtl="0" algn="l">
              <a:spcBef>
                <a:spcPts val="0"/>
              </a:spcBef>
              <a:spcAft>
                <a:spcPts val="0"/>
              </a:spcAft>
              <a:buClr>
                <a:schemeClr val="accent1"/>
              </a:buClr>
              <a:buSzPts val="1250"/>
              <a:buFont typeface="Righteous"/>
              <a:buChar char="●"/>
            </a:pPr>
            <a:r>
              <a:rPr lang="en"/>
              <a:t>More</a:t>
            </a:r>
            <a:r>
              <a:rPr b="1" lang="en">
                <a:uFill>
                  <a:noFill/>
                </a:uFill>
                <a:hlinkClick action="ppaction://hlinksldjump" r:id="rId13"/>
              </a:rPr>
              <a:t> infographic resources</a:t>
            </a:r>
            <a:r>
              <a:rPr lang="en"/>
              <a:t>, whose size and color can be edited. </a:t>
            </a:r>
            <a:endParaRPr/>
          </a:p>
          <a:p>
            <a:pPr indent="-307975" lvl="0" marL="914400" rtl="0" algn="l">
              <a:spcBef>
                <a:spcPts val="0"/>
              </a:spcBef>
              <a:spcAft>
                <a:spcPts val="0"/>
              </a:spcAft>
              <a:buClr>
                <a:schemeClr val="accent1"/>
              </a:buClr>
              <a:buSzPts val="1250"/>
              <a:buFont typeface="Righteous"/>
              <a:buChar char="●"/>
            </a:pPr>
            <a:r>
              <a:rPr b="1" lang="en">
                <a:uFill>
                  <a:noFill/>
                </a:uFill>
                <a:hlinkClick action="ppaction://hlinksldjump" r:id="rId14"/>
              </a:rPr>
              <a:t>Sets of customizable icons </a:t>
            </a:r>
            <a:r>
              <a:rPr lang="en"/>
              <a:t>of the following themes: general, business, avatar, creative process, education, help &amp; support, medical, nature, performing arts, SEO &amp; marketing, and teamwork.</a:t>
            </a:r>
            <a:endParaRPr/>
          </a:p>
        </p:txBody>
      </p:sp>
      <p:sp>
        <p:nvSpPr>
          <p:cNvPr id="243" name="Google Shape;243;p27"/>
          <p:cNvSpPr txBox="1"/>
          <p:nvPr>
            <p:ph type="title"/>
          </p:nvPr>
        </p:nvSpPr>
        <p:spPr>
          <a:xfrm>
            <a:off x="768900" y="403200"/>
            <a:ext cx="5971800" cy="755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Contents of This Template</a:t>
            </a:r>
            <a:endParaRPr/>
          </a:p>
        </p:txBody>
      </p:sp>
      <p:sp>
        <p:nvSpPr>
          <p:cNvPr id="244" name="Google Shape;244;p27"/>
          <p:cNvSpPr txBox="1"/>
          <p:nvPr/>
        </p:nvSpPr>
        <p:spPr>
          <a:xfrm>
            <a:off x="768900" y="4390695"/>
            <a:ext cx="5478600" cy="2190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1600"/>
              </a:spcAft>
              <a:buNone/>
            </a:pPr>
            <a:r>
              <a:rPr lang="en" sz="1200">
                <a:solidFill>
                  <a:schemeClr val="accent1"/>
                </a:solidFill>
                <a:latin typeface="Righteous"/>
                <a:ea typeface="Righteous"/>
                <a:cs typeface="Righteous"/>
                <a:sym typeface="Righteous"/>
              </a:rPr>
              <a:t>You can delete this slide when you’re done editing the presentation.</a:t>
            </a:r>
            <a:endParaRPr sz="1200">
              <a:solidFill>
                <a:schemeClr val="accent1"/>
              </a:solidFill>
              <a:latin typeface="Righteous"/>
              <a:ea typeface="Righteous"/>
              <a:cs typeface="Righteous"/>
              <a:sym typeface="Righteous"/>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8" name="Shape 248"/>
        <p:cNvGrpSpPr/>
        <p:nvPr/>
      </p:nvGrpSpPr>
      <p:grpSpPr>
        <a:xfrm>
          <a:off x="0" y="0"/>
          <a:ext cx="0" cy="0"/>
          <a:chOff x="0" y="0"/>
          <a:chExt cx="0" cy="0"/>
        </a:xfrm>
      </p:grpSpPr>
      <p:sp>
        <p:nvSpPr>
          <p:cNvPr id="249" name="Google Shape;249;p28"/>
          <p:cNvSpPr/>
          <p:nvPr/>
        </p:nvSpPr>
        <p:spPr>
          <a:xfrm>
            <a:off x="3587932" y="1206250"/>
            <a:ext cx="807600" cy="807600"/>
          </a:xfrm>
          <a:prstGeom prst="ellipse">
            <a:avLst/>
          </a:prstGeom>
          <a:solidFill>
            <a:srgbClr val="E8505B">
              <a:alpha val="263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 name="Google Shape;250;p28"/>
          <p:cNvSpPr txBox="1"/>
          <p:nvPr>
            <p:ph idx="2" type="title"/>
          </p:nvPr>
        </p:nvSpPr>
        <p:spPr>
          <a:xfrm>
            <a:off x="3193725" y="1234300"/>
            <a:ext cx="1201800" cy="751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01</a:t>
            </a:r>
            <a:endParaRPr/>
          </a:p>
        </p:txBody>
      </p:sp>
      <p:sp>
        <p:nvSpPr>
          <p:cNvPr id="251" name="Google Shape;251;p28"/>
          <p:cNvSpPr/>
          <p:nvPr/>
        </p:nvSpPr>
        <p:spPr>
          <a:xfrm>
            <a:off x="4779857" y="3241000"/>
            <a:ext cx="807600" cy="807600"/>
          </a:xfrm>
          <a:prstGeom prst="ellipse">
            <a:avLst/>
          </a:prstGeom>
          <a:solidFill>
            <a:srgbClr val="E8505B">
              <a:alpha val="263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28"/>
          <p:cNvSpPr txBox="1"/>
          <p:nvPr>
            <p:ph idx="14" type="title"/>
          </p:nvPr>
        </p:nvSpPr>
        <p:spPr>
          <a:xfrm>
            <a:off x="4691419" y="3269050"/>
            <a:ext cx="1201800" cy="7515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04</a:t>
            </a:r>
            <a:endParaRPr/>
          </a:p>
        </p:txBody>
      </p:sp>
      <p:sp>
        <p:nvSpPr>
          <p:cNvPr id="253" name="Google Shape;253;p28"/>
          <p:cNvSpPr/>
          <p:nvPr/>
        </p:nvSpPr>
        <p:spPr>
          <a:xfrm>
            <a:off x="4779857" y="1206250"/>
            <a:ext cx="807600" cy="807600"/>
          </a:xfrm>
          <a:prstGeom prst="ellipse">
            <a:avLst/>
          </a:prstGeom>
          <a:solidFill>
            <a:srgbClr val="E8505B">
              <a:alpha val="263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 name="Google Shape;254;p28"/>
          <p:cNvSpPr/>
          <p:nvPr/>
        </p:nvSpPr>
        <p:spPr>
          <a:xfrm>
            <a:off x="3587932" y="3241000"/>
            <a:ext cx="807600" cy="807600"/>
          </a:xfrm>
          <a:prstGeom prst="ellipse">
            <a:avLst/>
          </a:prstGeom>
          <a:solidFill>
            <a:srgbClr val="E8505B">
              <a:alpha val="263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 name="Google Shape;255;p28"/>
          <p:cNvSpPr txBox="1"/>
          <p:nvPr>
            <p:ph type="title"/>
          </p:nvPr>
        </p:nvSpPr>
        <p:spPr>
          <a:xfrm>
            <a:off x="935650" y="1122888"/>
            <a:ext cx="2096100" cy="4038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Objectives</a:t>
            </a:r>
            <a:endParaRPr/>
          </a:p>
        </p:txBody>
      </p:sp>
      <p:sp>
        <p:nvSpPr>
          <p:cNvPr id="256" name="Google Shape;256;p28"/>
          <p:cNvSpPr txBox="1"/>
          <p:nvPr>
            <p:ph idx="1" type="subTitle"/>
          </p:nvPr>
        </p:nvSpPr>
        <p:spPr>
          <a:xfrm>
            <a:off x="935650" y="1486063"/>
            <a:ext cx="2096100" cy="499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Here you could describe the</a:t>
            </a:r>
            <a:endParaRPr/>
          </a:p>
          <a:p>
            <a:pPr indent="0" lvl="0" marL="0" rtl="0" algn="r">
              <a:spcBef>
                <a:spcPts val="0"/>
              </a:spcBef>
              <a:spcAft>
                <a:spcPts val="0"/>
              </a:spcAft>
              <a:buNone/>
            </a:pPr>
            <a:r>
              <a:rPr lang="en"/>
              <a:t>topic of the section</a:t>
            </a:r>
            <a:endParaRPr/>
          </a:p>
        </p:txBody>
      </p:sp>
      <p:sp>
        <p:nvSpPr>
          <p:cNvPr id="257" name="Google Shape;257;p28"/>
          <p:cNvSpPr txBox="1"/>
          <p:nvPr>
            <p:ph idx="3" type="title"/>
          </p:nvPr>
        </p:nvSpPr>
        <p:spPr>
          <a:xfrm>
            <a:off x="935650" y="3157513"/>
            <a:ext cx="2096100" cy="4038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Results Analysis</a:t>
            </a:r>
            <a:endParaRPr/>
          </a:p>
        </p:txBody>
      </p:sp>
      <p:sp>
        <p:nvSpPr>
          <p:cNvPr id="258" name="Google Shape;258;p28"/>
          <p:cNvSpPr txBox="1"/>
          <p:nvPr>
            <p:ph idx="4" type="subTitle"/>
          </p:nvPr>
        </p:nvSpPr>
        <p:spPr>
          <a:xfrm>
            <a:off x="935650" y="3520813"/>
            <a:ext cx="2096100" cy="499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Here you could describe the</a:t>
            </a:r>
            <a:endParaRPr/>
          </a:p>
          <a:p>
            <a:pPr indent="0" lvl="0" marL="0" rtl="0" algn="r">
              <a:spcBef>
                <a:spcPts val="0"/>
              </a:spcBef>
              <a:spcAft>
                <a:spcPts val="0"/>
              </a:spcAft>
              <a:buNone/>
            </a:pPr>
            <a:r>
              <a:rPr lang="en"/>
              <a:t>topic of the section</a:t>
            </a:r>
            <a:endParaRPr/>
          </a:p>
          <a:p>
            <a:pPr indent="0" lvl="0" marL="0" rtl="0" algn="r">
              <a:spcBef>
                <a:spcPts val="0"/>
              </a:spcBef>
              <a:spcAft>
                <a:spcPts val="0"/>
              </a:spcAft>
              <a:buNone/>
            </a:pPr>
            <a:r>
              <a:t/>
            </a:r>
            <a:endParaRPr/>
          </a:p>
        </p:txBody>
      </p:sp>
      <p:sp>
        <p:nvSpPr>
          <p:cNvPr id="259" name="Google Shape;259;p28"/>
          <p:cNvSpPr txBox="1"/>
          <p:nvPr>
            <p:ph idx="5" type="title"/>
          </p:nvPr>
        </p:nvSpPr>
        <p:spPr>
          <a:xfrm>
            <a:off x="3193725" y="3269050"/>
            <a:ext cx="1201800" cy="751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03</a:t>
            </a:r>
            <a:endParaRPr/>
          </a:p>
        </p:txBody>
      </p:sp>
      <p:sp>
        <p:nvSpPr>
          <p:cNvPr id="260" name="Google Shape;260;p28"/>
          <p:cNvSpPr txBox="1"/>
          <p:nvPr>
            <p:ph idx="6" type="title"/>
          </p:nvPr>
        </p:nvSpPr>
        <p:spPr>
          <a:xfrm>
            <a:off x="6112225" y="1122888"/>
            <a:ext cx="2096100" cy="403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Methodology</a:t>
            </a:r>
            <a:endParaRPr/>
          </a:p>
        </p:txBody>
      </p:sp>
      <p:sp>
        <p:nvSpPr>
          <p:cNvPr id="261" name="Google Shape;261;p28"/>
          <p:cNvSpPr txBox="1"/>
          <p:nvPr>
            <p:ph idx="7" type="subTitle"/>
          </p:nvPr>
        </p:nvSpPr>
        <p:spPr>
          <a:xfrm>
            <a:off x="6112225" y="1486063"/>
            <a:ext cx="2096100" cy="499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 you could describe the</a:t>
            </a:r>
            <a:endParaRPr/>
          </a:p>
          <a:p>
            <a:pPr indent="0" lvl="0" marL="0" rtl="0" algn="l">
              <a:spcBef>
                <a:spcPts val="0"/>
              </a:spcBef>
              <a:spcAft>
                <a:spcPts val="0"/>
              </a:spcAft>
              <a:buNone/>
            </a:pPr>
            <a:r>
              <a:rPr lang="en"/>
              <a:t>topic of the section</a:t>
            </a:r>
            <a:endParaRPr/>
          </a:p>
          <a:p>
            <a:pPr indent="0" lvl="0" marL="0" rtl="0" algn="l">
              <a:spcBef>
                <a:spcPts val="0"/>
              </a:spcBef>
              <a:spcAft>
                <a:spcPts val="0"/>
              </a:spcAft>
              <a:buNone/>
            </a:pPr>
            <a:r>
              <a:t/>
            </a:r>
            <a:endParaRPr/>
          </a:p>
        </p:txBody>
      </p:sp>
      <p:sp>
        <p:nvSpPr>
          <p:cNvPr id="262" name="Google Shape;262;p28"/>
          <p:cNvSpPr txBox="1"/>
          <p:nvPr>
            <p:ph idx="8" type="title"/>
          </p:nvPr>
        </p:nvSpPr>
        <p:spPr>
          <a:xfrm>
            <a:off x="4691419" y="1234300"/>
            <a:ext cx="1201800" cy="7515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02</a:t>
            </a:r>
            <a:endParaRPr/>
          </a:p>
        </p:txBody>
      </p:sp>
      <p:sp>
        <p:nvSpPr>
          <p:cNvPr id="263" name="Google Shape;263;p28"/>
          <p:cNvSpPr txBox="1"/>
          <p:nvPr>
            <p:ph idx="9" type="title"/>
          </p:nvPr>
        </p:nvSpPr>
        <p:spPr>
          <a:xfrm>
            <a:off x="6112225" y="3157513"/>
            <a:ext cx="2096100" cy="403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Conclusions</a:t>
            </a:r>
            <a:endParaRPr/>
          </a:p>
        </p:txBody>
      </p:sp>
      <p:sp>
        <p:nvSpPr>
          <p:cNvPr id="264" name="Google Shape;264;p28"/>
          <p:cNvSpPr txBox="1"/>
          <p:nvPr>
            <p:ph idx="13" type="subTitle"/>
          </p:nvPr>
        </p:nvSpPr>
        <p:spPr>
          <a:xfrm>
            <a:off x="6112225" y="3520813"/>
            <a:ext cx="2096100" cy="499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 you could describe the</a:t>
            </a:r>
            <a:endParaRPr/>
          </a:p>
          <a:p>
            <a:pPr indent="0" lvl="0" marL="0" rtl="0" algn="l">
              <a:spcBef>
                <a:spcPts val="0"/>
              </a:spcBef>
              <a:spcAft>
                <a:spcPts val="0"/>
              </a:spcAft>
              <a:buNone/>
            </a:pPr>
            <a:r>
              <a:rPr lang="en"/>
              <a:t>topic of the section</a:t>
            </a:r>
            <a:endParaRPr/>
          </a:p>
          <a:p>
            <a:pPr indent="0" lvl="0" marL="0" rtl="0" algn="l">
              <a:spcBef>
                <a:spcPts val="0"/>
              </a:spcBef>
              <a:spcAft>
                <a:spcPts val="0"/>
              </a:spcAft>
              <a:buNone/>
            </a:pPr>
            <a:r>
              <a:t/>
            </a:r>
            <a:endParaRPr/>
          </a:p>
        </p:txBody>
      </p:sp>
      <p:cxnSp>
        <p:nvCxnSpPr>
          <p:cNvPr id="265" name="Google Shape;265;p28"/>
          <p:cNvCxnSpPr/>
          <p:nvPr/>
        </p:nvCxnSpPr>
        <p:spPr>
          <a:xfrm>
            <a:off x="1674600" y="2571750"/>
            <a:ext cx="5794800" cy="0"/>
          </a:xfrm>
          <a:prstGeom prst="straightConnector1">
            <a:avLst/>
          </a:prstGeom>
          <a:noFill/>
          <a:ln cap="flat" cmpd="sng" w="9525">
            <a:solidFill>
              <a:schemeClr val="accent2"/>
            </a:solidFill>
            <a:prstDash val="solid"/>
            <a:round/>
            <a:headEnd len="med" w="med" type="none"/>
            <a:tailEnd len="med" w="med" type="none"/>
          </a:ln>
        </p:spPr>
      </p:cxn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9" name="Shape 269"/>
        <p:cNvGrpSpPr/>
        <p:nvPr/>
      </p:nvGrpSpPr>
      <p:grpSpPr>
        <a:xfrm>
          <a:off x="0" y="0"/>
          <a:ext cx="0" cy="0"/>
          <a:chOff x="0" y="0"/>
          <a:chExt cx="0" cy="0"/>
        </a:xfrm>
      </p:grpSpPr>
      <p:sp>
        <p:nvSpPr>
          <p:cNvPr id="270" name="Google Shape;270;p29"/>
          <p:cNvSpPr txBox="1"/>
          <p:nvPr>
            <p:ph type="title"/>
          </p:nvPr>
        </p:nvSpPr>
        <p:spPr>
          <a:xfrm>
            <a:off x="768900" y="403200"/>
            <a:ext cx="3258000" cy="755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Introduction</a:t>
            </a:r>
            <a:endParaRPr/>
          </a:p>
        </p:txBody>
      </p:sp>
      <p:sp>
        <p:nvSpPr>
          <p:cNvPr id="271" name="Google Shape;271;p29"/>
          <p:cNvSpPr txBox="1"/>
          <p:nvPr>
            <p:ph idx="1" type="body"/>
          </p:nvPr>
        </p:nvSpPr>
        <p:spPr>
          <a:xfrm>
            <a:off x="768900" y="2572275"/>
            <a:ext cx="3258000" cy="18801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Mercury is the closest planet to the Sun and the smallest one in the Solar System—it’s only a bit larger than the Moon. The planet’s name has nothing to do with the liquid metal, since Mercury was actually named after the Roman messenger god</a:t>
            </a:r>
            <a:endParaRPr/>
          </a:p>
        </p:txBody>
      </p:sp>
      <p:grpSp>
        <p:nvGrpSpPr>
          <p:cNvPr id="272" name="Google Shape;272;p29"/>
          <p:cNvGrpSpPr/>
          <p:nvPr/>
        </p:nvGrpSpPr>
        <p:grpSpPr>
          <a:xfrm>
            <a:off x="3254472" y="829740"/>
            <a:ext cx="5972726" cy="4223604"/>
            <a:chOff x="24704" y="331325"/>
            <a:chExt cx="7142700" cy="5050950"/>
          </a:xfrm>
        </p:grpSpPr>
        <p:sp>
          <p:nvSpPr>
            <p:cNvPr id="273" name="Google Shape;273;p29"/>
            <p:cNvSpPr/>
            <p:nvPr/>
          </p:nvSpPr>
          <p:spPr>
            <a:xfrm>
              <a:off x="5971325" y="4136400"/>
              <a:ext cx="612075" cy="479775"/>
            </a:xfrm>
            <a:custGeom>
              <a:rect b="b" l="l" r="r" t="t"/>
              <a:pathLst>
                <a:path extrusionOk="0" h="19191" w="24483">
                  <a:moveTo>
                    <a:pt x="16666" y="1"/>
                  </a:moveTo>
                  <a:cubicBezTo>
                    <a:pt x="14233" y="1"/>
                    <a:pt x="11956" y="1598"/>
                    <a:pt x="10718" y="3706"/>
                  </a:cubicBezTo>
                  <a:cubicBezTo>
                    <a:pt x="9601" y="5606"/>
                    <a:pt x="9139" y="7971"/>
                    <a:pt x="7458" y="9393"/>
                  </a:cubicBezTo>
                  <a:cubicBezTo>
                    <a:pt x="6566" y="10149"/>
                    <a:pt x="5434" y="10540"/>
                    <a:pt x="4356" y="10992"/>
                  </a:cubicBezTo>
                  <a:cubicBezTo>
                    <a:pt x="3280" y="11445"/>
                    <a:pt x="2089" y="11951"/>
                    <a:pt x="1529" y="12975"/>
                  </a:cubicBezTo>
                  <a:cubicBezTo>
                    <a:pt x="0" y="15771"/>
                    <a:pt x="1983" y="18174"/>
                    <a:pt x="2872" y="18932"/>
                  </a:cubicBezTo>
                  <a:lnTo>
                    <a:pt x="3216" y="18695"/>
                  </a:lnTo>
                  <a:lnTo>
                    <a:pt x="19025" y="19177"/>
                  </a:lnTo>
                  <a:cubicBezTo>
                    <a:pt x="19274" y="19185"/>
                    <a:pt x="19528" y="19191"/>
                    <a:pt x="19783" y="19191"/>
                  </a:cubicBezTo>
                  <a:cubicBezTo>
                    <a:pt x="21039" y="19191"/>
                    <a:pt x="22324" y="19043"/>
                    <a:pt x="23229" y="18213"/>
                  </a:cubicBezTo>
                  <a:cubicBezTo>
                    <a:pt x="24410" y="17132"/>
                    <a:pt x="24482" y="15327"/>
                    <a:pt x="24469" y="13726"/>
                  </a:cubicBezTo>
                  <a:cubicBezTo>
                    <a:pt x="24446" y="10831"/>
                    <a:pt x="24409" y="7853"/>
                    <a:pt x="23314" y="5171"/>
                  </a:cubicBezTo>
                  <a:cubicBezTo>
                    <a:pt x="22222" y="2489"/>
                    <a:pt x="19809" y="137"/>
                    <a:pt x="16917" y="6"/>
                  </a:cubicBezTo>
                  <a:cubicBezTo>
                    <a:pt x="16833" y="3"/>
                    <a:pt x="16750" y="1"/>
                    <a:pt x="16666" y="1"/>
                  </a:cubicBezTo>
                  <a:close/>
                </a:path>
              </a:pathLst>
            </a:custGeom>
            <a:solidFill>
              <a:srgbClr val="B7B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29"/>
            <p:cNvSpPr/>
            <p:nvPr/>
          </p:nvSpPr>
          <p:spPr>
            <a:xfrm>
              <a:off x="5790350" y="3671225"/>
              <a:ext cx="945025" cy="1106550"/>
            </a:xfrm>
            <a:custGeom>
              <a:rect b="b" l="l" r="r" t="t"/>
              <a:pathLst>
                <a:path extrusionOk="0" h="44262" w="37801">
                  <a:moveTo>
                    <a:pt x="4304" y="377"/>
                  </a:moveTo>
                  <a:cubicBezTo>
                    <a:pt x="4453" y="1161"/>
                    <a:pt x="5144" y="5436"/>
                    <a:pt x="6068" y="11239"/>
                  </a:cubicBezTo>
                  <a:lnTo>
                    <a:pt x="2274" y="11239"/>
                  </a:lnTo>
                  <a:lnTo>
                    <a:pt x="443" y="377"/>
                  </a:lnTo>
                  <a:close/>
                  <a:moveTo>
                    <a:pt x="12351" y="376"/>
                  </a:moveTo>
                  <a:lnTo>
                    <a:pt x="13199" y="11239"/>
                  </a:lnTo>
                  <a:lnTo>
                    <a:pt x="6447" y="11239"/>
                  </a:lnTo>
                  <a:cubicBezTo>
                    <a:pt x="6209" y="9738"/>
                    <a:pt x="5981" y="8319"/>
                    <a:pt x="5777" y="7040"/>
                  </a:cubicBezTo>
                  <a:cubicBezTo>
                    <a:pt x="5073" y="2649"/>
                    <a:pt x="4807" y="996"/>
                    <a:pt x="4662" y="376"/>
                  </a:cubicBezTo>
                  <a:close/>
                  <a:moveTo>
                    <a:pt x="19706" y="377"/>
                  </a:moveTo>
                  <a:lnTo>
                    <a:pt x="19958" y="11239"/>
                  </a:lnTo>
                  <a:lnTo>
                    <a:pt x="13576" y="11239"/>
                  </a:lnTo>
                  <a:lnTo>
                    <a:pt x="12727" y="377"/>
                  </a:lnTo>
                  <a:close/>
                  <a:moveTo>
                    <a:pt x="27262" y="377"/>
                  </a:moveTo>
                  <a:lnTo>
                    <a:pt x="26900" y="11239"/>
                  </a:lnTo>
                  <a:lnTo>
                    <a:pt x="20332" y="11239"/>
                  </a:lnTo>
                  <a:lnTo>
                    <a:pt x="20082" y="377"/>
                  </a:lnTo>
                  <a:close/>
                  <a:moveTo>
                    <a:pt x="32850" y="377"/>
                  </a:moveTo>
                  <a:lnTo>
                    <a:pt x="31917" y="11239"/>
                  </a:lnTo>
                  <a:lnTo>
                    <a:pt x="27275" y="11239"/>
                  </a:lnTo>
                  <a:lnTo>
                    <a:pt x="27638" y="377"/>
                  </a:lnTo>
                  <a:close/>
                  <a:moveTo>
                    <a:pt x="37377" y="377"/>
                  </a:moveTo>
                  <a:lnTo>
                    <a:pt x="36097" y="11239"/>
                  </a:lnTo>
                  <a:lnTo>
                    <a:pt x="32293" y="11239"/>
                  </a:lnTo>
                  <a:lnTo>
                    <a:pt x="33225" y="377"/>
                  </a:lnTo>
                  <a:close/>
                  <a:moveTo>
                    <a:pt x="31675" y="14050"/>
                  </a:moveTo>
                  <a:lnTo>
                    <a:pt x="30669" y="25779"/>
                  </a:lnTo>
                  <a:lnTo>
                    <a:pt x="26790" y="25779"/>
                  </a:lnTo>
                  <a:lnTo>
                    <a:pt x="27182" y="14050"/>
                  </a:lnTo>
                  <a:close/>
                  <a:moveTo>
                    <a:pt x="35767" y="14050"/>
                  </a:moveTo>
                  <a:lnTo>
                    <a:pt x="34384" y="25779"/>
                  </a:lnTo>
                  <a:lnTo>
                    <a:pt x="31047" y="25779"/>
                  </a:lnTo>
                  <a:lnTo>
                    <a:pt x="32053" y="14050"/>
                  </a:lnTo>
                  <a:close/>
                  <a:moveTo>
                    <a:pt x="6516" y="14052"/>
                  </a:moveTo>
                  <a:cubicBezTo>
                    <a:pt x="7091" y="17674"/>
                    <a:pt x="7729" y="21709"/>
                    <a:pt x="8371" y="25779"/>
                  </a:cubicBezTo>
                  <a:lnTo>
                    <a:pt x="8371" y="25781"/>
                  </a:lnTo>
                  <a:lnTo>
                    <a:pt x="4724" y="25781"/>
                  </a:lnTo>
                  <a:lnTo>
                    <a:pt x="2747" y="14052"/>
                  </a:lnTo>
                  <a:close/>
                  <a:moveTo>
                    <a:pt x="13420" y="14052"/>
                  </a:moveTo>
                  <a:lnTo>
                    <a:pt x="14334" y="25781"/>
                  </a:lnTo>
                  <a:lnTo>
                    <a:pt x="8752" y="25781"/>
                  </a:lnTo>
                  <a:cubicBezTo>
                    <a:pt x="8564" y="24590"/>
                    <a:pt x="8373" y="23386"/>
                    <a:pt x="8183" y="22181"/>
                  </a:cubicBezTo>
                  <a:cubicBezTo>
                    <a:pt x="7745" y="19412"/>
                    <a:pt x="7306" y="16645"/>
                    <a:pt x="6895" y="14052"/>
                  </a:cubicBezTo>
                  <a:close/>
                  <a:moveTo>
                    <a:pt x="20023" y="14052"/>
                  </a:moveTo>
                  <a:lnTo>
                    <a:pt x="20294" y="25781"/>
                  </a:lnTo>
                  <a:lnTo>
                    <a:pt x="14712" y="25781"/>
                  </a:lnTo>
                  <a:lnTo>
                    <a:pt x="13795" y="14052"/>
                  </a:lnTo>
                  <a:close/>
                  <a:moveTo>
                    <a:pt x="26806" y="14052"/>
                  </a:moveTo>
                  <a:lnTo>
                    <a:pt x="26414" y="25781"/>
                  </a:lnTo>
                  <a:lnTo>
                    <a:pt x="20668" y="25781"/>
                  </a:lnTo>
                  <a:lnTo>
                    <a:pt x="20397" y="14052"/>
                  </a:lnTo>
                  <a:close/>
                  <a:moveTo>
                    <a:pt x="8815" y="28593"/>
                  </a:moveTo>
                  <a:cubicBezTo>
                    <a:pt x="9371" y="32119"/>
                    <a:pt x="9918" y="35595"/>
                    <a:pt x="10419" y="38783"/>
                  </a:cubicBezTo>
                  <a:lnTo>
                    <a:pt x="6914" y="38783"/>
                  </a:lnTo>
                  <a:lnTo>
                    <a:pt x="5197" y="28593"/>
                  </a:lnTo>
                  <a:close/>
                  <a:moveTo>
                    <a:pt x="14555" y="28593"/>
                  </a:moveTo>
                  <a:lnTo>
                    <a:pt x="15350" y="38783"/>
                  </a:lnTo>
                  <a:lnTo>
                    <a:pt x="10800" y="38783"/>
                  </a:lnTo>
                  <a:cubicBezTo>
                    <a:pt x="10367" y="36031"/>
                    <a:pt x="9803" y="32456"/>
                    <a:pt x="9196" y="28593"/>
                  </a:cubicBezTo>
                  <a:close/>
                  <a:moveTo>
                    <a:pt x="20360" y="28593"/>
                  </a:moveTo>
                  <a:lnTo>
                    <a:pt x="20595" y="38783"/>
                  </a:lnTo>
                  <a:lnTo>
                    <a:pt x="15726" y="38783"/>
                  </a:lnTo>
                  <a:lnTo>
                    <a:pt x="14931" y="28593"/>
                  </a:lnTo>
                  <a:close/>
                  <a:moveTo>
                    <a:pt x="26321" y="28593"/>
                  </a:moveTo>
                  <a:lnTo>
                    <a:pt x="25980" y="38783"/>
                  </a:lnTo>
                  <a:lnTo>
                    <a:pt x="20971" y="38783"/>
                  </a:lnTo>
                  <a:lnTo>
                    <a:pt x="20734" y="28593"/>
                  </a:lnTo>
                  <a:close/>
                  <a:moveTo>
                    <a:pt x="30428" y="28593"/>
                  </a:moveTo>
                  <a:lnTo>
                    <a:pt x="29554" y="38783"/>
                  </a:lnTo>
                  <a:lnTo>
                    <a:pt x="26356" y="38783"/>
                  </a:lnTo>
                  <a:lnTo>
                    <a:pt x="26695" y="28593"/>
                  </a:lnTo>
                  <a:close/>
                  <a:moveTo>
                    <a:pt x="34052" y="28593"/>
                  </a:moveTo>
                  <a:lnTo>
                    <a:pt x="32851" y="38783"/>
                  </a:lnTo>
                  <a:lnTo>
                    <a:pt x="29929" y="38783"/>
                  </a:lnTo>
                  <a:lnTo>
                    <a:pt x="30805" y="28593"/>
                  </a:lnTo>
                  <a:close/>
                  <a:moveTo>
                    <a:pt x="0" y="0"/>
                  </a:moveTo>
                  <a:lnTo>
                    <a:pt x="6810" y="40414"/>
                  </a:lnTo>
                  <a:cubicBezTo>
                    <a:pt x="7107" y="42179"/>
                    <a:pt x="8391" y="43540"/>
                    <a:pt x="10037" y="44012"/>
                  </a:cubicBezTo>
                  <a:cubicBezTo>
                    <a:pt x="10080" y="44026"/>
                    <a:pt x="10125" y="44036"/>
                    <a:pt x="10169" y="44048"/>
                  </a:cubicBezTo>
                  <a:cubicBezTo>
                    <a:pt x="10282" y="44077"/>
                    <a:pt x="10390" y="44115"/>
                    <a:pt x="10506" y="44134"/>
                  </a:cubicBezTo>
                  <a:cubicBezTo>
                    <a:pt x="10759" y="44185"/>
                    <a:pt x="11015" y="44214"/>
                    <a:pt x="11273" y="44222"/>
                  </a:cubicBezTo>
                  <a:cubicBezTo>
                    <a:pt x="11277" y="44236"/>
                    <a:pt x="11278" y="44249"/>
                    <a:pt x="11280" y="44262"/>
                  </a:cubicBezTo>
                  <a:lnTo>
                    <a:pt x="11465" y="44232"/>
                  </a:lnTo>
                  <a:lnTo>
                    <a:pt x="28312" y="44232"/>
                  </a:lnTo>
                  <a:cubicBezTo>
                    <a:pt x="28623" y="44232"/>
                    <a:pt x="28933" y="44201"/>
                    <a:pt x="29237" y="44141"/>
                  </a:cubicBezTo>
                  <a:cubicBezTo>
                    <a:pt x="31228" y="43834"/>
                    <a:pt x="32820" y="42244"/>
                    <a:pt x="33062" y="40190"/>
                  </a:cubicBezTo>
                  <a:lnTo>
                    <a:pt x="36345" y="12345"/>
                  </a:lnTo>
                  <a:lnTo>
                    <a:pt x="36494" y="11237"/>
                  </a:lnTo>
                  <a:lnTo>
                    <a:pt x="36476" y="11237"/>
                  </a:lnTo>
                  <a:lnTo>
                    <a:pt x="37776" y="209"/>
                  </a:lnTo>
                  <a:lnTo>
                    <a:pt x="3780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29"/>
            <p:cNvSpPr/>
            <p:nvPr/>
          </p:nvSpPr>
          <p:spPr>
            <a:xfrm>
              <a:off x="24704" y="5031667"/>
              <a:ext cx="7142700" cy="12800"/>
            </a:xfrm>
            <a:custGeom>
              <a:rect b="b" l="l" r="r" t="t"/>
              <a:pathLst>
                <a:path extrusionOk="0" h="512" w="285708">
                  <a:moveTo>
                    <a:pt x="142861" y="1"/>
                  </a:moveTo>
                  <a:cubicBezTo>
                    <a:pt x="63950" y="1"/>
                    <a:pt x="0" y="115"/>
                    <a:pt x="0" y="255"/>
                  </a:cubicBezTo>
                  <a:cubicBezTo>
                    <a:pt x="0" y="398"/>
                    <a:pt x="63950" y="512"/>
                    <a:pt x="142861" y="512"/>
                  </a:cubicBezTo>
                  <a:cubicBezTo>
                    <a:pt x="221745" y="512"/>
                    <a:pt x="285708" y="398"/>
                    <a:pt x="285708" y="255"/>
                  </a:cubicBezTo>
                  <a:cubicBezTo>
                    <a:pt x="285708" y="117"/>
                    <a:pt x="221746" y="1"/>
                    <a:pt x="14286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29"/>
            <p:cNvSpPr/>
            <p:nvPr/>
          </p:nvSpPr>
          <p:spPr>
            <a:xfrm>
              <a:off x="2653700" y="2183450"/>
              <a:ext cx="114725" cy="2600750"/>
            </a:xfrm>
            <a:custGeom>
              <a:rect b="b" l="l" r="r" t="t"/>
              <a:pathLst>
                <a:path extrusionOk="0" h="104030" w="4589">
                  <a:moveTo>
                    <a:pt x="0" y="1"/>
                  </a:moveTo>
                  <a:lnTo>
                    <a:pt x="0" y="104029"/>
                  </a:lnTo>
                  <a:lnTo>
                    <a:pt x="4588" y="104029"/>
                  </a:lnTo>
                  <a:cubicBezTo>
                    <a:pt x="4588" y="104029"/>
                    <a:pt x="4471" y="659"/>
                    <a:pt x="458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 name="Google Shape;277;p29"/>
            <p:cNvSpPr/>
            <p:nvPr/>
          </p:nvSpPr>
          <p:spPr>
            <a:xfrm>
              <a:off x="4639125" y="2410650"/>
              <a:ext cx="114725" cy="2368925"/>
            </a:xfrm>
            <a:custGeom>
              <a:rect b="b" l="l" r="r" t="t"/>
              <a:pathLst>
                <a:path extrusionOk="0" h="94757" w="4589">
                  <a:moveTo>
                    <a:pt x="1" y="0"/>
                  </a:moveTo>
                  <a:lnTo>
                    <a:pt x="1" y="94757"/>
                  </a:lnTo>
                  <a:lnTo>
                    <a:pt x="4589" y="94757"/>
                  </a:lnTo>
                  <a:cubicBezTo>
                    <a:pt x="4589" y="94757"/>
                    <a:pt x="4471" y="659"/>
                    <a:pt x="458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 name="Google Shape;278;p29"/>
            <p:cNvSpPr/>
            <p:nvPr/>
          </p:nvSpPr>
          <p:spPr>
            <a:xfrm>
              <a:off x="5216075" y="1979050"/>
              <a:ext cx="114725" cy="2800525"/>
            </a:xfrm>
            <a:custGeom>
              <a:rect b="b" l="l" r="r" t="t"/>
              <a:pathLst>
                <a:path extrusionOk="0" h="112021" w="4589">
                  <a:moveTo>
                    <a:pt x="0" y="0"/>
                  </a:moveTo>
                  <a:lnTo>
                    <a:pt x="0" y="112021"/>
                  </a:lnTo>
                  <a:lnTo>
                    <a:pt x="4588" y="112021"/>
                  </a:lnTo>
                  <a:cubicBezTo>
                    <a:pt x="4588" y="112021"/>
                    <a:pt x="4470" y="658"/>
                    <a:pt x="458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 name="Google Shape;279;p29"/>
            <p:cNvSpPr/>
            <p:nvPr/>
          </p:nvSpPr>
          <p:spPr>
            <a:xfrm>
              <a:off x="5183475" y="1212550"/>
              <a:ext cx="114900" cy="857650"/>
            </a:xfrm>
            <a:custGeom>
              <a:rect b="b" l="l" r="r" t="t"/>
              <a:pathLst>
                <a:path extrusionOk="0" h="34306" w="4596">
                  <a:moveTo>
                    <a:pt x="4239" y="1"/>
                  </a:moveTo>
                  <a:lnTo>
                    <a:pt x="4239" y="1"/>
                  </a:lnTo>
                  <a:cubicBezTo>
                    <a:pt x="4236" y="1"/>
                    <a:pt x="4233" y="4"/>
                    <a:pt x="4229" y="9"/>
                  </a:cubicBezTo>
                  <a:lnTo>
                    <a:pt x="1003" y="424"/>
                  </a:lnTo>
                  <a:lnTo>
                    <a:pt x="1" y="34306"/>
                  </a:lnTo>
                  <a:lnTo>
                    <a:pt x="4229" y="33656"/>
                  </a:lnTo>
                  <a:cubicBezTo>
                    <a:pt x="4229" y="33656"/>
                    <a:pt x="4595" y="1"/>
                    <a:pt x="423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 name="Google Shape;280;p29"/>
            <p:cNvSpPr/>
            <p:nvPr/>
          </p:nvSpPr>
          <p:spPr>
            <a:xfrm>
              <a:off x="2640625" y="693975"/>
              <a:ext cx="2904775" cy="1768075"/>
            </a:xfrm>
            <a:custGeom>
              <a:rect b="b" l="l" r="r" t="t"/>
              <a:pathLst>
                <a:path extrusionOk="0" h="70723" w="116191">
                  <a:moveTo>
                    <a:pt x="31849" y="1"/>
                  </a:moveTo>
                  <a:lnTo>
                    <a:pt x="0" y="60569"/>
                  </a:lnTo>
                  <a:lnTo>
                    <a:pt x="82082" y="70712"/>
                  </a:lnTo>
                  <a:cubicBezTo>
                    <a:pt x="82080" y="70719"/>
                    <a:pt x="82079" y="70723"/>
                    <a:pt x="82081" y="70723"/>
                  </a:cubicBezTo>
                  <a:cubicBezTo>
                    <a:pt x="82273" y="70723"/>
                    <a:pt x="116191" y="7723"/>
                    <a:pt x="116191" y="7723"/>
                  </a:cubicBezTo>
                  <a:lnTo>
                    <a:pt x="115557" y="4837"/>
                  </a:lnTo>
                  <a:lnTo>
                    <a:pt x="3184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 name="Google Shape;281;p29"/>
            <p:cNvSpPr/>
            <p:nvPr/>
          </p:nvSpPr>
          <p:spPr>
            <a:xfrm>
              <a:off x="2609800" y="612875"/>
              <a:ext cx="2919775" cy="1791875"/>
            </a:xfrm>
            <a:custGeom>
              <a:rect b="b" l="l" r="r" t="t"/>
              <a:pathLst>
                <a:path extrusionOk="0" h="71675" w="116791">
                  <a:moveTo>
                    <a:pt x="31329" y="1"/>
                  </a:moveTo>
                  <a:lnTo>
                    <a:pt x="0" y="61326"/>
                  </a:lnTo>
                  <a:lnTo>
                    <a:pt x="82970" y="71675"/>
                  </a:lnTo>
                  <a:lnTo>
                    <a:pt x="82970" y="71675"/>
                  </a:lnTo>
                  <a:cubicBezTo>
                    <a:pt x="82885" y="70071"/>
                    <a:pt x="116790" y="7844"/>
                    <a:pt x="116790" y="7844"/>
                  </a:cubicBezTo>
                  <a:lnTo>
                    <a:pt x="3132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 name="Google Shape;282;p29"/>
            <p:cNvSpPr/>
            <p:nvPr/>
          </p:nvSpPr>
          <p:spPr>
            <a:xfrm>
              <a:off x="3310050" y="723450"/>
              <a:ext cx="1590225" cy="1323525"/>
            </a:xfrm>
            <a:custGeom>
              <a:rect b="b" l="l" r="r" t="t"/>
              <a:pathLst>
                <a:path extrusionOk="0" h="52941" w="63609">
                  <a:moveTo>
                    <a:pt x="21234" y="1"/>
                  </a:moveTo>
                  <a:lnTo>
                    <a:pt x="0" y="47965"/>
                  </a:lnTo>
                  <a:lnTo>
                    <a:pt x="15254" y="49865"/>
                  </a:lnTo>
                  <a:lnTo>
                    <a:pt x="44719" y="52940"/>
                  </a:lnTo>
                  <a:lnTo>
                    <a:pt x="63609" y="5218"/>
                  </a:lnTo>
                  <a:lnTo>
                    <a:pt x="21234"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 name="Google Shape;283;p29"/>
            <p:cNvSpPr/>
            <p:nvPr/>
          </p:nvSpPr>
          <p:spPr>
            <a:xfrm>
              <a:off x="3956550" y="1015575"/>
              <a:ext cx="560100" cy="548025"/>
            </a:xfrm>
            <a:custGeom>
              <a:rect b="b" l="l" r="r" t="t"/>
              <a:pathLst>
                <a:path extrusionOk="0" h="21921" w="22404">
                  <a:moveTo>
                    <a:pt x="12337" y="170"/>
                  </a:moveTo>
                  <a:cubicBezTo>
                    <a:pt x="12898" y="170"/>
                    <a:pt x="13412" y="205"/>
                    <a:pt x="13869" y="239"/>
                  </a:cubicBezTo>
                  <a:cubicBezTo>
                    <a:pt x="14763" y="316"/>
                    <a:pt x="15454" y="416"/>
                    <a:pt x="15923" y="471"/>
                  </a:cubicBezTo>
                  <a:lnTo>
                    <a:pt x="16457" y="538"/>
                  </a:lnTo>
                  <a:cubicBezTo>
                    <a:pt x="16509" y="544"/>
                    <a:pt x="16551" y="548"/>
                    <a:pt x="16581" y="550"/>
                  </a:cubicBezTo>
                  <a:lnTo>
                    <a:pt x="16581" y="550"/>
                  </a:lnTo>
                  <a:cubicBezTo>
                    <a:pt x="16695" y="589"/>
                    <a:pt x="16879" y="652"/>
                    <a:pt x="17125" y="749"/>
                  </a:cubicBezTo>
                  <a:cubicBezTo>
                    <a:pt x="17763" y="997"/>
                    <a:pt x="18366" y="1332"/>
                    <a:pt x="18915" y="1743"/>
                  </a:cubicBezTo>
                  <a:cubicBezTo>
                    <a:pt x="19785" y="2389"/>
                    <a:pt x="20517" y="3202"/>
                    <a:pt x="21066" y="4136"/>
                  </a:cubicBezTo>
                  <a:cubicBezTo>
                    <a:pt x="21708" y="5214"/>
                    <a:pt x="22170" y="6639"/>
                    <a:pt x="22069" y="8223"/>
                  </a:cubicBezTo>
                  <a:cubicBezTo>
                    <a:pt x="21981" y="9797"/>
                    <a:pt x="21362" y="11511"/>
                    <a:pt x="20153" y="12925"/>
                  </a:cubicBezTo>
                  <a:cubicBezTo>
                    <a:pt x="19539" y="13623"/>
                    <a:pt x="18809" y="14258"/>
                    <a:pt x="17897" y="14650"/>
                  </a:cubicBezTo>
                  <a:cubicBezTo>
                    <a:pt x="16996" y="15067"/>
                    <a:pt x="16008" y="15375"/>
                    <a:pt x="15003" y="15726"/>
                  </a:cubicBezTo>
                  <a:cubicBezTo>
                    <a:pt x="14500" y="15900"/>
                    <a:pt x="13992" y="16082"/>
                    <a:pt x="13482" y="16290"/>
                  </a:cubicBezTo>
                  <a:cubicBezTo>
                    <a:pt x="13229" y="16393"/>
                    <a:pt x="12976" y="16509"/>
                    <a:pt x="12725" y="16628"/>
                  </a:cubicBezTo>
                  <a:lnTo>
                    <a:pt x="12349" y="16822"/>
                  </a:lnTo>
                  <a:cubicBezTo>
                    <a:pt x="12199" y="16914"/>
                    <a:pt x="12101" y="17015"/>
                    <a:pt x="11994" y="17118"/>
                  </a:cubicBezTo>
                  <a:cubicBezTo>
                    <a:pt x="11591" y="17536"/>
                    <a:pt x="11263" y="18011"/>
                    <a:pt x="10993" y="18529"/>
                  </a:cubicBezTo>
                  <a:cubicBezTo>
                    <a:pt x="10714" y="19052"/>
                    <a:pt x="10570" y="19614"/>
                    <a:pt x="10310" y="20105"/>
                  </a:cubicBezTo>
                  <a:cubicBezTo>
                    <a:pt x="10057" y="20602"/>
                    <a:pt x="9729" y="21076"/>
                    <a:pt x="9255" y="21334"/>
                  </a:cubicBezTo>
                  <a:cubicBezTo>
                    <a:pt x="8916" y="21514"/>
                    <a:pt x="8523" y="21575"/>
                    <a:pt x="8115" y="21575"/>
                  </a:cubicBezTo>
                  <a:cubicBezTo>
                    <a:pt x="7950" y="21575"/>
                    <a:pt x="7784" y="21565"/>
                    <a:pt x="7617" y="21549"/>
                  </a:cubicBezTo>
                  <a:lnTo>
                    <a:pt x="4017" y="21126"/>
                  </a:lnTo>
                  <a:cubicBezTo>
                    <a:pt x="3413" y="21048"/>
                    <a:pt x="2810" y="20958"/>
                    <a:pt x="2224" y="20844"/>
                  </a:cubicBezTo>
                  <a:cubicBezTo>
                    <a:pt x="1655" y="20724"/>
                    <a:pt x="1071" y="20540"/>
                    <a:pt x="667" y="20187"/>
                  </a:cubicBezTo>
                  <a:cubicBezTo>
                    <a:pt x="476" y="20006"/>
                    <a:pt x="367" y="19782"/>
                    <a:pt x="409" y="19540"/>
                  </a:cubicBezTo>
                  <a:cubicBezTo>
                    <a:pt x="442" y="19305"/>
                    <a:pt x="589" y="19026"/>
                    <a:pt x="708" y="18769"/>
                  </a:cubicBezTo>
                  <a:cubicBezTo>
                    <a:pt x="966" y="18248"/>
                    <a:pt x="1247" y="17739"/>
                    <a:pt x="1525" y="17232"/>
                  </a:cubicBezTo>
                  <a:lnTo>
                    <a:pt x="2350" y="15722"/>
                  </a:lnTo>
                  <a:lnTo>
                    <a:pt x="2546" y="15343"/>
                  </a:lnTo>
                  <a:lnTo>
                    <a:pt x="2642" y="15151"/>
                  </a:lnTo>
                  <a:cubicBezTo>
                    <a:pt x="2676" y="15081"/>
                    <a:pt x="2711" y="14965"/>
                    <a:pt x="2711" y="14890"/>
                  </a:cubicBezTo>
                  <a:cubicBezTo>
                    <a:pt x="2729" y="14557"/>
                    <a:pt x="2652" y="14286"/>
                    <a:pt x="2588" y="14008"/>
                  </a:cubicBezTo>
                  <a:cubicBezTo>
                    <a:pt x="2304" y="12917"/>
                    <a:pt x="1927" y="11900"/>
                    <a:pt x="1719" y="10871"/>
                  </a:cubicBezTo>
                  <a:cubicBezTo>
                    <a:pt x="1294" y="8821"/>
                    <a:pt x="1886" y="6779"/>
                    <a:pt x="2859" y="5211"/>
                  </a:cubicBezTo>
                  <a:cubicBezTo>
                    <a:pt x="3842" y="3630"/>
                    <a:pt x="5183" y="2431"/>
                    <a:pt x="6582" y="1688"/>
                  </a:cubicBezTo>
                  <a:cubicBezTo>
                    <a:pt x="7985" y="933"/>
                    <a:pt x="9373" y="471"/>
                    <a:pt x="10624" y="293"/>
                  </a:cubicBezTo>
                  <a:cubicBezTo>
                    <a:pt x="11233" y="201"/>
                    <a:pt x="11806" y="170"/>
                    <a:pt x="12337" y="170"/>
                  </a:cubicBezTo>
                  <a:close/>
                  <a:moveTo>
                    <a:pt x="12111" y="0"/>
                  </a:moveTo>
                  <a:cubicBezTo>
                    <a:pt x="11638" y="0"/>
                    <a:pt x="11132" y="27"/>
                    <a:pt x="10596" y="100"/>
                  </a:cubicBezTo>
                  <a:cubicBezTo>
                    <a:pt x="9317" y="264"/>
                    <a:pt x="7900" y="716"/>
                    <a:pt x="6466" y="1471"/>
                  </a:cubicBezTo>
                  <a:cubicBezTo>
                    <a:pt x="5025" y="2220"/>
                    <a:pt x="3638" y="3437"/>
                    <a:pt x="2616" y="5059"/>
                  </a:cubicBezTo>
                  <a:cubicBezTo>
                    <a:pt x="1602" y="6666"/>
                    <a:pt x="969" y="8782"/>
                    <a:pt x="1406" y="10936"/>
                  </a:cubicBezTo>
                  <a:cubicBezTo>
                    <a:pt x="1615" y="11993"/>
                    <a:pt x="1994" y="13027"/>
                    <a:pt x="2266" y="14088"/>
                  </a:cubicBezTo>
                  <a:cubicBezTo>
                    <a:pt x="2328" y="14350"/>
                    <a:pt x="2394" y="14629"/>
                    <a:pt x="2377" y="14859"/>
                  </a:cubicBezTo>
                  <a:cubicBezTo>
                    <a:pt x="2376" y="14908"/>
                    <a:pt x="2364" y="14957"/>
                    <a:pt x="2343" y="15003"/>
                  </a:cubicBezTo>
                  <a:lnTo>
                    <a:pt x="2247" y="15189"/>
                  </a:lnTo>
                  <a:lnTo>
                    <a:pt x="2052" y="15563"/>
                  </a:lnTo>
                  <a:cubicBezTo>
                    <a:pt x="1780" y="16060"/>
                    <a:pt x="1507" y="16559"/>
                    <a:pt x="1226" y="17067"/>
                  </a:cubicBezTo>
                  <a:cubicBezTo>
                    <a:pt x="947" y="17575"/>
                    <a:pt x="664" y="18085"/>
                    <a:pt x="399" y="18619"/>
                  </a:cubicBezTo>
                  <a:cubicBezTo>
                    <a:pt x="275" y="18893"/>
                    <a:pt x="127" y="19143"/>
                    <a:pt x="68" y="19495"/>
                  </a:cubicBezTo>
                  <a:cubicBezTo>
                    <a:pt x="1" y="19851"/>
                    <a:pt x="187" y="20221"/>
                    <a:pt x="432" y="20440"/>
                  </a:cubicBezTo>
                  <a:cubicBezTo>
                    <a:pt x="938" y="20878"/>
                    <a:pt x="1553" y="21053"/>
                    <a:pt x="2157" y="21185"/>
                  </a:cubicBezTo>
                  <a:cubicBezTo>
                    <a:pt x="2758" y="21303"/>
                    <a:pt x="3362" y="21391"/>
                    <a:pt x="3973" y="21471"/>
                  </a:cubicBezTo>
                  <a:lnTo>
                    <a:pt x="7588" y="21894"/>
                  </a:lnTo>
                  <a:cubicBezTo>
                    <a:pt x="7758" y="21910"/>
                    <a:pt x="7934" y="21920"/>
                    <a:pt x="8111" y="21920"/>
                  </a:cubicBezTo>
                  <a:cubicBezTo>
                    <a:pt x="8554" y="21920"/>
                    <a:pt x="9008" y="21854"/>
                    <a:pt x="9419" y="21636"/>
                  </a:cubicBezTo>
                  <a:cubicBezTo>
                    <a:pt x="9989" y="21321"/>
                    <a:pt x="10350" y="20782"/>
                    <a:pt x="10614" y="20259"/>
                  </a:cubicBezTo>
                  <a:cubicBezTo>
                    <a:pt x="10892" y="19725"/>
                    <a:pt x="11034" y="19161"/>
                    <a:pt x="11294" y="18683"/>
                  </a:cubicBezTo>
                  <a:cubicBezTo>
                    <a:pt x="11545" y="18194"/>
                    <a:pt x="11862" y="17735"/>
                    <a:pt x="12230" y="17350"/>
                  </a:cubicBezTo>
                  <a:cubicBezTo>
                    <a:pt x="12321" y="17258"/>
                    <a:pt x="12424" y="17162"/>
                    <a:pt x="12509" y="17111"/>
                  </a:cubicBezTo>
                  <a:lnTo>
                    <a:pt x="12868" y="16924"/>
                  </a:lnTo>
                  <a:cubicBezTo>
                    <a:pt x="13113" y="16806"/>
                    <a:pt x="13358" y="16693"/>
                    <a:pt x="13607" y="16592"/>
                  </a:cubicBezTo>
                  <a:cubicBezTo>
                    <a:pt x="14105" y="16385"/>
                    <a:pt x="14608" y="16203"/>
                    <a:pt x="15108" y="16027"/>
                  </a:cubicBezTo>
                  <a:cubicBezTo>
                    <a:pt x="16107" y="15674"/>
                    <a:pt x="17099" y="15359"/>
                    <a:pt x="18026" y="14928"/>
                  </a:cubicBezTo>
                  <a:cubicBezTo>
                    <a:pt x="18970" y="14514"/>
                    <a:pt x="19749" y="13833"/>
                    <a:pt x="20372" y="13111"/>
                  </a:cubicBezTo>
                  <a:cubicBezTo>
                    <a:pt x="21615" y="11637"/>
                    <a:pt x="22239" y="9863"/>
                    <a:pt x="22314" y="8234"/>
                  </a:cubicBezTo>
                  <a:cubicBezTo>
                    <a:pt x="22404" y="6594"/>
                    <a:pt x="21907" y="5129"/>
                    <a:pt x="21233" y="4035"/>
                  </a:cubicBezTo>
                  <a:cubicBezTo>
                    <a:pt x="20659" y="3089"/>
                    <a:pt x="19896" y="2271"/>
                    <a:pt x="18993" y="1632"/>
                  </a:cubicBezTo>
                  <a:cubicBezTo>
                    <a:pt x="18253" y="1106"/>
                    <a:pt x="17598" y="834"/>
                    <a:pt x="17148" y="682"/>
                  </a:cubicBezTo>
                  <a:cubicBezTo>
                    <a:pt x="16697" y="530"/>
                    <a:pt x="16449" y="494"/>
                    <a:pt x="16449" y="494"/>
                  </a:cubicBezTo>
                  <a:lnTo>
                    <a:pt x="16449" y="494"/>
                  </a:lnTo>
                  <a:cubicBezTo>
                    <a:pt x="16448" y="496"/>
                    <a:pt x="16450" y="498"/>
                    <a:pt x="16454" y="501"/>
                  </a:cubicBezTo>
                  <a:lnTo>
                    <a:pt x="16454" y="501"/>
                  </a:lnTo>
                  <a:lnTo>
                    <a:pt x="15934" y="403"/>
                  </a:lnTo>
                  <a:cubicBezTo>
                    <a:pt x="15467" y="324"/>
                    <a:pt x="14779" y="202"/>
                    <a:pt x="13883" y="104"/>
                  </a:cubicBezTo>
                  <a:cubicBezTo>
                    <a:pt x="13363" y="52"/>
                    <a:pt x="12769" y="0"/>
                    <a:pt x="121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29"/>
            <p:cNvSpPr/>
            <p:nvPr/>
          </p:nvSpPr>
          <p:spPr>
            <a:xfrm>
              <a:off x="3902000" y="1500800"/>
              <a:ext cx="321675" cy="207225"/>
            </a:xfrm>
            <a:custGeom>
              <a:rect b="b" l="l" r="r" t="t"/>
              <a:pathLst>
                <a:path extrusionOk="0" h="8289" w="12867">
                  <a:moveTo>
                    <a:pt x="2377" y="0"/>
                  </a:moveTo>
                  <a:cubicBezTo>
                    <a:pt x="2351" y="0"/>
                    <a:pt x="2179" y="287"/>
                    <a:pt x="1890" y="807"/>
                  </a:cubicBezTo>
                  <a:cubicBezTo>
                    <a:pt x="1572" y="1400"/>
                    <a:pt x="1164" y="2160"/>
                    <a:pt x="674" y="3070"/>
                  </a:cubicBezTo>
                  <a:cubicBezTo>
                    <a:pt x="429" y="3547"/>
                    <a:pt x="107" y="4087"/>
                    <a:pt x="51" y="4776"/>
                  </a:cubicBezTo>
                  <a:cubicBezTo>
                    <a:pt x="1" y="5471"/>
                    <a:pt x="342" y="6189"/>
                    <a:pt x="891" y="6702"/>
                  </a:cubicBezTo>
                  <a:cubicBezTo>
                    <a:pt x="1446" y="7220"/>
                    <a:pt x="2167" y="7547"/>
                    <a:pt x="2913" y="7805"/>
                  </a:cubicBezTo>
                  <a:cubicBezTo>
                    <a:pt x="3860" y="8126"/>
                    <a:pt x="4850" y="8289"/>
                    <a:pt x="5842" y="8289"/>
                  </a:cubicBezTo>
                  <a:cubicBezTo>
                    <a:pt x="6487" y="8289"/>
                    <a:pt x="7133" y="8220"/>
                    <a:pt x="7769" y="8082"/>
                  </a:cubicBezTo>
                  <a:cubicBezTo>
                    <a:pt x="8543" y="7914"/>
                    <a:pt x="9301" y="7615"/>
                    <a:pt x="9850" y="7078"/>
                  </a:cubicBezTo>
                  <a:cubicBezTo>
                    <a:pt x="10399" y="6531"/>
                    <a:pt x="10635" y="5841"/>
                    <a:pt x="10854" y="5250"/>
                  </a:cubicBezTo>
                  <a:cubicBezTo>
                    <a:pt x="11067" y="4651"/>
                    <a:pt x="11284" y="4100"/>
                    <a:pt x="11488" y="3600"/>
                  </a:cubicBezTo>
                  <a:cubicBezTo>
                    <a:pt x="11900" y="2599"/>
                    <a:pt x="12257" y="1799"/>
                    <a:pt x="12499" y="1244"/>
                  </a:cubicBezTo>
                  <a:cubicBezTo>
                    <a:pt x="12742" y="687"/>
                    <a:pt x="12866" y="375"/>
                    <a:pt x="12844" y="365"/>
                  </a:cubicBezTo>
                  <a:cubicBezTo>
                    <a:pt x="12843" y="365"/>
                    <a:pt x="12843" y="365"/>
                    <a:pt x="12842" y="365"/>
                  </a:cubicBezTo>
                  <a:cubicBezTo>
                    <a:pt x="12816" y="365"/>
                    <a:pt x="12651" y="656"/>
                    <a:pt x="12378" y="1186"/>
                  </a:cubicBezTo>
                  <a:cubicBezTo>
                    <a:pt x="12100" y="1725"/>
                    <a:pt x="11705" y="2511"/>
                    <a:pt x="11263" y="3504"/>
                  </a:cubicBezTo>
                  <a:cubicBezTo>
                    <a:pt x="11042" y="4001"/>
                    <a:pt x="10810" y="4553"/>
                    <a:pt x="10583" y="5150"/>
                  </a:cubicBezTo>
                  <a:cubicBezTo>
                    <a:pt x="10356" y="5738"/>
                    <a:pt x="10114" y="6379"/>
                    <a:pt x="9626" y="6848"/>
                  </a:cubicBezTo>
                  <a:cubicBezTo>
                    <a:pt x="9138" y="7318"/>
                    <a:pt x="8439" y="7594"/>
                    <a:pt x="7697" y="7751"/>
                  </a:cubicBezTo>
                  <a:cubicBezTo>
                    <a:pt x="7089" y="7878"/>
                    <a:pt x="6472" y="7942"/>
                    <a:pt x="5857" y="7942"/>
                  </a:cubicBezTo>
                  <a:cubicBezTo>
                    <a:pt x="4897" y="7942"/>
                    <a:pt x="3940" y="7788"/>
                    <a:pt x="3022" y="7481"/>
                  </a:cubicBezTo>
                  <a:cubicBezTo>
                    <a:pt x="2297" y="7238"/>
                    <a:pt x="1614" y="6929"/>
                    <a:pt x="1110" y="6467"/>
                  </a:cubicBezTo>
                  <a:cubicBezTo>
                    <a:pt x="610" y="6011"/>
                    <a:pt x="306" y="5384"/>
                    <a:pt x="340" y="4793"/>
                  </a:cubicBezTo>
                  <a:cubicBezTo>
                    <a:pt x="373" y="4195"/>
                    <a:pt x="659" y="3666"/>
                    <a:pt x="894" y="3182"/>
                  </a:cubicBezTo>
                  <a:cubicBezTo>
                    <a:pt x="1343" y="2251"/>
                    <a:pt x="1719" y="1475"/>
                    <a:pt x="2011" y="870"/>
                  </a:cubicBezTo>
                  <a:cubicBezTo>
                    <a:pt x="2269" y="319"/>
                    <a:pt x="2402" y="10"/>
                    <a:pt x="2379" y="1"/>
                  </a:cubicBezTo>
                  <a:cubicBezTo>
                    <a:pt x="2378" y="0"/>
                    <a:pt x="2378" y="0"/>
                    <a:pt x="237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29"/>
            <p:cNvSpPr/>
            <p:nvPr/>
          </p:nvSpPr>
          <p:spPr>
            <a:xfrm>
              <a:off x="3924225" y="1570325"/>
              <a:ext cx="267650" cy="16300"/>
            </a:xfrm>
            <a:custGeom>
              <a:rect b="b" l="l" r="r" t="t"/>
              <a:pathLst>
                <a:path extrusionOk="0" h="652" w="10706">
                  <a:moveTo>
                    <a:pt x="814" y="1"/>
                  </a:moveTo>
                  <a:cubicBezTo>
                    <a:pt x="299" y="1"/>
                    <a:pt x="1" y="17"/>
                    <a:pt x="0" y="52"/>
                  </a:cubicBezTo>
                  <a:cubicBezTo>
                    <a:pt x="0" y="99"/>
                    <a:pt x="598" y="174"/>
                    <a:pt x="1563" y="256"/>
                  </a:cubicBezTo>
                  <a:cubicBezTo>
                    <a:pt x="2530" y="338"/>
                    <a:pt x="3866" y="424"/>
                    <a:pt x="5343" y="501"/>
                  </a:cubicBezTo>
                  <a:cubicBezTo>
                    <a:pt x="6818" y="576"/>
                    <a:pt x="8155" y="623"/>
                    <a:pt x="9126" y="643"/>
                  </a:cubicBezTo>
                  <a:cubicBezTo>
                    <a:pt x="9413" y="649"/>
                    <a:pt x="9667" y="652"/>
                    <a:pt x="9884" y="652"/>
                  </a:cubicBezTo>
                  <a:cubicBezTo>
                    <a:pt x="10399" y="652"/>
                    <a:pt x="10698" y="635"/>
                    <a:pt x="10702" y="601"/>
                  </a:cubicBezTo>
                  <a:cubicBezTo>
                    <a:pt x="10705" y="553"/>
                    <a:pt x="10109" y="478"/>
                    <a:pt x="9142" y="396"/>
                  </a:cubicBezTo>
                  <a:cubicBezTo>
                    <a:pt x="8177" y="315"/>
                    <a:pt x="6839" y="227"/>
                    <a:pt x="5361" y="151"/>
                  </a:cubicBezTo>
                  <a:cubicBezTo>
                    <a:pt x="3881" y="76"/>
                    <a:pt x="2542" y="27"/>
                    <a:pt x="1572" y="9"/>
                  </a:cubicBezTo>
                  <a:cubicBezTo>
                    <a:pt x="1285" y="4"/>
                    <a:pt x="1030" y="1"/>
                    <a:pt x="8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29"/>
            <p:cNvSpPr/>
            <p:nvPr/>
          </p:nvSpPr>
          <p:spPr>
            <a:xfrm>
              <a:off x="3909425" y="1634075"/>
              <a:ext cx="256600" cy="8750"/>
            </a:xfrm>
            <a:custGeom>
              <a:rect b="b" l="l" r="r" t="t"/>
              <a:pathLst>
                <a:path extrusionOk="0" h="350" w="10264">
                  <a:moveTo>
                    <a:pt x="4776" y="0"/>
                  </a:moveTo>
                  <a:cubicBezTo>
                    <a:pt x="2109" y="0"/>
                    <a:pt x="3" y="70"/>
                    <a:pt x="1" y="162"/>
                  </a:cubicBezTo>
                  <a:cubicBezTo>
                    <a:pt x="1" y="259"/>
                    <a:pt x="2299" y="344"/>
                    <a:pt x="5133" y="349"/>
                  </a:cubicBezTo>
                  <a:cubicBezTo>
                    <a:pt x="5250" y="349"/>
                    <a:pt x="5367" y="349"/>
                    <a:pt x="5482" y="349"/>
                  </a:cubicBezTo>
                  <a:cubicBezTo>
                    <a:pt x="8152" y="349"/>
                    <a:pt x="10263" y="278"/>
                    <a:pt x="10263" y="185"/>
                  </a:cubicBezTo>
                  <a:cubicBezTo>
                    <a:pt x="10263" y="89"/>
                    <a:pt x="7967" y="7"/>
                    <a:pt x="5133" y="1"/>
                  </a:cubicBezTo>
                  <a:cubicBezTo>
                    <a:pt x="5013" y="1"/>
                    <a:pt x="4894" y="0"/>
                    <a:pt x="477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29"/>
            <p:cNvSpPr/>
            <p:nvPr/>
          </p:nvSpPr>
          <p:spPr>
            <a:xfrm>
              <a:off x="3960150" y="1688325"/>
              <a:ext cx="104675" cy="42750"/>
            </a:xfrm>
            <a:custGeom>
              <a:rect b="b" l="l" r="r" t="t"/>
              <a:pathLst>
                <a:path extrusionOk="0" h="1710" w="4187">
                  <a:moveTo>
                    <a:pt x="255" y="0"/>
                  </a:moveTo>
                  <a:cubicBezTo>
                    <a:pt x="229" y="0"/>
                    <a:pt x="163" y="50"/>
                    <a:pt x="103" y="166"/>
                  </a:cubicBezTo>
                  <a:cubicBezTo>
                    <a:pt x="37" y="300"/>
                    <a:pt x="1" y="536"/>
                    <a:pt x="92" y="792"/>
                  </a:cubicBezTo>
                  <a:cubicBezTo>
                    <a:pt x="172" y="1052"/>
                    <a:pt x="415" y="1323"/>
                    <a:pt x="734" y="1465"/>
                  </a:cubicBezTo>
                  <a:cubicBezTo>
                    <a:pt x="1054" y="1617"/>
                    <a:pt x="1426" y="1671"/>
                    <a:pt x="1801" y="1697"/>
                  </a:cubicBezTo>
                  <a:cubicBezTo>
                    <a:pt x="1898" y="1705"/>
                    <a:pt x="1995" y="1709"/>
                    <a:pt x="2091" y="1709"/>
                  </a:cubicBezTo>
                  <a:cubicBezTo>
                    <a:pt x="2740" y="1709"/>
                    <a:pt x="3340" y="1523"/>
                    <a:pt x="3687" y="1233"/>
                  </a:cubicBezTo>
                  <a:cubicBezTo>
                    <a:pt x="4099" y="913"/>
                    <a:pt x="4187" y="581"/>
                    <a:pt x="4148" y="568"/>
                  </a:cubicBezTo>
                  <a:cubicBezTo>
                    <a:pt x="4145" y="567"/>
                    <a:pt x="4143" y="566"/>
                    <a:pt x="4140" y="566"/>
                  </a:cubicBezTo>
                  <a:cubicBezTo>
                    <a:pt x="4086" y="566"/>
                    <a:pt x="3924" y="812"/>
                    <a:pt x="3548" y="1030"/>
                  </a:cubicBezTo>
                  <a:cubicBezTo>
                    <a:pt x="3221" y="1233"/>
                    <a:pt x="2723" y="1363"/>
                    <a:pt x="2149" y="1363"/>
                  </a:cubicBezTo>
                  <a:cubicBezTo>
                    <a:pt x="2043" y="1363"/>
                    <a:pt x="1934" y="1358"/>
                    <a:pt x="1823" y="1349"/>
                  </a:cubicBezTo>
                  <a:cubicBezTo>
                    <a:pt x="1105" y="1324"/>
                    <a:pt x="487" y="1109"/>
                    <a:pt x="319" y="699"/>
                  </a:cubicBezTo>
                  <a:cubicBezTo>
                    <a:pt x="118" y="302"/>
                    <a:pt x="308" y="24"/>
                    <a:pt x="264" y="3"/>
                  </a:cubicBezTo>
                  <a:cubicBezTo>
                    <a:pt x="262" y="1"/>
                    <a:pt x="259" y="0"/>
                    <a:pt x="255" y="0"/>
                  </a:cubicBezTo>
                  <a:close/>
                </a:path>
              </a:pathLst>
            </a:custGeom>
            <a:solidFill>
              <a:srgbClr val="E850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29"/>
            <p:cNvSpPr/>
            <p:nvPr/>
          </p:nvSpPr>
          <p:spPr>
            <a:xfrm>
              <a:off x="4014450" y="1322100"/>
              <a:ext cx="198800" cy="230850"/>
            </a:xfrm>
            <a:custGeom>
              <a:rect b="b" l="l" r="r" t="t"/>
              <a:pathLst>
                <a:path extrusionOk="0" h="9234" w="7952">
                  <a:moveTo>
                    <a:pt x="6165" y="0"/>
                  </a:moveTo>
                  <a:cubicBezTo>
                    <a:pt x="5387" y="0"/>
                    <a:pt x="4690" y="409"/>
                    <a:pt x="4208" y="904"/>
                  </a:cubicBezTo>
                  <a:cubicBezTo>
                    <a:pt x="3681" y="1440"/>
                    <a:pt x="3318" y="2041"/>
                    <a:pt x="2954" y="2593"/>
                  </a:cubicBezTo>
                  <a:cubicBezTo>
                    <a:pt x="2317" y="3581"/>
                    <a:pt x="1740" y="4605"/>
                    <a:pt x="1224" y="5661"/>
                  </a:cubicBezTo>
                  <a:cubicBezTo>
                    <a:pt x="787" y="6562"/>
                    <a:pt x="478" y="7312"/>
                    <a:pt x="282" y="7836"/>
                  </a:cubicBezTo>
                  <a:cubicBezTo>
                    <a:pt x="86" y="8361"/>
                    <a:pt x="1" y="8659"/>
                    <a:pt x="21" y="8668"/>
                  </a:cubicBezTo>
                  <a:cubicBezTo>
                    <a:pt x="21" y="8668"/>
                    <a:pt x="21" y="8668"/>
                    <a:pt x="22" y="8668"/>
                  </a:cubicBezTo>
                  <a:cubicBezTo>
                    <a:pt x="49" y="8668"/>
                    <a:pt x="178" y="8388"/>
                    <a:pt x="408" y="7888"/>
                  </a:cubicBezTo>
                  <a:cubicBezTo>
                    <a:pt x="640" y="7382"/>
                    <a:pt x="979" y="6650"/>
                    <a:pt x="1445" y="5772"/>
                  </a:cubicBezTo>
                  <a:cubicBezTo>
                    <a:pt x="1909" y="4893"/>
                    <a:pt x="2497" y="3864"/>
                    <a:pt x="3222" y="2768"/>
                  </a:cubicBezTo>
                  <a:cubicBezTo>
                    <a:pt x="3591" y="2226"/>
                    <a:pt x="3960" y="1634"/>
                    <a:pt x="4448" y="1146"/>
                  </a:cubicBezTo>
                  <a:cubicBezTo>
                    <a:pt x="4896" y="691"/>
                    <a:pt x="5513" y="348"/>
                    <a:pt x="6168" y="348"/>
                  </a:cubicBezTo>
                  <a:cubicBezTo>
                    <a:pt x="6211" y="348"/>
                    <a:pt x="6254" y="349"/>
                    <a:pt x="6297" y="352"/>
                  </a:cubicBezTo>
                  <a:cubicBezTo>
                    <a:pt x="6980" y="385"/>
                    <a:pt x="7599" y="962"/>
                    <a:pt x="7606" y="1589"/>
                  </a:cubicBezTo>
                  <a:cubicBezTo>
                    <a:pt x="7607" y="2227"/>
                    <a:pt x="7134" y="2806"/>
                    <a:pt x="6822" y="3377"/>
                  </a:cubicBezTo>
                  <a:lnTo>
                    <a:pt x="5043" y="6401"/>
                  </a:lnTo>
                  <a:lnTo>
                    <a:pt x="3870" y="8455"/>
                  </a:lnTo>
                  <a:cubicBezTo>
                    <a:pt x="3601" y="8944"/>
                    <a:pt x="3460" y="9220"/>
                    <a:pt x="3482" y="9233"/>
                  </a:cubicBezTo>
                  <a:cubicBezTo>
                    <a:pt x="3482" y="9233"/>
                    <a:pt x="3482" y="9233"/>
                    <a:pt x="3483" y="9233"/>
                  </a:cubicBezTo>
                  <a:cubicBezTo>
                    <a:pt x="3509" y="9233"/>
                    <a:pt x="3687" y="8982"/>
                    <a:pt x="3986" y="8524"/>
                  </a:cubicBezTo>
                  <a:cubicBezTo>
                    <a:pt x="4323" y="7993"/>
                    <a:pt x="4747" y="7325"/>
                    <a:pt x="5254" y="6528"/>
                  </a:cubicBezTo>
                  <a:lnTo>
                    <a:pt x="7096" y="3542"/>
                  </a:lnTo>
                  <a:cubicBezTo>
                    <a:pt x="7268" y="3260"/>
                    <a:pt x="7447" y="2979"/>
                    <a:pt x="7622" y="2667"/>
                  </a:cubicBezTo>
                  <a:cubicBezTo>
                    <a:pt x="7792" y="2356"/>
                    <a:pt x="7952" y="1994"/>
                    <a:pt x="7947" y="1584"/>
                  </a:cubicBezTo>
                  <a:cubicBezTo>
                    <a:pt x="7932" y="739"/>
                    <a:pt x="7161" y="52"/>
                    <a:pt x="6324" y="6"/>
                  </a:cubicBezTo>
                  <a:cubicBezTo>
                    <a:pt x="6270" y="2"/>
                    <a:pt x="6217" y="0"/>
                    <a:pt x="616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29"/>
            <p:cNvSpPr/>
            <p:nvPr/>
          </p:nvSpPr>
          <p:spPr>
            <a:xfrm>
              <a:off x="4139400" y="1225675"/>
              <a:ext cx="14725" cy="104600"/>
            </a:xfrm>
            <a:custGeom>
              <a:rect b="b" l="l" r="r" t="t"/>
              <a:pathLst>
                <a:path extrusionOk="0" h="4184" w="589">
                  <a:moveTo>
                    <a:pt x="97" y="0"/>
                  </a:moveTo>
                  <a:cubicBezTo>
                    <a:pt x="97" y="0"/>
                    <a:pt x="96" y="0"/>
                    <a:pt x="96" y="0"/>
                  </a:cubicBezTo>
                  <a:cubicBezTo>
                    <a:pt x="1" y="8"/>
                    <a:pt x="11" y="952"/>
                    <a:pt x="122" y="2107"/>
                  </a:cubicBezTo>
                  <a:cubicBezTo>
                    <a:pt x="231" y="3258"/>
                    <a:pt x="396" y="4183"/>
                    <a:pt x="491" y="4183"/>
                  </a:cubicBezTo>
                  <a:cubicBezTo>
                    <a:pt x="492" y="4183"/>
                    <a:pt x="492" y="4183"/>
                    <a:pt x="493" y="4183"/>
                  </a:cubicBezTo>
                  <a:cubicBezTo>
                    <a:pt x="589" y="4173"/>
                    <a:pt x="577" y="3229"/>
                    <a:pt x="468" y="2075"/>
                  </a:cubicBezTo>
                  <a:cubicBezTo>
                    <a:pt x="359" y="926"/>
                    <a:pt x="194" y="0"/>
                    <a:pt x="9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29"/>
            <p:cNvSpPr/>
            <p:nvPr/>
          </p:nvSpPr>
          <p:spPr>
            <a:xfrm>
              <a:off x="4129450" y="1210050"/>
              <a:ext cx="24575" cy="22875"/>
            </a:xfrm>
            <a:custGeom>
              <a:rect b="b" l="l" r="r" t="t"/>
              <a:pathLst>
                <a:path extrusionOk="0" h="915" w="983">
                  <a:moveTo>
                    <a:pt x="504" y="0"/>
                  </a:moveTo>
                  <a:cubicBezTo>
                    <a:pt x="308" y="0"/>
                    <a:pt x="232" y="133"/>
                    <a:pt x="265" y="156"/>
                  </a:cubicBezTo>
                  <a:cubicBezTo>
                    <a:pt x="294" y="196"/>
                    <a:pt x="392" y="174"/>
                    <a:pt x="495" y="241"/>
                  </a:cubicBezTo>
                  <a:cubicBezTo>
                    <a:pt x="606" y="317"/>
                    <a:pt x="649" y="418"/>
                    <a:pt x="544" y="524"/>
                  </a:cubicBezTo>
                  <a:cubicBezTo>
                    <a:pt x="502" y="564"/>
                    <a:pt x="461" y="582"/>
                    <a:pt x="423" y="582"/>
                  </a:cubicBezTo>
                  <a:cubicBezTo>
                    <a:pt x="363" y="582"/>
                    <a:pt x="308" y="539"/>
                    <a:pt x="263" y="470"/>
                  </a:cubicBezTo>
                  <a:cubicBezTo>
                    <a:pt x="198" y="367"/>
                    <a:pt x="219" y="271"/>
                    <a:pt x="182" y="240"/>
                  </a:cubicBezTo>
                  <a:cubicBezTo>
                    <a:pt x="178" y="235"/>
                    <a:pt x="172" y="232"/>
                    <a:pt x="164" y="232"/>
                  </a:cubicBezTo>
                  <a:cubicBezTo>
                    <a:pt x="114" y="232"/>
                    <a:pt x="1" y="330"/>
                    <a:pt x="25" y="535"/>
                  </a:cubicBezTo>
                  <a:cubicBezTo>
                    <a:pt x="46" y="681"/>
                    <a:pt x="136" y="807"/>
                    <a:pt x="268" y="872"/>
                  </a:cubicBezTo>
                  <a:cubicBezTo>
                    <a:pt x="323" y="901"/>
                    <a:pt x="385" y="915"/>
                    <a:pt x="447" y="915"/>
                  </a:cubicBezTo>
                  <a:cubicBezTo>
                    <a:pt x="573" y="915"/>
                    <a:pt x="703" y="860"/>
                    <a:pt x="789" y="771"/>
                  </a:cubicBezTo>
                  <a:cubicBezTo>
                    <a:pt x="925" y="643"/>
                    <a:pt x="982" y="418"/>
                    <a:pt x="897" y="250"/>
                  </a:cubicBezTo>
                  <a:cubicBezTo>
                    <a:pt x="833" y="119"/>
                    <a:pt x="709" y="27"/>
                    <a:pt x="566" y="5"/>
                  </a:cubicBezTo>
                  <a:cubicBezTo>
                    <a:pt x="544" y="2"/>
                    <a:pt x="523" y="0"/>
                    <a:pt x="50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29"/>
            <p:cNvSpPr/>
            <p:nvPr/>
          </p:nvSpPr>
          <p:spPr>
            <a:xfrm>
              <a:off x="4202650" y="1267900"/>
              <a:ext cx="112200" cy="74450"/>
            </a:xfrm>
            <a:custGeom>
              <a:rect b="b" l="l" r="r" t="t"/>
              <a:pathLst>
                <a:path extrusionOk="0" h="2978" w="4488">
                  <a:moveTo>
                    <a:pt x="4412" y="1"/>
                  </a:moveTo>
                  <a:cubicBezTo>
                    <a:pt x="4265" y="1"/>
                    <a:pt x="3328" y="638"/>
                    <a:pt x="2188" y="1411"/>
                  </a:cubicBezTo>
                  <a:cubicBezTo>
                    <a:pt x="984" y="2228"/>
                    <a:pt x="1" y="2885"/>
                    <a:pt x="50" y="2969"/>
                  </a:cubicBezTo>
                  <a:cubicBezTo>
                    <a:pt x="53" y="2975"/>
                    <a:pt x="61" y="2978"/>
                    <a:pt x="73" y="2978"/>
                  </a:cubicBezTo>
                  <a:cubicBezTo>
                    <a:pt x="242" y="2978"/>
                    <a:pt x="1248" y="2465"/>
                    <a:pt x="2382" y="1700"/>
                  </a:cubicBezTo>
                  <a:cubicBezTo>
                    <a:pt x="3599" y="879"/>
                    <a:pt x="4488" y="80"/>
                    <a:pt x="4429" y="7"/>
                  </a:cubicBezTo>
                  <a:cubicBezTo>
                    <a:pt x="4426" y="3"/>
                    <a:pt x="4420" y="1"/>
                    <a:pt x="44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29"/>
            <p:cNvSpPr/>
            <p:nvPr/>
          </p:nvSpPr>
          <p:spPr>
            <a:xfrm>
              <a:off x="4309400" y="1251525"/>
              <a:ext cx="28125" cy="26050"/>
            </a:xfrm>
            <a:custGeom>
              <a:rect b="b" l="l" r="r" t="t"/>
              <a:pathLst>
                <a:path extrusionOk="0" h="1042" w="1125">
                  <a:moveTo>
                    <a:pt x="615" y="1"/>
                  </a:moveTo>
                  <a:cubicBezTo>
                    <a:pt x="424" y="1"/>
                    <a:pt x="335" y="121"/>
                    <a:pt x="363" y="144"/>
                  </a:cubicBezTo>
                  <a:cubicBezTo>
                    <a:pt x="388" y="186"/>
                    <a:pt x="525" y="150"/>
                    <a:pt x="667" y="248"/>
                  </a:cubicBezTo>
                  <a:cubicBezTo>
                    <a:pt x="737" y="292"/>
                    <a:pt x="780" y="369"/>
                    <a:pt x="780" y="453"/>
                  </a:cubicBezTo>
                  <a:cubicBezTo>
                    <a:pt x="780" y="542"/>
                    <a:pt x="724" y="649"/>
                    <a:pt x="649" y="678"/>
                  </a:cubicBezTo>
                  <a:cubicBezTo>
                    <a:pt x="622" y="691"/>
                    <a:pt x="590" y="696"/>
                    <a:pt x="557" y="696"/>
                  </a:cubicBezTo>
                  <a:cubicBezTo>
                    <a:pt x="494" y="696"/>
                    <a:pt x="427" y="674"/>
                    <a:pt x="386" y="639"/>
                  </a:cubicBezTo>
                  <a:cubicBezTo>
                    <a:pt x="327" y="590"/>
                    <a:pt x="299" y="515"/>
                    <a:pt x="311" y="439"/>
                  </a:cubicBezTo>
                  <a:cubicBezTo>
                    <a:pt x="339" y="312"/>
                    <a:pt x="490" y="306"/>
                    <a:pt x="507" y="273"/>
                  </a:cubicBezTo>
                  <a:cubicBezTo>
                    <a:pt x="520" y="255"/>
                    <a:pt x="499" y="206"/>
                    <a:pt x="414" y="183"/>
                  </a:cubicBezTo>
                  <a:cubicBezTo>
                    <a:pt x="397" y="179"/>
                    <a:pt x="378" y="177"/>
                    <a:pt x="356" y="177"/>
                  </a:cubicBezTo>
                  <a:cubicBezTo>
                    <a:pt x="274" y="177"/>
                    <a:pt x="165" y="212"/>
                    <a:pt x="89" y="332"/>
                  </a:cubicBezTo>
                  <a:cubicBezTo>
                    <a:pt x="0" y="477"/>
                    <a:pt x="9" y="699"/>
                    <a:pt x="157" y="863"/>
                  </a:cubicBezTo>
                  <a:cubicBezTo>
                    <a:pt x="265" y="979"/>
                    <a:pt x="414" y="1041"/>
                    <a:pt x="567" y="1041"/>
                  </a:cubicBezTo>
                  <a:cubicBezTo>
                    <a:pt x="642" y="1041"/>
                    <a:pt x="718" y="1026"/>
                    <a:pt x="791" y="995"/>
                  </a:cubicBezTo>
                  <a:cubicBezTo>
                    <a:pt x="1036" y="882"/>
                    <a:pt x="1124" y="624"/>
                    <a:pt x="1096" y="423"/>
                  </a:cubicBezTo>
                  <a:cubicBezTo>
                    <a:pt x="1072" y="208"/>
                    <a:pt x="902" y="57"/>
                    <a:pt x="765" y="23"/>
                  </a:cubicBezTo>
                  <a:cubicBezTo>
                    <a:pt x="710" y="7"/>
                    <a:pt x="660" y="1"/>
                    <a:pt x="6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29"/>
            <p:cNvSpPr/>
            <p:nvPr/>
          </p:nvSpPr>
          <p:spPr>
            <a:xfrm>
              <a:off x="4147325" y="1220500"/>
              <a:ext cx="170300" cy="36900"/>
            </a:xfrm>
            <a:custGeom>
              <a:rect b="b" l="l" r="r" t="t"/>
              <a:pathLst>
                <a:path extrusionOk="0" h="1476" w="6812">
                  <a:moveTo>
                    <a:pt x="121" y="1"/>
                  </a:moveTo>
                  <a:cubicBezTo>
                    <a:pt x="58" y="1"/>
                    <a:pt x="23" y="7"/>
                    <a:pt x="20" y="21"/>
                  </a:cubicBezTo>
                  <a:cubicBezTo>
                    <a:pt x="1" y="116"/>
                    <a:pt x="1500" y="513"/>
                    <a:pt x="3370" y="908"/>
                  </a:cubicBezTo>
                  <a:cubicBezTo>
                    <a:pt x="4969" y="1247"/>
                    <a:pt x="6319" y="1475"/>
                    <a:pt x="6691" y="1475"/>
                  </a:cubicBezTo>
                  <a:cubicBezTo>
                    <a:pt x="6754" y="1475"/>
                    <a:pt x="6789" y="1469"/>
                    <a:pt x="6792" y="1455"/>
                  </a:cubicBezTo>
                  <a:cubicBezTo>
                    <a:pt x="6812" y="1360"/>
                    <a:pt x="5312" y="963"/>
                    <a:pt x="3442" y="568"/>
                  </a:cubicBezTo>
                  <a:cubicBezTo>
                    <a:pt x="1844" y="229"/>
                    <a:pt x="492" y="1"/>
                    <a:pt x="12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29"/>
            <p:cNvSpPr/>
            <p:nvPr/>
          </p:nvSpPr>
          <p:spPr>
            <a:xfrm>
              <a:off x="3714425" y="1460650"/>
              <a:ext cx="68950" cy="29325"/>
            </a:xfrm>
            <a:custGeom>
              <a:rect b="b" l="l" r="r" t="t"/>
              <a:pathLst>
                <a:path extrusionOk="0" h="1173" w="2758">
                  <a:moveTo>
                    <a:pt x="2649" y="1"/>
                  </a:moveTo>
                  <a:cubicBezTo>
                    <a:pt x="2460" y="1"/>
                    <a:pt x="1923" y="169"/>
                    <a:pt x="1312" y="426"/>
                  </a:cubicBezTo>
                  <a:cubicBezTo>
                    <a:pt x="570" y="738"/>
                    <a:pt x="0" y="1061"/>
                    <a:pt x="38" y="1149"/>
                  </a:cubicBezTo>
                  <a:cubicBezTo>
                    <a:pt x="44" y="1165"/>
                    <a:pt x="68" y="1172"/>
                    <a:pt x="108" y="1172"/>
                  </a:cubicBezTo>
                  <a:cubicBezTo>
                    <a:pt x="296" y="1172"/>
                    <a:pt x="834" y="1004"/>
                    <a:pt x="1446" y="747"/>
                  </a:cubicBezTo>
                  <a:cubicBezTo>
                    <a:pt x="2187" y="435"/>
                    <a:pt x="2757" y="112"/>
                    <a:pt x="2720" y="24"/>
                  </a:cubicBezTo>
                  <a:cubicBezTo>
                    <a:pt x="2713" y="8"/>
                    <a:pt x="2689" y="1"/>
                    <a:pt x="2649"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29"/>
            <p:cNvSpPr/>
            <p:nvPr/>
          </p:nvSpPr>
          <p:spPr>
            <a:xfrm>
              <a:off x="3634700" y="944475"/>
              <a:ext cx="347775" cy="779625"/>
            </a:xfrm>
            <a:custGeom>
              <a:rect b="b" l="l" r="r" t="t"/>
              <a:pathLst>
                <a:path extrusionOk="0" h="31185" w="13911">
                  <a:moveTo>
                    <a:pt x="13821" y="1"/>
                  </a:moveTo>
                  <a:cubicBezTo>
                    <a:pt x="13716" y="1"/>
                    <a:pt x="10578" y="6936"/>
                    <a:pt x="6796" y="15521"/>
                  </a:cubicBezTo>
                  <a:cubicBezTo>
                    <a:pt x="3003" y="24135"/>
                    <a:pt x="1" y="31145"/>
                    <a:pt x="89" y="31185"/>
                  </a:cubicBezTo>
                  <a:cubicBezTo>
                    <a:pt x="89" y="31185"/>
                    <a:pt x="90" y="31185"/>
                    <a:pt x="90" y="31185"/>
                  </a:cubicBezTo>
                  <a:cubicBezTo>
                    <a:pt x="195" y="31185"/>
                    <a:pt x="3332" y="24251"/>
                    <a:pt x="7116" y="15661"/>
                  </a:cubicBezTo>
                  <a:cubicBezTo>
                    <a:pt x="10907" y="7052"/>
                    <a:pt x="13910" y="40"/>
                    <a:pt x="13822" y="1"/>
                  </a:cubicBezTo>
                  <a:cubicBezTo>
                    <a:pt x="13822" y="1"/>
                    <a:pt x="13822" y="1"/>
                    <a:pt x="138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29"/>
            <p:cNvSpPr/>
            <p:nvPr/>
          </p:nvSpPr>
          <p:spPr>
            <a:xfrm>
              <a:off x="3965875" y="971525"/>
              <a:ext cx="365550" cy="820075"/>
            </a:xfrm>
            <a:custGeom>
              <a:rect b="b" l="l" r="r" t="t"/>
              <a:pathLst>
                <a:path extrusionOk="0" h="32803" w="14622">
                  <a:moveTo>
                    <a:pt x="14533" y="0"/>
                  </a:moveTo>
                  <a:cubicBezTo>
                    <a:pt x="14428" y="0"/>
                    <a:pt x="11132" y="7295"/>
                    <a:pt x="7153" y="16330"/>
                  </a:cubicBezTo>
                  <a:cubicBezTo>
                    <a:pt x="3162" y="25390"/>
                    <a:pt x="0" y="32763"/>
                    <a:pt x="88" y="32803"/>
                  </a:cubicBezTo>
                  <a:cubicBezTo>
                    <a:pt x="89" y="32803"/>
                    <a:pt x="89" y="32803"/>
                    <a:pt x="89" y="32803"/>
                  </a:cubicBezTo>
                  <a:cubicBezTo>
                    <a:pt x="194" y="32803"/>
                    <a:pt x="3492" y="25507"/>
                    <a:pt x="7469" y="16471"/>
                  </a:cubicBezTo>
                  <a:cubicBezTo>
                    <a:pt x="11458" y="7414"/>
                    <a:pt x="14622" y="40"/>
                    <a:pt x="14534" y="0"/>
                  </a:cubicBezTo>
                  <a:cubicBezTo>
                    <a:pt x="14533" y="0"/>
                    <a:pt x="14533" y="0"/>
                    <a:pt x="1453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29"/>
            <p:cNvSpPr/>
            <p:nvPr/>
          </p:nvSpPr>
          <p:spPr>
            <a:xfrm>
              <a:off x="3612325" y="1678700"/>
              <a:ext cx="606775" cy="76475"/>
            </a:xfrm>
            <a:custGeom>
              <a:rect b="b" l="l" r="r" t="t"/>
              <a:pathLst>
                <a:path extrusionOk="0" h="3059" w="24271">
                  <a:moveTo>
                    <a:pt x="95" y="1"/>
                  </a:moveTo>
                  <a:cubicBezTo>
                    <a:pt x="41" y="1"/>
                    <a:pt x="13" y="4"/>
                    <a:pt x="12" y="11"/>
                  </a:cubicBezTo>
                  <a:cubicBezTo>
                    <a:pt x="1" y="106"/>
                    <a:pt x="5420" y="863"/>
                    <a:pt x="12115" y="1703"/>
                  </a:cubicBezTo>
                  <a:cubicBezTo>
                    <a:pt x="18343" y="2483"/>
                    <a:pt x="23485" y="3059"/>
                    <a:pt x="24179" y="3059"/>
                  </a:cubicBezTo>
                  <a:cubicBezTo>
                    <a:pt x="24231" y="3059"/>
                    <a:pt x="24258" y="3055"/>
                    <a:pt x="24259" y="3049"/>
                  </a:cubicBezTo>
                  <a:cubicBezTo>
                    <a:pt x="24271" y="2952"/>
                    <a:pt x="18854" y="2196"/>
                    <a:pt x="12158" y="1357"/>
                  </a:cubicBezTo>
                  <a:cubicBezTo>
                    <a:pt x="5934" y="576"/>
                    <a:pt x="799" y="1"/>
                    <a:pt x="95"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 name="Google Shape;298;p29"/>
            <p:cNvSpPr/>
            <p:nvPr/>
          </p:nvSpPr>
          <p:spPr>
            <a:xfrm>
              <a:off x="3706450" y="1470600"/>
              <a:ext cx="606375" cy="76450"/>
            </a:xfrm>
            <a:custGeom>
              <a:rect b="b" l="l" r="r" t="t"/>
              <a:pathLst>
                <a:path extrusionOk="0" h="3058" w="24255">
                  <a:moveTo>
                    <a:pt x="82" y="0"/>
                  </a:moveTo>
                  <a:cubicBezTo>
                    <a:pt x="31" y="0"/>
                    <a:pt x="5" y="3"/>
                    <a:pt x="4" y="10"/>
                  </a:cubicBezTo>
                  <a:cubicBezTo>
                    <a:pt x="1" y="34"/>
                    <a:pt x="337" y="100"/>
                    <a:pt x="948" y="198"/>
                  </a:cubicBezTo>
                  <a:lnTo>
                    <a:pt x="3540" y="576"/>
                  </a:lnTo>
                  <a:cubicBezTo>
                    <a:pt x="5729" y="884"/>
                    <a:pt x="8759" y="1282"/>
                    <a:pt x="12107" y="1702"/>
                  </a:cubicBezTo>
                  <a:cubicBezTo>
                    <a:pt x="15454" y="2122"/>
                    <a:pt x="18487" y="2481"/>
                    <a:pt x="20684" y="2724"/>
                  </a:cubicBezTo>
                  <a:lnTo>
                    <a:pt x="23289" y="2995"/>
                  </a:lnTo>
                  <a:cubicBezTo>
                    <a:pt x="23736" y="3036"/>
                    <a:pt x="24039" y="3057"/>
                    <a:pt x="24173" y="3057"/>
                  </a:cubicBezTo>
                  <a:cubicBezTo>
                    <a:pt x="24223" y="3057"/>
                    <a:pt x="24250" y="3054"/>
                    <a:pt x="24251" y="3048"/>
                  </a:cubicBezTo>
                  <a:cubicBezTo>
                    <a:pt x="24254" y="3023"/>
                    <a:pt x="23918" y="2958"/>
                    <a:pt x="23307" y="2862"/>
                  </a:cubicBezTo>
                  <a:lnTo>
                    <a:pt x="20715" y="2481"/>
                  </a:lnTo>
                  <a:cubicBezTo>
                    <a:pt x="18524" y="2174"/>
                    <a:pt x="15498" y="1775"/>
                    <a:pt x="12149" y="1356"/>
                  </a:cubicBezTo>
                  <a:cubicBezTo>
                    <a:pt x="8801" y="936"/>
                    <a:pt x="5768" y="576"/>
                    <a:pt x="3570" y="333"/>
                  </a:cubicBezTo>
                  <a:lnTo>
                    <a:pt x="964" y="62"/>
                  </a:lnTo>
                  <a:cubicBezTo>
                    <a:pt x="518" y="22"/>
                    <a:pt x="216" y="0"/>
                    <a:pt x="8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 name="Google Shape;299;p29"/>
            <p:cNvSpPr/>
            <p:nvPr/>
          </p:nvSpPr>
          <p:spPr>
            <a:xfrm>
              <a:off x="3939000" y="971275"/>
              <a:ext cx="606325" cy="76450"/>
            </a:xfrm>
            <a:custGeom>
              <a:rect b="b" l="l" r="r" t="t"/>
              <a:pathLst>
                <a:path extrusionOk="0" h="3058" w="24253">
                  <a:moveTo>
                    <a:pt x="85" y="1"/>
                  </a:moveTo>
                  <a:cubicBezTo>
                    <a:pt x="32" y="1"/>
                    <a:pt x="4" y="4"/>
                    <a:pt x="4" y="10"/>
                  </a:cubicBezTo>
                  <a:cubicBezTo>
                    <a:pt x="1" y="33"/>
                    <a:pt x="337" y="99"/>
                    <a:pt x="948" y="197"/>
                  </a:cubicBezTo>
                  <a:lnTo>
                    <a:pt x="3538" y="577"/>
                  </a:lnTo>
                  <a:cubicBezTo>
                    <a:pt x="5729" y="884"/>
                    <a:pt x="8758" y="1283"/>
                    <a:pt x="12105" y="1702"/>
                  </a:cubicBezTo>
                  <a:cubicBezTo>
                    <a:pt x="15453" y="2121"/>
                    <a:pt x="18487" y="2482"/>
                    <a:pt x="20683" y="2725"/>
                  </a:cubicBezTo>
                  <a:lnTo>
                    <a:pt x="23289" y="2996"/>
                  </a:lnTo>
                  <a:cubicBezTo>
                    <a:pt x="23735" y="3036"/>
                    <a:pt x="24038" y="3058"/>
                    <a:pt x="24172" y="3058"/>
                  </a:cubicBezTo>
                  <a:cubicBezTo>
                    <a:pt x="24222" y="3058"/>
                    <a:pt x="24249" y="3055"/>
                    <a:pt x="24249" y="3048"/>
                  </a:cubicBezTo>
                  <a:cubicBezTo>
                    <a:pt x="24252" y="3024"/>
                    <a:pt x="23916" y="2959"/>
                    <a:pt x="23305" y="2861"/>
                  </a:cubicBezTo>
                  <a:lnTo>
                    <a:pt x="20714" y="2480"/>
                  </a:lnTo>
                  <a:cubicBezTo>
                    <a:pt x="18524" y="2175"/>
                    <a:pt x="15498" y="1776"/>
                    <a:pt x="12149" y="1356"/>
                  </a:cubicBezTo>
                  <a:cubicBezTo>
                    <a:pt x="8801" y="936"/>
                    <a:pt x="5768" y="575"/>
                    <a:pt x="3569" y="332"/>
                  </a:cubicBezTo>
                  <a:lnTo>
                    <a:pt x="964" y="63"/>
                  </a:lnTo>
                  <a:cubicBezTo>
                    <a:pt x="522" y="22"/>
                    <a:pt x="220" y="1"/>
                    <a:pt x="8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29"/>
            <p:cNvSpPr/>
            <p:nvPr/>
          </p:nvSpPr>
          <p:spPr>
            <a:xfrm>
              <a:off x="3944150" y="955800"/>
              <a:ext cx="57350" cy="32175"/>
            </a:xfrm>
            <a:custGeom>
              <a:rect b="b" l="l" r="r" t="t"/>
              <a:pathLst>
                <a:path extrusionOk="0" h="1287" w="2294">
                  <a:moveTo>
                    <a:pt x="2195" y="0"/>
                  </a:moveTo>
                  <a:cubicBezTo>
                    <a:pt x="2040" y="0"/>
                    <a:pt x="1578" y="197"/>
                    <a:pt x="1060" y="492"/>
                  </a:cubicBezTo>
                  <a:cubicBezTo>
                    <a:pt x="454" y="837"/>
                    <a:pt x="0" y="1183"/>
                    <a:pt x="48" y="1268"/>
                  </a:cubicBezTo>
                  <a:cubicBezTo>
                    <a:pt x="55" y="1280"/>
                    <a:pt x="72" y="1286"/>
                    <a:pt x="99" y="1286"/>
                  </a:cubicBezTo>
                  <a:cubicBezTo>
                    <a:pt x="253" y="1286"/>
                    <a:pt x="715" y="1088"/>
                    <a:pt x="1233" y="794"/>
                  </a:cubicBezTo>
                  <a:cubicBezTo>
                    <a:pt x="1839" y="450"/>
                    <a:pt x="2294" y="102"/>
                    <a:pt x="2246" y="18"/>
                  </a:cubicBezTo>
                  <a:cubicBezTo>
                    <a:pt x="2239" y="6"/>
                    <a:pt x="2222" y="0"/>
                    <a:pt x="2195"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29"/>
            <p:cNvSpPr/>
            <p:nvPr/>
          </p:nvSpPr>
          <p:spPr>
            <a:xfrm>
              <a:off x="3615200" y="1666400"/>
              <a:ext cx="80100" cy="34375"/>
            </a:xfrm>
            <a:custGeom>
              <a:rect b="b" l="l" r="r" t="t"/>
              <a:pathLst>
                <a:path extrusionOk="0" h="1375" w="3204">
                  <a:moveTo>
                    <a:pt x="3106" y="0"/>
                  </a:moveTo>
                  <a:cubicBezTo>
                    <a:pt x="2912" y="0"/>
                    <a:pt x="2271" y="213"/>
                    <a:pt x="1532" y="527"/>
                  </a:cubicBezTo>
                  <a:cubicBezTo>
                    <a:pt x="670" y="896"/>
                    <a:pt x="0" y="1267"/>
                    <a:pt x="38" y="1355"/>
                  </a:cubicBezTo>
                  <a:cubicBezTo>
                    <a:pt x="43" y="1368"/>
                    <a:pt x="63" y="1374"/>
                    <a:pt x="97" y="1374"/>
                  </a:cubicBezTo>
                  <a:cubicBezTo>
                    <a:pt x="291" y="1374"/>
                    <a:pt x="931" y="1163"/>
                    <a:pt x="1669" y="847"/>
                  </a:cubicBezTo>
                  <a:cubicBezTo>
                    <a:pt x="2533" y="478"/>
                    <a:pt x="3203" y="109"/>
                    <a:pt x="3164" y="19"/>
                  </a:cubicBezTo>
                  <a:cubicBezTo>
                    <a:pt x="3159" y="7"/>
                    <a:pt x="3138" y="0"/>
                    <a:pt x="3106"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 name="Google Shape;302;p29"/>
            <p:cNvSpPr/>
            <p:nvPr/>
          </p:nvSpPr>
          <p:spPr>
            <a:xfrm>
              <a:off x="3975500" y="1707775"/>
              <a:ext cx="44375" cy="36400"/>
            </a:xfrm>
            <a:custGeom>
              <a:rect b="b" l="l" r="r" t="t"/>
              <a:pathLst>
                <a:path extrusionOk="0" h="1456" w="1775">
                  <a:moveTo>
                    <a:pt x="645" y="388"/>
                  </a:moveTo>
                  <a:lnTo>
                    <a:pt x="645" y="388"/>
                  </a:lnTo>
                  <a:cubicBezTo>
                    <a:pt x="910" y="424"/>
                    <a:pt x="1162" y="456"/>
                    <a:pt x="1391" y="480"/>
                  </a:cubicBezTo>
                  <a:lnTo>
                    <a:pt x="1391" y="480"/>
                  </a:lnTo>
                  <a:cubicBezTo>
                    <a:pt x="1284" y="980"/>
                    <a:pt x="1238" y="1364"/>
                    <a:pt x="1262" y="1415"/>
                  </a:cubicBezTo>
                  <a:cubicBezTo>
                    <a:pt x="1227" y="1373"/>
                    <a:pt x="870" y="1261"/>
                    <a:pt x="390" y="1153"/>
                  </a:cubicBezTo>
                  <a:lnTo>
                    <a:pt x="390" y="1153"/>
                  </a:lnTo>
                  <a:cubicBezTo>
                    <a:pt x="471" y="922"/>
                    <a:pt x="558" y="663"/>
                    <a:pt x="645" y="388"/>
                  </a:cubicBezTo>
                  <a:close/>
                  <a:moveTo>
                    <a:pt x="401" y="1"/>
                  </a:moveTo>
                  <a:lnTo>
                    <a:pt x="357" y="143"/>
                  </a:lnTo>
                  <a:lnTo>
                    <a:pt x="354" y="156"/>
                  </a:lnTo>
                  <a:cubicBezTo>
                    <a:pt x="233" y="543"/>
                    <a:pt x="128" y="909"/>
                    <a:pt x="46" y="1219"/>
                  </a:cubicBezTo>
                  <a:lnTo>
                    <a:pt x="1" y="1397"/>
                  </a:lnTo>
                  <a:lnTo>
                    <a:pt x="169" y="1412"/>
                  </a:lnTo>
                  <a:cubicBezTo>
                    <a:pt x="512" y="1443"/>
                    <a:pt x="786" y="1456"/>
                    <a:pt x="974" y="1456"/>
                  </a:cubicBezTo>
                  <a:cubicBezTo>
                    <a:pt x="1170" y="1456"/>
                    <a:pt x="1273" y="1441"/>
                    <a:pt x="1264" y="1419"/>
                  </a:cubicBezTo>
                  <a:lnTo>
                    <a:pt x="1264" y="1419"/>
                  </a:lnTo>
                  <a:cubicBezTo>
                    <a:pt x="1265" y="1420"/>
                    <a:pt x="1267" y="1421"/>
                    <a:pt x="1269" y="1421"/>
                  </a:cubicBezTo>
                  <a:cubicBezTo>
                    <a:pt x="1313" y="1421"/>
                    <a:pt x="1495" y="1042"/>
                    <a:pt x="1719" y="388"/>
                  </a:cubicBezTo>
                  <a:lnTo>
                    <a:pt x="1775" y="230"/>
                  </a:lnTo>
                  <a:lnTo>
                    <a:pt x="1596" y="195"/>
                  </a:lnTo>
                  <a:cubicBezTo>
                    <a:pt x="1291" y="137"/>
                    <a:pt x="932" y="76"/>
                    <a:pt x="548" y="21"/>
                  </a:cubicBezTo>
                  <a:lnTo>
                    <a:pt x="401"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 name="Google Shape;303;p29"/>
            <p:cNvSpPr/>
            <p:nvPr/>
          </p:nvSpPr>
          <p:spPr>
            <a:xfrm>
              <a:off x="4692650" y="1954625"/>
              <a:ext cx="852750" cy="507175"/>
            </a:xfrm>
            <a:custGeom>
              <a:rect b="b" l="l" r="r" t="t"/>
              <a:pathLst>
                <a:path extrusionOk="0" h="20287" w="34110">
                  <a:moveTo>
                    <a:pt x="11073" y="0"/>
                  </a:moveTo>
                  <a:lnTo>
                    <a:pt x="1" y="20286"/>
                  </a:lnTo>
                  <a:lnTo>
                    <a:pt x="1" y="20286"/>
                  </a:lnTo>
                  <a:lnTo>
                    <a:pt x="3411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 name="Google Shape;304;p29"/>
            <p:cNvSpPr/>
            <p:nvPr/>
          </p:nvSpPr>
          <p:spPr>
            <a:xfrm>
              <a:off x="4727500" y="768100"/>
              <a:ext cx="221900" cy="251225"/>
            </a:xfrm>
            <a:custGeom>
              <a:rect b="b" l="l" r="r" t="t"/>
              <a:pathLst>
                <a:path extrusionOk="0" h="10049" w="8876">
                  <a:moveTo>
                    <a:pt x="3015" y="0"/>
                  </a:moveTo>
                  <a:lnTo>
                    <a:pt x="0" y="900"/>
                  </a:lnTo>
                  <a:lnTo>
                    <a:pt x="7450" y="10048"/>
                  </a:lnTo>
                  <a:lnTo>
                    <a:pt x="8876" y="7293"/>
                  </a:lnTo>
                  <a:lnTo>
                    <a:pt x="301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29"/>
            <p:cNvSpPr/>
            <p:nvPr/>
          </p:nvSpPr>
          <p:spPr>
            <a:xfrm>
              <a:off x="4789400" y="1853600"/>
              <a:ext cx="756000" cy="433150"/>
            </a:xfrm>
            <a:custGeom>
              <a:rect b="b" l="l" r="r" t="t"/>
              <a:pathLst>
                <a:path extrusionOk="0" h="17326" w="30240">
                  <a:moveTo>
                    <a:pt x="9387" y="1"/>
                  </a:moveTo>
                  <a:lnTo>
                    <a:pt x="0" y="17325"/>
                  </a:lnTo>
                  <a:lnTo>
                    <a:pt x="30240" y="4041"/>
                  </a:lnTo>
                  <a:lnTo>
                    <a:pt x="30240" y="442"/>
                  </a:lnTo>
                  <a:lnTo>
                    <a:pt x="938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29"/>
            <p:cNvSpPr/>
            <p:nvPr/>
          </p:nvSpPr>
          <p:spPr>
            <a:xfrm>
              <a:off x="3194325" y="3742700"/>
              <a:ext cx="91700" cy="1639575"/>
            </a:xfrm>
            <a:custGeom>
              <a:rect b="b" l="l" r="r" t="t"/>
              <a:pathLst>
                <a:path extrusionOk="0" h="65583" w="3668">
                  <a:moveTo>
                    <a:pt x="0" y="1"/>
                  </a:moveTo>
                  <a:lnTo>
                    <a:pt x="0" y="65582"/>
                  </a:lnTo>
                  <a:lnTo>
                    <a:pt x="3667" y="65582"/>
                  </a:lnTo>
                  <a:lnTo>
                    <a:pt x="366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29"/>
            <p:cNvSpPr/>
            <p:nvPr/>
          </p:nvSpPr>
          <p:spPr>
            <a:xfrm>
              <a:off x="2592725" y="3356375"/>
              <a:ext cx="1379050" cy="475550"/>
            </a:xfrm>
            <a:custGeom>
              <a:rect b="b" l="l" r="r" t="t"/>
              <a:pathLst>
                <a:path extrusionOk="0" h="19022" w="55162">
                  <a:moveTo>
                    <a:pt x="7762" y="1"/>
                  </a:moveTo>
                  <a:cubicBezTo>
                    <a:pt x="4231" y="1"/>
                    <a:pt x="1638" y="600"/>
                    <a:pt x="997" y="2551"/>
                  </a:cubicBezTo>
                  <a:cubicBezTo>
                    <a:pt x="1" y="5580"/>
                    <a:pt x="700" y="8762"/>
                    <a:pt x="700" y="10275"/>
                  </a:cubicBezTo>
                  <a:cubicBezTo>
                    <a:pt x="700" y="15104"/>
                    <a:pt x="12804" y="19021"/>
                    <a:pt x="27733" y="19021"/>
                  </a:cubicBezTo>
                  <a:cubicBezTo>
                    <a:pt x="42662" y="19021"/>
                    <a:pt x="54765" y="15104"/>
                    <a:pt x="54765" y="10275"/>
                  </a:cubicBezTo>
                  <a:cubicBezTo>
                    <a:pt x="54765" y="9006"/>
                    <a:pt x="55161" y="6592"/>
                    <a:pt x="54376" y="4398"/>
                  </a:cubicBezTo>
                  <a:cubicBezTo>
                    <a:pt x="53415" y="1718"/>
                    <a:pt x="48831" y="1111"/>
                    <a:pt x="43074" y="1111"/>
                  </a:cubicBezTo>
                  <a:cubicBezTo>
                    <a:pt x="38301" y="1111"/>
                    <a:pt x="32722" y="1528"/>
                    <a:pt x="27733" y="1528"/>
                  </a:cubicBezTo>
                  <a:cubicBezTo>
                    <a:pt x="21429" y="1528"/>
                    <a:pt x="13399" y="1"/>
                    <a:pt x="776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29"/>
            <p:cNvSpPr/>
            <p:nvPr/>
          </p:nvSpPr>
          <p:spPr>
            <a:xfrm>
              <a:off x="2610200" y="3233900"/>
              <a:ext cx="1351650" cy="437350"/>
            </a:xfrm>
            <a:custGeom>
              <a:rect b="b" l="l" r="r" t="t"/>
              <a:pathLst>
                <a:path extrusionOk="0" h="17494" w="54066">
                  <a:moveTo>
                    <a:pt x="27032" y="0"/>
                  </a:moveTo>
                  <a:cubicBezTo>
                    <a:pt x="19864" y="0"/>
                    <a:pt x="12987" y="923"/>
                    <a:pt x="7917" y="2563"/>
                  </a:cubicBezTo>
                  <a:cubicBezTo>
                    <a:pt x="2849" y="4203"/>
                    <a:pt x="1" y="6427"/>
                    <a:pt x="1" y="8747"/>
                  </a:cubicBezTo>
                  <a:cubicBezTo>
                    <a:pt x="1" y="11066"/>
                    <a:pt x="2849" y="13290"/>
                    <a:pt x="7917" y="14930"/>
                  </a:cubicBezTo>
                  <a:cubicBezTo>
                    <a:pt x="12987" y="16572"/>
                    <a:pt x="19864" y="17493"/>
                    <a:pt x="27032" y="17493"/>
                  </a:cubicBezTo>
                  <a:cubicBezTo>
                    <a:pt x="34203" y="17493"/>
                    <a:pt x="41079" y="16572"/>
                    <a:pt x="46147" y="14930"/>
                  </a:cubicBezTo>
                  <a:cubicBezTo>
                    <a:pt x="51217" y="13290"/>
                    <a:pt x="54066" y="11066"/>
                    <a:pt x="54066" y="8747"/>
                  </a:cubicBezTo>
                  <a:cubicBezTo>
                    <a:pt x="54066" y="6427"/>
                    <a:pt x="51217" y="4203"/>
                    <a:pt x="46147" y="2563"/>
                  </a:cubicBezTo>
                  <a:cubicBezTo>
                    <a:pt x="41079" y="923"/>
                    <a:pt x="34203" y="0"/>
                    <a:pt x="2703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29"/>
            <p:cNvSpPr/>
            <p:nvPr/>
          </p:nvSpPr>
          <p:spPr>
            <a:xfrm>
              <a:off x="3284275" y="4557425"/>
              <a:ext cx="535675" cy="679350"/>
            </a:xfrm>
            <a:custGeom>
              <a:rect b="b" l="l" r="r" t="t"/>
              <a:pathLst>
                <a:path extrusionOk="0" h="27174" w="21427">
                  <a:moveTo>
                    <a:pt x="461" y="1"/>
                  </a:moveTo>
                  <a:cubicBezTo>
                    <a:pt x="164" y="1"/>
                    <a:pt x="1" y="12"/>
                    <a:pt x="1" y="12"/>
                  </a:cubicBezTo>
                  <a:lnTo>
                    <a:pt x="1" y="526"/>
                  </a:lnTo>
                  <a:lnTo>
                    <a:pt x="1" y="3061"/>
                  </a:lnTo>
                  <a:cubicBezTo>
                    <a:pt x="19782" y="3734"/>
                    <a:pt x="18111" y="27174"/>
                    <a:pt x="18111" y="27174"/>
                  </a:cubicBezTo>
                  <a:lnTo>
                    <a:pt x="21427" y="27174"/>
                  </a:lnTo>
                  <a:cubicBezTo>
                    <a:pt x="20573" y="1160"/>
                    <a:pt x="3499" y="1"/>
                    <a:pt x="4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29"/>
            <p:cNvSpPr/>
            <p:nvPr/>
          </p:nvSpPr>
          <p:spPr>
            <a:xfrm>
              <a:off x="2687550" y="4557425"/>
              <a:ext cx="535675" cy="679350"/>
            </a:xfrm>
            <a:custGeom>
              <a:rect b="b" l="l" r="r" t="t"/>
              <a:pathLst>
                <a:path extrusionOk="0" h="27174" w="21427">
                  <a:moveTo>
                    <a:pt x="20966" y="1"/>
                  </a:moveTo>
                  <a:cubicBezTo>
                    <a:pt x="17927" y="1"/>
                    <a:pt x="854" y="1160"/>
                    <a:pt x="0" y="27174"/>
                  </a:cubicBezTo>
                  <a:lnTo>
                    <a:pt x="3316" y="27174"/>
                  </a:lnTo>
                  <a:cubicBezTo>
                    <a:pt x="3316" y="27174"/>
                    <a:pt x="1645" y="3734"/>
                    <a:pt x="21426" y="3061"/>
                  </a:cubicBezTo>
                  <a:lnTo>
                    <a:pt x="21426" y="526"/>
                  </a:lnTo>
                  <a:lnTo>
                    <a:pt x="21426" y="12"/>
                  </a:lnTo>
                  <a:cubicBezTo>
                    <a:pt x="21426" y="12"/>
                    <a:pt x="21263" y="1"/>
                    <a:pt x="209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29"/>
            <p:cNvSpPr/>
            <p:nvPr/>
          </p:nvSpPr>
          <p:spPr>
            <a:xfrm>
              <a:off x="3625400" y="904525"/>
              <a:ext cx="813100" cy="197800"/>
            </a:xfrm>
            <a:custGeom>
              <a:rect b="b" l="l" r="r" t="t"/>
              <a:pathLst>
                <a:path extrusionOk="0" h="7912" w="32524">
                  <a:moveTo>
                    <a:pt x="32038" y="0"/>
                  </a:moveTo>
                  <a:lnTo>
                    <a:pt x="1" y="4208"/>
                  </a:lnTo>
                  <a:lnTo>
                    <a:pt x="487" y="7912"/>
                  </a:lnTo>
                  <a:lnTo>
                    <a:pt x="32523" y="3704"/>
                  </a:lnTo>
                  <a:lnTo>
                    <a:pt x="3203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29"/>
            <p:cNvSpPr/>
            <p:nvPr/>
          </p:nvSpPr>
          <p:spPr>
            <a:xfrm>
              <a:off x="3535025" y="4223850"/>
              <a:ext cx="559775" cy="484125"/>
            </a:xfrm>
            <a:custGeom>
              <a:rect b="b" l="l" r="r" t="t"/>
              <a:pathLst>
                <a:path extrusionOk="0" h="19365" w="22391">
                  <a:moveTo>
                    <a:pt x="4666" y="1"/>
                  </a:moveTo>
                  <a:lnTo>
                    <a:pt x="1" y="9493"/>
                  </a:lnTo>
                  <a:lnTo>
                    <a:pt x="733" y="9908"/>
                  </a:lnTo>
                  <a:cubicBezTo>
                    <a:pt x="4003" y="11729"/>
                    <a:pt x="17487" y="18932"/>
                    <a:pt x="20065" y="19344"/>
                  </a:cubicBezTo>
                  <a:cubicBezTo>
                    <a:pt x="20152" y="19358"/>
                    <a:pt x="20228" y="19365"/>
                    <a:pt x="20293" y="19365"/>
                  </a:cubicBezTo>
                  <a:cubicBezTo>
                    <a:pt x="22391" y="19365"/>
                    <a:pt x="13724" y="12443"/>
                    <a:pt x="13724" y="12443"/>
                  </a:cubicBezTo>
                  <a:lnTo>
                    <a:pt x="16844" y="5921"/>
                  </a:lnTo>
                  <a:lnTo>
                    <a:pt x="466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29"/>
            <p:cNvSpPr/>
            <p:nvPr/>
          </p:nvSpPr>
          <p:spPr>
            <a:xfrm>
              <a:off x="3537475" y="4371900"/>
              <a:ext cx="117150" cy="140575"/>
            </a:xfrm>
            <a:custGeom>
              <a:rect b="b" l="l" r="r" t="t"/>
              <a:pathLst>
                <a:path extrusionOk="0" h="5623" w="4686">
                  <a:moveTo>
                    <a:pt x="1657" y="1"/>
                  </a:moveTo>
                  <a:lnTo>
                    <a:pt x="1" y="3403"/>
                  </a:lnTo>
                  <a:lnTo>
                    <a:pt x="4365" y="5623"/>
                  </a:lnTo>
                  <a:cubicBezTo>
                    <a:pt x="4685" y="4507"/>
                    <a:pt x="4581" y="3313"/>
                    <a:pt x="4074" y="2271"/>
                  </a:cubicBezTo>
                  <a:cubicBezTo>
                    <a:pt x="3567" y="1241"/>
                    <a:pt x="2727" y="419"/>
                    <a:pt x="16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 name="Google Shape;314;p29"/>
            <p:cNvSpPr/>
            <p:nvPr/>
          </p:nvSpPr>
          <p:spPr>
            <a:xfrm>
              <a:off x="3535025" y="4454600"/>
              <a:ext cx="531450" cy="254800"/>
            </a:xfrm>
            <a:custGeom>
              <a:rect b="b" l="l" r="r" t="t"/>
              <a:pathLst>
                <a:path extrusionOk="0" h="10192" w="21258">
                  <a:moveTo>
                    <a:pt x="153" y="0"/>
                  </a:moveTo>
                  <a:lnTo>
                    <a:pt x="1" y="263"/>
                  </a:lnTo>
                  <a:cubicBezTo>
                    <a:pt x="5713" y="3692"/>
                    <a:pt x="19028" y="10191"/>
                    <a:pt x="20426" y="10191"/>
                  </a:cubicBezTo>
                  <a:cubicBezTo>
                    <a:pt x="20464" y="10191"/>
                    <a:pt x="20494" y="10186"/>
                    <a:pt x="20514" y="10176"/>
                  </a:cubicBezTo>
                  <a:cubicBezTo>
                    <a:pt x="21257" y="9799"/>
                    <a:pt x="18139" y="6989"/>
                    <a:pt x="18139" y="6989"/>
                  </a:cubicBezTo>
                  <a:cubicBezTo>
                    <a:pt x="18064" y="6957"/>
                    <a:pt x="17984" y="6942"/>
                    <a:pt x="17903" y="6942"/>
                  </a:cubicBezTo>
                  <a:cubicBezTo>
                    <a:pt x="17196" y="6942"/>
                    <a:pt x="16300" y="8033"/>
                    <a:pt x="16300" y="8033"/>
                  </a:cubicBezTo>
                  <a:lnTo>
                    <a:pt x="15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 name="Google Shape;315;p29"/>
            <p:cNvSpPr/>
            <p:nvPr/>
          </p:nvSpPr>
          <p:spPr>
            <a:xfrm>
              <a:off x="3534100" y="4452100"/>
              <a:ext cx="516450" cy="251900"/>
            </a:xfrm>
            <a:custGeom>
              <a:rect b="b" l="l" r="r" t="t"/>
              <a:pathLst>
                <a:path extrusionOk="0" h="10076" w="20658">
                  <a:moveTo>
                    <a:pt x="5" y="0"/>
                  </a:moveTo>
                  <a:cubicBezTo>
                    <a:pt x="4" y="0"/>
                    <a:pt x="4" y="1"/>
                    <a:pt x="4" y="1"/>
                  </a:cubicBezTo>
                  <a:cubicBezTo>
                    <a:pt x="0" y="6"/>
                    <a:pt x="69" y="48"/>
                    <a:pt x="201" y="125"/>
                  </a:cubicBezTo>
                  <a:lnTo>
                    <a:pt x="784" y="453"/>
                  </a:lnTo>
                  <a:lnTo>
                    <a:pt x="2952" y="1628"/>
                  </a:lnTo>
                  <a:cubicBezTo>
                    <a:pt x="4788" y="2604"/>
                    <a:pt x="7342" y="3921"/>
                    <a:pt x="10196" y="5312"/>
                  </a:cubicBezTo>
                  <a:cubicBezTo>
                    <a:pt x="13047" y="6704"/>
                    <a:pt x="15659" y="7908"/>
                    <a:pt x="17559" y="8752"/>
                  </a:cubicBezTo>
                  <a:lnTo>
                    <a:pt x="19816" y="9739"/>
                  </a:lnTo>
                  <a:lnTo>
                    <a:pt x="20435" y="9995"/>
                  </a:lnTo>
                  <a:cubicBezTo>
                    <a:pt x="20566" y="10048"/>
                    <a:pt x="20641" y="10076"/>
                    <a:pt x="20652" y="10076"/>
                  </a:cubicBezTo>
                  <a:cubicBezTo>
                    <a:pt x="20653" y="10076"/>
                    <a:pt x="20654" y="10076"/>
                    <a:pt x="20654" y="10075"/>
                  </a:cubicBezTo>
                  <a:cubicBezTo>
                    <a:pt x="20657" y="10070"/>
                    <a:pt x="20585" y="10033"/>
                    <a:pt x="20448" y="9966"/>
                  </a:cubicBezTo>
                  <a:lnTo>
                    <a:pt x="19842" y="9680"/>
                  </a:lnTo>
                  <a:lnTo>
                    <a:pt x="17606" y="8646"/>
                  </a:lnTo>
                  <a:cubicBezTo>
                    <a:pt x="15720" y="7774"/>
                    <a:pt x="13118" y="6555"/>
                    <a:pt x="10266" y="5164"/>
                  </a:cubicBezTo>
                  <a:cubicBezTo>
                    <a:pt x="7414" y="3774"/>
                    <a:pt x="4855" y="2474"/>
                    <a:pt x="3004" y="1525"/>
                  </a:cubicBezTo>
                  <a:lnTo>
                    <a:pt x="815" y="399"/>
                  </a:lnTo>
                  <a:lnTo>
                    <a:pt x="216" y="96"/>
                  </a:lnTo>
                  <a:cubicBezTo>
                    <a:pt x="88" y="33"/>
                    <a:pt x="15" y="0"/>
                    <a:pt x="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 name="Google Shape;316;p29"/>
            <p:cNvSpPr/>
            <p:nvPr/>
          </p:nvSpPr>
          <p:spPr>
            <a:xfrm>
              <a:off x="3939075" y="4626225"/>
              <a:ext cx="53600" cy="33950"/>
            </a:xfrm>
            <a:custGeom>
              <a:rect b="b" l="l" r="r" t="t"/>
              <a:pathLst>
                <a:path extrusionOk="0" h="1358" w="2144">
                  <a:moveTo>
                    <a:pt x="2010" y="0"/>
                  </a:moveTo>
                  <a:cubicBezTo>
                    <a:pt x="1795" y="0"/>
                    <a:pt x="1337" y="69"/>
                    <a:pt x="881" y="363"/>
                  </a:cubicBezTo>
                  <a:cubicBezTo>
                    <a:pt x="246" y="761"/>
                    <a:pt x="1" y="1348"/>
                    <a:pt x="42" y="1356"/>
                  </a:cubicBezTo>
                  <a:cubicBezTo>
                    <a:pt x="43" y="1357"/>
                    <a:pt x="44" y="1357"/>
                    <a:pt x="45" y="1357"/>
                  </a:cubicBezTo>
                  <a:cubicBezTo>
                    <a:pt x="100" y="1357"/>
                    <a:pt x="392" y="863"/>
                    <a:pt x="969" y="502"/>
                  </a:cubicBezTo>
                  <a:cubicBezTo>
                    <a:pt x="1557" y="120"/>
                    <a:pt x="2144" y="71"/>
                    <a:pt x="2137" y="22"/>
                  </a:cubicBezTo>
                  <a:cubicBezTo>
                    <a:pt x="2139" y="10"/>
                    <a:pt x="2093" y="0"/>
                    <a:pt x="2010"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29"/>
            <p:cNvSpPr/>
            <p:nvPr/>
          </p:nvSpPr>
          <p:spPr>
            <a:xfrm>
              <a:off x="3871900" y="4553175"/>
              <a:ext cx="29650" cy="17875"/>
            </a:xfrm>
            <a:custGeom>
              <a:rect b="b" l="l" r="r" t="t"/>
              <a:pathLst>
                <a:path extrusionOk="0" h="715" w="1186">
                  <a:moveTo>
                    <a:pt x="1142" y="0"/>
                  </a:moveTo>
                  <a:cubicBezTo>
                    <a:pt x="1072" y="0"/>
                    <a:pt x="826" y="118"/>
                    <a:pt x="550" y="288"/>
                  </a:cubicBezTo>
                  <a:cubicBezTo>
                    <a:pt x="236" y="481"/>
                    <a:pt x="1" y="668"/>
                    <a:pt x="24" y="708"/>
                  </a:cubicBezTo>
                  <a:cubicBezTo>
                    <a:pt x="27" y="712"/>
                    <a:pt x="34" y="715"/>
                    <a:pt x="44" y="715"/>
                  </a:cubicBezTo>
                  <a:cubicBezTo>
                    <a:pt x="116" y="715"/>
                    <a:pt x="360" y="597"/>
                    <a:pt x="636" y="428"/>
                  </a:cubicBezTo>
                  <a:cubicBezTo>
                    <a:pt x="950" y="234"/>
                    <a:pt x="1185" y="46"/>
                    <a:pt x="1161" y="7"/>
                  </a:cubicBezTo>
                  <a:cubicBezTo>
                    <a:pt x="1158" y="2"/>
                    <a:pt x="1152" y="0"/>
                    <a:pt x="1142"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 name="Google Shape;318;p29"/>
            <p:cNvSpPr/>
            <p:nvPr/>
          </p:nvSpPr>
          <p:spPr>
            <a:xfrm>
              <a:off x="3853900" y="4537500"/>
              <a:ext cx="27925" cy="8775"/>
            </a:xfrm>
            <a:custGeom>
              <a:rect b="b" l="l" r="r" t="t"/>
              <a:pathLst>
                <a:path extrusionOk="0" h="351" w="1117">
                  <a:moveTo>
                    <a:pt x="1035" y="0"/>
                  </a:moveTo>
                  <a:cubicBezTo>
                    <a:pt x="937" y="0"/>
                    <a:pt x="748" y="36"/>
                    <a:pt x="536" y="96"/>
                  </a:cubicBezTo>
                  <a:cubicBezTo>
                    <a:pt x="234" y="183"/>
                    <a:pt x="1" y="289"/>
                    <a:pt x="12" y="332"/>
                  </a:cubicBezTo>
                  <a:cubicBezTo>
                    <a:pt x="16" y="345"/>
                    <a:pt x="41" y="351"/>
                    <a:pt x="82" y="351"/>
                  </a:cubicBezTo>
                  <a:cubicBezTo>
                    <a:pt x="180" y="351"/>
                    <a:pt x="369" y="316"/>
                    <a:pt x="580" y="255"/>
                  </a:cubicBezTo>
                  <a:cubicBezTo>
                    <a:pt x="883" y="168"/>
                    <a:pt x="1116" y="64"/>
                    <a:pt x="1105" y="20"/>
                  </a:cubicBezTo>
                  <a:cubicBezTo>
                    <a:pt x="1101" y="7"/>
                    <a:pt x="1076" y="0"/>
                    <a:pt x="1035"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29"/>
            <p:cNvSpPr/>
            <p:nvPr/>
          </p:nvSpPr>
          <p:spPr>
            <a:xfrm>
              <a:off x="3852100" y="4509275"/>
              <a:ext cx="32650" cy="16275"/>
            </a:xfrm>
            <a:custGeom>
              <a:rect b="b" l="l" r="r" t="t"/>
              <a:pathLst>
                <a:path extrusionOk="0" h="651" w="1306">
                  <a:moveTo>
                    <a:pt x="45" y="0"/>
                  </a:moveTo>
                  <a:cubicBezTo>
                    <a:pt x="32" y="0"/>
                    <a:pt x="23" y="3"/>
                    <a:pt x="20" y="9"/>
                  </a:cubicBezTo>
                  <a:cubicBezTo>
                    <a:pt x="1" y="49"/>
                    <a:pt x="267" y="224"/>
                    <a:pt x="617" y="399"/>
                  </a:cubicBezTo>
                  <a:cubicBezTo>
                    <a:pt x="917" y="549"/>
                    <a:pt x="1179" y="651"/>
                    <a:pt x="1261" y="651"/>
                  </a:cubicBezTo>
                  <a:cubicBezTo>
                    <a:pt x="1275" y="651"/>
                    <a:pt x="1283" y="648"/>
                    <a:pt x="1286" y="642"/>
                  </a:cubicBezTo>
                  <a:cubicBezTo>
                    <a:pt x="1306" y="602"/>
                    <a:pt x="1040" y="427"/>
                    <a:pt x="690" y="252"/>
                  </a:cubicBezTo>
                  <a:cubicBezTo>
                    <a:pt x="390" y="102"/>
                    <a:pt x="127" y="0"/>
                    <a:pt x="45"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29"/>
            <p:cNvSpPr/>
            <p:nvPr/>
          </p:nvSpPr>
          <p:spPr>
            <a:xfrm>
              <a:off x="3856350" y="4486550"/>
              <a:ext cx="35850" cy="20625"/>
            </a:xfrm>
            <a:custGeom>
              <a:rect b="b" l="l" r="r" t="t"/>
              <a:pathLst>
                <a:path extrusionOk="0" h="825" w="1434">
                  <a:moveTo>
                    <a:pt x="43" y="1"/>
                  </a:moveTo>
                  <a:cubicBezTo>
                    <a:pt x="38" y="1"/>
                    <a:pt x="34" y="2"/>
                    <a:pt x="32" y="5"/>
                  </a:cubicBezTo>
                  <a:cubicBezTo>
                    <a:pt x="1" y="34"/>
                    <a:pt x="242" y="325"/>
                    <a:pt x="639" y="555"/>
                  </a:cubicBezTo>
                  <a:cubicBezTo>
                    <a:pt x="965" y="744"/>
                    <a:pt x="1273" y="825"/>
                    <a:pt x="1380" y="825"/>
                  </a:cubicBezTo>
                  <a:cubicBezTo>
                    <a:pt x="1404" y="825"/>
                    <a:pt x="1418" y="821"/>
                    <a:pt x="1420" y="813"/>
                  </a:cubicBezTo>
                  <a:cubicBezTo>
                    <a:pt x="1433" y="769"/>
                    <a:pt x="1100" y="635"/>
                    <a:pt x="723" y="413"/>
                  </a:cubicBezTo>
                  <a:cubicBezTo>
                    <a:pt x="373" y="207"/>
                    <a:pt x="105" y="1"/>
                    <a:pt x="43"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29"/>
            <p:cNvSpPr/>
            <p:nvPr/>
          </p:nvSpPr>
          <p:spPr>
            <a:xfrm>
              <a:off x="3895675" y="4536850"/>
              <a:ext cx="67150" cy="28475"/>
            </a:xfrm>
            <a:custGeom>
              <a:rect b="b" l="l" r="r" t="t"/>
              <a:pathLst>
                <a:path extrusionOk="0" h="1139" w="2686">
                  <a:moveTo>
                    <a:pt x="1323" y="144"/>
                  </a:moveTo>
                  <a:cubicBezTo>
                    <a:pt x="1409" y="144"/>
                    <a:pt x="1494" y="151"/>
                    <a:pt x="1578" y="165"/>
                  </a:cubicBezTo>
                  <a:cubicBezTo>
                    <a:pt x="1895" y="217"/>
                    <a:pt x="2299" y="387"/>
                    <a:pt x="2480" y="683"/>
                  </a:cubicBezTo>
                  <a:cubicBezTo>
                    <a:pt x="2560" y="835"/>
                    <a:pt x="2439" y="957"/>
                    <a:pt x="2263" y="973"/>
                  </a:cubicBezTo>
                  <a:cubicBezTo>
                    <a:pt x="2224" y="978"/>
                    <a:pt x="2185" y="980"/>
                    <a:pt x="2144" y="980"/>
                  </a:cubicBezTo>
                  <a:cubicBezTo>
                    <a:pt x="2007" y="980"/>
                    <a:pt x="1863" y="958"/>
                    <a:pt x="1732" y="946"/>
                  </a:cubicBezTo>
                  <a:cubicBezTo>
                    <a:pt x="1425" y="910"/>
                    <a:pt x="1121" y="848"/>
                    <a:pt x="824" y="764"/>
                  </a:cubicBezTo>
                  <a:cubicBezTo>
                    <a:pt x="572" y="693"/>
                    <a:pt x="372" y="621"/>
                    <a:pt x="232" y="570"/>
                  </a:cubicBezTo>
                  <a:lnTo>
                    <a:pt x="232" y="570"/>
                  </a:lnTo>
                  <a:cubicBezTo>
                    <a:pt x="339" y="477"/>
                    <a:pt x="491" y="367"/>
                    <a:pt x="700" y="274"/>
                  </a:cubicBezTo>
                  <a:cubicBezTo>
                    <a:pt x="897" y="188"/>
                    <a:pt x="1110" y="144"/>
                    <a:pt x="1323" y="144"/>
                  </a:cubicBezTo>
                  <a:close/>
                  <a:moveTo>
                    <a:pt x="1379" y="0"/>
                  </a:moveTo>
                  <a:cubicBezTo>
                    <a:pt x="1095" y="0"/>
                    <a:pt x="834" y="69"/>
                    <a:pt x="649" y="168"/>
                  </a:cubicBezTo>
                  <a:cubicBezTo>
                    <a:pt x="464" y="260"/>
                    <a:pt x="296" y="387"/>
                    <a:pt x="159" y="543"/>
                  </a:cubicBezTo>
                  <a:lnTo>
                    <a:pt x="159" y="543"/>
                  </a:lnTo>
                  <a:cubicBezTo>
                    <a:pt x="79" y="514"/>
                    <a:pt x="28" y="496"/>
                    <a:pt x="11" y="496"/>
                  </a:cubicBezTo>
                  <a:cubicBezTo>
                    <a:pt x="7" y="496"/>
                    <a:pt x="5" y="497"/>
                    <a:pt x="4" y="498"/>
                  </a:cubicBezTo>
                  <a:cubicBezTo>
                    <a:pt x="1" y="505"/>
                    <a:pt x="42" y="537"/>
                    <a:pt x="125" y="585"/>
                  </a:cubicBezTo>
                  <a:lnTo>
                    <a:pt x="125" y="585"/>
                  </a:lnTo>
                  <a:cubicBezTo>
                    <a:pt x="40" y="694"/>
                    <a:pt x="9" y="763"/>
                    <a:pt x="17" y="768"/>
                  </a:cubicBezTo>
                  <a:cubicBezTo>
                    <a:pt x="18" y="769"/>
                    <a:pt x="19" y="769"/>
                    <a:pt x="20" y="769"/>
                  </a:cubicBezTo>
                  <a:cubicBezTo>
                    <a:pt x="36" y="769"/>
                    <a:pt x="85" y="705"/>
                    <a:pt x="181" y="616"/>
                  </a:cubicBezTo>
                  <a:lnTo>
                    <a:pt x="181" y="616"/>
                  </a:lnTo>
                  <a:cubicBezTo>
                    <a:pt x="314" y="687"/>
                    <a:pt x="520" y="782"/>
                    <a:pt x="789" y="875"/>
                  </a:cubicBezTo>
                  <a:cubicBezTo>
                    <a:pt x="1088" y="977"/>
                    <a:pt x="1397" y="1052"/>
                    <a:pt x="1711" y="1096"/>
                  </a:cubicBezTo>
                  <a:cubicBezTo>
                    <a:pt x="1852" y="1113"/>
                    <a:pt x="1992" y="1138"/>
                    <a:pt x="2149" y="1138"/>
                  </a:cubicBezTo>
                  <a:cubicBezTo>
                    <a:pt x="2192" y="1138"/>
                    <a:pt x="2236" y="1136"/>
                    <a:pt x="2282" y="1132"/>
                  </a:cubicBezTo>
                  <a:cubicBezTo>
                    <a:pt x="2385" y="1119"/>
                    <a:pt x="2508" y="1088"/>
                    <a:pt x="2594" y="983"/>
                  </a:cubicBezTo>
                  <a:cubicBezTo>
                    <a:pt x="2682" y="880"/>
                    <a:pt x="2686" y="720"/>
                    <a:pt x="2629" y="612"/>
                  </a:cubicBezTo>
                  <a:cubicBezTo>
                    <a:pt x="2291" y="159"/>
                    <a:pt x="1809" y="0"/>
                    <a:pt x="1379"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29"/>
            <p:cNvSpPr/>
            <p:nvPr/>
          </p:nvSpPr>
          <p:spPr>
            <a:xfrm>
              <a:off x="3887675" y="4505100"/>
              <a:ext cx="24025" cy="47675"/>
            </a:xfrm>
            <a:custGeom>
              <a:rect b="b" l="l" r="r" t="t"/>
              <a:pathLst>
                <a:path extrusionOk="0" h="1907" w="961">
                  <a:moveTo>
                    <a:pt x="380" y="1"/>
                  </a:moveTo>
                  <a:cubicBezTo>
                    <a:pt x="222" y="1"/>
                    <a:pt x="83" y="136"/>
                    <a:pt x="53" y="259"/>
                  </a:cubicBezTo>
                  <a:cubicBezTo>
                    <a:pt x="0" y="403"/>
                    <a:pt x="5" y="551"/>
                    <a:pt x="15" y="674"/>
                  </a:cubicBezTo>
                  <a:cubicBezTo>
                    <a:pt x="35" y="896"/>
                    <a:pt x="80" y="1116"/>
                    <a:pt x="154" y="1327"/>
                  </a:cubicBezTo>
                  <a:cubicBezTo>
                    <a:pt x="279" y="1676"/>
                    <a:pt x="423" y="1862"/>
                    <a:pt x="446" y="1862"/>
                  </a:cubicBezTo>
                  <a:cubicBezTo>
                    <a:pt x="447" y="1862"/>
                    <a:pt x="447" y="1862"/>
                    <a:pt x="448" y="1861"/>
                  </a:cubicBezTo>
                  <a:cubicBezTo>
                    <a:pt x="471" y="1848"/>
                    <a:pt x="361" y="1646"/>
                    <a:pt x="265" y="1293"/>
                  </a:cubicBezTo>
                  <a:cubicBezTo>
                    <a:pt x="211" y="1087"/>
                    <a:pt x="177" y="876"/>
                    <a:pt x="167" y="664"/>
                  </a:cubicBezTo>
                  <a:cubicBezTo>
                    <a:pt x="142" y="463"/>
                    <a:pt x="200" y="167"/>
                    <a:pt x="376" y="167"/>
                  </a:cubicBezTo>
                  <a:cubicBezTo>
                    <a:pt x="391" y="167"/>
                    <a:pt x="408" y="169"/>
                    <a:pt x="425" y="174"/>
                  </a:cubicBezTo>
                  <a:cubicBezTo>
                    <a:pt x="629" y="251"/>
                    <a:pt x="734" y="542"/>
                    <a:pt x="778" y="757"/>
                  </a:cubicBezTo>
                  <a:cubicBezTo>
                    <a:pt x="814" y="961"/>
                    <a:pt x="806" y="1172"/>
                    <a:pt x="752" y="1373"/>
                  </a:cubicBezTo>
                  <a:cubicBezTo>
                    <a:pt x="655" y="1721"/>
                    <a:pt x="484" y="1887"/>
                    <a:pt x="508" y="1905"/>
                  </a:cubicBezTo>
                  <a:cubicBezTo>
                    <a:pt x="509" y="1906"/>
                    <a:pt x="509" y="1906"/>
                    <a:pt x="511" y="1906"/>
                  </a:cubicBezTo>
                  <a:cubicBezTo>
                    <a:pt x="534" y="1906"/>
                    <a:pt x="733" y="1759"/>
                    <a:pt x="863" y="1407"/>
                  </a:cubicBezTo>
                  <a:cubicBezTo>
                    <a:pt x="938" y="1190"/>
                    <a:pt x="961" y="958"/>
                    <a:pt x="927" y="731"/>
                  </a:cubicBezTo>
                  <a:cubicBezTo>
                    <a:pt x="874" y="491"/>
                    <a:pt x="812" y="164"/>
                    <a:pt x="469" y="16"/>
                  </a:cubicBezTo>
                  <a:cubicBezTo>
                    <a:pt x="439" y="5"/>
                    <a:pt x="409" y="1"/>
                    <a:pt x="38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29"/>
            <p:cNvSpPr/>
            <p:nvPr/>
          </p:nvSpPr>
          <p:spPr>
            <a:xfrm>
              <a:off x="3580650" y="4371775"/>
              <a:ext cx="76625" cy="138750"/>
            </a:xfrm>
            <a:custGeom>
              <a:rect b="b" l="l" r="r" t="t"/>
              <a:pathLst>
                <a:path extrusionOk="0" h="5550" w="3065">
                  <a:moveTo>
                    <a:pt x="20" y="1"/>
                  </a:moveTo>
                  <a:cubicBezTo>
                    <a:pt x="15" y="1"/>
                    <a:pt x="12" y="1"/>
                    <a:pt x="12" y="3"/>
                  </a:cubicBezTo>
                  <a:cubicBezTo>
                    <a:pt x="0" y="32"/>
                    <a:pt x="376" y="140"/>
                    <a:pt x="895" y="473"/>
                  </a:cubicBezTo>
                  <a:cubicBezTo>
                    <a:pt x="1410" y="800"/>
                    <a:pt x="2060" y="1391"/>
                    <a:pt x="2463" y="2237"/>
                  </a:cubicBezTo>
                  <a:cubicBezTo>
                    <a:pt x="2867" y="3083"/>
                    <a:pt x="2918" y="3962"/>
                    <a:pt x="2846" y="4568"/>
                  </a:cubicBezTo>
                  <a:cubicBezTo>
                    <a:pt x="2777" y="5180"/>
                    <a:pt x="2625" y="5540"/>
                    <a:pt x="2655" y="5549"/>
                  </a:cubicBezTo>
                  <a:cubicBezTo>
                    <a:pt x="2655" y="5550"/>
                    <a:pt x="2655" y="5550"/>
                    <a:pt x="2655" y="5550"/>
                  </a:cubicBezTo>
                  <a:cubicBezTo>
                    <a:pt x="2664" y="5550"/>
                    <a:pt x="2711" y="5465"/>
                    <a:pt x="2774" y="5304"/>
                  </a:cubicBezTo>
                  <a:cubicBezTo>
                    <a:pt x="2862" y="5071"/>
                    <a:pt x="2924" y="4829"/>
                    <a:pt x="2962" y="4583"/>
                  </a:cubicBezTo>
                  <a:cubicBezTo>
                    <a:pt x="3065" y="3965"/>
                    <a:pt x="3032" y="3051"/>
                    <a:pt x="2612" y="2167"/>
                  </a:cubicBezTo>
                  <a:cubicBezTo>
                    <a:pt x="2192" y="1285"/>
                    <a:pt x="1500" y="684"/>
                    <a:pt x="956" y="375"/>
                  </a:cubicBezTo>
                  <a:cubicBezTo>
                    <a:pt x="740" y="248"/>
                    <a:pt x="513" y="145"/>
                    <a:pt x="278" y="65"/>
                  </a:cubicBezTo>
                  <a:cubicBezTo>
                    <a:pt x="137" y="19"/>
                    <a:pt x="47" y="1"/>
                    <a:pt x="2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29"/>
            <p:cNvSpPr/>
            <p:nvPr/>
          </p:nvSpPr>
          <p:spPr>
            <a:xfrm>
              <a:off x="3610625" y="4260550"/>
              <a:ext cx="64525" cy="124350"/>
            </a:xfrm>
            <a:custGeom>
              <a:rect b="b" l="l" r="r" t="t"/>
              <a:pathLst>
                <a:path extrusionOk="0" h="4974" w="2581">
                  <a:moveTo>
                    <a:pt x="2539" y="1"/>
                  </a:moveTo>
                  <a:cubicBezTo>
                    <a:pt x="2488" y="1"/>
                    <a:pt x="1901" y="1090"/>
                    <a:pt x="1219" y="2449"/>
                  </a:cubicBezTo>
                  <a:cubicBezTo>
                    <a:pt x="528" y="3823"/>
                    <a:pt x="0" y="4953"/>
                    <a:pt x="41" y="4973"/>
                  </a:cubicBezTo>
                  <a:cubicBezTo>
                    <a:pt x="41" y="4973"/>
                    <a:pt x="42" y="4973"/>
                    <a:pt x="42" y="4973"/>
                  </a:cubicBezTo>
                  <a:cubicBezTo>
                    <a:pt x="93" y="4973"/>
                    <a:pt x="681" y="3883"/>
                    <a:pt x="1364" y="2523"/>
                  </a:cubicBezTo>
                  <a:cubicBezTo>
                    <a:pt x="2055" y="1149"/>
                    <a:pt x="2581" y="20"/>
                    <a:pt x="2540" y="1"/>
                  </a:cubicBezTo>
                  <a:cubicBezTo>
                    <a:pt x="2540" y="1"/>
                    <a:pt x="2539" y="1"/>
                    <a:pt x="253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29"/>
            <p:cNvSpPr/>
            <p:nvPr/>
          </p:nvSpPr>
          <p:spPr>
            <a:xfrm>
              <a:off x="3698725" y="4501375"/>
              <a:ext cx="89575" cy="44325"/>
            </a:xfrm>
            <a:custGeom>
              <a:rect b="b" l="l" r="r" t="t"/>
              <a:pathLst>
                <a:path extrusionOk="0" h="1773" w="3583">
                  <a:moveTo>
                    <a:pt x="33" y="0"/>
                  </a:moveTo>
                  <a:cubicBezTo>
                    <a:pt x="29" y="0"/>
                    <a:pt x="27" y="1"/>
                    <a:pt x="25" y="3"/>
                  </a:cubicBezTo>
                  <a:cubicBezTo>
                    <a:pt x="1" y="39"/>
                    <a:pt x="731" y="555"/>
                    <a:pt x="1718" y="1045"/>
                  </a:cubicBezTo>
                  <a:cubicBezTo>
                    <a:pt x="2638" y="1503"/>
                    <a:pt x="3440" y="1773"/>
                    <a:pt x="3553" y="1773"/>
                  </a:cubicBezTo>
                  <a:cubicBezTo>
                    <a:pt x="3561" y="1773"/>
                    <a:pt x="3566" y="1771"/>
                    <a:pt x="3567" y="1769"/>
                  </a:cubicBezTo>
                  <a:cubicBezTo>
                    <a:pt x="3583" y="1724"/>
                    <a:pt x="2765" y="1385"/>
                    <a:pt x="1791" y="898"/>
                  </a:cubicBezTo>
                  <a:cubicBezTo>
                    <a:pt x="856" y="433"/>
                    <a:pt x="117" y="0"/>
                    <a:pt x="33"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29"/>
            <p:cNvSpPr/>
            <p:nvPr/>
          </p:nvSpPr>
          <p:spPr>
            <a:xfrm>
              <a:off x="3638050" y="4472250"/>
              <a:ext cx="5375" cy="21225"/>
            </a:xfrm>
            <a:custGeom>
              <a:rect b="b" l="l" r="r" t="t"/>
              <a:pathLst>
                <a:path extrusionOk="0" h="849" w="215">
                  <a:moveTo>
                    <a:pt x="73" y="1"/>
                  </a:moveTo>
                  <a:cubicBezTo>
                    <a:pt x="71" y="1"/>
                    <a:pt x="69" y="1"/>
                    <a:pt x="68" y="2"/>
                  </a:cubicBezTo>
                  <a:cubicBezTo>
                    <a:pt x="24" y="18"/>
                    <a:pt x="51" y="203"/>
                    <a:pt x="43" y="425"/>
                  </a:cubicBezTo>
                  <a:cubicBezTo>
                    <a:pt x="38" y="647"/>
                    <a:pt x="1" y="830"/>
                    <a:pt x="45" y="848"/>
                  </a:cubicBezTo>
                  <a:cubicBezTo>
                    <a:pt x="47" y="849"/>
                    <a:pt x="49" y="849"/>
                    <a:pt x="51" y="849"/>
                  </a:cubicBezTo>
                  <a:cubicBezTo>
                    <a:pt x="95" y="849"/>
                    <a:pt x="202" y="674"/>
                    <a:pt x="208" y="430"/>
                  </a:cubicBezTo>
                  <a:cubicBezTo>
                    <a:pt x="215" y="182"/>
                    <a:pt x="117" y="1"/>
                    <a:pt x="73"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29"/>
            <p:cNvSpPr/>
            <p:nvPr/>
          </p:nvSpPr>
          <p:spPr>
            <a:xfrm>
              <a:off x="3629800" y="4433350"/>
              <a:ext cx="7950" cy="17175"/>
            </a:xfrm>
            <a:custGeom>
              <a:rect b="b" l="l" r="r" t="t"/>
              <a:pathLst>
                <a:path extrusionOk="0" h="687" w="318">
                  <a:moveTo>
                    <a:pt x="50" y="0"/>
                  </a:moveTo>
                  <a:cubicBezTo>
                    <a:pt x="48" y="0"/>
                    <a:pt x="46" y="0"/>
                    <a:pt x="43" y="1"/>
                  </a:cubicBezTo>
                  <a:cubicBezTo>
                    <a:pt x="1" y="16"/>
                    <a:pt x="17" y="181"/>
                    <a:pt x="81" y="369"/>
                  </a:cubicBezTo>
                  <a:cubicBezTo>
                    <a:pt x="143" y="548"/>
                    <a:pt x="224" y="686"/>
                    <a:pt x="269" y="686"/>
                  </a:cubicBezTo>
                  <a:cubicBezTo>
                    <a:pt x="271" y="686"/>
                    <a:pt x="273" y="686"/>
                    <a:pt x="275" y="686"/>
                  </a:cubicBezTo>
                  <a:cubicBezTo>
                    <a:pt x="318" y="671"/>
                    <a:pt x="301" y="506"/>
                    <a:pt x="238" y="316"/>
                  </a:cubicBezTo>
                  <a:cubicBezTo>
                    <a:pt x="176" y="136"/>
                    <a:pt x="96" y="0"/>
                    <a:pt x="50"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29"/>
            <p:cNvSpPr/>
            <p:nvPr/>
          </p:nvSpPr>
          <p:spPr>
            <a:xfrm>
              <a:off x="3604650" y="4404425"/>
              <a:ext cx="15800" cy="14775"/>
            </a:xfrm>
            <a:custGeom>
              <a:rect b="b" l="l" r="r" t="t"/>
              <a:pathLst>
                <a:path extrusionOk="0" h="591" w="632">
                  <a:moveTo>
                    <a:pt x="66" y="1"/>
                  </a:moveTo>
                  <a:cubicBezTo>
                    <a:pt x="34" y="1"/>
                    <a:pt x="14" y="9"/>
                    <a:pt x="12" y="21"/>
                  </a:cubicBezTo>
                  <a:cubicBezTo>
                    <a:pt x="1" y="65"/>
                    <a:pt x="162" y="144"/>
                    <a:pt x="311" y="294"/>
                  </a:cubicBezTo>
                  <a:cubicBezTo>
                    <a:pt x="458" y="435"/>
                    <a:pt x="536" y="590"/>
                    <a:pt x="582" y="590"/>
                  </a:cubicBezTo>
                  <a:cubicBezTo>
                    <a:pt x="584" y="590"/>
                    <a:pt x="586" y="590"/>
                    <a:pt x="587" y="590"/>
                  </a:cubicBezTo>
                  <a:cubicBezTo>
                    <a:pt x="631" y="583"/>
                    <a:pt x="613" y="359"/>
                    <a:pt x="427" y="177"/>
                  </a:cubicBezTo>
                  <a:cubicBezTo>
                    <a:pt x="295" y="47"/>
                    <a:pt x="145" y="1"/>
                    <a:pt x="6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 name="Google Shape;329;p29"/>
            <p:cNvSpPr/>
            <p:nvPr/>
          </p:nvSpPr>
          <p:spPr>
            <a:xfrm>
              <a:off x="3584150" y="4387525"/>
              <a:ext cx="9100" cy="8475"/>
            </a:xfrm>
            <a:custGeom>
              <a:rect b="b" l="l" r="r" t="t"/>
              <a:pathLst>
                <a:path extrusionOk="0" h="339" w="364">
                  <a:moveTo>
                    <a:pt x="62" y="0"/>
                  </a:moveTo>
                  <a:cubicBezTo>
                    <a:pt x="50" y="0"/>
                    <a:pt x="40" y="3"/>
                    <a:pt x="34" y="10"/>
                  </a:cubicBezTo>
                  <a:cubicBezTo>
                    <a:pt x="1" y="41"/>
                    <a:pt x="40" y="137"/>
                    <a:pt x="122" y="225"/>
                  </a:cubicBezTo>
                  <a:cubicBezTo>
                    <a:pt x="187" y="295"/>
                    <a:pt x="259" y="339"/>
                    <a:pt x="303" y="339"/>
                  </a:cubicBezTo>
                  <a:cubicBezTo>
                    <a:pt x="314" y="339"/>
                    <a:pt x="324" y="336"/>
                    <a:pt x="331" y="330"/>
                  </a:cubicBezTo>
                  <a:cubicBezTo>
                    <a:pt x="363" y="299"/>
                    <a:pt x="324" y="202"/>
                    <a:pt x="243" y="114"/>
                  </a:cubicBezTo>
                  <a:cubicBezTo>
                    <a:pt x="177" y="43"/>
                    <a:pt x="105" y="0"/>
                    <a:pt x="6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 name="Google Shape;330;p29"/>
            <p:cNvSpPr/>
            <p:nvPr/>
          </p:nvSpPr>
          <p:spPr>
            <a:xfrm>
              <a:off x="3555975" y="4368075"/>
              <a:ext cx="517950" cy="529750"/>
            </a:xfrm>
            <a:custGeom>
              <a:rect b="b" l="l" r="r" t="t"/>
              <a:pathLst>
                <a:path extrusionOk="0" h="21190" w="20718">
                  <a:moveTo>
                    <a:pt x="5825" y="0"/>
                  </a:moveTo>
                  <a:lnTo>
                    <a:pt x="1" y="8829"/>
                  </a:lnTo>
                  <a:lnTo>
                    <a:pt x="675" y="9333"/>
                  </a:lnTo>
                  <a:cubicBezTo>
                    <a:pt x="3689" y="11551"/>
                    <a:pt x="16156" y="20399"/>
                    <a:pt x="18660" y="21134"/>
                  </a:cubicBezTo>
                  <a:cubicBezTo>
                    <a:pt x="18788" y="21172"/>
                    <a:pt x="18894" y="21189"/>
                    <a:pt x="18977" y="21189"/>
                  </a:cubicBezTo>
                  <a:cubicBezTo>
                    <a:pt x="20718" y="21189"/>
                    <a:pt x="13242" y="13485"/>
                    <a:pt x="13242" y="13485"/>
                  </a:cubicBezTo>
                  <a:lnTo>
                    <a:pt x="17159" y="7411"/>
                  </a:lnTo>
                  <a:lnTo>
                    <a:pt x="582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29"/>
            <p:cNvSpPr/>
            <p:nvPr/>
          </p:nvSpPr>
          <p:spPr>
            <a:xfrm>
              <a:off x="3558925" y="4505775"/>
              <a:ext cx="113900" cy="147950"/>
            </a:xfrm>
            <a:custGeom>
              <a:rect b="b" l="l" r="r" t="t"/>
              <a:pathLst>
                <a:path extrusionOk="0" h="5918" w="4556">
                  <a:moveTo>
                    <a:pt x="2073" y="0"/>
                  </a:moveTo>
                  <a:lnTo>
                    <a:pt x="0" y="3165"/>
                  </a:lnTo>
                  <a:lnTo>
                    <a:pt x="4051" y="5918"/>
                  </a:lnTo>
                  <a:cubicBezTo>
                    <a:pt x="4508" y="4853"/>
                    <a:pt x="4556" y="3654"/>
                    <a:pt x="4185" y="2556"/>
                  </a:cubicBezTo>
                  <a:cubicBezTo>
                    <a:pt x="3811" y="1470"/>
                    <a:pt x="3083" y="549"/>
                    <a:pt x="207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29"/>
            <p:cNvSpPr/>
            <p:nvPr/>
          </p:nvSpPr>
          <p:spPr>
            <a:xfrm>
              <a:off x="3555975" y="4582725"/>
              <a:ext cx="497100" cy="316775"/>
            </a:xfrm>
            <a:custGeom>
              <a:rect b="b" l="l" r="r" t="t"/>
              <a:pathLst>
                <a:path extrusionOk="0" h="12671" w="19884">
                  <a:moveTo>
                    <a:pt x="184" y="1"/>
                  </a:moveTo>
                  <a:lnTo>
                    <a:pt x="1" y="243"/>
                  </a:lnTo>
                  <a:cubicBezTo>
                    <a:pt x="5290" y="4407"/>
                    <a:pt x="17895" y="12671"/>
                    <a:pt x="19050" y="12671"/>
                  </a:cubicBezTo>
                  <a:cubicBezTo>
                    <a:pt x="19069" y="12671"/>
                    <a:pt x="19085" y="12669"/>
                    <a:pt x="19098" y="12664"/>
                  </a:cubicBezTo>
                  <a:cubicBezTo>
                    <a:pt x="19883" y="12383"/>
                    <a:pt x="17144" y="9203"/>
                    <a:pt x="17144" y="9203"/>
                  </a:cubicBezTo>
                  <a:cubicBezTo>
                    <a:pt x="17047" y="9145"/>
                    <a:pt x="16938" y="9121"/>
                    <a:pt x="16822" y="9121"/>
                  </a:cubicBezTo>
                  <a:cubicBezTo>
                    <a:pt x="16128" y="9121"/>
                    <a:pt x="15188" y="10007"/>
                    <a:pt x="15188" y="10007"/>
                  </a:cubicBezTo>
                  <a:lnTo>
                    <a:pt x="18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29"/>
            <p:cNvSpPr/>
            <p:nvPr/>
          </p:nvSpPr>
          <p:spPr>
            <a:xfrm>
              <a:off x="3556200" y="4579625"/>
              <a:ext cx="480500" cy="315075"/>
            </a:xfrm>
            <a:custGeom>
              <a:rect b="b" l="l" r="r" t="t"/>
              <a:pathLst>
                <a:path extrusionOk="0" h="12603" w="19220">
                  <a:moveTo>
                    <a:pt x="4" y="1"/>
                  </a:moveTo>
                  <a:cubicBezTo>
                    <a:pt x="4" y="1"/>
                    <a:pt x="3" y="1"/>
                    <a:pt x="3" y="1"/>
                  </a:cubicBezTo>
                  <a:cubicBezTo>
                    <a:pt x="0" y="6"/>
                    <a:pt x="62" y="56"/>
                    <a:pt x="183" y="149"/>
                  </a:cubicBezTo>
                  <a:lnTo>
                    <a:pt x="720" y="550"/>
                  </a:lnTo>
                  <a:lnTo>
                    <a:pt x="2721" y="1987"/>
                  </a:lnTo>
                  <a:cubicBezTo>
                    <a:pt x="4420" y="3187"/>
                    <a:pt x="6788" y="4816"/>
                    <a:pt x="9442" y="6557"/>
                  </a:cubicBezTo>
                  <a:cubicBezTo>
                    <a:pt x="12095" y="8298"/>
                    <a:pt x="14535" y="9820"/>
                    <a:pt x="16312" y="10898"/>
                  </a:cubicBezTo>
                  <a:lnTo>
                    <a:pt x="18427" y="12161"/>
                  </a:lnTo>
                  <a:lnTo>
                    <a:pt x="19009" y="12494"/>
                  </a:lnTo>
                  <a:cubicBezTo>
                    <a:pt x="19135" y="12565"/>
                    <a:pt x="19206" y="12602"/>
                    <a:pt x="19217" y="12602"/>
                  </a:cubicBezTo>
                  <a:cubicBezTo>
                    <a:pt x="19217" y="12602"/>
                    <a:pt x="19218" y="12602"/>
                    <a:pt x="19218" y="12602"/>
                  </a:cubicBezTo>
                  <a:cubicBezTo>
                    <a:pt x="19219" y="12597"/>
                    <a:pt x="19154" y="12550"/>
                    <a:pt x="19027" y="12466"/>
                  </a:cubicBezTo>
                  <a:lnTo>
                    <a:pt x="18463" y="12107"/>
                  </a:lnTo>
                  <a:lnTo>
                    <a:pt x="16376" y="10800"/>
                  </a:lnTo>
                  <a:cubicBezTo>
                    <a:pt x="14613" y="9698"/>
                    <a:pt x="12186" y="8159"/>
                    <a:pt x="9534" y="6420"/>
                  </a:cubicBezTo>
                  <a:cubicBezTo>
                    <a:pt x="6880" y="4680"/>
                    <a:pt x="4503" y="3068"/>
                    <a:pt x="2790" y="1890"/>
                  </a:cubicBezTo>
                  <a:lnTo>
                    <a:pt x="760" y="497"/>
                  </a:lnTo>
                  <a:cubicBezTo>
                    <a:pt x="552" y="358"/>
                    <a:pt x="371" y="236"/>
                    <a:pt x="204" y="123"/>
                  </a:cubicBezTo>
                  <a:cubicBezTo>
                    <a:pt x="80" y="41"/>
                    <a:pt x="12" y="1"/>
                    <a:pt x="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29"/>
            <p:cNvSpPr/>
            <p:nvPr/>
          </p:nvSpPr>
          <p:spPr>
            <a:xfrm>
              <a:off x="3931725" y="4809550"/>
              <a:ext cx="57325" cy="27725"/>
            </a:xfrm>
            <a:custGeom>
              <a:rect b="b" l="l" r="r" t="t"/>
              <a:pathLst>
                <a:path extrusionOk="0" h="1109" w="2293">
                  <a:moveTo>
                    <a:pt x="1980" y="0"/>
                  </a:moveTo>
                  <a:cubicBezTo>
                    <a:pt x="1736" y="0"/>
                    <a:pt x="1375" y="48"/>
                    <a:pt x="999" y="228"/>
                  </a:cubicBezTo>
                  <a:cubicBezTo>
                    <a:pt x="318" y="545"/>
                    <a:pt x="1" y="1094"/>
                    <a:pt x="40" y="1107"/>
                  </a:cubicBezTo>
                  <a:cubicBezTo>
                    <a:pt x="41" y="1108"/>
                    <a:pt x="43" y="1109"/>
                    <a:pt x="45" y="1109"/>
                  </a:cubicBezTo>
                  <a:cubicBezTo>
                    <a:pt x="104" y="1109"/>
                    <a:pt x="454" y="659"/>
                    <a:pt x="1067" y="377"/>
                  </a:cubicBezTo>
                  <a:cubicBezTo>
                    <a:pt x="1699" y="73"/>
                    <a:pt x="2287" y="99"/>
                    <a:pt x="2286" y="48"/>
                  </a:cubicBezTo>
                  <a:cubicBezTo>
                    <a:pt x="2292" y="30"/>
                    <a:pt x="2173" y="0"/>
                    <a:pt x="198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29"/>
            <p:cNvSpPr/>
            <p:nvPr/>
          </p:nvSpPr>
          <p:spPr>
            <a:xfrm>
              <a:off x="3876450" y="4726100"/>
              <a:ext cx="31350" cy="14275"/>
            </a:xfrm>
            <a:custGeom>
              <a:rect b="b" l="l" r="r" t="t"/>
              <a:pathLst>
                <a:path extrusionOk="0" h="571" w="1254">
                  <a:moveTo>
                    <a:pt x="1205" y="0"/>
                  </a:moveTo>
                  <a:cubicBezTo>
                    <a:pt x="1120" y="0"/>
                    <a:pt x="873" y="84"/>
                    <a:pt x="593" y="211"/>
                  </a:cubicBezTo>
                  <a:cubicBezTo>
                    <a:pt x="257" y="363"/>
                    <a:pt x="0" y="520"/>
                    <a:pt x="18" y="561"/>
                  </a:cubicBezTo>
                  <a:cubicBezTo>
                    <a:pt x="21" y="567"/>
                    <a:pt x="32" y="571"/>
                    <a:pt x="49" y="571"/>
                  </a:cubicBezTo>
                  <a:cubicBezTo>
                    <a:pt x="134" y="571"/>
                    <a:pt x="381" y="488"/>
                    <a:pt x="660" y="360"/>
                  </a:cubicBezTo>
                  <a:cubicBezTo>
                    <a:pt x="997" y="208"/>
                    <a:pt x="1253" y="51"/>
                    <a:pt x="1235" y="10"/>
                  </a:cubicBezTo>
                  <a:cubicBezTo>
                    <a:pt x="1232" y="4"/>
                    <a:pt x="1222" y="0"/>
                    <a:pt x="120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29"/>
            <p:cNvSpPr/>
            <p:nvPr/>
          </p:nvSpPr>
          <p:spPr>
            <a:xfrm>
              <a:off x="3861750" y="4707875"/>
              <a:ext cx="28450" cy="5950"/>
            </a:xfrm>
            <a:custGeom>
              <a:rect b="b" l="l" r="r" t="t"/>
              <a:pathLst>
                <a:path extrusionOk="0" h="238" w="1138">
                  <a:moveTo>
                    <a:pt x="967" y="0"/>
                  </a:moveTo>
                  <a:cubicBezTo>
                    <a:pt x="863" y="0"/>
                    <a:pt x="716" y="12"/>
                    <a:pt x="556" y="37"/>
                  </a:cubicBezTo>
                  <a:cubicBezTo>
                    <a:pt x="245" y="84"/>
                    <a:pt x="0" y="159"/>
                    <a:pt x="7" y="205"/>
                  </a:cubicBezTo>
                  <a:cubicBezTo>
                    <a:pt x="10" y="226"/>
                    <a:pt x="72" y="237"/>
                    <a:pt x="169" y="237"/>
                  </a:cubicBezTo>
                  <a:cubicBezTo>
                    <a:pt x="274" y="237"/>
                    <a:pt x="420" y="225"/>
                    <a:pt x="580" y="200"/>
                  </a:cubicBezTo>
                  <a:cubicBezTo>
                    <a:pt x="890" y="151"/>
                    <a:pt x="1137" y="78"/>
                    <a:pt x="1129" y="32"/>
                  </a:cubicBezTo>
                  <a:cubicBezTo>
                    <a:pt x="1126" y="11"/>
                    <a:pt x="1064" y="0"/>
                    <a:pt x="96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 name="Google Shape;337;p29"/>
            <p:cNvSpPr/>
            <p:nvPr/>
          </p:nvSpPr>
          <p:spPr>
            <a:xfrm>
              <a:off x="3864275" y="4676625"/>
              <a:ext cx="30650" cy="20025"/>
            </a:xfrm>
            <a:custGeom>
              <a:rect b="b" l="l" r="r" t="t"/>
              <a:pathLst>
                <a:path extrusionOk="0" h="801" w="1226">
                  <a:moveTo>
                    <a:pt x="43" y="1"/>
                  </a:moveTo>
                  <a:cubicBezTo>
                    <a:pt x="35" y="1"/>
                    <a:pt x="29" y="2"/>
                    <a:pt x="27" y="6"/>
                  </a:cubicBezTo>
                  <a:cubicBezTo>
                    <a:pt x="1" y="44"/>
                    <a:pt x="244" y="251"/>
                    <a:pt x="567" y="469"/>
                  </a:cubicBezTo>
                  <a:cubicBezTo>
                    <a:pt x="859" y="664"/>
                    <a:pt x="1118" y="801"/>
                    <a:pt x="1186" y="801"/>
                  </a:cubicBezTo>
                  <a:cubicBezTo>
                    <a:pt x="1193" y="801"/>
                    <a:pt x="1199" y="799"/>
                    <a:pt x="1201" y="795"/>
                  </a:cubicBezTo>
                  <a:cubicBezTo>
                    <a:pt x="1226" y="758"/>
                    <a:pt x="984" y="550"/>
                    <a:pt x="659" y="333"/>
                  </a:cubicBezTo>
                  <a:cubicBezTo>
                    <a:pt x="369" y="139"/>
                    <a:pt x="111" y="1"/>
                    <a:pt x="4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29"/>
            <p:cNvSpPr/>
            <p:nvPr/>
          </p:nvSpPr>
          <p:spPr>
            <a:xfrm>
              <a:off x="3871425" y="4654575"/>
              <a:ext cx="33225" cy="24750"/>
            </a:xfrm>
            <a:custGeom>
              <a:rect b="b" l="l" r="r" t="t"/>
              <a:pathLst>
                <a:path extrusionOk="0" h="990" w="1329">
                  <a:moveTo>
                    <a:pt x="42" y="1"/>
                  </a:moveTo>
                  <a:cubicBezTo>
                    <a:pt x="39" y="1"/>
                    <a:pt x="37" y="2"/>
                    <a:pt x="35" y="3"/>
                  </a:cubicBezTo>
                  <a:cubicBezTo>
                    <a:pt x="0" y="29"/>
                    <a:pt x="203" y="348"/>
                    <a:pt x="569" y="627"/>
                  </a:cubicBezTo>
                  <a:cubicBezTo>
                    <a:pt x="887" y="870"/>
                    <a:pt x="1201" y="989"/>
                    <a:pt x="1286" y="989"/>
                  </a:cubicBezTo>
                  <a:cubicBezTo>
                    <a:pt x="1299" y="989"/>
                    <a:pt x="1307" y="987"/>
                    <a:pt x="1309" y="982"/>
                  </a:cubicBezTo>
                  <a:cubicBezTo>
                    <a:pt x="1328" y="939"/>
                    <a:pt x="1015" y="764"/>
                    <a:pt x="668" y="496"/>
                  </a:cubicBezTo>
                  <a:cubicBezTo>
                    <a:pt x="340" y="244"/>
                    <a:pt x="97" y="1"/>
                    <a:pt x="4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 name="Google Shape;339;p29"/>
            <p:cNvSpPr/>
            <p:nvPr/>
          </p:nvSpPr>
          <p:spPr>
            <a:xfrm>
              <a:off x="3902025" y="4713325"/>
              <a:ext cx="66525" cy="31300"/>
            </a:xfrm>
            <a:custGeom>
              <a:rect b="b" l="l" r="r" t="t"/>
              <a:pathLst>
                <a:path extrusionOk="0" h="1252" w="2661">
                  <a:moveTo>
                    <a:pt x="1184" y="137"/>
                  </a:moveTo>
                  <a:cubicBezTo>
                    <a:pt x="1335" y="137"/>
                    <a:pt x="1485" y="159"/>
                    <a:pt x="1631" y="203"/>
                  </a:cubicBezTo>
                  <a:cubicBezTo>
                    <a:pt x="1938" y="296"/>
                    <a:pt x="2317" y="515"/>
                    <a:pt x="2461" y="830"/>
                  </a:cubicBezTo>
                  <a:cubicBezTo>
                    <a:pt x="2518" y="986"/>
                    <a:pt x="2395" y="1090"/>
                    <a:pt x="2227" y="1090"/>
                  </a:cubicBezTo>
                  <a:cubicBezTo>
                    <a:pt x="2221" y="1090"/>
                    <a:pt x="2214" y="1090"/>
                    <a:pt x="2208" y="1090"/>
                  </a:cubicBezTo>
                  <a:cubicBezTo>
                    <a:pt x="2036" y="1090"/>
                    <a:pt x="1850" y="1034"/>
                    <a:pt x="1684" y="997"/>
                  </a:cubicBezTo>
                  <a:cubicBezTo>
                    <a:pt x="1383" y="921"/>
                    <a:pt x="1091" y="823"/>
                    <a:pt x="805" y="703"/>
                  </a:cubicBezTo>
                  <a:cubicBezTo>
                    <a:pt x="565" y="599"/>
                    <a:pt x="375" y="503"/>
                    <a:pt x="243" y="434"/>
                  </a:cubicBezTo>
                  <a:lnTo>
                    <a:pt x="243" y="434"/>
                  </a:lnTo>
                  <a:cubicBezTo>
                    <a:pt x="361" y="355"/>
                    <a:pt x="526" y="265"/>
                    <a:pt x="745" y="200"/>
                  </a:cubicBezTo>
                  <a:cubicBezTo>
                    <a:pt x="888" y="158"/>
                    <a:pt x="1036" y="137"/>
                    <a:pt x="1184" y="137"/>
                  </a:cubicBezTo>
                  <a:close/>
                  <a:moveTo>
                    <a:pt x="1234" y="1"/>
                  </a:moveTo>
                  <a:cubicBezTo>
                    <a:pt x="1036" y="1"/>
                    <a:pt x="854" y="34"/>
                    <a:pt x="710" y="90"/>
                  </a:cubicBezTo>
                  <a:cubicBezTo>
                    <a:pt x="514" y="157"/>
                    <a:pt x="332" y="263"/>
                    <a:pt x="177" y="400"/>
                  </a:cubicBezTo>
                  <a:lnTo>
                    <a:pt x="177" y="400"/>
                  </a:lnTo>
                  <a:cubicBezTo>
                    <a:pt x="97" y="358"/>
                    <a:pt x="48" y="333"/>
                    <a:pt x="32" y="333"/>
                  </a:cubicBezTo>
                  <a:cubicBezTo>
                    <a:pt x="30" y="333"/>
                    <a:pt x="28" y="334"/>
                    <a:pt x="27" y="335"/>
                  </a:cubicBezTo>
                  <a:cubicBezTo>
                    <a:pt x="23" y="341"/>
                    <a:pt x="60" y="379"/>
                    <a:pt x="138" y="437"/>
                  </a:cubicBezTo>
                  <a:lnTo>
                    <a:pt x="138" y="437"/>
                  </a:lnTo>
                  <a:cubicBezTo>
                    <a:pt x="39" y="534"/>
                    <a:pt x="0" y="598"/>
                    <a:pt x="6" y="605"/>
                  </a:cubicBezTo>
                  <a:cubicBezTo>
                    <a:pt x="7" y="606"/>
                    <a:pt x="8" y="606"/>
                    <a:pt x="10" y="606"/>
                  </a:cubicBezTo>
                  <a:cubicBezTo>
                    <a:pt x="27" y="606"/>
                    <a:pt x="83" y="549"/>
                    <a:pt x="188" y="473"/>
                  </a:cubicBezTo>
                  <a:lnTo>
                    <a:pt x="188" y="473"/>
                  </a:lnTo>
                  <a:cubicBezTo>
                    <a:pt x="310" y="561"/>
                    <a:pt x="502" y="681"/>
                    <a:pt x="758" y="807"/>
                  </a:cubicBezTo>
                  <a:cubicBezTo>
                    <a:pt x="1042" y="948"/>
                    <a:pt x="1339" y="1060"/>
                    <a:pt x="1644" y="1144"/>
                  </a:cubicBezTo>
                  <a:cubicBezTo>
                    <a:pt x="1819" y="1186"/>
                    <a:pt x="1992" y="1246"/>
                    <a:pt x="2208" y="1251"/>
                  </a:cubicBezTo>
                  <a:cubicBezTo>
                    <a:pt x="2313" y="1251"/>
                    <a:pt x="2437" y="1235"/>
                    <a:pt x="2536" y="1144"/>
                  </a:cubicBezTo>
                  <a:cubicBezTo>
                    <a:pt x="2638" y="1052"/>
                    <a:pt x="2660" y="894"/>
                    <a:pt x="2616" y="781"/>
                  </a:cubicBezTo>
                  <a:cubicBezTo>
                    <a:pt x="2291" y="202"/>
                    <a:pt x="1717" y="1"/>
                    <a:pt x="123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29"/>
            <p:cNvSpPr/>
            <p:nvPr/>
          </p:nvSpPr>
          <p:spPr>
            <a:xfrm>
              <a:off x="3898250" y="4677975"/>
              <a:ext cx="22800" cy="47775"/>
            </a:xfrm>
            <a:custGeom>
              <a:rect b="b" l="l" r="r" t="t"/>
              <a:pathLst>
                <a:path extrusionOk="0" h="1911" w="912">
                  <a:moveTo>
                    <a:pt x="421" y="1"/>
                  </a:moveTo>
                  <a:cubicBezTo>
                    <a:pt x="277" y="1"/>
                    <a:pt x="141" y="109"/>
                    <a:pt x="100" y="219"/>
                  </a:cubicBezTo>
                  <a:cubicBezTo>
                    <a:pt x="30" y="354"/>
                    <a:pt x="15" y="501"/>
                    <a:pt x="10" y="624"/>
                  </a:cubicBezTo>
                  <a:cubicBezTo>
                    <a:pt x="0" y="847"/>
                    <a:pt x="18" y="1071"/>
                    <a:pt x="66" y="1290"/>
                  </a:cubicBezTo>
                  <a:cubicBezTo>
                    <a:pt x="146" y="1655"/>
                    <a:pt x="267" y="1857"/>
                    <a:pt x="288" y="1857"/>
                  </a:cubicBezTo>
                  <a:cubicBezTo>
                    <a:pt x="289" y="1857"/>
                    <a:pt x="289" y="1857"/>
                    <a:pt x="290" y="1857"/>
                  </a:cubicBezTo>
                  <a:cubicBezTo>
                    <a:pt x="314" y="1849"/>
                    <a:pt x="229" y="1633"/>
                    <a:pt x="180" y="1271"/>
                  </a:cubicBezTo>
                  <a:cubicBezTo>
                    <a:pt x="151" y="1060"/>
                    <a:pt x="146" y="846"/>
                    <a:pt x="161" y="634"/>
                  </a:cubicBezTo>
                  <a:cubicBezTo>
                    <a:pt x="161" y="440"/>
                    <a:pt x="250" y="165"/>
                    <a:pt x="413" y="165"/>
                  </a:cubicBezTo>
                  <a:cubicBezTo>
                    <a:pt x="434" y="165"/>
                    <a:pt x="456" y="170"/>
                    <a:pt x="479" y="179"/>
                  </a:cubicBezTo>
                  <a:cubicBezTo>
                    <a:pt x="672" y="282"/>
                    <a:pt x="740" y="585"/>
                    <a:pt x="757" y="803"/>
                  </a:cubicBezTo>
                  <a:cubicBezTo>
                    <a:pt x="766" y="1011"/>
                    <a:pt x="731" y="1218"/>
                    <a:pt x="652" y="1411"/>
                  </a:cubicBezTo>
                  <a:cubicBezTo>
                    <a:pt x="513" y="1744"/>
                    <a:pt x="322" y="1888"/>
                    <a:pt x="343" y="1909"/>
                  </a:cubicBezTo>
                  <a:cubicBezTo>
                    <a:pt x="344" y="1910"/>
                    <a:pt x="345" y="1910"/>
                    <a:pt x="346" y="1910"/>
                  </a:cubicBezTo>
                  <a:cubicBezTo>
                    <a:pt x="373" y="1910"/>
                    <a:pt x="587" y="1789"/>
                    <a:pt x="758" y="1458"/>
                  </a:cubicBezTo>
                  <a:cubicBezTo>
                    <a:pt x="860" y="1253"/>
                    <a:pt x="912" y="1026"/>
                    <a:pt x="907" y="797"/>
                  </a:cubicBezTo>
                  <a:cubicBezTo>
                    <a:pt x="884" y="552"/>
                    <a:pt x="864" y="220"/>
                    <a:pt x="544" y="29"/>
                  </a:cubicBezTo>
                  <a:cubicBezTo>
                    <a:pt x="504" y="9"/>
                    <a:pt x="462" y="1"/>
                    <a:pt x="4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29"/>
            <p:cNvSpPr/>
            <p:nvPr/>
          </p:nvSpPr>
          <p:spPr>
            <a:xfrm>
              <a:off x="3612425" y="4505900"/>
              <a:ext cx="65625" cy="145950"/>
            </a:xfrm>
            <a:custGeom>
              <a:rect b="b" l="l" r="r" t="t"/>
              <a:pathLst>
                <a:path extrusionOk="0" h="5838" w="2625">
                  <a:moveTo>
                    <a:pt x="19" y="0"/>
                  </a:moveTo>
                  <a:cubicBezTo>
                    <a:pt x="17" y="0"/>
                    <a:pt x="15" y="1"/>
                    <a:pt x="15" y="2"/>
                  </a:cubicBezTo>
                  <a:cubicBezTo>
                    <a:pt x="0" y="29"/>
                    <a:pt x="359" y="183"/>
                    <a:pt x="831" y="580"/>
                  </a:cubicBezTo>
                  <a:cubicBezTo>
                    <a:pt x="1300" y="967"/>
                    <a:pt x="1870" y="1638"/>
                    <a:pt x="2164" y="2527"/>
                  </a:cubicBezTo>
                  <a:cubicBezTo>
                    <a:pt x="2458" y="3417"/>
                    <a:pt x="2398" y="4296"/>
                    <a:pt x="2249" y="4887"/>
                  </a:cubicBezTo>
                  <a:cubicBezTo>
                    <a:pt x="2105" y="5486"/>
                    <a:pt x="1908" y="5823"/>
                    <a:pt x="1936" y="5837"/>
                  </a:cubicBezTo>
                  <a:cubicBezTo>
                    <a:pt x="1936" y="5838"/>
                    <a:pt x="1936" y="5838"/>
                    <a:pt x="1936" y="5838"/>
                  </a:cubicBezTo>
                  <a:cubicBezTo>
                    <a:pt x="1947" y="5838"/>
                    <a:pt x="2003" y="5758"/>
                    <a:pt x="2086" y="5609"/>
                  </a:cubicBezTo>
                  <a:cubicBezTo>
                    <a:pt x="2202" y="5388"/>
                    <a:pt x="2293" y="5156"/>
                    <a:pt x="2362" y="4916"/>
                  </a:cubicBezTo>
                  <a:cubicBezTo>
                    <a:pt x="2543" y="4317"/>
                    <a:pt x="2625" y="3405"/>
                    <a:pt x="2319" y="2476"/>
                  </a:cubicBezTo>
                  <a:cubicBezTo>
                    <a:pt x="2014" y="1547"/>
                    <a:pt x="1405" y="862"/>
                    <a:pt x="903" y="488"/>
                  </a:cubicBezTo>
                  <a:cubicBezTo>
                    <a:pt x="707" y="336"/>
                    <a:pt x="495" y="204"/>
                    <a:pt x="271" y="96"/>
                  </a:cubicBezTo>
                  <a:cubicBezTo>
                    <a:pt x="128" y="31"/>
                    <a:pt x="39" y="0"/>
                    <a:pt x="1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29"/>
            <p:cNvSpPr/>
            <p:nvPr/>
          </p:nvSpPr>
          <p:spPr>
            <a:xfrm>
              <a:off x="3640675" y="4407300"/>
              <a:ext cx="79575" cy="115450"/>
            </a:xfrm>
            <a:custGeom>
              <a:rect b="b" l="l" r="r" t="t"/>
              <a:pathLst>
                <a:path extrusionOk="0" h="4618" w="3183">
                  <a:moveTo>
                    <a:pt x="3143" y="1"/>
                  </a:moveTo>
                  <a:cubicBezTo>
                    <a:pt x="3089" y="1"/>
                    <a:pt x="2371" y="1004"/>
                    <a:pt x="1523" y="2263"/>
                  </a:cubicBezTo>
                  <a:cubicBezTo>
                    <a:pt x="665" y="3537"/>
                    <a:pt x="0" y="4592"/>
                    <a:pt x="38" y="4617"/>
                  </a:cubicBezTo>
                  <a:cubicBezTo>
                    <a:pt x="38" y="4617"/>
                    <a:pt x="39" y="4617"/>
                    <a:pt x="40" y="4617"/>
                  </a:cubicBezTo>
                  <a:cubicBezTo>
                    <a:pt x="94" y="4617"/>
                    <a:pt x="812" y="3614"/>
                    <a:pt x="1660" y="2355"/>
                  </a:cubicBezTo>
                  <a:cubicBezTo>
                    <a:pt x="2517" y="1079"/>
                    <a:pt x="3182" y="26"/>
                    <a:pt x="3145" y="1"/>
                  </a:cubicBezTo>
                  <a:cubicBezTo>
                    <a:pt x="3144" y="1"/>
                    <a:pt x="3143" y="1"/>
                    <a:pt x="314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29"/>
            <p:cNvSpPr/>
            <p:nvPr/>
          </p:nvSpPr>
          <p:spPr>
            <a:xfrm>
              <a:off x="3713200" y="4649375"/>
              <a:ext cx="83525" cy="55125"/>
            </a:xfrm>
            <a:custGeom>
              <a:rect b="b" l="l" r="r" t="t"/>
              <a:pathLst>
                <a:path extrusionOk="0" h="2205" w="3341">
                  <a:moveTo>
                    <a:pt x="33" y="0"/>
                  </a:moveTo>
                  <a:cubicBezTo>
                    <a:pt x="31" y="0"/>
                    <a:pt x="29" y="1"/>
                    <a:pt x="28" y="2"/>
                  </a:cubicBezTo>
                  <a:cubicBezTo>
                    <a:pt x="0" y="35"/>
                    <a:pt x="658" y="639"/>
                    <a:pt x="1575" y="1250"/>
                  </a:cubicBezTo>
                  <a:cubicBezTo>
                    <a:pt x="2449" y="1832"/>
                    <a:pt x="3226" y="2205"/>
                    <a:pt x="3310" y="2205"/>
                  </a:cubicBezTo>
                  <a:cubicBezTo>
                    <a:pt x="3314" y="2205"/>
                    <a:pt x="3317" y="2204"/>
                    <a:pt x="3317" y="2202"/>
                  </a:cubicBezTo>
                  <a:cubicBezTo>
                    <a:pt x="3340" y="2160"/>
                    <a:pt x="2571" y="1720"/>
                    <a:pt x="1666" y="1113"/>
                  </a:cubicBezTo>
                  <a:cubicBezTo>
                    <a:pt x="788" y="524"/>
                    <a:pt x="104" y="0"/>
                    <a:pt x="3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29"/>
            <p:cNvSpPr/>
            <p:nvPr/>
          </p:nvSpPr>
          <p:spPr>
            <a:xfrm>
              <a:off x="3654200" y="4612975"/>
              <a:ext cx="7325" cy="21000"/>
            </a:xfrm>
            <a:custGeom>
              <a:rect b="b" l="l" r="r" t="t"/>
              <a:pathLst>
                <a:path extrusionOk="0" h="840" w="293">
                  <a:moveTo>
                    <a:pt x="173" y="1"/>
                  </a:moveTo>
                  <a:cubicBezTo>
                    <a:pt x="172" y="1"/>
                    <a:pt x="171" y="1"/>
                    <a:pt x="170" y="1"/>
                  </a:cubicBezTo>
                  <a:cubicBezTo>
                    <a:pt x="124" y="11"/>
                    <a:pt x="127" y="199"/>
                    <a:pt x="93" y="418"/>
                  </a:cubicBezTo>
                  <a:cubicBezTo>
                    <a:pt x="57" y="637"/>
                    <a:pt x="0" y="815"/>
                    <a:pt x="41" y="837"/>
                  </a:cubicBezTo>
                  <a:cubicBezTo>
                    <a:pt x="43" y="839"/>
                    <a:pt x="46" y="840"/>
                    <a:pt x="49" y="840"/>
                  </a:cubicBezTo>
                  <a:cubicBezTo>
                    <a:pt x="94" y="840"/>
                    <a:pt x="218" y="681"/>
                    <a:pt x="255" y="442"/>
                  </a:cubicBezTo>
                  <a:cubicBezTo>
                    <a:pt x="293" y="196"/>
                    <a:pt x="217" y="1"/>
                    <a:pt x="17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29"/>
            <p:cNvSpPr/>
            <p:nvPr/>
          </p:nvSpPr>
          <p:spPr>
            <a:xfrm>
              <a:off x="3653375" y="4573250"/>
              <a:ext cx="5975" cy="17775"/>
            </a:xfrm>
            <a:custGeom>
              <a:rect b="b" l="l" r="r" t="t"/>
              <a:pathLst>
                <a:path extrusionOk="0" h="711" w="239">
                  <a:moveTo>
                    <a:pt x="51" y="1"/>
                  </a:moveTo>
                  <a:cubicBezTo>
                    <a:pt x="50" y="1"/>
                    <a:pt x="49" y="1"/>
                    <a:pt x="48" y="1"/>
                  </a:cubicBezTo>
                  <a:cubicBezTo>
                    <a:pt x="4" y="11"/>
                    <a:pt x="0" y="176"/>
                    <a:pt x="40" y="372"/>
                  </a:cubicBezTo>
                  <a:cubicBezTo>
                    <a:pt x="78" y="563"/>
                    <a:pt x="142" y="710"/>
                    <a:pt x="188" y="710"/>
                  </a:cubicBezTo>
                  <a:cubicBezTo>
                    <a:pt x="189" y="710"/>
                    <a:pt x="190" y="710"/>
                    <a:pt x="191" y="710"/>
                  </a:cubicBezTo>
                  <a:cubicBezTo>
                    <a:pt x="236" y="700"/>
                    <a:pt x="239" y="535"/>
                    <a:pt x="200" y="339"/>
                  </a:cubicBezTo>
                  <a:cubicBezTo>
                    <a:pt x="161" y="148"/>
                    <a:pt x="95" y="1"/>
                    <a:pt x="5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29"/>
            <p:cNvSpPr/>
            <p:nvPr/>
          </p:nvSpPr>
          <p:spPr>
            <a:xfrm>
              <a:off x="3631975" y="4541425"/>
              <a:ext cx="14275" cy="16300"/>
            </a:xfrm>
            <a:custGeom>
              <a:rect b="b" l="l" r="r" t="t"/>
              <a:pathLst>
                <a:path extrusionOk="0" h="652" w="571">
                  <a:moveTo>
                    <a:pt x="53" y="1"/>
                  </a:moveTo>
                  <a:cubicBezTo>
                    <a:pt x="33" y="1"/>
                    <a:pt x="21" y="6"/>
                    <a:pt x="18" y="15"/>
                  </a:cubicBezTo>
                  <a:cubicBezTo>
                    <a:pt x="0" y="59"/>
                    <a:pt x="152" y="155"/>
                    <a:pt x="280" y="323"/>
                  </a:cubicBezTo>
                  <a:cubicBezTo>
                    <a:pt x="410" y="485"/>
                    <a:pt x="469" y="652"/>
                    <a:pt x="514" y="652"/>
                  </a:cubicBezTo>
                  <a:cubicBezTo>
                    <a:pt x="515" y="652"/>
                    <a:pt x="516" y="652"/>
                    <a:pt x="517" y="652"/>
                  </a:cubicBezTo>
                  <a:cubicBezTo>
                    <a:pt x="561" y="652"/>
                    <a:pt x="571" y="426"/>
                    <a:pt x="410" y="222"/>
                  </a:cubicBezTo>
                  <a:cubicBezTo>
                    <a:pt x="284" y="63"/>
                    <a:pt x="123" y="1"/>
                    <a:pt x="5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29"/>
            <p:cNvSpPr/>
            <p:nvPr/>
          </p:nvSpPr>
          <p:spPr>
            <a:xfrm>
              <a:off x="3613850" y="4522075"/>
              <a:ext cx="8225" cy="9175"/>
            </a:xfrm>
            <a:custGeom>
              <a:rect b="b" l="l" r="r" t="t"/>
              <a:pathLst>
                <a:path extrusionOk="0" h="367" w="329">
                  <a:moveTo>
                    <a:pt x="59" y="0"/>
                  </a:moveTo>
                  <a:cubicBezTo>
                    <a:pt x="51" y="0"/>
                    <a:pt x="44" y="2"/>
                    <a:pt x="38" y="6"/>
                  </a:cubicBezTo>
                  <a:cubicBezTo>
                    <a:pt x="0" y="32"/>
                    <a:pt x="28" y="134"/>
                    <a:pt x="98" y="230"/>
                  </a:cubicBezTo>
                  <a:cubicBezTo>
                    <a:pt x="157" y="312"/>
                    <a:pt x="228" y="367"/>
                    <a:pt x="271" y="367"/>
                  </a:cubicBezTo>
                  <a:cubicBezTo>
                    <a:pt x="279" y="367"/>
                    <a:pt x="287" y="365"/>
                    <a:pt x="293" y="361"/>
                  </a:cubicBezTo>
                  <a:cubicBezTo>
                    <a:pt x="329" y="335"/>
                    <a:pt x="302" y="233"/>
                    <a:pt x="231" y="135"/>
                  </a:cubicBezTo>
                  <a:cubicBezTo>
                    <a:pt x="172" y="54"/>
                    <a:pt x="102" y="0"/>
                    <a:pt x="5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 name="Google Shape;348;p29"/>
            <p:cNvSpPr/>
            <p:nvPr/>
          </p:nvSpPr>
          <p:spPr>
            <a:xfrm>
              <a:off x="3625850" y="4450525"/>
              <a:ext cx="303200" cy="216475"/>
            </a:xfrm>
            <a:custGeom>
              <a:rect b="b" l="l" r="r" t="t"/>
              <a:pathLst>
                <a:path extrusionOk="0" h="8659" w="12128">
                  <a:moveTo>
                    <a:pt x="696" y="0"/>
                  </a:moveTo>
                  <a:lnTo>
                    <a:pt x="0" y="1294"/>
                  </a:lnTo>
                  <a:lnTo>
                    <a:pt x="11434" y="8658"/>
                  </a:lnTo>
                  <a:lnTo>
                    <a:pt x="12128" y="7580"/>
                  </a:lnTo>
                  <a:lnTo>
                    <a:pt x="69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29"/>
            <p:cNvSpPr/>
            <p:nvPr/>
          </p:nvSpPr>
          <p:spPr>
            <a:xfrm>
              <a:off x="3584775" y="3225325"/>
              <a:ext cx="725675" cy="1213175"/>
            </a:xfrm>
            <a:custGeom>
              <a:rect b="b" l="l" r="r" t="t"/>
              <a:pathLst>
                <a:path extrusionOk="0" h="48527" w="29027">
                  <a:moveTo>
                    <a:pt x="13366" y="0"/>
                  </a:moveTo>
                  <a:lnTo>
                    <a:pt x="0" y="43920"/>
                  </a:lnTo>
                  <a:lnTo>
                    <a:pt x="11853" y="48526"/>
                  </a:lnTo>
                  <a:lnTo>
                    <a:pt x="29026" y="9090"/>
                  </a:lnTo>
                  <a:lnTo>
                    <a:pt x="1336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29"/>
            <p:cNvSpPr/>
            <p:nvPr/>
          </p:nvSpPr>
          <p:spPr>
            <a:xfrm>
              <a:off x="3158100" y="2651425"/>
              <a:ext cx="1388000" cy="844475"/>
            </a:xfrm>
            <a:custGeom>
              <a:rect b="b" l="l" r="r" t="t"/>
              <a:pathLst>
                <a:path extrusionOk="0" h="33779" w="55520">
                  <a:moveTo>
                    <a:pt x="39606" y="1"/>
                  </a:moveTo>
                  <a:cubicBezTo>
                    <a:pt x="26064" y="1"/>
                    <a:pt x="1" y="13876"/>
                    <a:pt x="1" y="13876"/>
                  </a:cubicBezTo>
                  <a:lnTo>
                    <a:pt x="2683" y="33778"/>
                  </a:lnTo>
                  <a:cubicBezTo>
                    <a:pt x="2683" y="33778"/>
                    <a:pt x="49079" y="22218"/>
                    <a:pt x="50347" y="21661"/>
                  </a:cubicBezTo>
                  <a:cubicBezTo>
                    <a:pt x="50347" y="21661"/>
                    <a:pt x="55519" y="6675"/>
                    <a:pt x="44664" y="999"/>
                  </a:cubicBezTo>
                  <a:cubicBezTo>
                    <a:pt x="43334" y="304"/>
                    <a:pt x="41607" y="1"/>
                    <a:pt x="3960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29"/>
            <p:cNvSpPr/>
            <p:nvPr/>
          </p:nvSpPr>
          <p:spPr>
            <a:xfrm>
              <a:off x="2672925" y="2924500"/>
              <a:ext cx="1093500" cy="574575"/>
            </a:xfrm>
            <a:custGeom>
              <a:rect b="b" l="l" r="r" t="t"/>
              <a:pathLst>
                <a:path extrusionOk="0" h="22983" w="43740">
                  <a:moveTo>
                    <a:pt x="0" y="0"/>
                  </a:moveTo>
                  <a:cubicBezTo>
                    <a:pt x="0" y="0"/>
                    <a:pt x="793" y="15097"/>
                    <a:pt x="7363" y="19870"/>
                  </a:cubicBezTo>
                  <a:cubicBezTo>
                    <a:pt x="12660" y="20680"/>
                    <a:pt x="18624" y="22540"/>
                    <a:pt x="22090" y="22855"/>
                  </a:cubicBezTo>
                  <a:cubicBezTo>
                    <a:pt x="23059" y="22944"/>
                    <a:pt x="23975" y="22982"/>
                    <a:pt x="24848" y="22982"/>
                  </a:cubicBezTo>
                  <a:cubicBezTo>
                    <a:pt x="30568" y="22982"/>
                    <a:pt x="34420" y="21334"/>
                    <a:pt x="38972" y="21334"/>
                  </a:cubicBezTo>
                  <a:cubicBezTo>
                    <a:pt x="40445" y="21334"/>
                    <a:pt x="41992" y="21507"/>
                    <a:pt x="43699" y="21964"/>
                  </a:cubicBezTo>
                  <a:cubicBezTo>
                    <a:pt x="43739" y="16281"/>
                    <a:pt x="43318" y="5745"/>
                    <a:pt x="43318" y="5745"/>
                  </a:cubicBezTo>
                  <a:lnTo>
                    <a:pt x="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 name="Google Shape;352;p29"/>
            <p:cNvSpPr/>
            <p:nvPr/>
          </p:nvSpPr>
          <p:spPr>
            <a:xfrm>
              <a:off x="3605150" y="2936675"/>
              <a:ext cx="1277850" cy="1774575"/>
            </a:xfrm>
            <a:custGeom>
              <a:rect b="b" l="l" r="r" t="t"/>
              <a:pathLst>
                <a:path extrusionOk="0" h="70983" w="51114">
                  <a:moveTo>
                    <a:pt x="2826" y="0"/>
                  </a:moveTo>
                  <a:lnTo>
                    <a:pt x="6411" y="21477"/>
                  </a:lnTo>
                  <a:lnTo>
                    <a:pt x="23872" y="22744"/>
                  </a:lnTo>
                  <a:lnTo>
                    <a:pt x="0" y="59569"/>
                  </a:lnTo>
                  <a:lnTo>
                    <a:pt x="17021" y="70983"/>
                  </a:lnTo>
                  <a:lnTo>
                    <a:pt x="48033" y="20180"/>
                  </a:lnTo>
                  <a:cubicBezTo>
                    <a:pt x="48225" y="19883"/>
                    <a:pt x="48412" y="19574"/>
                    <a:pt x="48599" y="19254"/>
                  </a:cubicBezTo>
                  <a:lnTo>
                    <a:pt x="48960" y="18662"/>
                  </a:lnTo>
                  <a:lnTo>
                    <a:pt x="48933" y="18656"/>
                  </a:lnTo>
                  <a:cubicBezTo>
                    <a:pt x="50186" y="16328"/>
                    <a:pt x="51114" y="13562"/>
                    <a:pt x="50591" y="10920"/>
                  </a:cubicBezTo>
                  <a:cubicBezTo>
                    <a:pt x="49552" y="5666"/>
                    <a:pt x="43271" y="5094"/>
                    <a:pt x="36706" y="4302"/>
                  </a:cubicBezTo>
                  <a:cubicBezTo>
                    <a:pt x="21964" y="2525"/>
                    <a:pt x="2827" y="0"/>
                    <a:pt x="282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29"/>
            <p:cNvSpPr/>
            <p:nvPr/>
          </p:nvSpPr>
          <p:spPr>
            <a:xfrm>
              <a:off x="3735650" y="2953225"/>
              <a:ext cx="753900" cy="87275"/>
            </a:xfrm>
            <a:custGeom>
              <a:rect b="b" l="l" r="r" t="t"/>
              <a:pathLst>
                <a:path extrusionOk="0" h="3491" w="30156">
                  <a:moveTo>
                    <a:pt x="133" y="1"/>
                  </a:moveTo>
                  <a:cubicBezTo>
                    <a:pt x="48" y="1"/>
                    <a:pt x="3" y="5"/>
                    <a:pt x="2" y="13"/>
                  </a:cubicBezTo>
                  <a:cubicBezTo>
                    <a:pt x="1" y="37"/>
                    <a:pt x="422" y="98"/>
                    <a:pt x="1185" y="186"/>
                  </a:cubicBezTo>
                  <a:lnTo>
                    <a:pt x="4414" y="561"/>
                  </a:lnTo>
                  <a:cubicBezTo>
                    <a:pt x="7140" y="882"/>
                    <a:pt x="10901" y="1373"/>
                    <a:pt x="15055" y="1919"/>
                  </a:cubicBezTo>
                  <a:cubicBezTo>
                    <a:pt x="19210" y="2466"/>
                    <a:pt x="22980" y="2918"/>
                    <a:pt x="25716" y="3176"/>
                  </a:cubicBezTo>
                  <a:cubicBezTo>
                    <a:pt x="27083" y="3305"/>
                    <a:pt x="28192" y="3394"/>
                    <a:pt x="28958" y="3441"/>
                  </a:cubicBezTo>
                  <a:cubicBezTo>
                    <a:pt x="29487" y="3474"/>
                    <a:pt x="29853" y="3491"/>
                    <a:pt x="30030" y="3491"/>
                  </a:cubicBezTo>
                  <a:cubicBezTo>
                    <a:pt x="30110" y="3491"/>
                    <a:pt x="30151" y="3487"/>
                    <a:pt x="30152" y="3480"/>
                  </a:cubicBezTo>
                  <a:cubicBezTo>
                    <a:pt x="30155" y="3456"/>
                    <a:pt x="29734" y="3395"/>
                    <a:pt x="28971" y="3307"/>
                  </a:cubicBezTo>
                  <a:lnTo>
                    <a:pt x="25742" y="2930"/>
                  </a:lnTo>
                  <a:cubicBezTo>
                    <a:pt x="23014" y="2611"/>
                    <a:pt x="19256" y="2120"/>
                    <a:pt x="15101" y="1572"/>
                  </a:cubicBezTo>
                  <a:cubicBezTo>
                    <a:pt x="10945" y="1027"/>
                    <a:pt x="7176" y="573"/>
                    <a:pt x="4440" y="316"/>
                  </a:cubicBezTo>
                  <a:cubicBezTo>
                    <a:pt x="3071" y="187"/>
                    <a:pt x="1964" y="98"/>
                    <a:pt x="1196" y="50"/>
                  </a:cubicBezTo>
                  <a:cubicBezTo>
                    <a:pt x="675" y="18"/>
                    <a:pt x="313" y="1"/>
                    <a:pt x="1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29"/>
            <p:cNvSpPr/>
            <p:nvPr/>
          </p:nvSpPr>
          <p:spPr>
            <a:xfrm>
              <a:off x="4196425" y="2987600"/>
              <a:ext cx="21700" cy="18650"/>
            </a:xfrm>
            <a:custGeom>
              <a:rect b="b" l="l" r="r" t="t"/>
              <a:pathLst>
                <a:path extrusionOk="0" h="746" w="868">
                  <a:moveTo>
                    <a:pt x="731" y="0"/>
                  </a:moveTo>
                  <a:cubicBezTo>
                    <a:pt x="627" y="0"/>
                    <a:pt x="454" y="73"/>
                    <a:pt x="296" y="222"/>
                  </a:cubicBezTo>
                  <a:cubicBezTo>
                    <a:pt x="75" y="431"/>
                    <a:pt x="0" y="679"/>
                    <a:pt x="80" y="733"/>
                  </a:cubicBezTo>
                  <a:cubicBezTo>
                    <a:pt x="93" y="742"/>
                    <a:pt x="108" y="745"/>
                    <a:pt x="125" y="745"/>
                  </a:cubicBezTo>
                  <a:cubicBezTo>
                    <a:pt x="219" y="745"/>
                    <a:pt x="376" y="629"/>
                    <a:pt x="536" y="477"/>
                  </a:cubicBezTo>
                  <a:cubicBezTo>
                    <a:pt x="725" y="295"/>
                    <a:pt x="867" y="119"/>
                    <a:pt x="817" y="36"/>
                  </a:cubicBezTo>
                  <a:cubicBezTo>
                    <a:pt x="803" y="12"/>
                    <a:pt x="773" y="0"/>
                    <a:pt x="731"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29"/>
            <p:cNvSpPr/>
            <p:nvPr/>
          </p:nvSpPr>
          <p:spPr>
            <a:xfrm>
              <a:off x="3636375" y="3457025"/>
              <a:ext cx="586150" cy="917375"/>
            </a:xfrm>
            <a:custGeom>
              <a:rect b="b" l="l" r="r" t="t"/>
              <a:pathLst>
                <a:path extrusionOk="0" h="36695" w="23446">
                  <a:moveTo>
                    <a:pt x="23435" y="1"/>
                  </a:moveTo>
                  <a:cubicBezTo>
                    <a:pt x="23421" y="1"/>
                    <a:pt x="23325" y="120"/>
                    <a:pt x="23155" y="344"/>
                  </a:cubicBezTo>
                  <a:lnTo>
                    <a:pt x="22400" y="1365"/>
                  </a:lnTo>
                  <a:cubicBezTo>
                    <a:pt x="21750" y="2255"/>
                    <a:pt x="20828" y="3557"/>
                    <a:pt x="19702" y="5174"/>
                  </a:cubicBezTo>
                  <a:cubicBezTo>
                    <a:pt x="17450" y="8408"/>
                    <a:pt x="14405" y="12921"/>
                    <a:pt x="11170" y="17992"/>
                  </a:cubicBezTo>
                  <a:cubicBezTo>
                    <a:pt x="7932" y="23064"/>
                    <a:pt x="5116" y="27727"/>
                    <a:pt x="3130" y="31131"/>
                  </a:cubicBezTo>
                  <a:cubicBezTo>
                    <a:pt x="2137" y="32833"/>
                    <a:pt x="1345" y="34216"/>
                    <a:pt x="813" y="35182"/>
                  </a:cubicBezTo>
                  <a:cubicBezTo>
                    <a:pt x="561" y="35639"/>
                    <a:pt x="360" y="36010"/>
                    <a:pt x="203" y="36295"/>
                  </a:cubicBezTo>
                  <a:cubicBezTo>
                    <a:pt x="68" y="36552"/>
                    <a:pt x="1" y="36689"/>
                    <a:pt x="11" y="36694"/>
                  </a:cubicBezTo>
                  <a:cubicBezTo>
                    <a:pt x="11" y="36694"/>
                    <a:pt x="11" y="36694"/>
                    <a:pt x="12" y="36694"/>
                  </a:cubicBezTo>
                  <a:cubicBezTo>
                    <a:pt x="26" y="36694"/>
                    <a:pt x="113" y="36569"/>
                    <a:pt x="264" y="36330"/>
                  </a:cubicBezTo>
                  <a:cubicBezTo>
                    <a:pt x="435" y="36052"/>
                    <a:pt x="656" y="35694"/>
                    <a:pt x="929" y="35248"/>
                  </a:cubicBezTo>
                  <a:lnTo>
                    <a:pt x="3343" y="31257"/>
                  </a:lnTo>
                  <a:cubicBezTo>
                    <a:pt x="5381" y="27885"/>
                    <a:pt x="8228" y="23245"/>
                    <a:pt x="11464" y="18180"/>
                  </a:cubicBezTo>
                  <a:cubicBezTo>
                    <a:pt x="14698" y="13115"/>
                    <a:pt x="17706" y="8581"/>
                    <a:pt x="19906" y="5313"/>
                  </a:cubicBezTo>
                  <a:cubicBezTo>
                    <a:pt x="20988" y="3706"/>
                    <a:pt x="21873" y="2392"/>
                    <a:pt x="22511" y="1443"/>
                  </a:cubicBezTo>
                  <a:lnTo>
                    <a:pt x="23212" y="385"/>
                  </a:lnTo>
                  <a:cubicBezTo>
                    <a:pt x="23369" y="140"/>
                    <a:pt x="23446" y="9"/>
                    <a:pt x="23436" y="1"/>
                  </a:cubicBezTo>
                  <a:cubicBezTo>
                    <a:pt x="23436" y="1"/>
                    <a:pt x="23435" y="1"/>
                    <a:pt x="2343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29"/>
            <p:cNvSpPr/>
            <p:nvPr/>
          </p:nvSpPr>
          <p:spPr>
            <a:xfrm>
              <a:off x="3793275" y="3475200"/>
              <a:ext cx="396025" cy="30000"/>
            </a:xfrm>
            <a:custGeom>
              <a:rect b="b" l="l" r="r" t="t"/>
              <a:pathLst>
                <a:path extrusionOk="0" h="1200" w="15841">
                  <a:moveTo>
                    <a:pt x="117" y="0"/>
                  </a:moveTo>
                  <a:cubicBezTo>
                    <a:pt x="43" y="0"/>
                    <a:pt x="3" y="5"/>
                    <a:pt x="2" y="16"/>
                  </a:cubicBezTo>
                  <a:cubicBezTo>
                    <a:pt x="0" y="39"/>
                    <a:pt x="217" y="89"/>
                    <a:pt x="613" y="161"/>
                  </a:cubicBezTo>
                  <a:cubicBezTo>
                    <a:pt x="1010" y="235"/>
                    <a:pt x="1584" y="321"/>
                    <a:pt x="2298" y="414"/>
                  </a:cubicBezTo>
                  <a:cubicBezTo>
                    <a:pt x="3726" y="602"/>
                    <a:pt x="5707" y="796"/>
                    <a:pt x="7897" y="925"/>
                  </a:cubicBezTo>
                  <a:cubicBezTo>
                    <a:pt x="10088" y="1055"/>
                    <a:pt x="12072" y="1125"/>
                    <a:pt x="13508" y="1166"/>
                  </a:cubicBezTo>
                  <a:cubicBezTo>
                    <a:pt x="14259" y="1187"/>
                    <a:pt x="14860" y="1199"/>
                    <a:pt x="15264" y="1199"/>
                  </a:cubicBezTo>
                  <a:cubicBezTo>
                    <a:pt x="15632" y="1199"/>
                    <a:pt x="15835" y="1189"/>
                    <a:pt x="15837" y="1166"/>
                  </a:cubicBezTo>
                  <a:cubicBezTo>
                    <a:pt x="15840" y="1118"/>
                    <a:pt x="14955" y="1025"/>
                    <a:pt x="13523" y="919"/>
                  </a:cubicBezTo>
                  <a:cubicBezTo>
                    <a:pt x="12088" y="813"/>
                    <a:pt x="10107" y="708"/>
                    <a:pt x="7919" y="578"/>
                  </a:cubicBezTo>
                  <a:cubicBezTo>
                    <a:pt x="5732" y="449"/>
                    <a:pt x="3755" y="293"/>
                    <a:pt x="2324" y="169"/>
                  </a:cubicBezTo>
                  <a:cubicBezTo>
                    <a:pt x="1193" y="71"/>
                    <a:pt x="401" y="0"/>
                    <a:pt x="11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 name="Google Shape;357;p29"/>
            <p:cNvSpPr/>
            <p:nvPr/>
          </p:nvSpPr>
          <p:spPr>
            <a:xfrm>
              <a:off x="4415600" y="1362500"/>
              <a:ext cx="333850" cy="456300"/>
            </a:xfrm>
            <a:custGeom>
              <a:rect b="b" l="l" r="r" t="t"/>
              <a:pathLst>
                <a:path extrusionOk="0" h="18252" w="13354">
                  <a:moveTo>
                    <a:pt x="5249" y="0"/>
                  </a:moveTo>
                  <a:cubicBezTo>
                    <a:pt x="4649" y="0"/>
                    <a:pt x="4205" y="592"/>
                    <a:pt x="4205" y="592"/>
                  </a:cubicBezTo>
                  <a:lnTo>
                    <a:pt x="4025" y="1603"/>
                  </a:lnTo>
                  <a:cubicBezTo>
                    <a:pt x="3907" y="1583"/>
                    <a:pt x="3794" y="1572"/>
                    <a:pt x="3687" y="1572"/>
                  </a:cubicBezTo>
                  <a:cubicBezTo>
                    <a:pt x="3001" y="1572"/>
                    <a:pt x="2556" y="1984"/>
                    <a:pt x="2403" y="2740"/>
                  </a:cubicBezTo>
                  <a:cubicBezTo>
                    <a:pt x="2404" y="2738"/>
                    <a:pt x="2404" y="2737"/>
                    <a:pt x="2404" y="2737"/>
                  </a:cubicBezTo>
                  <a:lnTo>
                    <a:pt x="2404" y="2737"/>
                  </a:lnTo>
                  <a:cubicBezTo>
                    <a:pt x="2403" y="2737"/>
                    <a:pt x="2402" y="2742"/>
                    <a:pt x="2402" y="2742"/>
                  </a:cubicBezTo>
                  <a:cubicBezTo>
                    <a:pt x="2402" y="2742"/>
                    <a:pt x="2403" y="2742"/>
                    <a:pt x="2403" y="2740"/>
                  </a:cubicBezTo>
                  <a:lnTo>
                    <a:pt x="2403" y="2740"/>
                  </a:lnTo>
                  <a:cubicBezTo>
                    <a:pt x="2201" y="3778"/>
                    <a:pt x="5474" y="8352"/>
                    <a:pt x="5474" y="8352"/>
                  </a:cubicBezTo>
                  <a:lnTo>
                    <a:pt x="3607" y="6807"/>
                  </a:lnTo>
                  <a:cubicBezTo>
                    <a:pt x="2598" y="5972"/>
                    <a:pt x="2027" y="5780"/>
                    <a:pt x="1716" y="5780"/>
                  </a:cubicBezTo>
                  <a:cubicBezTo>
                    <a:pt x="1450" y="5780"/>
                    <a:pt x="1373" y="5920"/>
                    <a:pt x="1373" y="5920"/>
                  </a:cubicBezTo>
                  <a:cubicBezTo>
                    <a:pt x="1" y="7262"/>
                    <a:pt x="4409" y="10671"/>
                    <a:pt x="4409" y="10671"/>
                  </a:cubicBezTo>
                  <a:cubicBezTo>
                    <a:pt x="3700" y="12159"/>
                    <a:pt x="2977" y="15434"/>
                    <a:pt x="2977" y="15434"/>
                  </a:cubicBezTo>
                  <a:lnTo>
                    <a:pt x="9548" y="18251"/>
                  </a:lnTo>
                  <a:lnTo>
                    <a:pt x="13353" y="11305"/>
                  </a:lnTo>
                  <a:lnTo>
                    <a:pt x="10675" y="4054"/>
                  </a:lnTo>
                  <a:cubicBezTo>
                    <a:pt x="10675" y="4054"/>
                    <a:pt x="6760" y="891"/>
                    <a:pt x="5869" y="224"/>
                  </a:cubicBezTo>
                  <a:cubicBezTo>
                    <a:pt x="5653" y="62"/>
                    <a:pt x="5443" y="0"/>
                    <a:pt x="524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29"/>
            <p:cNvSpPr/>
            <p:nvPr/>
          </p:nvSpPr>
          <p:spPr>
            <a:xfrm>
              <a:off x="4417475" y="1422475"/>
              <a:ext cx="373825" cy="322675"/>
            </a:xfrm>
            <a:custGeom>
              <a:rect b="b" l="l" r="r" t="t"/>
              <a:pathLst>
                <a:path extrusionOk="0" h="12907" w="14953">
                  <a:moveTo>
                    <a:pt x="1" y="1"/>
                  </a:moveTo>
                  <a:lnTo>
                    <a:pt x="1389" y="2539"/>
                  </a:lnTo>
                  <a:lnTo>
                    <a:pt x="13118" y="12654"/>
                  </a:lnTo>
                  <a:cubicBezTo>
                    <a:pt x="13314" y="12824"/>
                    <a:pt x="13556" y="12907"/>
                    <a:pt x="13796" y="12907"/>
                  </a:cubicBezTo>
                  <a:cubicBezTo>
                    <a:pt x="14088" y="12907"/>
                    <a:pt x="14378" y="12784"/>
                    <a:pt x="14583" y="12545"/>
                  </a:cubicBezTo>
                  <a:cubicBezTo>
                    <a:pt x="14952" y="12114"/>
                    <a:pt x="14907" y="11467"/>
                    <a:pt x="14482" y="11093"/>
                  </a:cubicBezTo>
                  <a:lnTo>
                    <a:pt x="2714" y="690"/>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 name="Google Shape;359;p29"/>
            <p:cNvSpPr/>
            <p:nvPr/>
          </p:nvSpPr>
          <p:spPr>
            <a:xfrm>
              <a:off x="4740275" y="1692800"/>
              <a:ext cx="53350" cy="54775"/>
            </a:xfrm>
            <a:custGeom>
              <a:rect b="b" l="l" r="r" t="t"/>
              <a:pathLst>
                <a:path extrusionOk="0" h="2191" w="2134">
                  <a:moveTo>
                    <a:pt x="1292" y="1"/>
                  </a:moveTo>
                  <a:lnTo>
                    <a:pt x="0" y="1634"/>
                  </a:lnTo>
                  <a:lnTo>
                    <a:pt x="317" y="1923"/>
                  </a:lnTo>
                  <a:cubicBezTo>
                    <a:pt x="514" y="2102"/>
                    <a:pt x="762" y="2190"/>
                    <a:pt x="1008" y="2190"/>
                  </a:cubicBezTo>
                  <a:cubicBezTo>
                    <a:pt x="1300" y="2190"/>
                    <a:pt x="1591" y="2066"/>
                    <a:pt x="1794" y="1823"/>
                  </a:cubicBezTo>
                  <a:cubicBezTo>
                    <a:pt x="2134" y="1415"/>
                    <a:pt x="2107" y="816"/>
                    <a:pt x="1732" y="442"/>
                  </a:cubicBezTo>
                  <a:lnTo>
                    <a:pt x="129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 name="Google Shape;360;p29"/>
            <p:cNvSpPr/>
            <p:nvPr/>
          </p:nvSpPr>
          <p:spPr>
            <a:xfrm>
              <a:off x="4428675" y="1428000"/>
              <a:ext cx="62650" cy="61675"/>
            </a:xfrm>
            <a:custGeom>
              <a:rect b="b" l="l" r="r" t="t"/>
              <a:pathLst>
                <a:path extrusionOk="0" h="2467" w="2506">
                  <a:moveTo>
                    <a:pt x="455" y="0"/>
                  </a:moveTo>
                  <a:lnTo>
                    <a:pt x="0" y="533"/>
                  </a:lnTo>
                  <a:lnTo>
                    <a:pt x="977" y="2320"/>
                  </a:lnTo>
                  <a:lnTo>
                    <a:pt x="1149" y="2467"/>
                  </a:lnTo>
                  <a:cubicBezTo>
                    <a:pt x="1454" y="2225"/>
                    <a:pt x="1196" y="1941"/>
                    <a:pt x="1196" y="1941"/>
                  </a:cubicBezTo>
                  <a:lnTo>
                    <a:pt x="1196" y="1941"/>
                  </a:lnTo>
                  <a:cubicBezTo>
                    <a:pt x="1196" y="1941"/>
                    <a:pt x="1286" y="1963"/>
                    <a:pt x="1398" y="1963"/>
                  </a:cubicBezTo>
                  <a:cubicBezTo>
                    <a:pt x="1528" y="1963"/>
                    <a:pt x="1687" y="1934"/>
                    <a:pt x="1774" y="1805"/>
                  </a:cubicBezTo>
                  <a:cubicBezTo>
                    <a:pt x="1972" y="1518"/>
                    <a:pt x="1778" y="1136"/>
                    <a:pt x="1778" y="1136"/>
                  </a:cubicBezTo>
                  <a:lnTo>
                    <a:pt x="1778" y="1136"/>
                  </a:lnTo>
                  <a:cubicBezTo>
                    <a:pt x="1778" y="1136"/>
                    <a:pt x="1912" y="1210"/>
                    <a:pt x="2056" y="1210"/>
                  </a:cubicBezTo>
                  <a:cubicBezTo>
                    <a:pt x="2144" y="1210"/>
                    <a:pt x="2235" y="1182"/>
                    <a:pt x="2302" y="1093"/>
                  </a:cubicBezTo>
                  <a:cubicBezTo>
                    <a:pt x="2506" y="822"/>
                    <a:pt x="2302" y="469"/>
                    <a:pt x="2302" y="469"/>
                  </a:cubicBezTo>
                  <a:lnTo>
                    <a:pt x="45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 name="Google Shape;361;p29"/>
            <p:cNvSpPr/>
            <p:nvPr/>
          </p:nvSpPr>
          <p:spPr>
            <a:xfrm>
              <a:off x="4457675" y="1456375"/>
              <a:ext cx="307125" cy="264550"/>
            </a:xfrm>
            <a:custGeom>
              <a:rect b="b" l="l" r="r" t="t"/>
              <a:pathLst>
                <a:path extrusionOk="0" h="10582" w="12285">
                  <a:moveTo>
                    <a:pt x="582" y="1"/>
                  </a:moveTo>
                  <a:cubicBezTo>
                    <a:pt x="582" y="1"/>
                    <a:pt x="779" y="311"/>
                    <a:pt x="593" y="613"/>
                  </a:cubicBezTo>
                  <a:cubicBezTo>
                    <a:pt x="487" y="787"/>
                    <a:pt x="306" y="824"/>
                    <a:pt x="172" y="824"/>
                  </a:cubicBezTo>
                  <a:cubicBezTo>
                    <a:pt x="73" y="824"/>
                    <a:pt x="0" y="804"/>
                    <a:pt x="0" y="804"/>
                  </a:cubicBezTo>
                  <a:lnTo>
                    <a:pt x="0" y="804"/>
                  </a:lnTo>
                  <a:lnTo>
                    <a:pt x="11672" y="10581"/>
                  </a:lnTo>
                  <a:lnTo>
                    <a:pt x="12284" y="9807"/>
                  </a:lnTo>
                  <a:lnTo>
                    <a:pt x="58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 name="Google Shape;362;p29"/>
            <p:cNvSpPr/>
            <p:nvPr/>
          </p:nvSpPr>
          <p:spPr>
            <a:xfrm>
              <a:off x="4500125" y="1455325"/>
              <a:ext cx="113500" cy="303600"/>
            </a:xfrm>
            <a:custGeom>
              <a:rect b="b" l="l" r="r" t="t"/>
              <a:pathLst>
                <a:path extrusionOk="0" h="12144" w="4540">
                  <a:moveTo>
                    <a:pt x="2109" y="0"/>
                  </a:moveTo>
                  <a:cubicBezTo>
                    <a:pt x="1" y="415"/>
                    <a:pt x="1409" y="5681"/>
                    <a:pt x="1262" y="6486"/>
                  </a:cubicBezTo>
                  <a:cubicBezTo>
                    <a:pt x="1115" y="7291"/>
                    <a:pt x="11" y="9746"/>
                    <a:pt x="11" y="9746"/>
                  </a:cubicBezTo>
                  <a:lnTo>
                    <a:pt x="1044" y="12144"/>
                  </a:lnTo>
                  <a:lnTo>
                    <a:pt x="4540" y="8781"/>
                  </a:lnTo>
                  <a:lnTo>
                    <a:pt x="2792" y="315"/>
                  </a:lnTo>
                  <a:lnTo>
                    <a:pt x="210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29"/>
            <p:cNvSpPr/>
            <p:nvPr/>
          </p:nvSpPr>
          <p:spPr>
            <a:xfrm>
              <a:off x="4512625" y="1365175"/>
              <a:ext cx="113125" cy="182175"/>
            </a:xfrm>
            <a:custGeom>
              <a:rect b="b" l="l" r="r" t="t"/>
              <a:pathLst>
                <a:path extrusionOk="0" h="7287" w="4525">
                  <a:moveTo>
                    <a:pt x="906" y="0"/>
                  </a:moveTo>
                  <a:cubicBezTo>
                    <a:pt x="849" y="0"/>
                    <a:pt x="732" y="24"/>
                    <a:pt x="584" y="122"/>
                  </a:cubicBezTo>
                  <a:cubicBezTo>
                    <a:pt x="376" y="254"/>
                    <a:pt x="125" y="562"/>
                    <a:pt x="66" y="1016"/>
                  </a:cubicBezTo>
                  <a:cubicBezTo>
                    <a:pt x="1" y="1478"/>
                    <a:pt x="205" y="2020"/>
                    <a:pt x="584" y="2458"/>
                  </a:cubicBezTo>
                  <a:cubicBezTo>
                    <a:pt x="959" y="2907"/>
                    <a:pt x="1493" y="3240"/>
                    <a:pt x="1992" y="3608"/>
                  </a:cubicBezTo>
                  <a:cubicBezTo>
                    <a:pt x="2981" y="4341"/>
                    <a:pt x="3582" y="5339"/>
                    <a:pt x="3950" y="6061"/>
                  </a:cubicBezTo>
                  <a:cubicBezTo>
                    <a:pt x="4309" y="6788"/>
                    <a:pt x="4428" y="7286"/>
                    <a:pt x="4484" y="7286"/>
                  </a:cubicBezTo>
                  <a:cubicBezTo>
                    <a:pt x="4484" y="7286"/>
                    <a:pt x="4485" y="7286"/>
                    <a:pt x="4486" y="7286"/>
                  </a:cubicBezTo>
                  <a:cubicBezTo>
                    <a:pt x="4525" y="7279"/>
                    <a:pt x="4492" y="6749"/>
                    <a:pt x="4175" y="5960"/>
                  </a:cubicBezTo>
                  <a:cubicBezTo>
                    <a:pt x="3854" y="5189"/>
                    <a:pt x="3264" y="4119"/>
                    <a:pt x="2201" y="3328"/>
                  </a:cubicBezTo>
                  <a:cubicBezTo>
                    <a:pt x="1680" y="2946"/>
                    <a:pt x="1170" y="2636"/>
                    <a:pt x="825" y="2245"/>
                  </a:cubicBezTo>
                  <a:cubicBezTo>
                    <a:pt x="474" y="1865"/>
                    <a:pt x="286" y="1414"/>
                    <a:pt x="311" y="1038"/>
                  </a:cubicBezTo>
                  <a:cubicBezTo>
                    <a:pt x="331" y="658"/>
                    <a:pt x="512" y="374"/>
                    <a:pt x="667" y="228"/>
                  </a:cubicBezTo>
                  <a:cubicBezTo>
                    <a:pt x="825" y="76"/>
                    <a:pt x="953" y="39"/>
                    <a:pt x="945" y="9"/>
                  </a:cubicBezTo>
                  <a:cubicBezTo>
                    <a:pt x="944" y="5"/>
                    <a:pt x="930" y="0"/>
                    <a:pt x="90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29"/>
            <p:cNvSpPr/>
            <p:nvPr/>
          </p:nvSpPr>
          <p:spPr>
            <a:xfrm>
              <a:off x="4508575" y="1462275"/>
              <a:ext cx="95625" cy="236350"/>
            </a:xfrm>
            <a:custGeom>
              <a:rect b="b" l="l" r="r" t="t"/>
              <a:pathLst>
                <a:path extrusionOk="0" h="9454" w="3825">
                  <a:moveTo>
                    <a:pt x="2056" y="0"/>
                  </a:moveTo>
                  <a:cubicBezTo>
                    <a:pt x="2040" y="0"/>
                    <a:pt x="2024" y="1"/>
                    <a:pt x="2008" y="3"/>
                  </a:cubicBezTo>
                  <a:cubicBezTo>
                    <a:pt x="1814" y="24"/>
                    <a:pt x="1675" y="86"/>
                    <a:pt x="1526" y="157"/>
                  </a:cubicBezTo>
                  <a:cubicBezTo>
                    <a:pt x="1389" y="219"/>
                    <a:pt x="1221" y="339"/>
                    <a:pt x="1123" y="459"/>
                  </a:cubicBezTo>
                  <a:cubicBezTo>
                    <a:pt x="1012" y="578"/>
                    <a:pt x="914" y="707"/>
                    <a:pt x="831" y="847"/>
                  </a:cubicBezTo>
                  <a:cubicBezTo>
                    <a:pt x="493" y="1413"/>
                    <a:pt x="409" y="2054"/>
                    <a:pt x="414" y="2639"/>
                  </a:cubicBezTo>
                  <a:cubicBezTo>
                    <a:pt x="414" y="3229"/>
                    <a:pt x="528" y="3789"/>
                    <a:pt x="640" y="4302"/>
                  </a:cubicBezTo>
                  <a:cubicBezTo>
                    <a:pt x="749" y="4813"/>
                    <a:pt x="844" y="5295"/>
                    <a:pt x="836" y="5741"/>
                  </a:cubicBezTo>
                  <a:cubicBezTo>
                    <a:pt x="834" y="6185"/>
                    <a:pt x="689" y="6582"/>
                    <a:pt x="543" y="6948"/>
                  </a:cubicBezTo>
                  <a:cubicBezTo>
                    <a:pt x="228" y="7665"/>
                    <a:pt x="1" y="8308"/>
                    <a:pt x="20" y="8774"/>
                  </a:cubicBezTo>
                  <a:cubicBezTo>
                    <a:pt x="25" y="9228"/>
                    <a:pt x="173" y="9454"/>
                    <a:pt x="189" y="9454"/>
                  </a:cubicBezTo>
                  <a:cubicBezTo>
                    <a:pt x="190" y="9454"/>
                    <a:pt x="190" y="9454"/>
                    <a:pt x="190" y="9453"/>
                  </a:cubicBezTo>
                  <a:cubicBezTo>
                    <a:pt x="221" y="9445"/>
                    <a:pt x="118" y="9210"/>
                    <a:pt x="156" y="8779"/>
                  </a:cubicBezTo>
                  <a:cubicBezTo>
                    <a:pt x="177" y="8341"/>
                    <a:pt x="419" y="7765"/>
                    <a:pt x="769" y="7044"/>
                  </a:cubicBezTo>
                  <a:cubicBezTo>
                    <a:pt x="930" y="6683"/>
                    <a:pt x="1107" y="6247"/>
                    <a:pt x="1123" y="5751"/>
                  </a:cubicBezTo>
                  <a:cubicBezTo>
                    <a:pt x="1146" y="5261"/>
                    <a:pt x="1054" y="4753"/>
                    <a:pt x="953" y="4238"/>
                  </a:cubicBezTo>
                  <a:cubicBezTo>
                    <a:pt x="849" y="3722"/>
                    <a:pt x="751" y="3195"/>
                    <a:pt x="754" y="2638"/>
                  </a:cubicBezTo>
                  <a:cubicBezTo>
                    <a:pt x="752" y="2089"/>
                    <a:pt x="837" y="1511"/>
                    <a:pt x="1126" y="1027"/>
                  </a:cubicBezTo>
                  <a:cubicBezTo>
                    <a:pt x="1281" y="787"/>
                    <a:pt x="1445" y="571"/>
                    <a:pt x="1680" y="465"/>
                  </a:cubicBezTo>
                  <a:cubicBezTo>
                    <a:pt x="1796" y="406"/>
                    <a:pt x="1933" y="356"/>
                    <a:pt x="2029" y="348"/>
                  </a:cubicBezTo>
                  <a:cubicBezTo>
                    <a:pt x="2035" y="347"/>
                    <a:pt x="2041" y="347"/>
                    <a:pt x="2046" y="347"/>
                  </a:cubicBezTo>
                  <a:cubicBezTo>
                    <a:pt x="2133" y="347"/>
                    <a:pt x="2187" y="373"/>
                    <a:pt x="2247" y="457"/>
                  </a:cubicBezTo>
                  <a:cubicBezTo>
                    <a:pt x="2366" y="632"/>
                    <a:pt x="2449" y="950"/>
                    <a:pt x="2544" y="1186"/>
                  </a:cubicBezTo>
                  <a:cubicBezTo>
                    <a:pt x="2621" y="1434"/>
                    <a:pt x="2680" y="1687"/>
                    <a:pt x="2717" y="1945"/>
                  </a:cubicBezTo>
                  <a:cubicBezTo>
                    <a:pt x="2796" y="2453"/>
                    <a:pt x="2825" y="2951"/>
                    <a:pt x="2884" y="3420"/>
                  </a:cubicBezTo>
                  <a:cubicBezTo>
                    <a:pt x="2943" y="3856"/>
                    <a:pt x="3026" y="4286"/>
                    <a:pt x="3139" y="4710"/>
                  </a:cubicBezTo>
                  <a:cubicBezTo>
                    <a:pt x="3343" y="5483"/>
                    <a:pt x="3532" y="6092"/>
                    <a:pt x="3629" y="6523"/>
                  </a:cubicBezTo>
                  <a:cubicBezTo>
                    <a:pt x="3731" y="6952"/>
                    <a:pt x="3775" y="7193"/>
                    <a:pt x="3801" y="7193"/>
                  </a:cubicBezTo>
                  <a:cubicBezTo>
                    <a:pt x="3801" y="7193"/>
                    <a:pt x="3801" y="7193"/>
                    <a:pt x="3802" y="7193"/>
                  </a:cubicBezTo>
                  <a:cubicBezTo>
                    <a:pt x="3823" y="7190"/>
                    <a:pt x="3825" y="6941"/>
                    <a:pt x="3764" y="6500"/>
                  </a:cubicBezTo>
                  <a:cubicBezTo>
                    <a:pt x="3707" y="6056"/>
                    <a:pt x="3553" y="5424"/>
                    <a:pt x="3380" y="4655"/>
                  </a:cubicBezTo>
                  <a:cubicBezTo>
                    <a:pt x="3287" y="4237"/>
                    <a:pt x="3219" y="3814"/>
                    <a:pt x="3173" y="3389"/>
                  </a:cubicBezTo>
                  <a:cubicBezTo>
                    <a:pt x="3127" y="2930"/>
                    <a:pt x="3109" y="2428"/>
                    <a:pt x="3036" y="1898"/>
                  </a:cubicBezTo>
                  <a:cubicBezTo>
                    <a:pt x="3001" y="1622"/>
                    <a:pt x="2943" y="1350"/>
                    <a:pt x="2862" y="1084"/>
                  </a:cubicBezTo>
                  <a:cubicBezTo>
                    <a:pt x="2753" y="810"/>
                    <a:pt x="2717" y="568"/>
                    <a:pt x="2526" y="259"/>
                  </a:cubicBezTo>
                  <a:cubicBezTo>
                    <a:pt x="2443" y="117"/>
                    <a:pt x="2239" y="0"/>
                    <a:pt x="205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29"/>
            <p:cNvSpPr/>
            <p:nvPr/>
          </p:nvSpPr>
          <p:spPr>
            <a:xfrm>
              <a:off x="2974650" y="1046075"/>
              <a:ext cx="681575" cy="732675"/>
            </a:xfrm>
            <a:custGeom>
              <a:rect b="b" l="l" r="r" t="t"/>
              <a:pathLst>
                <a:path extrusionOk="0" h="29307" w="27263">
                  <a:moveTo>
                    <a:pt x="18044" y="1"/>
                  </a:moveTo>
                  <a:lnTo>
                    <a:pt x="0" y="17468"/>
                  </a:lnTo>
                  <a:lnTo>
                    <a:pt x="8451" y="29306"/>
                  </a:lnTo>
                  <a:lnTo>
                    <a:pt x="27262" y="6915"/>
                  </a:lnTo>
                  <a:lnTo>
                    <a:pt x="18044" y="1"/>
                  </a:lnTo>
                  <a:close/>
                </a:path>
              </a:pathLst>
            </a:custGeom>
            <a:solidFill>
              <a:srgbClr val="E850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29"/>
            <p:cNvSpPr/>
            <p:nvPr/>
          </p:nvSpPr>
          <p:spPr>
            <a:xfrm>
              <a:off x="2974650" y="1046075"/>
              <a:ext cx="681575" cy="732675"/>
            </a:xfrm>
            <a:custGeom>
              <a:rect b="b" l="l" r="r" t="t"/>
              <a:pathLst>
                <a:path extrusionOk="0" h="29307" w="27263">
                  <a:moveTo>
                    <a:pt x="18044" y="1"/>
                  </a:moveTo>
                  <a:lnTo>
                    <a:pt x="0" y="17468"/>
                  </a:lnTo>
                  <a:lnTo>
                    <a:pt x="8451" y="29306"/>
                  </a:lnTo>
                  <a:lnTo>
                    <a:pt x="27262" y="6915"/>
                  </a:lnTo>
                  <a:lnTo>
                    <a:pt x="18044" y="1"/>
                  </a:lnTo>
                  <a:close/>
                </a:path>
              </a:pathLst>
            </a:custGeom>
            <a:solidFill>
              <a:srgbClr val="455A64">
                <a:alpha val="2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29"/>
            <p:cNvSpPr/>
            <p:nvPr/>
          </p:nvSpPr>
          <p:spPr>
            <a:xfrm>
              <a:off x="3436575" y="905075"/>
              <a:ext cx="465625" cy="290650"/>
            </a:xfrm>
            <a:custGeom>
              <a:rect b="b" l="l" r="r" t="t"/>
              <a:pathLst>
                <a:path extrusionOk="0" h="11626" w="18625">
                  <a:moveTo>
                    <a:pt x="9958" y="0"/>
                  </a:moveTo>
                  <a:cubicBezTo>
                    <a:pt x="4445" y="0"/>
                    <a:pt x="1" y="5966"/>
                    <a:pt x="1" y="5966"/>
                  </a:cubicBezTo>
                  <a:lnTo>
                    <a:pt x="7478" y="11625"/>
                  </a:lnTo>
                  <a:lnTo>
                    <a:pt x="10266" y="8845"/>
                  </a:lnTo>
                  <a:cubicBezTo>
                    <a:pt x="10266" y="8845"/>
                    <a:pt x="14588" y="8215"/>
                    <a:pt x="16948" y="7673"/>
                  </a:cubicBezTo>
                  <a:cubicBezTo>
                    <a:pt x="17587" y="7526"/>
                    <a:pt x="18013" y="7111"/>
                    <a:pt x="18304" y="6590"/>
                  </a:cubicBezTo>
                  <a:lnTo>
                    <a:pt x="18304" y="6590"/>
                  </a:lnTo>
                  <a:lnTo>
                    <a:pt x="18188" y="6604"/>
                  </a:lnTo>
                  <a:cubicBezTo>
                    <a:pt x="14678" y="6330"/>
                    <a:pt x="11532" y="5383"/>
                    <a:pt x="10448" y="3847"/>
                  </a:cubicBezTo>
                  <a:lnTo>
                    <a:pt x="18624" y="2774"/>
                  </a:lnTo>
                  <a:cubicBezTo>
                    <a:pt x="18028" y="2268"/>
                    <a:pt x="16081" y="952"/>
                    <a:pt x="11240" y="110"/>
                  </a:cubicBezTo>
                  <a:cubicBezTo>
                    <a:pt x="10808" y="35"/>
                    <a:pt x="10380" y="0"/>
                    <a:pt x="995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29"/>
            <p:cNvSpPr/>
            <p:nvPr/>
          </p:nvSpPr>
          <p:spPr>
            <a:xfrm>
              <a:off x="3682075" y="977725"/>
              <a:ext cx="98850" cy="73775"/>
            </a:xfrm>
            <a:custGeom>
              <a:rect b="b" l="l" r="r" t="t"/>
              <a:pathLst>
                <a:path extrusionOk="0" h="2951" w="3954">
                  <a:moveTo>
                    <a:pt x="88" y="1"/>
                  </a:moveTo>
                  <a:cubicBezTo>
                    <a:pt x="84" y="1"/>
                    <a:pt x="80" y="2"/>
                    <a:pt x="77" y="4"/>
                  </a:cubicBezTo>
                  <a:cubicBezTo>
                    <a:pt x="1" y="46"/>
                    <a:pt x="566" y="1048"/>
                    <a:pt x="1676" y="1890"/>
                  </a:cubicBezTo>
                  <a:cubicBezTo>
                    <a:pt x="2655" y="2643"/>
                    <a:pt x="3642" y="2951"/>
                    <a:pt x="3868" y="2951"/>
                  </a:cubicBezTo>
                  <a:cubicBezTo>
                    <a:pt x="3897" y="2951"/>
                    <a:pt x="3913" y="2946"/>
                    <a:pt x="3916" y="2936"/>
                  </a:cubicBezTo>
                  <a:cubicBezTo>
                    <a:pt x="3953" y="2838"/>
                    <a:pt x="2939" y="2424"/>
                    <a:pt x="1887" y="1613"/>
                  </a:cubicBezTo>
                  <a:cubicBezTo>
                    <a:pt x="863" y="840"/>
                    <a:pt x="208" y="1"/>
                    <a:pt x="8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29"/>
            <p:cNvSpPr/>
            <p:nvPr/>
          </p:nvSpPr>
          <p:spPr>
            <a:xfrm>
              <a:off x="2957525" y="459150"/>
              <a:ext cx="525100" cy="912225"/>
            </a:xfrm>
            <a:custGeom>
              <a:rect b="b" l="l" r="r" t="t"/>
              <a:pathLst>
                <a:path extrusionOk="0" h="36489" w="21004">
                  <a:moveTo>
                    <a:pt x="20804" y="0"/>
                  </a:moveTo>
                  <a:lnTo>
                    <a:pt x="97" y="3927"/>
                  </a:lnTo>
                  <a:lnTo>
                    <a:pt x="1" y="35836"/>
                  </a:lnTo>
                  <a:lnTo>
                    <a:pt x="13690" y="36489"/>
                  </a:lnTo>
                  <a:lnTo>
                    <a:pt x="14085" y="28729"/>
                  </a:lnTo>
                  <a:cubicBezTo>
                    <a:pt x="14085" y="28729"/>
                    <a:pt x="14521" y="28816"/>
                    <a:pt x="15166" y="28816"/>
                  </a:cubicBezTo>
                  <a:cubicBezTo>
                    <a:pt x="16675" y="28816"/>
                    <a:pt x="19325" y="28342"/>
                    <a:pt x="20203" y="25178"/>
                  </a:cubicBezTo>
                  <a:cubicBezTo>
                    <a:pt x="21004" y="22294"/>
                    <a:pt x="20804" y="1"/>
                    <a:pt x="2080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29"/>
            <p:cNvSpPr/>
            <p:nvPr/>
          </p:nvSpPr>
          <p:spPr>
            <a:xfrm>
              <a:off x="2778150" y="331325"/>
              <a:ext cx="783900" cy="847400"/>
            </a:xfrm>
            <a:custGeom>
              <a:rect b="b" l="l" r="r" t="t"/>
              <a:pathLst>
                <a:path extrusionOk="0" h="33896" w="31356">
                  <a:moveTo>
                    <a:pt x="28146" y="0"/>
                  </a:moveTo>
                  <a:cubicBezTo>
                    <a:pt x="27855" y="0"/>
                    <a:pt x="27538" y="52"/>
                    <a:pt x="27192" y="164"/>
                  </a:cubicBezTo>
                  <a:cubicBezTo>
                    <a:pt x="23027" y="1513"/>
                    <a:pt x="22023" y="1963"/>
                    <a:pt x="20157" y="2113"/>
                  </a:cubicBezTo>
                  <a:cubicBezTo>
                    <a:pt x="18366" y="2257"/>
                    <a:pt x="5608" y="2268"/>
                    <a:pt x="4451" y="9419"/>
                  </a:cubicBezTo>
                  <a:lnTo>
                    <a:pt x="4366" y="10294"/>
                  </a:lnTo>
                  <a:lnTo>
                    <a:pt x="4366" y="10262"/>
                  </a:lnTo>
                  <a:cubicBezTo>
                    <a:pt x="4366" y="10262"/>
                    <a:pt x="4366" y="10262"/>
                    <a:pt x="4365" y="10262"/>
                  </a:cubicBezTo>
                  <a:cubicBezTo>
                    <a:pt x="4342" y="10262"/>
                    <a:pt x="4092" y="10171"/>
                    <a:pt x="3770" y="10171"/>
                  </a:cubicBezTo>
                  <a:cubicBezTo>
                    <a:pt x="3010" y="10171"/>
                    <a:pt x="1852" y="10680"/>
                    <a:pt x="2349" y="14105"/>
                  </a:cubicBezTo>
                  <a:cubicBezTo>
                    <a:pt x="2725" y="16685"/>
                    <a:pt x="3783" y="19067"/>
                    <a:pt x="4767" y="21901"/>
                  </a:cubicBezTo>
                  <a:cubicBezTo>
                    <a:pt x="5439" y="26102"/>
                    <a:pt x="3043" y="27149"/>
                    <a:pt x="1074" y="28539"/>
                  </a:cubicBezTo>
                  <a:cubicBezTo>
                    <a:pt x="590" y="28880"/>
                    <a:pt x="0" y="29311"/>
                    <a:pt x="81" y="29899"/>
                  </a:cubicBezTo>
                  <a:cubicBezTo>
                    <a:pt x="156" y="30433"/>
                    <a:pt x="757" y="30716"/>
                    <a:pt x="1289" y="30804"/>
                  </a:cubicBezTo>
                  <a:cubicBezTo>
                    <a:pt x="1524" y="30841"/>
                    <a:pt x="1760" y="30860"/>
                    <a:pt x="1995" y="30860"/>
                  </a:cubicBezTo>
                  <a:cubicBezTo>
                    <a:pt x="2916" y="30860"/>
                    <a:pt x="3821" y="30577"/>
                    <a:pt x="4584" y="30041"/>
                  </a:cubicBezTo>
                  <a:lnTo>
                    <a:pt x="4584" y="30041"/>
                  </a:lnTo>
                  <a:cubicBezTo>
                    <a:pt x="4389" y="30688"/>
                    <a:pt x="3912" y="31212"/>
                    <a:pt x="3646" y="31831"/>
                  </a:cubicBezTo>
                  <a:cubicBezTo>
                    <a:pt x="3378" y="32452"/>
                    <a:pt x="3409" y="33318"/>
                    <a:pt x="4002" y="33641"/>
                  </a:cubicBezTo>
                  <a:cubicBezTo>
                    <a:pt x="4167" y="33731"/>
                    <a:pt x="4351" y="33764"/>
                    <a:pt x="4540" y="33764"/>
                  </a:cubicBezTo>
                  <a:cubicBezTo>
                    <a:pt x="4726" y="33764"/>
                    <a:pt x="4915" y="33732"/>
                    <a:pt x="5095" y="33690"/>
                  </a:cubicBezTo>
                  <a:cubicBezTo>
                    <a:pt x="6204" y="33425"/>
                    <a:pt x="7205" y="32826"/>
                    <a:pt x="7960" y="31972"/>
                  </a:cubicBezTo>
                  <a:lnTo>
                    <a:pt x="7960" y="31972"/>
                  </a:lnTo>
                  <a:cubicBezTo>
                    <a:pt x="7646" y="32478"/>
                    <a:pt x="7929" y="33185"/>
                    <a:pt x="8422" y="33520"/>
                  </a:cubicBezTo>
                  <a:cubicBezTo>
                    <a:pt x="8878" y="33831"/>
                    <a:pt x="9453" y="33895"/>
                    <a:pt x="10008" y="33895"/>
                  </a:cubicBezTo>
                  <a:cubicBezTo>
                    <a:pt x="10052" y="33895"/>
                    <a:pt x="10095" y="33895"/>
                    <a:pt x="10139" y="33894"/>
                  </a:cubicBezTo>
                  <a:cubicBezTo>
                    <a:pt x="12845" y="33849"/>
                    <a:pt x="16107" y="33894"/>
                    <a:pt x="18603" y="31121"/>
                  </a:cubicBezTo>
                  <a:cubicBezTo>
                    <a:pt x="20909" y="28558"/>
                    <a:pt x="21458" y="26910"/>
                    <a:pt x="21703" y="23358"/>
                  </a:cubicBezTo>
                  <a:cubicBezTo>
                    <a:pt x="21703" y="23358"/>
                    <a:pt x="18983" y="22915"/>
                    <a:pt x="19298" y="20728"/>
                  </a:cubicBezTo>
                  <a:cubicBezTo>
                    <a:pt x="19566" y="18884"/>
                    <a:pt x="20528" y="18135"/>
                    <a:pt x="21628" y="18135"/>
                  </a:cubicBezTo>
                  <a:cubicBezTo>
                    <a:pt x="22335" y="18135"/>
                    <a:pt x="23100" y="18444"/>
                    <a:pt x="23774" y="18972"/>
                  </a:cubicBezTo>
                  <a:lnTo>
                    <a:pt x="25757" y="13656"/>
                  </a:lnTo>
                  <a:cubicBezTo>
                    <a:pt x="25757" y="13656"/>
                    <a:pt x="30782" y="10358"/>
                    <a:pt x="31070" y="8259"/>
                  </a:cubicBezTo>
                  <a:cubicBezTo>
                    <a:pt x="31333" y="6336"/>
                    <a:pt x="31355" y="0"/>
                    <a:pt x="28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29"/>
            <p:cNvSpPr/>
            <p:nvPr/>
          </p:nvSpPr>
          <p:spPr>
            <a:xfrm>
              <a:off x="2578475" y="1307000"/>
              <a:ext cx="2138250" cy="1856025"/>
            </a:xfrm>
            <a:custGeom>
              <a:rect b="b" l="l" r="r" t="t"/>
              <a:pathLst>
                <a:path extrusionOk="0" h="74241" w="85530">
                  <a:moveTo>
                    <a:pt x="29820" y="0"/>
                  </a:moveTo>
                  <a:cubicBezTo>
                    <a:pt x="29679" y="0"/>
                    <a:pt x="29538" y="2"/>
                    <a:pt x="29397" y="4"/>
                  </a:cubicBezTo>
                  <a:cubicBezTo>
                    <a:pt x="24757" y="82"/>
                    <a:pt x="19573" y="470"/>
                    <a:pt x="14950" y="729"/>
                  </a:cubicBezTo>
                  <a:cubicBezTo>
                    <a:pt x="8543" y="1090"/>
                    <a:pt x="3040" y="5433"/>
                    <a:pt x="1209" y="11584"/>
                  </a:cubicBezTo>
                  <a:cubicBezTo>
                    <a:pt x="443" y="14162"/>
                    <a:pt x="0" y="18934"/>
                    <a:pt x="214" y="22538"/>
                  </a:cubicBezTo>
                  <a:lnTo>
                    <a:pt x="2416" y="45901"/>
                  </a:lnTo>
                  <a:lnTo>
                    <a:pt x="2416" y="63309"/>
                  </a:lnTo>
                  <a:cubicBezTo>
                    <a:pt x="2416" y="65978"/>
                    <a:pt x="3690" y="68509"/>
                    <a:pt x="5890" y="70020"/>
                  </a:cubicBezTo>
                  <a:cubicBezTo>
                    <a:pt x="10306" y="73048"/>
                    <a:pt x="16543" y="74241"/>
                    <a:pt x="23327" y="74241"/>
                  </a:cubicBezTo>
                  <a:cubicBezTo>
                    <a:pt x="29433" y="74241"/>
                    <a:pt x="35983" y="73274"/>
                    <a:pt x="42044" y="71810"/>
                  </a:cubicBezTo>
                  <a:cubicBezTo>
                    <a:pt x="44947" y="71109"/>
                    <a:pt x="46902" y="68393"/>
                    <a:pt x="46616" y="65421"/>
                  </a:cubicBezTo>
                  <a:lnTo>
                    <a:pt x="44656" y="45017"/>
                  </a:lnTo>
                  <a:cubicBezTo>
                    <a:pt x="44656" y="45017"/>
                    <a:pt x="43973" y="39302"/>
                    <a:pt x="43797" y="32712"/>
                  </a:cubicBezTo>
                  <a:lnTo>
                    <a:pt x="43797" y="32712"/>
                  </a:lnTo>
                  <a:cubicBezTo>
                    <a:pt x="43797" y="32712"/>
                    <a:pt x="47617" y="37233"/>
                    <a:pt x="51736" y="42275"/>
                  </a:cubicBezTo>
                  <a:cubicBezTo>
                    <a:pt x="54216" y="45311"/>
                    <a:pt x="57788" y="46843"/>
                    <a:pt x="61366" y="46843"/>
                  </a:cubicBezTo>
                  <a:cubicBezTo>
                    <a:pt x="64742" y="46843"/>
                    <a:pt x="68123" y="45480"/>
                    <a:pt x="70596" y="42730"/>
                  </a:cubicBezTo>
                  <a:lnTo>
                    <a:pt x="85530" y="20689"/>
                  </a:lnTo>
                  <a:lnTo>
                    <a:pt x="74600" y="13706"/>
                  </a:lnTo>
                  <a:lnTo>
                    <a:pt x="61378" y="29654"/>
                  </a:lnTo>
                  <a:cubicBezTo>
                    <a:pt x="56548" y="22062"/>
                    <a:pt x="51390" y="10149"/>
                    <a:pt x="44555" y="4960"/>
                  </a:cubicBezTo>
                  <a:cubicBezTo>
                    <a:pt x="40312" y="1741"/>
                    <a:pt x="35137" y="0"/>
                    <a:pt x="2982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29"/>
            <p:cNvSpPr/>
            <p:nvPr/>
          </p:nvSpPr>
          <p:spPr>
            <a:xfrm>
              <a:off x="2829150" y="1561050"/>
              <a:ext cx="61900" cy="149150"/>
            </a:xfrm>
            <a:custGeom>
              <a:rect b="b" l="l" r="r" t="t"/>
              <a:pathLst>
                <a:path extrusionOk="0" h="5966" w="2476">
                  <a:moveTo>
                    <a:pt x="2381" y="1"/>
                  </a:moveTo>
                  <a:cubicBezTo>
                    <a:pt x="2280" y="1"/>
                    <a:pt x="1701" y="1296"/>
                    <a:pt x="1075" y="2920"/>
                  </a:cubicBezTo>
                  <a:cubicBezTo>
                    <a:pt x="442" y="4567"/>
                    <a:pt x="1" y="5930"/>
                    <a:pt x="90" y="5965"/>
                  </a:cubicBezTo>
                  <a:cubicBezTo>
                    <a:pt x="92" y="5965"/>
                    <a:pt x="93" y="5965"/>
                    <a:pt x="94" y="5965"/>
                  </a:cubicBezTo>
                  <a:cubicBezTo>
                    <a:pt x="195" y="5965"/>
                    <a:pt x="775" y="4671"/>
                    <a:pt x="1400" y="3046"/>
                  </a:cubicBezTo>
                  <a:cubicBezTo>
                    <a:pt x="2034" y="1398"/>
                    <a:pt x="2475" y="36"/>
                    <a:pt x="2385" y="1"/>
                  </a:cubicBezTo>
                  <a:cubicBezTo>
                    <a:pt x="2384" y="1"/>
                    <a:pt x="2383" y="1"/>
                    <a:pt x="238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29"/>
            <p:cNvSpPr/>
            <p:nvPr/>
          </p:nvSpPr>
          <p:spPr>
            <a:xfrm>
              <a:off x="3133350" y="1803575"/>
              <a:ext cx="80350" cy="97250"/>
            </a:xfrm>
            <a:custGeom>
              <a:rect b="b" l="l" r="r" t="t"/>
              <a:pathLst>
                <a:path extrusionOk="0" h="3890" w="3214">
                  <a:moveTo>
                    <a:pt x="88" y="1"/>
                  </a:moveTo>
                  <a:cubicBezTo>
                    <a:pt x="84" y="1"/>
                    <a:pt x="80" y="2"/>
                    <a:pt x="78" y="4"/>
                  </a:cubicBezTo>
                  <a:cubicBezTo>
                    <a:pt x="1" y="63"/>
                    <a:pt x="626" y="981"/>
                    <a:pt x="1471" y="2052"/>
                  </a:cubicBezTo>
                  <a:cubicBezTo>
                    <a:pt x="2288" y="3089"/>
                    <a:pt x="3013" y="3889"/>
                    <a:pt x="3129" y="3889"/>
                  </a:cubicBezTo>
                  <a:cubicBezTo>
                    <a:pt x="3133" y="3889"/>
                    <a:pt x="3136" y="3888"/>
                    <a:pt x="3138" y="3886"/>
                  </a:cubicBezTo>
                  <a:cubicBezTo>
                    <a:pt x="3214" y="3826"/>
                    <a:pt x="2590" y="2910"/>
                    <a:pt x="1745" y="1837"/>
                  </a:cubicBezTo>
                  <a:cubicBezTo>
                    <a:pt x="929" y="802"/>
                    <a:pt x="206" y="1"/>
                    <a:pt x="8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29"/>
            <p:cNvSpPr/>
            <p:nvPr/>
          </p:nvSpPr>
          <p:spPr>
            <a:xfrm>
              <a:off x="3332550" y="1589000"/>
              <a:ext cx="102475" cy="33375"/>
            </a:xfrm>
            <a:custGeom>
              <a:rect b="b" l="l" r="r" t="t"/>
              <a:pathLst>
                <a:path extrusionOk="0" h="1335" w="4099">
                  <a:moveTo>
                    <a:pt x="3992" y="1"/>
                  </a:moveTo>
                  <a:cubicBezTo>
                    <a:pt x="3745" y="1"/>
                    <a:pt x="2938" y="200"/>
                    <a:pt x="1998" y="502"/>
                  </a:cubicBezTo>
                  <a:cubicBezTo>
                    <a:pt x="882" y="858"/>
                    <a:pt x="0" y="1222"/>
                    <a:pt x="31" y="1314"/>
                  </a:cubicBezTo>
                  <a:cubicBezTo>
                    <a:pt x="36" y="1328"/>
                    <a:pt x="62" y="1335"/>
                    <a:pt x="107" y="1335"/>
                  </a:cubicBezTo>
                  <a:cubicBezTo>
                    <a:pt x="354" y="1335"/>
                    <a:pt x="1162" y="1134"/>
                    <a:pt x="2102" y="834"/>
                  </a:cubicBezTo>
                  <a:cubicBezTo>
                    <a:pt x="3218" y="476"/>
                    <a:pt x="4098" y="113"/>
                    <a:pt x="4069" y="22"/>
                  </a:cubicBezTo>
                  <a:cubicBezTo>
                    <a:pt x="4064" y="8"/>
                    <a:pt x="4038" y="1"/>
                    <a:pt x="399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 name="Google Shape;375;p29"/>
            <p:cNvSpPr/>
            <p:nvPr/>
          </p:nvSpPr>
          <p:spPr>
            <a:xfrm>
              <a:off x="2867450" y="2002050"/>
              <a:ext cx="57800" cy="116725"/>
            </a:xfrm>
            <a:custGeom>
              <a:rect b="b" l="l" r="r" t="t"/>
              <a:pathLst>
                <a:path extrusionOk="0" h="4669" w="2312">
                  <a:moveTo>
                    <a:pt x="2220" y="0"/>
                  </a:moveTo>
                  <a:cubicBezTo>
                    <a:pt x="2116" y="0"/>
                    <a:pt x="1577" y="998"/>
                    <a:pt x="999" y="2262"/>
                  </a:cubicBezTo>
                  <a:cubicBezTo>
                    <a:pt x="409" y="3551"/>
                    <a:pt x="1" y="4627"/>
                    <a:pt x="89" y="4668"/>
                  </a:cubicBezTo>
                  <a:cubicBezTo>
                    <a:pt x="90" y="4669"/>
                    <a:pt x="92" y="4669"/>
                    <a:pt x="94" y="4669"/>
                  </a:cubicBezTo>
                  <a:cubicBezTo>
                    <a:pt x="196" y="4669"/>
                    <a:pt x="735" y="3672"/>
                    <a:pt x="1315" y="2407"/>
                  </a:cubicBezTo>
                  <a:cubicBezTo>
                    <a:pt x="1905" y="1119"/>
                    <a:pt x="2312" y="41"/>
                    <a:pt x="2225" y="1"/>
                  </a:cubicBezTo>
                  <a:cubicBezTo>
                    <a:pt x="2223" y="1"/>
                    <a:pt x="2222" y="0"/>
                    <a:pt x="222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 name="Google Shape;376;p29"/>
            <p:cNvSpPr/>
            <p:nvPr/>
          </p:nvSpPr>
          <p:spPr>
            <a:xfrm>
              <a:off x="2769200" y="2333000"/>
              <a:ext cx="81125" cy="112900"/>
            </a:xfrm>
            <a:custGeom>
              <a:rect b="b" l="l" r="r" t="t"/>
              <a:pathLst>
                <a:path extrusionOk="0" h="4516" w="3245">
                  <a:moveTo>
                    <a:pt x="87" y="1"/>
                  </a:moveTo>
                  <a:cubicBezTo>
                    <a:pt x="84" y="1"/>
                    <a:pt x="81" y="2"/>
                    <a:pt x="79" y="3"/>
                  </a:cubicBezTo>
                  <a:cubicBezTo>
                    <a:pt x="1" y="57"/>
                    <a:pt x="626" y="1111"/>
                    <a:pt x="1479" y="2357"/>
                  </a:cubicBezTo>
                  <a:cubicBezTo>
                    <a:pt x="2307" y="3567"/>
                    <a:pt x="3043" y="4515"/>
                    <a:pt x="3156" y="4515"/>
                  </a:cubicBezTo>
                  <a:cubicBezTo>
                    <a:pt x="3160" y="4515"/>
                    <a:pt x="3162" y="4514"/>
                    <a:pt x="3165" y="4513"/>
                  </a:cubicBezTo>
                  <a:cubicBezTo>
                    <a:pt x="3245" y="4459"/>
                    <a:pt x="2617" y="3405"/>
                    <a:pt x="1766" y="2159"/>
                  </a:cubicBezTo>
                  <a:cubicBezTo>
                    <a:pt x="937" y="949"/>
                    <a:pt x="201" y="1"/>
                    <a:pt x="8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 name="Google Shape;377;p29"/>
            <p:cNvSpPr/>
            <p:nvPr/>
          </p:nvSpPr>
          <p:spPr>
            <a:xfrm>
              <a:off x="3210850" y="2324850"/>
              <a:ext cx="151925" cy="59125"/>
            </a:xfrm>
            <a:custGeom>
              <a:rect b="b" l="l" r="r" t="t"/>
              <a:pathLst>
                <a:path extrusionOk="0" h="2365" w="6077">
                  <a:moveTo>
                    <a:pt x="6005" y="1"/>
                  </a:moveTo>
                  <a:cubicBezTo>
                    <a:pt x="5770" y="1"/>
                    <a:pt x="4491" y="428"/>
                    <a:pt x="2975" y="1020"/>
                  </a:cubicBezTo>
                  <a:cubicBezTo>
                    <a:pt x="1316" y="1667"/>
                    <a:pt x="1" y="2263"/>
                    <a:pt x="35" y="2353"/>
                  </a:cubicBezTo>
                  <a:cubicBezTo>
                    <a:pt x="38" y="2361"/>
                    <a:pt x="51" y="2364"/>
                    <a:pt x="73" y="2364"/>
                  </a:cubicBezTo>
                  <a:cubicBezTo>
                    <a:pt x="306" y="2364"/>
                    <a:pt x="1585" y="1937"/>
                    <a:pt x="3103" y="1345"/>
                  </a:cubicBezTo>
                  <a:cubicBezTo>
                    <a:pt x="4760" y="698"/>
                    <a:pt x="6077" y="102"/>
                    <a:pt x="6043" y="12"/>
                  </a:cubicBezTo>
                  <a:cubicBezTo>
                    <a:pt x="6040" y="5"/>
                    <a:pt x="6027" y="1"/>
                    <a:pt x="600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 name="Google Shape;378;p29"/>
            <p:cNvSpPr/>
            <p:nvPr/>
          </p:nvSpPr>
          <p:spPr>
            <a:xfrm>
              <a:off x="3058150" y="2150750"/>
              <a:ext cx="11200" cy="105000"/>
            </a:xfrm>
            <a:custGeom>
              <a:rect b="b" l="l" r="r" t="t"/>
              <a:pathLst>
                <a:path extrusionOk="0" h="4200" w="448">
                  <a:moveTo>
                    <a:pt x="345" y="0"/>
                  </a:moveTo>
                  <a:cubicBezTo>
                    <a:pt x="253" y="0"/>
                    <a:pt x="0" y="926"/>
                    <a:pt x="2" y="2099"/>
                  </a:cubicBezTo>
                  <a:cubicBezTo>
                    <a:pt x="0" y="3274"/>
                    <a:pt x="253" y="4200"/>
                    <a:pt x="346" y="4200"/>
                  </a:cubicBezTo>
                  <a:cubicBezTo>
                    <a:pt x="346" y="4200"/>
                    <a:pt x="347" y="4200"/>
                    <a:pt x="348" y="4200"/>
                  </a:cubicBezTo>
                  <a:cubicBezTo>
                    <a:pt x="448" y="4182"/>
                    <a:pt x="348" y="3247"/>
                    <a:pt x="350" y="2099"/>
                  </a:cubicBezTo>
                  <a:cubicBezTo>
                    <a:pt x="347" y="951"/>
                    <a:pt x="448" y="17"/>
                    <a:pt x="348" y="0"/>
                  </a:cubicBezTo>
                  <a:cubicBezTo>
                    <a:pt x="347" y="0"/>
                    <a:pt x="346" y="0"/>
                    <a:pt x="34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29"/>
            <p:cNvSpPr/>
            <p:nvPr/>
          </p:nvSpPr>
          <p:spPr>
            <a:xfrm>
              <a:off x="3462400" y="1973450"/>
              <a:ext cx="55425" cy="169050"/>
            </a:xfrm>
            <a:custGeom>
              <a:rect b="b" l="l" r="r" t="t"/>
              <a:pathLst>
                <a:path extrusionOk="0" h="6762" w="2217">
                  <a:moveTo>
                    <a:pt x="92" y="0"/>
                  </a:moveTo>
                  <a:cubicBezTo>
                    <a:pt x="91" y="0"/>
                    <a:pt x="91" y="0"/>
                    <a:pt x="90" y="0"/>
                  </a:cubicBezTo>
                  <a:cubicBezTo>
                    <a:pt x="0" y="15"/>
                    <a:pt x="203" y="1599"/>
                    <a:pt x="771" y="3481"/>
                  </a:cubicBezTo>
                  <a:cubicBezTo>
                    <a:pt x="1327" y="5340"/>
                    <a:pt x="2022" y="6761"/>
                    <a:pt x="2122" y="6761"/>
                  </a:cubicBezTo>
                  <a:cubicBezTo>
                    <a:pt x="2123" y="6761"/>
                    <a:pt x="2124" y="6761"/>
                    <a:pt x="2125" y="6761"/>
                  </a:cubicBezTo>
                  <a:cubicBezTo>
                    <a:pt x="2217" y="6722"/>
                    <a:pt x="1663" y="5243"/>
                    <a:pt x="1104" y="3381"/>
                  </a:cubicBezTo>
                  <a:cubicBezTo>
                    <a:pt x="546" y="1532"/>
                    <a:pt x="194" y="0"/>
                    <a:pt x="9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29"/>
            <p:cNvSpPr/>
            <p:nvPr/>
          </p:nvSpPr>
          <p:spPr>
            <a:xfrm>
              <a:off x="3708825" y="1831950"/>
              <a:ext cx="122025" cy="28550"/>
            </a:xfrm>
            <a:custGeom>
              <a:rect b="b" l="l" r="r" t="t"/>
              <a:pathLst>
                <a:path extrusionOk="0" h="1142" w="4881">
                  <a:moveTo>
                    <a:pt x="540" y="1"/>
                  </a:moveTo>
                  <a:cubicBezTo>
                    <a:pt x="206" y="1"/>
                    <a:pt x="5" y="31"/>
                    <a:pt x="5" y="70"/>
                  </a:cubicBezTo>
                  <a:cubicBezTo>
                    <a:pt x="0" y="171"/>
                    <a:pt x="1103" y="280"/>
                    <a:pt x="2429" y="574"/>
                  </a:cubicBezTo>
                  <a:cubicBezTo>
                    <a:pt x="3610" y="828"/>
                    <a:pt x="4569" y="1142"/>
                    <a:pt x="4795" y="1142"/>
                  </a:cubicBezTo>
                  <a:cubicBezTo>
                    <a:pt x="4824" y="1142"/>
                    <a:pt x="4841" y="1137"/>
                    <a:pt x="4845" y="1126"/>
                  </a:cubicBezTo>
                  <a:cubicBezTo>
                    <a:pt x="4881" y="1043"/>
                    <a:pt x="3867" y="528"/>
                    <a:pt x="2504" y="233"/>
                  </a:cubicBezTo>
                  <a:cubicBezTo>
                    <a:pt x="1714" y="59"/>
                    <a:pt x="1000" y="1"/>
                    <a:pt x="54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29"/>
            <p:cNvSpPr/>
            <p:nvPr/>
          </p:nvSpPr>
          <p:spPr>
            <a:xfrm>
              <a:off x="3849400" y="2078800"/>
              <a:ext cx="127000" cy="40200"/>
            </a:xfrm>
            <a:custGeom>
              <a:rect b="b" l="l" r="r" t="t"/>
              <a:pathLst>
                <a:path extrusionOk="0" h="1608" w="5080">
                  <a:moveTo>
                    <a:pt x="4986" y="1"/>
                  </a:moveTo>
                  <a:cubicBezTo>
                    <a:pt x="4722" y="1"/>
                    <a:pt x="3696" y="259"/>
                    <a:pt x="2489" y="637"/>
                  </a:cubicBezTo>
                  <a:cubicBezTo>
                    <a:pt x="1102" y="1072"/>
                    <a:pt x="1" y="1498"/>
                    <a:pt x="30" y="1590"/>
                  </a:cubicBezTo>
                  <a:cubicBezTo>
                    <a:pt x="34" y="1601"/>
                    <a:pt x="56" y="1607"/>
                    <a:pt x="95" y="1607"/>
                  </a:cubicBezTo>
                  <a:cubicBezTo>
                    <a:pt x="359" y="1607"/>
                    <a:pt x="1385" y="1348"/>
                    <a:pt x="2593" y="969"/>
                  </a:cubicBezTo>
                  <a:cubicBezTo>
                    <a:pt x="3978" y="536"/>
                    <a:pt x="5079" y="110"/>
                    <a:pt x="5051" y="18"/>
                  </a:cubicBezTo>
                  <a:cubicBezTo>
                    <a:pt x="5047" y="7"/>
                    <a:pt x="5025" y="1"/>
                    <a:pt x="498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29"/>
            <p:cNvSpPr/>
            <p:nvPr/>
          </p:nvSpPr>
          <p:spPr>
            <a:xfrm>
              <a:off x="4103975" y="2202950"/>
              <a:ext cx="22225" cy="149675"/>
            </a:xfrm>
            <a:custGeom>
              <a:rect b="b" l="l" r="r" t="t"/>
              <a:pathLst>
                <a:path extrusionOk="0" h="5987" w="889">
                  <a:moveTo>
                    <a:pt x="786" y="1"/>
                  </a:moveTo>
                  <a:cubicBezTo>
                    <a:pt x="695" y="1"/>
                    <a:pt x="242" y="1293"/>
                    <a:pt x="126" y="2963"/>
                  </a:cubicBezTo>
                  <a:cubicBezTo>
                    <a:pt x="1" y="4638"/>
                    <a:pt x="266" y="5986"/>
                    <a:pt x="356" y="5986"/>
                  </a:cubicBezTo>
                  <a:cubicBezTo>
                    <a:pt x="357" y="5986"/>
                    <a:pt x="357" y="5986"/>
                    <a:pt x="358" y="5986"/>
                  </a:cubicBezTo>
                  <a:cubicBezTo>
                    <a:pt x="459" y="5973"/>
                    <a:pt x="350" y="4630"/>
                    <a:pt x="474" y="2987"/>
                  </a:cubicBezTo>
                  <a:cubicBezTo>
                    <a:pt x="588" y="1341"/>
                    <a:pt x="889" y="27"/>
                    <a:pt x="789" y="1"/>
                  </a:cubicBezTo>
                  <a:cubicBezTo>
                    <a:pt x="788" y="1"/>
                    <a:pt x="787" y="1"/>
                    <a:pt x="78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29"/>
            <p:cNvSpPr/>
            <p:nvPr/>
          </p:nvSpPr>
          <p:spPr>
            <a:xfrm>
              <a:off x="4269175" y="2061100"/>
              <a:ext cx="98875" cy="74175"/>
            </a:xfrm>
            <a:custGeom>
              <a:rect b="b" l="l" r="r" t="t"/>
              <a:pathLst>
                <a:path extrusionOk="0" h="2967" w="3955">
                  <a:moveTo>
                    <a:pt x="76" y="0"/>
                  </a:moveTo>
                  <a:cubicBezTo>
                    <a:pt x="59" y="0"/>
                    <a:pt x="48" y="4"/>
                    <a:pt x="45" y="11"/>
                  </a:cubicBezTo>
                  <a:cubicBezTo>
                    <a:pt x="1" y="102"/>
                    <a:pt x="950" y="630"/>
                    <a:pt x="1998" y="1442"/>
                  </a:cubicBezTo>
                  <a:cubicBezTo>
                    <a:pt x="3011" y="2216"/>
                    <a:pt x="3745" y="2966"/>
                    <a:pt x="3872" y="2966"/>
                  </a:cubicBezTo>
                  <a:cubicBezTo>
                    <a:pt x="3877" y="2966"/>
                    <a:pt x="3882" y="2965"/>
                    <a:pt x="3885" y="2962"/>
                  </a:cubicBezTo>
                  <a:cubicBezTo>
                    <a:pt x="3955" y="2907"/>
                    <a:pt x="3298" y="1999"/>
                    <a:pt x="2211" y="1166"/>
                  </a:cubicBezTo>
                  <a:cubicBezTo>
                    <a:pt x="1221" y="400"/>
                    <a:pt x="262" y="0"/>
                    <a:pt x="7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29"/>
            <p:cNvSpPr/>
            <p:nvPr/>
          </p:nvSpPr>
          <p:spPr>
            <a:xfrm>
              <a:off x="4398200" y="1860100"/>
              <a:ext cx="131550" cy="73175"/>
            </a:xfrm>
            <a:custGeom>
              <a:rect b="b" l="l" r="r" t="t"/>
              <a:pathLst>
                <a:path extrusionOk="0" h="2927" w="5262">
                  <a:moveTo>
                    <a:pt x="5193" y="1"/>
                  </a:moveTo>
                  <a:cubicBezTo>
                    <a:pt x="5015" y="1"/>
                    <a:pt x="3884" y="560"/>
                    <a:pt x="2547" y="1312"/>
                  </a:cubicBezTo>
                  <a:cubicBezTo>
                    <a:pt x="1120" y="2115"/>
                    <a:pt x="1" y="2834"/>
                    <a:pt x="48" y="2919"/>
                  </a:cubicBezTo>
                  <a:cubicBezTo>
                    <a:pt x="51" y="2924"/>
                    <a:pt x="59" y="2927"/>
                    <a:pt x="71" y="2927"/>
                  </a:cubicBezTo>
                  <a:cubicBezTo>
                    <a:pt x="249" y="2927"/>
                    <a:pt x="1382" y="2368"/>
                    <a:pt x="2717" y="1616"/>
                  </a:cubicBezTo>
                  <a:cubicBezTo>
                    <a:pt x="4145" y="812"/>
                    <a:pt x="5262" y="93"/>
                    <a:pt x="5216" y="8"/>
                  </a:cubicBezTo>
                  <a:cubicBezTo>
                    <a:pt x="5213" y="3"/>
                    <a:pt x="5205" y="1"/>
                    <a:pt x="519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29"/>
            <p:cNvSpPr/>
            <p:nvPr/>
          </p:nvSpPr>
          <p:spPr>
            <a:xfrm>
              <a:off x="3512575" y="2541950"/>
              <a:ext cx="52000" cy="145750"/>
            </a:xfrm>
            <a:custGeom>
              <a:rect b="b" l="l" r="r" t="t"/>
              <a:pathLst>
                <a:path extrusionOk="0" h="5830" w="2080">
                  <a:moveTo>
                    <a:pt x="1983" y="1"/>
                  </a:moveTo>
                  <a:cubicBezTo>
                    <a:pt x="1882" y="1"/>
                    <a:pt x="1391" y="1271"/>
                    <a:pt x="873" y="2861"/>
                  </a:cubicBezTo>
                  <a:cubicBezTo>
                    <a:pt x="350" y="4470"/>
                    <a:pt x="1" y="5800"/>
                    <a:pt x="92" y="5829"/>
                  </a:cubicBezTo>
                  <a:cubicBezTo>
                    <a:pt x="93" y="5829"/>
                    <a:pt x="94" y="5830"/>
                    <a:pt x="96" y="5830"/>
                  </a:cubicBezTo>
                  <a:cubicBezTo>
                    <a:pt x="195" y="5830"/>
                    <a:pt x="688" y="4560"/>
                    <a:pt x="1204" y="2969"/>
                  </a:cubicBezTo>
                  <a:cubicBezTo>
                    <a:pt x="1729" y="1360"/>
                    <a:pt x="2080" y="31"/>
                    <a:pt x="1987" y="1"/>
                  </a:cubicBezTo>
                  <a:cubicBezTo>
                    <a:pt x="1986" y="1"/>
                    <a:pt x="1985" y="1"/>
                    <a:pt x="198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29"/>
            <p:cNvSpPr/>
            <p:nvPr/>
          </p:nvSpPr>
          <p:spPr>
            <a:xfrm>
              <a:off x="3020525" y="2631650"/>
              <a:ext cx="92475" cy="126125"/>
            </a:xfrm>
            <a:custGeom>
              <a:rect b="b" l="l" r="r" t="t"/>
              <a:pathLst>
                <a:path extrusionOk="0" h="5045" w="3699">
                  <a:moveTo>
                    <a:pt x="1" y="0"/>
                  </a:moveTo>
                  <a:lnTo>
                    <a:pt x="328" y="573"/>
                  </a:lnTo>
                  <a:cubicBezTo>
                    <a:pt x="581" y="1018"/>
                    <a:pt x="1108" y="1818"/>
                    <a:pt x="1745" y="2713"/>
                  </a:cubicBezTo>
                  <a:cubicBezTo>
                    <a:pt x="2678" y="4021"/>
                    <a:pt x="3499" y="5044"/>
                    <a:pt x="3613" y="5044"/>
                  </a:cubicBezTo>
                  <a:cubicBezTo>
                    <a:pt x="3616" y="5044"/>
                    <a:pt x="3618" y="5044"/>
                    <a:pt x="3620" y="5042"/>
                  </a:cubicBezTo>
                  <a:cubicBezTo>
                    <a:pt x="3699" y="4987"/>
                    <a:pt x="2987" y="3853"/>
                    <a:pt x="2031" y="2510"/>
                  </a:cubicBezTo>
                  <a:cubicBezTo>
                    <a:pt x="1532" y="1812"/>
                    <a:pt x="1066" y="1195"/>
                    <a:pt x="725" y="775"/>
                  </a:cubicBezTo>
                  <a:lnTo>
                    <a:pt x="725" y="775"/>
                  </a:lnTo>
                  <a:cubicBezTo>
                    <a:pt x="718" y="733"/>
                    <a:pt x="623" y="622"/>
                    <a:pt x="455" y="454"/>
                  </a:cubicBezTo>
                  <a:lnTo>
                    <a:pt x="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29"/>
            <p:cNvSpPr/>
            <p:nvPr/>
          </p:nvSpPr>
          <p:spPr>
            <a:xfrm>
              <a:off x="3311975" y="2735975"/>
              <a:ext cx="33375" cy="161425"/>
            </a:xfrm>
            <a:custGeom>
              <a:rect b="b" l="l" r="r" t="t"/>
              <a:pathLst>
                <a:path extrusionOk="0" h="6457" w="1335">
                  <a:moveTo>
                    <a:pt x="97" y="0"/>
                  </a:moveTo>
                  <a:cubicBezTo>
                    <a:pt x="96" y="0"/>
                    <a:pt x="95" y="0"/>
                    <a:pt x="95" y="0"/>
                  </a:cubicBezTo>
                  <a:cubicBezTo>
                    <a:pt x="0" y="17"/>
                    <a:pt x="180" y="1475"/>
                    <a:pt x="495" y="3259"/>
                  </a:cubicBezTo>
                  <a:cubicBezTo>
                    <a:pt x="810" y="5031"/>
                    <a:pt x="1141" y="6457"/>
                    <a:pt x="1238" y="6457"/>
                  </a:cubicBezTo>
                  <a:cubicBezTo>
                    <a:pt x="1239" y="6457"/>
                    <a:pt x="1239" y="6457"/>
                    <a:pt x="1240" y="6457"/>
                  </a:cubicBezTo>
                  <a:cubicBezTo>
                    <a:pt x="1334" y="6440"/>
                    <a:pt x="1155" y="4980"/>
                    <a:pt x="838" y="3198"/>
                  </a:cubicBezTo>
                  <a:cubicBezTo>
                    <a:pt x="525" y="1426"/>
                    <a:pt x="194" y="0"/>
                    <a:pt x="9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29"/>
            <p:cNvSpPr/>
            <p:nvPr/>
          </p:nvSpPr>
          <p:spPr>
            <a:xfrm>
              <a:off x="2790925" y="2808400"/>
              <a:ext cx="92325" cy="93100"/>
            </a:xfrm>
            <a:custGeom>
              <a:rect b="b" l="l" r="r" t="t"/>
              <a:pathLst>
                <a:path extrusionOk="0" h="3724" w="3693">
                  <a:moveTo>
                    <a:pt x="81" y="0"/>
                  </a:moveTo>
                  <a:cubicBezTo>
                    <a:pt x="76" y="0"/>
                    <a:pt x="72" y="1"/>
                    <a:pt x="69" y="4"/>
                  </a:cubicBezTo>
                  <a:cubicBezTo>
                    <a:pt x="1" y="71"/>
                    <a:pt x="739" y="956"/>
                    <a:pt x="1721" y="1982"/>
                  </a:cubicBezTo>
                  <a:cubicBezTo>
                    <a:pt x="2662" y="2967"/>
                    <a:pt x="3486" y="3724"/>
                    <a:pt x="3610" y="3724"/>
                  </a:cubicBezTo>
                  <a:cubicBezTo>
                    <a:pt x="3615" y="3724"/>
                    <a:pt x="3619" y="3722"/>
                    <a:pt x="3622" y="3720"/>
                  </a:cubicBezTo>
                  <a:cubicBezTo>
                    <a:pt x="3692" y="3653"/>
                    <a:pt x="2954" y="2768"/>
                    <a:pt x="1972" y="1742"/>
                  </a:cubicBezTo>
                  <a:cubicBezTo>
                    <a:pt x="1029" y="756"/>
                    <a:pt x="207" y="0"/>
                    <a:pt x="8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 name="Google Shape;389;p29"/>
            <p:cNvSpPr/>
            <p:nvPr/>
          </p:nvSpPr>
          <p:spPr>
            <a:xfrm>
              <a:off x="3103175" y="3064500"/>
              <a:ext cx="117100" cy="8725"/>
            </a:xfrm>
            <a:custGeom>
              <a:rect b="b" l="l" r="r" t="t"/>
              <a:pathLst>
                <a:path extrusionOk="0" h="349" w="4684">
                  <a:moveTo>
                    <a:pt x="2343" y="1"/>
                  </a:moveTo>
                  <a:cubicBezTo>
                    <a:pt x="1049" y="1"/>
                    <a:pt x="1" y="79"/>
                    <a:pt x="1" y="176"/>
                  </a:cubicBezTo>
                  <a:cubicBezTo>
                    <a:pt x="1" y="272"/>
                    <a:pt x="1049" y="349"/>
                    <a:pt x="2343" y="349"/>
                  </a:cubicBezTo>
                  <a:cubicBezTo>
                    <a:pt x="3635" y="349"/>
                    <a:pt x="4684" y="270"/>
                    <a:pt x="4684" y="174"/>
                  </a:cubicBezTo>
                  <a:cubicBezTo>
                    <a:pt x="4684" y="78"/>
                    <a:pt x="3637" y="1"/>
                    <a:pt x="234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29"/>
            <p:cNvSpPr/>
            <p:nvPr/>
          </p:nvSpPr>
          <p:spPr>
            <a:xfrm>
              <a:off x="3515100" y="2892275"/>
              <a:ext cx="113500" cy="91450"/>
            </a:xfrm>
            <a:custGeom>
              <a:rect b="b" l="l" r="r" t="t"/>
              <a:pathLst>
                <a:path extrusionOk="0" h="3658" w="4540">
                  <a:moveTo>
                    <a:pt x="4464" y="1"/>
                  </a:moveTo>
                  <a:cubicBezTo>
                    <a:pt x="4324" y="1"/>
                    <a:pt x="3324" y="734"/>
                    <a:pt x="2159" y="1694"/>
                  </a:cubicBezTo>
                  <a:cubicBezTo>
                    <a:pt x="940" y="2702"/>
                    <a:pt x="1" y="3578"/>
                    <a:pt x="61" y="3653"/>
                  </a:cubicBezTo>
                  <a:cubicBezTo>
                    <a:pt x="64" y="3656"/>
                    <a:pt x="69" y="3658"/>
                    <a:pt x="76" y="3658"/>
                  </a:cubicBezTo>
                  <a:cubicBezTo>
                    <a:pt x="219" y="3658"/>
                    <a:pt x="1218" y="2924"/>
                    <a:pt x="2381" y="1964"/>
                  </a:cubicBezTo>
                  <a:cubicBezTo>
                    <a:pt x="3601" y="956"/>
                    <a:pt x="4540" y="81"/>
                    <a:pt x="4478" y="6"/>
                  </a:cubicBezTo>
                  <a:cubicBezTo>
                    <a:pt x="4475" y="2"/>
                    <a:pt x="4470" y="1"/>
                    <a:pt x="446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4" name="Shape 394"/>
        <p:cNvGrpSpPr/>
        <p:nvPr/>
      </p:nvGrpSpPr>
      <p:grpSpPr>
        <a:xfrm>
          <a:off x="0" y="0"/>
          <a:ext cx="0" cy="0"/>
          <a:chOff x="0" y="0"/>
          <a:chExt cx="0" cy="0"/>
        </a:xfrm>
      </p:grpSpPr>
      <p:sp>
        <p:nvSpPr>
          <p:cNvPr id="395" name="Google Shape;395;p30"/>
          <p:cNvSpPr/>
          <p:nvPr/>
        </p:nvSpPr>
        <p:spPr>
          <a:xfrm rot="-1411898">
            <a:off x="750590" y="-128660"/>
            <a:ext cx="5781241" cy="5143715"/>
          </a:xfrm>
          <a:custGeom>
            <a:rect b="b" l="l" r="r" t="t"/>
            <a:pathLst>
              <a:path extrusionOk="0" h="143889" w="161723">
                <a:moveTo>
                  <a:pt x="103111" y="0"/>
                </a:moveTo>
                <a:cubicBezTo>
                  <a:pt x="101060" y="0"/>
                  <a:pt x="99005" y="229"/>
                  <a:pt x="97030" y="661"/>
                </a:cubicBezTo>
                <a:cubicBezTo>
                  <a:pt x="87330" y="2784"/>
                  <a:pt x="84184" y="12198"/>
                  <a:pt x="77356" y="16749"/>
                </a:cubicBezTo>
                <a:cubicBezTo>
                  <a:pt x="74011" y="18979"/>
                  <a:pt x="71123" y="19820"/>
                  <a:pt x="68068" y="19820"/>
                </a:cubicBezTo>
                <a:cubicBezTo>
                  <a:pt x="65383" y="19820"/>
                  <a:pt x="62569" y="19171"/>
                  <a:pt x="59201" y="18245"/>
                </a:cubicBezTo>
                <a:cubicBezTo>
                  <a:pt x="53224" y="16603"/>
                  <a:pt x="48614" y="15871"/>
                  <a:pt x="44606" y="15871"/>
                </a:cubicBezTo>
                <a:cubicBezTo>
                  <a:pt x="39193" y="15871"/>
                  <a:pt x="34878" y="17207"/>
                  <a:pt x="29777" y="19442"/>
                </a:cubicBezTo>
                <a:cubicBezTo>
                  <a:pt x="28006" y="20219"/>
                  <a:pt x="24853" y="22146"/>
                  <a:pt x="23220" y="23182"/>
                </a:cubicBezTo>
                <a:cubicBezTo>
                  <a:pt x="8588" y="32465"/>
                  <a:pt x="0" y="50803"/>
                  <a:pt x="2760" y="67987"/>
                </a:cubicBezTo>
                <a:cubicBezTo>
                  <a:pt x="5756" y="86642"/>
                  <a:pt x="21878" y="102411"/>
                  <a:pt x="40596" y="104993"/>
                </a:cubicBezTo>
                <a:cubicBezTo>
                  <a:pt x="45887" y="105722"/>
                  <a:pt x="51588" y="105589"/>
                  <a:pt x="56077" y="108484"/>
                </a:cubicBezTo>
                <a:cubicBezTo>
                  <a:pt x="64669" y="114025"/>
                  <a:pt x="64019" y="126965"/>
                  <a:pt x="70054" y="135217"/>
                </a:cubicBezTo>
                <a:cubicBezTo>
                  <a:pt x="74278" y="140996"/>
                  <a:pt x="81610" y="143888"/>
                  <a:pt x="88812" y="143888"/>
                </a:cubicBezTo>
                <a:cubicBezTo>
                  <a:pt x="89677" y="143888"/>
                  <a:pt x="90540" y="143846"/>
                  <a:pt x="91395" y="143763"/>
                </a:cubicBezTo>
                <a:cubicBezTo>
                  <a:pt x="99376" y="142984"/>
                  <a:pt x="106750" y="139039"/>
                  <a:pt x="113087" y="134127"/>
                </a:cubicBezTo>
                <a:cubicBezTo>
                  <a:pt x="118605" y="129851"/>
                  <a:pt x="124411" y="124486"/>
                  <a:pt x="131220" y="124486"/>
                </a:cubicBezTo>
                <a:cubicBezTo>
                  <a:pt x="131666" y="124486"/>
                  <a:pt x="132117" y="124510"/>
                  <a:pt x="132572" y="124557"/>
                </a:cubicBezTo>
                <a:cubicBezTo>
                  <a:pt x="135962" y="124915"/>
                  <a:pt x="139021" y="126656"/>
                  <a:pt x="142146" y="128022"/>
                </a:cubicBezTo>
                <a:cubicBezTo>
                  <a:pt x="144318" y="128971"/>
                  <a:pt x="146706" y="129750"/>
                  <a:pt x="149039" y="129750"/>
                </a:cubicBezTo>
                <a:cubicBezTo>
                  <a:pt x="150061" y="129750"/>
                  <a:pt x="151072" y="129601"/>
                  <a:pt x="152050" y="129250"/>
                </a:cubicBezTo>
                <a:cubicBezTo>
                  <a:pt x="152050" y="129250"/>
                  <a:pt x="149472" y="128224"/>
                  <a:pt x="149167" y="126591"/>
                </a:cubicBezTo>
                <a:cubicBezTo>
                  <a:pt x="148177" y="121300"/>
                  <a:pt x="151366" y="120547"/>
                  <a:pt x="155345" y="120547"/>
                </a:cubicBezTo>
                <a:cubicBezTo>
                  <a:pt x="146563" y="119562"/>
                  <a:pt x="138642" y="114705"/>
                  <a:pt x="134331" y="106992"/>
                </a:cubicBezTo>
                <a:cubicBezTo>
                  <a:pt x="131608" y="102120"/>
                  <a:pt x="130553" y="95633"/>
                  <a:pt x="133932" y="91192"/>
                </a:cubicBezTo>
                <a:cubicBezTo>
                  <a:pt x="137851" y="86042"/>
                  <a:pt x="145484" y="86039"/>
                  <a:pt x="151286" y="83172"/>
                </a:cubicBezTo>
                <a:cubicBezTo>
                  <a:pt x="156969" y="80364"/>
                  <a:pt x="160947" y="74379"/>
                  <a:pt x="161335" y="68051"/>
                </a:cubicBezTo>
                <a:cubicBezTo>
                  <a:pt x="161723" y="61723"/>
                  <a:pt x="158506" y="55297"/>
                  <a:pt x="153209" y="51816"/>
                </a:cubicBezTo>
                <a:cubicBezTo>
                  <a:pt x="146705" y="47542"/>
                  <a:pt x="137791" y="47639"/>
                  <a:pt x="131993" y="42447"/>
                </a:cubicBezTo>
                <a:cubicBezTo>
                  <a:pt x="122255" y="33726"/>
                  <a:pt x="127252" y="16215"/>
                  <a:pt x="118711" y="6317"/>
                </a:cubicBezTo>
                <a:cubicBezTo>
                  <a:pt x="114904" y="1904"/>
                  <a:pt x="109025" y="0"/>
                  <a:pt x="103111" y="0"/>
                </a:cubicBezTo>
                <a:close/>
              </a:path>
            </a:pathLst>
          </a:custGeom>
          <a:solidFill>
            <a:srgbClr val="E8505B">
              <a:alpha val="263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30"/>
          <p:cNvSpPr txBox="1"/>
          <p:nvPr>
            <p:ph type="title"/>
          </p:nvPr>
        </p:nvSpPr>
        <p:spPr>
          <a:xfrm>
            <a:off x="1652325" y="3018950"/>
            <a:ext cx="3258000" cy="755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—Someone Famous</a:t>
            </a:r>
            <a:endParaRPr/>
          </a:p>
        </p:txBody>
      </p:sp>
      <p:sp>
        <p:nvSpPr>
          <p:cNvPr id="397" name="Google Shape;397;p30"/>
          <p:cNvSpPr txBox="1"/>
          <p:nvPr>
            <p:ph idx="1" type="subTitle"/>
          </p:nvPr>
        </p:nvSpPr>
        <p:spPr>
          <a:xfrm>
            <a:off x="1652325" y="1386650"/>
            <a:ext cx="4045200" cy="1860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“This is a quote. Words full of wisdom that someone important said and can make the reader get inspired.”</a:t>
            </a:r>
            <a:endParaRPr/>
          </a:p>
        </p:txBody>
      </p:sp>
      <p:grpSp>
        <p:nvGrpSpPr>
          <p:cNvPr id="398" name="Google Shape;398;p30"/>
          <p:cNvGrpSpPr/>
          <p:nvPr/>
        </p:nvGrpSpPr>
        <p:grpSpPr>
          <a:xfrm>
            <a:off x="360925" y="240488"/>
            <a:ext cx="8605313" cy="5006799"/>
            <a:chOff x="360925" y="240488"/>
            <a:chExt cx="8605313" cy="5006799"/>
          </a:xfrm>
        </p:grpSpPr>
        <p:grpSp>
          <p:nvGrpSpPr>
            <p:cNvPr id="399" name="Google Shape;399;p30"/>
            <p:cNvGrpSpPr/>
            <p:nvPr/>
          </p:nvGrpSpPr>
          <p:grpSpPr>
            <a:xfrm>
              <a:off x="360925" y="3624050"/>
              <a:ext cx="1314215" cy="1566615"/>
              <a:chOff x="360925" y="3624050"/>
              <a:chExt cx="1314215" cy="1566615"/>
            </a:xfrm>
          </p:grpSpPr>
          <p:sp>
            <p:nvSpPr>
              <p:cNvPr id="400" name="Google Shape;400;p30"/>
              <p:cNvSpPr/>
              <p:nvPr/>
            </p:nvSpPr>
            <p:spPr>
              <a:xfrm>
                <a:off x="976924" y="4102693"/>
                <a:ext cx="39169" cy="39169"/>
              </a:xfrm>
              <a:custGeom>
                <a:rect b="b" l="l" r="r" t="t"/>
                <a:pathLst>
                  <a:path extrusionOk="0" h="1983" w="1983">
                    <a:moveTo>
                      <a:pt x="178" y="1"/>
                    </a:moveTo>
                    <a:lnTo>
                      <a:pt x="242" y="342"/>
                    </a:lnTo>
                    <a:cubicBezTo>
                      <a:pt x="315" y="726"/>
                      <a:pt x="276" y="1121"/>
                      <a:pt x="130" y="1484"/>
                    </a:cubicBezTo>
                    <a:lnTo>
                      <a:pt x="1" y="1806"/>
                    </a:lnTo>
                    <a:lnTo>
                      <a:pt x="342" y="1741"/>
                    </a:lnTo>
                    <a:cubicBezTo>
                      <a:pt x="468" y="1717"/>
                      <a:pt x="595" y="1705"/>
                      <a:pt x="722" y="1705"/>
                    </a:cubicBezTo>
                    <a:cubicBezTo>
                      <a:pt x="982" y="1705"/>
                      <a:pt x="1240" y="1755"/>
                      <a:pt x="1484" y="1853"/>
                    </a:cubicBezTo>
                    <a:lnTo>
                      <a:pt x="1806" y="1983"/>
                    </a:lnTo>
                    <a:lnTo>
                      <a:pt x="1741" y="1641"/>
                    </a:lnTo>
                    <a:cubicBezTo>
                      <a:pt x="1669" y="1258"/>
                      <a:pt x="1707" y="862"/>
                      <a:pt x="1853" y="500"/>
                    </a:cubicBezTo>
                    <a:lnTo>
                      <a:pt x="1983" y="178"/>
                    </a:lnTo>
                    <a:lnTo>
                      <a:pt x="1641" y="242"/>
                    </a:lnTo>
                    <a:cubicBezTo>
                      <a:pt x="1515" y="266"/>
                      <a:pt x="1388" y="278"/>
                      <a:pt x="1261" y="278"/>
                    </a:cubicBezTo>
                    <a:cubicBezTo>
                      <a:pt x="1001" y="278"/>
                      <a:pt x="743" y="229"/>
                      <a:pt x="499" y="130"/>
                    </a:cubicBezTo>
                    <a:lnTo>
                      <a:pt x="178" y="1"/>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30"/>
              <p:cNvSpPr/>
              <p:nvPr/>
            </p:nvSpPr>
            <p:spPr>
              <a:xfrm>
                <a:off x="360925" y="3624050"/>
                <a:ext cx="1209510" cy="1566558"/>
              </a:xfrm>
              <a:custGeom>
                <a:rect b="b" l="l" r="r" t="t"/>
                <a:pathLst>
                  <a:path extrusionOk="0" h="62531" w="48279">
                    <a:moveTo>
                      <a:pt x="6069" y="0"/>
                    </a:moveTo>
                    <a:cubicBezTo>
                      <a:pt x="3713" y="0"/>
                      <a:pt x="1294" y="1439"/>
                      <a:pt x="666" y="3702"/>
                    </a:cubicBezTo>
                    <a:cubicBezTo>
                      <a:pt x="1" y="6101"/>
                      <a:pt x="1386" y="8566"/>
                      <a:pt x="2904" y="10538"/>
                    </a:cubicBezTo>
                    <a:cubicBezTo>
                      <a:pt x="5162" y="13469"/>
                      <a:pt x="7832" y="16059"/>
                      <a:pt x="10831" y="18227"/>
                    </a:cubicBezTo>
                    <a:cubicBezTo>
                      <a:pt x="11371" y="18617"/>
                      <a:pt x="11956" y="19039"/>
                      <a:pt x="12155" y="19675"/>
                    </a:cubicBezTo>
                    <a:cubicBezTo>
                      <a:pt x="12513" y="20819"/>
                      <a:pt x="11402" y="21934"/>
                      <a:pt x="10257" y="22292"/>
                    </a:cubicBezTo>
                    <a:cubicBezTo>
                      <a:pt x="8959" y="22696"/>
                      <a:pt x="7562" y="22543"/>
                      <a:pt x="6210" y="22680"/>
                    </a:cubicBezTo>
                    <a:cubicBezTo>
                      <a:pt x="4858" y="22816"/>
                      <a:pt x="3387" y="23382"/>
                      <a:pt x="2856" y="24634"/>
                    </a:cubicBezTo>
                    <a:cubicBezTo>
                      <a:pt x="2120" y="26369"/>
                      <a:pt x="3571" y="28221"/>
                      <a:pt x="5008" y="29442"/>
                    </a:cubicBezTo>
                    <a:cubicBezTo>
                      <a:pt x="7895" y="31891"/>
                      <a:pt x="11179" y="33828"/>
                      <a:pt x="14718" y="35169"/>
                    </a:cubicBezTo>
                    <a:cubicBezTo>
                      <a:pt x="15985" y="35648"/>
                      <a:pt x="17317" y="36071"/>
                      <a:pt x="18330" y="36970"/>
                    </a:cubicBezTo>
                    <a:cubicBezTo>
                      <a:pt x="19343" y="37868"/>
                      <a:pt x="19939" y="39412"/>
                      <a:pt x="19301" y="40606"/>
                    </a:cubicBezTo>
                    <a:cubicBezTo>
                      <a:pt x="18792" y="41557"/>
                      <a:pt x="17674" y="41980"/>
                      <a:pt x="16569" y="41980"/>
                    </a:cubicBezTo>
                    <a:cubicBezTo>
                      <a:pt x="16286" y="41980"/>
                      <a:pt x="16004" y="41953"/>
                      <a:pt x="15733" y="41899"/>
                    </a:cubicBezTo>
                    <a:cubicBezTo>
                      <a:pt x="14403" y="41635"/>
                      <a:pt x="13219" y="40902"/>
                      <a:pt x="11956" y="40410"/>
                    </a:cubicBezTo>
                    <a:cubicBezTo>
                      <a:pt x="11049" y="40056"/>
                      <a:pt x="10037" y="39856"/>
                      <a:pt x="9047" y="39856"/>
                    </a:cubicBezTo>
                    <a:cubicBezTo>
                      <a:pt x="7456" y="39856"/>
                      <a:pt x="5920" y="40374"/>
                      <a:pt x="4961" y="41611"/>
                    </a:cubicBezTo>
                    <a:cubicBezTo>
                      <a:pt x="3939" y="42929"/>
                      <a:pt x="3822" y="44785"/>
                      <a:pt x="4304" y="46383"/>
                    </a:cubicBezTo>
                    <a:cubicBezTo>
                      <a:pt x="4787" y="47980"/>
                      <a:pt x="5791" y="49365"/>
                      <a:pt x="6862" y="50644"/>
                    </a:cubicBezTo>
                    <a:cubicBezTo>
                      <a:pt x="10606" y="55115"/>
                      <a:pt x="15432" y="58742"/>
                      <a:pt x="20920" y="60713"/>
                    </a:cubicBezTo>
                    <a:cubicBezTo>
                      <a:pt x="24098" y="61854"/>
                      <a:pt x="27147" y="62531"/>
                      <a:pt x="30221" y="62531"/>
                    </a:cubicBezTo>
                    <a:cubicBezTo>
                      <a:pt x="32457" y="62531"/>
                      <a:pt x="34706" y="62173"/>
                      <a:pt x="37028" y="61374"/>
                    </a:cubicBezTo>
                    <a:lnTo>
                      <a:pt x="37031" y="61375"/>
                    </a:lnTo>
                    <a:cubicBezTo>
                      <a:pt x="46071" y="55341"/>
                      <a:pt x="48278" y="43924"/>
                      <a:pt x="48085" y="33629"/>
                    </a:cubicBezTo>
                    <a:cubicBezTo>
                      <a:pt x="48052" y="31909"/>
                      <a:pt x="48272" y="30101"/>
                      <a:pt x="47466" y="28582"/>
                    </a:cubicBezTo>
                    <a:cubicBezTo>
                      <a:pt x="46836" y="27392"/>
                      <a:pt x="45524" y="26484"/>
                      <a:pt x="44230" y="26484"/>
                    </a:cubicBezTo>
                    <a:cubicBezTo>
                      <a:pt x="43873" y="26484"/>
                      <a:pt x="43517" y="26553"/>
                      <a:pt x="43177" y="26705"/>
                    </a:cubicBezTo>
                    <a:cubicBezTo>
                      <a:pt x="41875" y="27286"/>
                      <a:pt x="41288" y="28760"/>
                      <a:pt x="40547" y="29978"/>
                    </a:cubicBezTo>
                    <a:cubicBezTo>
                      <a:pt x="39550" y="31604"/>
                      <a:pt x="38114" y="32917"/>
                      <a:pt x="36405" y="33764"/>
                    </a:cubicBezTo>
                    <a:cubicBezTo>
                      <a:pt x="35714" y="34105"/>
                      <a:pt x="34924" y="34360"/>
                      <a:pt x="34164" y="34360"/>
                    </a:cubicBezTo>
                    <a:cubicBezTo>
                      <a:pt x="33696" y="34360"/>
                      <a:pt x="33240" y="34263"/>
                      <a:pt x="32826" y="34030"/>
                    </a:cubicBezTo>
                    <a:cubicBezTo>
                      <a:pt x="31338" y="33189"/>
                      <a:pt x="31192" y="31141"/>
                      <a:pt x="31230" y="29432"/>
                    </a:cubicBezTo>
                    <a:cubicBezTo>
                      <a:pt x="31300" y="26249"/>
                      <a:pt x="31369" y="23065"/>
                      <a:pt x="31439" y="19882"/>
                    </a:cubicBezTo>
                    <a:cubicBezTo>
                      <a:pt x="31477" y="18173"/>
                      <a:pt x="31510" y="16429"/>
                      <a:pt x="30995" y="14800"/>
                    </a:cubicBezTo>
                    <a:cubicBezTo>
                      <a:pt x="30482" y="13171"/>
                      <a:pt x="29318" y="11647"/>
                      <a:pt x="27677" y="11167"/>
                    </a:cubicBezTo>
                    <a:cubicBezTo>
                      <a:pt x="27381" y="11080"/>
                      <a:pt x="27071" y="11038"/>
                      <a:pt x="26761" y="11038"/>
                    </a:cubicBezTo>
                    <a:cubicBezTo>
                      <a:pt x="25352" y="11038"/>
                      <a:pt x="23919" y="11894"/>
                      <a:pt x="23613" y="13260"/>
                    </a:cubicBezTo>
                    <a:cubicBezTo>
                      <a:pt x="23458" y="13954"/>
                      <a:pt x="23590" y="14678"/>
                      <a:pt x="23531" y="15387"/>
                    </a:cubicBezTo>
                    <a:cubicBezTo>
                      <a:pt x="23471" y="16094"/>
                      <a:pt x="23124" y="16874"/>
                      <a:pt x="22439" y="17062"/>
                    </a:cubicBezTo>
                    <a:cubicBezTo>
                      <a:pt x="22335" y="17090"/>
                      <a:pt x="22232" y="17103"/>
                      <a:pt x="22129" y="17103"/>
                    </a:cubicBezTo>
                    <a:cubicBezTo>
                      <a:pt x="21545" y="17103"/>
                      <a:pt x="20985" y="16681"/>
                      <a:pt x="20550" y="16249"/>
                    </a:cubicBezTo>
                    <a:cubicBezTo>
                      <a:pt x="18791" y="14497"/>
                      <a:pt x="17613" y="12258"/>
                      <a:pt x="16514" y="10030"/>
                    </a:cubicBezTo>
                    <a:cubicBezTo>
                      <a:pt x="15416" y="7803"/>
                      <a:pt x="14351" y="5526"/>
                      <a:pt x="12759" y="3619"/>
                    </a:cubicBezTo>
                    <a:cubicBezTo>
                      <a:pt x="11168" y="1714"/>
                      <a:pt x="8947" y="190"/>
                      <a:pt x="6472" y="15"/>
                    </a:cubicBezTo>
                    <a:cubicBezTo>
                      <a:pt x="6338" y="5"/>
                      <a:pt x="6204" y="0"/>
                      <a:pt x="606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30"/>
              <p:cNvSpPr/>
              <p:nvPr/>
            </p:nvSpPr>
            <p:spPr>
              <a:xfrm>
                <a:off x="441171" y="3659049"/>
                <a:ext cx="829689" cy="1509213"/>
              </a:xfrm>
              <a:custGeom>
                <a:rect b="b" l="l" r="r" t="t"/>
                <a:pathLst>
                  <a:path extrusionOk="0" h="60242" w="33118">
                    <a:moveTo>
                      <a:pt x="0" y="1"/>
                    </a:moveTo>
                    <a:cubicBezTo>
                      <a:pt x="0" y="1"/>
                      <a:pt x="54" y="59"/>
                      <a:pt x="168" y="163"/>
                    </a:cubicBezTo>
                    <a:lnTo>
                      <a:pt x="677" y="620"/>
                    </a:lnTo>
                    <a:cubicBezTo>
                      <a:pt x="1125" y="1022"/>
                      <a:pt x="1787" y="1614"/>
                      <a:pt x="2615" y="2399"/>
                    </a:cubicBezTo>
                    <a:cubicBezTo>
                      <a:pt x="4962" y="4611"/>
                      <a:pt x="7139" y="6996"/>
                      <a:pt x="9126" y="9535"/>
                    </a:cubicBezTo>
                    <a:cubicBezTo>
                      <a:pt x="10391" y="11137"/>
                      <a:pt x="11703" y="12950"/>
                      <a:pt x="13075" y="14920"/>
                    </a:cubicBezTo>
                    <a:cubicBezTo>
                      <a:pt x="14444" y="16895"/>
                      <a:pt x="15893" y="19013"/>
                      <a:pt x="17331" y="21297"/>
                    </a:cubicBezTo>
                    <a:cubicBezTo>
                      <a:pt x="18770" y="23582"/>
                      <a:pt x="20209" y="26025"/>
                      <a:pt x="21492" y="28664"/>
                    </a:cubicBezTo>
                    <a:cubicBezTo>
                      <a:pt x="22139" y="29980"/>
                      <a:pt x="22714" y="31357"/>
                      <a:pt x="23299" y="32759"/>
                    </a:cubicBezTo>
                    <a:cubicBezTo>
                      <a:pt x="23881" y="34161"/>
                      <a:pt x="24472" y="35583"/>
                      <a:pt x="25071" y="37023"/>
                    </a:cubicBezTo>
                    <a:cubicBezTo>
                      <a:pt x="27441" y="42789"/>
                      <a:pt x="31426" y="55043"/>
                      <a:pt x="32889" y="60241"/>
                    </a:cubicBezTo>
                    <a:lnTo>
                      <a:pt x="33118" y="60177"/>
                    </a:lnTo>
                    <a:cubicBezTo>
                      <a:pt x="31663" y="54962"/>
                      <a:pt x="27680" y="42695"/>
                      <a:pt x="25308" y="36924"/>
                    </a:cubicBezTo>
                    <a:cubicBezTo>
                      <a:pt x="24709" y="35485"/>
                      <a:pt x="24118" y="34063"/>
                      <a:pt x="23535" y="32659"/>
                    </a:cubicBezTo>
                    <a:cubicBezTo>
                      <a:pt x="22950" y="31260"/>
                      <a:pt x="22371" y="29874"/>
                      <a:pt x="21719" y="28553"/>
                    </a:cubicBezTo>
                    <a:cubicBezTo>
                      <a:pt x="20427" y="25904"/>
                      <a:pt x="18980" y="23454"/>
                      <a:pt x="17533" y="21170"/>
                    </a:cubicBezTo>
                    <a:cubicBezTo>
                      <a:pt x="16086" y="18886"/>
                      <a:pt x="14629" y="16768"/>
                      <a:pt x="13251" y="14798"/>
                    </a:cubicBezTo>
                    <a:cubicBezTo>
                      <a:pt x="11869" y="12831"/>
                      <a:pt x="10546" y="11021"/>
                      <a:pt x="9269" y="9422"/>
                    </a:cubicBezTo>
                    <a:cubicBezTo>
                      <a:pt x="6724" y="6214"/>
                      <a:pt x="4368" y="3870"/>
                      <a:pt x="2684" y="2326"/>
                    </a:cubicBezTo>
                    <a:cubicBezTo>
                      <a:pt x="1843" y="1550"/>
                      <a:pt x="1172" y="969"/>
                      <a:pt x="711" y="581"/>
                    </a:cubicBezTo>
                    <a:lnTo>
                      <a:pt x="186" y="143"/>
                    </a:lnTo>
                    <a:cubicBezTo>
                      <a:pt x="66" y="45"/>
                      <a:pt x="0" y="1"/>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30"/>
              <p:cNvSpPr/>
              <p:nvPr/>
            </p:nvSpPr>
            <p:spPr>
              <a:xfrm>
                <a:off x="983250" y="3903793"/>
                <a:ext cx="71550" cy="469935"/>
              </a:xfrm>
              <a:custGeom>
                <a:rect b="b" l="l" r="r" t="t"/>
                <a:pathLst>
                  <a:path extrusionOk="0" h="18758" w="2856">
                    <a:moveTo>
                      <a:pt x="2837" y="0"/>
                    </a:moveTo>
                    <a:cubicBezTo>
                      <a:pt x="2818" y="0"/>
                      <a:pt x="2743" y="255"/>
                      <a:pt x="2621" y="716"/>
                    </a:cubicBezTo>
                    <a:cubicBezTo>
                      <a:pt x="2494" y="1179"/>
                      <a:pt x="2338" y="1858"/>
                      <a:pt x="2167" y="2701"/>
                    </a:cubicBezTo>
                    <a:cubicBezTo>
                      <a:pt x="1817" y="4384"/>
                      <a:pt x="1457" y="6736"/>
                      <a:pt x="1143" y="9339"/>
                    </a:cubicBezTo>
                    <a:cubicBezTo>
                      <a:pt x="836" y="11915"/>
                      <a:pt x="558" y="14248"/>
                      <a:pt x="350" y="15998"/>
                    </a:cubicBezTo>
                    <a:cubicBezTo>
                      <a:pt x="244" y="16813"/>
                      <a:pt x="155" y="17491"/>
                      <a:pt x="88" y="18014"/>
                    </a:cubicBezTo>
                    <a:cubicBezTo>
                      <a:pt x="26" y="18490"/>
                      <a:pt x="0" y="18755"/>
                      <a:pt x="18" y="18758"/>
                    </a:cubicBezTo>
                    <a:cubicBezTo>
                      <a:pt x="18" y="18758"/>
                      <a:pt x="18" y="18758"/>
                      <a:pt x="18" y="18758"/>
                    </a:cubicBezTo>
                    <a:cubicBezTo>
                      <a:pt x="36" y="18758"/>
                      <a:pt x="95" y="18498"/>
                      <a:pt x="187" y="18029"/>
                    </a:cubicBezTo>
                    <a:cubicBezTo>
                      <a:pt x="281" y="17558"/>
                      <a:pt x="397" y="16872"/>
                      <a:pt x="530" y="16023"/>
                    </a:cubicBezTo>
                    <a:cubicBezTo>
                      <a:pt x="796" y="14326"/>
                      <a:pt x="1086" y="11969"/>
                      <a:pt x="1400" y="9369"/>
                    </a:cubicBezTo>
                    <a:cubicBezTo>
                      <a:pt x="1713" y="6770"/>
                      <a:pt x="2044" y="4423"/>
                      <a:pt x="2346" y="2735"/>
                    </a:cubicBezTo>
                    <a:cubicBezTo>
                      <a:pt x="2494" y="1890"/>
                      <a:pt x="2623" y="1208"/>
                      <a:pt x="2719" y="738"/>
                    </a:cubicBezTo>
                    <a:cubicBezTo>
                      <a:pt x="2812" y="267"/>
                      <a:pt x="2856" y="5"/>
                      <a:pt x="2837" y="1"/>
                    </a:cubicBezTo>
                    <a:cubicBezTo>
                      <a:pt x="2837" y="0"/>
                      <a:pt x="2837" y="0"/>
                      <a:pt x="283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30"/>
              <p:cNvSpPr/>
              <p:nvPr/>
            </p:nvSpPr>
            <p:spPr>
              <a:xfrm>
                <a:off x="427742" y="4262254"/>
                <a:ext cx="556040" cy="111559"/>
              </a:xfrm>
              <a:custGeom>
                <a:rect b="b" l="l" r="r" t="t"/>
                <a:pathLst>
                  <a:path extrusionOk="0" h="4453" w="22195">
                    <a:moveTo>
                      <a:pt x="179" y="1"/>
                    </a:moveTo>
                    <a:cubicBezTo>
                      <a:pt x="62" y="1"/>
                      <a:pt x="0" y="4"/>
                      <a:pt x="0" y="12"/>
                    </a:cubicBezTo>
                    <a:cubicBezTo>
                      <a:pt x="0" y="21"/>
                      <a:pt x="78" y="35"/>
                      <a:pt x="229" y="54"/>
                    </a:cubicBezTo>
                    <a:cubicBezTo>
                      <a:pt x="410" y="73"/>
                      <a:pt x="626" y="93"/>
                      <a:pt x="887" y="120"/>
                    </a:cubicBezTo>
                    <a:cubicBezTo>
                      <a:pt x="1458" y="175"/>
                      <a:pt x="2283" y="252"/>
                      <a:pt x="3302" y="381"/>
                    </a:cubicBezTo>
                    <a:cubicBezTo>
                      <a:pt x="5337" y="623"/>
                      <a:pt x="8137" y="1059"/>
                      <a:pt x="11205" y="1677"/>
                    </a:cubicBezTo>
                    <a:cubicBezTo>
                      <a:pt x="14271" y="2301"/>
                      <a:pt x="17023" y="2984"/>
                      <a:pt x="18996" y="3539"/>
                    </a:cubicBezTo>
                    <a:cubicBezTo>
                      <a:pt x="19985" y="3809"/>
                      <a:pt x="20779" y="4051"/>
                      <a:pt x="21330" y="4215"/>
                    </a:cubicBezTo>
                    <a:cubicBezTo>
                      <a:pt x="21580" y="4288"/>
                      <a:pt x="21790" y="4350"/>
                      <a:pt x="21963" y="4402"/>
                    </a:cubicBezTo>
                    <a:cubicBezTo>
                      <a:pt x="22085" y="4434"/>
                      <a:pt x="22159" y="4452"/>
                      <a:pt x="22183" y="4452"/>
                    </a:cubicBezTo>
                    <a:cubicBezTo>
                      <a:pt x="22188" y="4452"/>
                      <a:pt x="22190" y="4451"/>
                      <a:pt x="22191" y="4450"/>
                    </a:cubicBezTo>
                    <a:cubicBezTo>
                      <a:pt x="22194" y="4441"/>
                      <a:pt x="22121" y="4408"/>
                      <a:pt x="21980" y="4352"/>
                    </a:cubicBezTo>
                    <a:cubicBezTo>
                      <a:pt x="21811" y="4288"/>
                      <a:pt x="21606" y="4211"/>
                      <a:pt x="21360" y="4120"/>
                    </a:cubicBezTo>
                    <a:cubicBezTo>
                      <a:pt x="20820" y="3926"/>
                      <a:pt x="20032" y="3658"/>
                      <a:pt x="19047" y="3363"/>
                    </a:cubicBezTo>
                    <a:cubicBezTo>
                      <a:pt x="17082" y="2763"/>
                      <a:pt x="14330" y="2049"/>
                      <a:pt x="11255" y="1424"/>
                    </a:cubicBezTo>
                    <a:cubicBezTo>
                      <a:pt x="8181" y="804"/>
                      <a:pt x="5368" y="396"/>
                      <a:pt x="3320" y="200"/>
                    </a:cubicBezTo>
                    <a:cubicBezTo>
                      <a:pt x="2299" y="93"/>
                      <a:pt x="1468" y="43"/>
                      <a:pt x="893" y="20"/>
                    </a:cubicBezTo>
                    <a:cubicBezTo>
                      <a:pt x="632" y="12"/>
                      <a:pt x="413" y="6"/>
                      <a:pt x="232" y="1"/>
                    </a:cubicBezTo>
                    <a:cubicBezTo>
                      <a:pt x="213" y="1"/>
                      <a:pt x="196" y="1"/>
                      <a:pt x="1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30"/>
              <p:cNvSpPr/>
              <p:nvPr/>
            </p:nvSpPr>
            <p:spPr>
              <a:xfrm>
                <a:off x="1216847" y="4290238"/>
                <a:ext cx="292062" cy="698564"/>
              </a:xfrm>
              <a:custGeom>
                <a:rect b="b" l="l" r="r" t="t"/>
                <a:pathLst>
                  <a:path extrusionOk="0" h="27884" w="11658">
                    <a:moveTo>
                      <a:pt x="11649" y="0"/>
                    </a:moveTo>
                    <a:cubicBezTo>
                      <a:pt x="11639" y="0"/>
                      <a:pt x="11587" y="92"/>
                      <a:pt x="11498" y="269"/>
                    </a:cubicBezTo>
                    <a:cubicBezTo>
                      <a:pt x="11398" y="474"/>
                      <a:pt x="11270" y="735"/>
                      <a:pt x="11110" y="1060"/>
                    </a:cubicBezTo>
                    <a:cubicBezTo>
                      <a:pt x="10775" y="1747"/>
                      <a:pt x="10316" y="2754"/>
                      <a:pt x="9763" y="4005"/>
                    </a:cubicBezTo>
                    <a:cubicBezTo>
                      <a:pt x="8655" y="6507"/>
                      <a:pt x="7231" y="10010"/>
                      <a:pt x="5709" y="13896"/>
                    </a:cubicBezTo>
                    <a:cubicBezTo>
                      <a:pt x="4186" y="17782"/>
                      <a:pt x="2791" y="21288"/>
                      <a:pt x="1727" y="23806"/>
                    </a:cubicBezTo>
                    <a:cubicBezTo>
                      <a:pt x="1201" y="25040"/>
                      <a:pt x="769" y="26050"/>
                      <a:pt x="456" y="26784"/>
                    </a:cubicBezTo>
                    <a:cubicBezTo>
                      <a:pt x="315" y="27115"/>
                      <a:pt x="201" y="27384"/>
                      <a:pt x="113" y="27594"/>
                    </a:cubicBezTo>
                    <a:cubicBezTo>
                      <a:pt x="36" y="27780"/>
                      <a:pt x="0" y="27880"/>
                      <a:pt x="8" y="27884"/>
                    </a:cubicBezTo>
                    <a:cubicBezTo>
                      <a:pt x="8" y="27884"/>
                      <a:pt x="8" y="27884"/>
                      <a:pt x="8" y="27884"/>
                    </a:cubicBezTo>
                    <a:cubicBezTo>
                      <a:pt x="19" y="27884"/>
                      <a:pt x="70" y="27791"/>
                      <a:pt x="159" y="27616"/>
                    </a:cubicBezTo>
                    <a:lnTo>
                      <a:pt x="547" y="26825"/>
                    </a:lnTo>
                    <a:cubicBezTo>
                      <a:pt x="882" y="26137"/>
                      <a:pt x="1343" y="25130"/>
                      <a:pt x="1895" y="23878"/>
                    </a:cubicBezTo>
                    <a:cubicBezTo>
                      <a:pt x="3003" y="21376"/>
                      <a:pt x="4427" y="17874"/>
                      <a:pt x="5949" y="13989"/>
                    </a:cubicBezTo>
                    <a:cubicBezTo>
                      <a:pt x="7470" y="10105"/>
                      <a:pt x="8867" y="6595"/>
                      <a:pt x="9930" y="4078"/>
                    </a:cubicBezTo>
                    <a:cubicBezTo>
                      <a:pt x="10458" y="2844"/>
                      <a:pt x="10888" y="1834"/>
                      <a:pt x="11202" y="1100"/>
                    </a:cubicBezTo>
                    <a:cubicBezTo>
                      <a:pt x="11342" y="770"/>
                      <a:pt x="11456" y="500"/>
                      <a:pt x="11545" y="290"/>
                    </a:cubicBezTo>
                    <a:cubicBezTo>
                      <a:pt x="11621" y="104"/>
                      <a:pt x="11657" y="4"/>
                      <a:pt x="11650" y="0"/>
                    </a:cubicBezTo>
                    <a:cubicBezTo>
                      <a:pt x="11650" y="0"/>
                      <a:pt x="11649" y="0"/>
                      <a:pt x="1164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30"/>
              <p:cNvSpPr/>
              <p:nvPr/>
            </p:nvSpPr>
            <p:spPr>
              <a:xfrm>
                <a:off x="479753" y="4742046"/>
                <a:ext cx="737370" cy="246842"/>
              </a:xfrm>
              <a:custGeom>
                <a:rect b="b" l="l" r="r" t="t"/>
                <a:pathLst>
                  <a:path extrusionOk="0" h="9853" w="29433">
                    <a:moveTo>
                      <a:pt x="9" y="0"/>
                    </a:moveTo>
                    <a:cubicBezTo>
                      <a:pt x="5" y="0"/>
                      <a:pt x="3" y="1"/>
                      <a:pt x="3" y="2"/>
                    </a:cubicBezTo>
                    <a:cubicBezTo>
                      <a:pt x="1" y="11"/>
                      <a:pt x="102" y="51"/>
                      <a:pt x="296" y="121"/>
                    </a:cubicBezTo>
                    <a:lnTo>
                      <a:pt x="1152" y="412"/>
                    </a:lnTo>
                    <a:lnTo>
                      <a:pt x="4307" y="1463"/>
                    </a:lnTo>
                    <a:cubicBezTo>
                      <a:pt x="6969" y="2353"/>
                      <a:pt x="10631" y="3629"/>
                      <a:pt x="14673" y="5047"/>
                    </a:cubicBezTo>
                    <a:cubicBezTo>
                      <a:pt x="18715" y="6467"/>
                      <a:pt x="22391" y="7716"/>
                      <a:pt x="25069" y="8563"/>
                    </a:cubicBezTo>
                    <a:cubicBezTo>
                      <a:pt x="26408" y="8987"/>
                      <a:pt x="27495" y="9320"/>
                      <a:pt x="28250" y="9537"/>
                    </a:cubicBezTo>
                    <a:lnTo>
                      <a:pt x="29121" y="9782"/>
                    </a:lnTo>
                    <a:cubicBezTo>
                      <a:pt x="29296" y="9829"/>
                      <a:pt x="29399" y="9852"/>
                      <a:pt x="29424" y="9852"/>
                    </a:cubicBezTo>
                    <a:cubicBezTo>
                      <a:pt x="29427" y="9852"/>
                      <a:pt x="29429" y="9852"/>
                      <a:pt x="29430" y="9851"/>
                    </a:cubicBezTo>
                    <a:cubicBezTo>
                      <a:pt x="29432" y="9842"/>
                      <a:pt x="29331" y="9801"/>
                      <a:pt x="29135" y="9732"/>
                    </a:cubicBezTo>
                    <a:cubicBezTo>
                      <a:pt x="28915" y="9657"/>
                      <a:pt x="28631" y="9561"/>
                      <a:pt x="28280" y="9441"/>
                    </a:cubicBezTo>
                    <a:cubicBezTo>
                      <a:pt x="27505" y="9183"/>
                      <a:pt x="26435" y="8827"/>
                      <a:pt x="25126" y="8391"/>
                    </a:cubicBezTo>
                    <a:cubicBezTo>
                      <a:pt x="22464" y="7500"/>
                      <a:pt x="18802" y="6224"/>
                      <a:pt x="14759" y="4804"/>
                    </a:cubicBezTo>
                    <a:cubicBezTo>
                      <a:pt x="10714" y="3386"/>
                      <a:pt x="7042" y="2137"/>
                      <a:pt x="4364" y="1290"/>
                    </a:cubicBezTo>
                    <a:cubicBezTo>
                      <a:pt x="3024" y="867"/>
                      <a:pt x="1938" y="533"/>
                      <a:pt x="1183" y="317"/>
                    </a:cubicBezTo>
                    <a:lnTo>
                      <a:pt x="313" y="71"/>
                    </a:lnTo>
                    <a:cubicBezTo>
                      <a:pt x="139" y="25"/>
                      <a:pt x="35" y="0"/>
                      <a:pt x="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 name="Google Shape;407;p30"/>
              <p:cNvSpPr/>
              <p:nvPr/>
            </p:nvSpPr>
            <p:spPr>
              <a:xfrm>
                <a:off x="1349981" y="4324035"/>
                <a:ext cx="189873" cy="375111"/>
              </a:xfrm>
              <a:custGeom>
                <a:rect b="b" l="l" r="r" t="t"/>
                <a:pathLst>
                  <a:path extrusionOk="0" h="14973" w="7579">
                    <a:moveTo>
                      <a:pt x="4223" y="1"/>
                    </a:moveTo>
                    <a:cubicBezTo>
                      <a:pt x="4059" y="1"/>
                      <a:pt x="3895" y="21"/>
                      <a:pt x="3734" y="65"/>
                    </a:cubicBezTo>
                    <a:cubicBezTo>
                      <a:pt x="2806" y="320"/>
                      <a:pt x="2235" y="1238"/>
                      <a:pt x="1826" y="2109"/>
                    </a:cubicBezTo>
                    <a:cubicBezTo>
                      <a:pt x="619" y="4681"/>
                      <a:pt x="1" y="7492"/>
                      <a:pt x="16" y="10333"/>
                    </a:cubicBezTo>
                    <a:cubicBezTo>
                      <a:pt x="24" y="11655"/>
                      <a:pt x="193" y="13040"/>
                      <a:pt x="950" y="14124"/>
                    </a:cubicBezTo>
                    <a:lnTo>
                      <a:pt x="949" y="14125"/>
                    </a:lnTo>
                    <a:cubicBezTo>
                      <a:pt x="1385" y="14735"/>
                      <a:pt x="2002" y="14973"/>
                      <a:pt x="2625" y="14973"/>
                    </a:cubicBezTo>
                    <a:cubicBezTo>
                      <a:pt x="3377" y="14973"/>
                      <a:pt x="4138" y="14626"/>
                      <a:pt x="4602" y="14169"/>
                    </a:cubicBezTo>
                    <a:cubicBezTo>
                      <a:pt x="5450" y="13333"/>
                      <a:pt x="5801" y="12128"/>
                      <a:pt x="6119" y="10980"/>
                    </a:cubicBezTo>
                    <a:cubicBezTo>
                      <a:pt x="6847" y="8358"/>
                      <a:pt x="7578" y="5607"/>
                      <a:pt x="6993" y="2950"/>
                    </a:cubicBezTo>
                    <a:cubicBezTo>
                      <a:pt x="6818" y="2154"/>
                      <a:pt x="6513" y="1363"/>
                      <a:pt x="5948" y="779"/>
                    </a:cubicBezTo>
                    <a:cubicBezTo>
                      <a:pt x="5499" y="313"/>
                      <a:pt x="4860" y="1"/>
                      <a:pt x="422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 name="Google Shape;408;p30"/>
              <p:cNvSpPr/>
              <p:nvPr/>
            </p:nvSpPr>
            <p:spPr>
              <a:xfrm>
                <a:off x="1416948" y="4829156"/>
                <a:ext cx="258191" cy="158031"/>
              </a:xfrm>
              <a:custGeom>
                <a:rect b="b" l="l" r="r" t="t"/>
                <a:pathLst>
                  <a:path extrusionOk="0" h="6308" w="10306">
                    <a:moveTo>
                      <a:pt x="5395" y="1"/>
                    </a:moveTo>
                    <a:cubicBezTo>
                      <a:pt x="4180" y="1"/>
                      <a:pt x="2973" y="233"/>
                      <a:pt x="1902" y="799"/>
                    </a:cubicBezTo>
                    <a:cubicBezTo>
                      <a:pt x="345" y="1622"/>
                      <a:pt x="172" y="3219"/>
                      <a:pt x="172" y="3219"/>
                    </a:cubicBezTo>
                    <a:cubicBezTo>
                      <a:pt x="1" y="3953"/>
                      <a:pt x="21" y="4765"/>
                      <a:pt x="409" y="5411"/>
                    </a:cubicBezTo>
                    <a:cubicBezTo>
                      <a:pt x="725" y="5935"/>
                      <a:pt x="1321" y="6308"/>
                      <a:pt x="1918" y="6308"/>
                    </a:cubicBezTo>
                    <a:cubicBezTo>
                      <a:pt x="2057" y="6308"/>
                      <a:pt x="2196" y="6288"/>
                      <a:pt x="2332" y="6244"/>
                    </a:cubicBezTo>
                    <a:cubicBezTo>
                      <a:pt x="3066" y="6009"/>
                      <a:pt x="3468" y="5234"/>
                      <a:pt x="4079" y="4765"/>
                    </a:cubicBezTo>
                    <a:cubicBezTo>
                      <a:pt x="4770" y="4234"/>
                      <a:pt x="5640" y="4139"/>
                      <a:pt x="6533" y="4139"/>
                    </a:cubicBezTo>
                    <a:cubicBezTo>
                      <a:pt x="7024" y="4139"/>
                      <a:pt x="7522" y="4168"/>
                      <a:pt x="8001" y="4169"/>
                    </a:cubicBezTo>
                    <a:cubicBezTo>
                      <a:pt x="8005" y="4169"/>
                      <a:pt x="8010" y="4169"/>
                      <a:pt x="8015" y="4169"/>
                    </a:cubicBezTo>
                    <a:cubicBezTo>
                      <a:pt x="8570" y="4169"/>
                      <a:pt x="9163" y="4106"/>
                      <a:pt x="9587" y="3749"/>
                    </a:cubicBezTo>
                    <a:cubicBezTo>
                      <a:pt x="10306" y="3145"/>
                      <a:pt x="10175" y="1921"/>
                      <a:pt x="9538" y="1231"/>
                    </a:cubicBezTo>
                    <a:cubicBezTo>
                      <a:pt x="8900" y="541"/>
                      <a:pt x="7931" y="273"/>
                      <a:pt x="7003" y="129"/>
                    </a:cubicBezTo>
                    <a:cubicBezTo>
                      <a:pt x="6473" y="46"/>
                      <a:pt x="5933" y="1"/>
                      <a:pt x="539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30"/>
              <p:cNvSpPr/>
              <p:nvPr/>
            </p:nvSpPr>
            <p:spPr>
              <a:xfrm>
                <a:off x="1025114" y="4436924"/>
                <a:ext cx="313307" cy="308046"/>
              </a:xfrm>
              <a:custGeom>
                <a:rect b="b" l="l" r="r" t="t"/>
                <a:pathLst>
                  <a:path extrusionOk="0" h="12296" w="12506">
                    <a:moveTo>
                      <a:pt x="2648" y="1"/>
                    </a:moveTo>
                    <a:cubicBezTo>
                      <a:pt x="2534" y="1"/>
                      <a:pt x="2420" y="6"/>
                      <a:pt x="2306" y="18"/>
                    </a:cubicBezTo>
                    <a:cubicBezTo>
                      <a:pt x="1572" y="95"/>
                      <a:pt x="834" y="478"/>
                      <a:pt x="498" y="1137"/>
                    </a:cubicBezTo>
                    <a:cubicBezTo>
                      <a:pt x="0" y="2108"/>
                      <a:pt x="498" y="3277"/>
                      <a:pt x="1033" y="4228"/>
                    </a:cubicBezTo>
                    <a:cubicBezTo>
                      <a:pt x="1977" y="5906"/>
                      <a:pt x="3051" y="7508"/>
                      <a:pt x="4245" y="9018"/>
                    </a:cubicBezTo>
                    <a:cubicBezTo>
                      <a:pt x="5205" y="10232"/>
                      <a:pt x="6304" y="11427"/>
                      <a:pt x="7754" y="11966"/>
                    </a:cubicBezTo>
                    <a:cubicBezTo>
                      <a:pt x="8329" y="12179"/>
                      <a:pt x="8912" y="12295"/>
                      <a:pt x="9453" y="12295"/>
                    </a:cubicBezTo>
                    <a:cubicBezTo>
                      <a:pt x="10244" y="12295"/>
                      <a:pt x="10946" y="12047"/>
                      <a:pt x="11405" y="11489"/>
                    </a:cubicBezTo>
                    <a:lnTo>
                      <a:pt x="11405" y="11489"/>
                    </a:lnTo>
                    <a:lnTo>
                      <a:pt x="11326" y="11590"/>
                    </a:lnTo>
                    <a:cubicBezTo>
                      <a:pt x="11361" y="11548"/>
                      <a:pt x="11395" y="11505"/>
                      <a:pt x="11428" y="11462"/>
                    </a:cubicBezTo>
                    <a:lnTo>
                      <a:pt x="11428" y="11462"/>
                    </a:lnTo>
                    <a:cubicBezTo>
                      <a:pt x="11440" y="11446"/>
                      <a:pt x="11452" y="11431"/>
                      <a:pt x="11463" y="11415"/>
                    </a:cubicBezTo>
                    <a:lnTo>
                      <a:pt x="11463" y="11415"/>
                    </a:lnTo>
                    <a:lnTo>
                      <a:pt x="11442" y="11442"/>
                    </a:lnTo>
                    <a:lnTo>
                      <a:pt x="11442" y="11442"/>
                    </a:lnTo>
                    <a:cubicBezTo>
                      <a:pt x="12359" y="10216"/>
                      <a:pt x="12505" y="8508"/>
                      <a:pt x="12050" y="7040"/>
                    </a:cubicBezTo>
                    <a:cubicBezTo>
                      <a:pt x="11577" y="5511"/>
                      <a:pt x="10527" y="4216"/>
                      <a:pt x="9322" y="3163"/>
                    </a:cubicBezTo>
                    <a:cubicBezTo>
                      <a:pt x="7904" y="1924"/>
                      <a:pt x="6258" y="974"/>
                      <a:pt x="4476" y="365"/>
                    </a:cubicBezTo>
                    <a:cubicBezTo>
                      <a:pt x="3886" y="165"/>
                      <a:pt x="3268" y="1"/>
                      <a:pt x="26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30"/>
              <p:cNvSpPr/>
              <p:nvPr/>
            </p:nvSpPr>
            <p:spPr>
              <a:xfrm>
                <a:off x="1376462" y="4876356"/>
                <a:ext cx="175292" cy="314309"/>
              </a:xfrm>
              <a:custGeom>
                <a:rect b="b" l="l" r="r" t="t"/>
                <a:pathLst>
                  <a:path extrusionOk="0" h="12546" w="6997">
                    <a:moveTo>
                      <a:pt x="6813" y="1"/>
                    </a:moveTo>
                    <a:cubicBezTo>
                      <a:pt x="6708" y="1"/>
                      <a:pt x="6560" y="4"/>
                      <a:pt x="6371" y="11"/>
                    </a:cubicBezTo>
                    <a:cubicBezTo>
                      <a:pt x="5971" y="41"/>
                      <a:pt x="5384" y="149"/>
                      <a:pt x="4724" y="456"/>
                    </a:cubicBezTo>
                    <a:cubicBezTo>
                      <a:pt x="4061" y="759"/>
                      <a:pt x="3354" y="1301"/>
                      <a:pt x="2755" y="2053"/>
                    </a:cubicBezTo>
                    <a:cubicBezTo>
                      <a:pt x="2152" y="2801"/>
                      <a:pt x="1645" y="3734"/>
                      <a:pt x="1240" y="4756"/>
                    </a:cubicBezTo>
                    <a:cubicBezTo>
                      <a:pt x="849" y="5784"/>
                      <a:pt x="555" y="6788"/>
                      <a:pt x="377" y="7726"/>
                    </a:cubicBezTo>
                    <a:cubicBezTo>
                      <a:pt x="199" y="8662"/>
                      <a:pt x="122" y="9513"/>
                      <a:pt x="74" y="10227"/>
                    </a:cubicBezTo>
                    <a:cubicBezTo>
                      <a:pt x="27" y="10943"/>
                      <a:pt x="13" y="11522"/>
                      <a:pt x="6" y="11922"/>
                    </a:cubicBezTo>
                    <a:cubicBezTo>
                      <a:pt x="1" y="12322"/>
                      <a:pt x="7" y="12546"/>
                      <a:pt x="25" y="12546"/>
                    </a:cubicBezTo>
                    <a:cubicBezTo>
                      <a:pt x="42" y="12546"/>
                      <a:pt x="70" y="12326"/>
                      <a:pt x="105" y="11927"/>
                    </a:cubicBezTo>
                    <a:cubicBezTo>
                      <a:pt x="144" y="11478"/>
                      <a:pt x="194" y="10914"/>
                      <a:pt x="252" y="10243"/>
                    </a:cubicBezTo>
                    <a:cubicBezTo>
                      <a:pt x="324" y="9534"/>
                      <a:pt x="419" y="8691"/>
                      <a:pt x="607" y="7771"/>
                    </a:cubicBezTo>
                    <a:cubicBezTo>
                      <a:pt x="795" y="6851"/>
                      <a:pt x="1092" y="5859"/>
                      <a:pt x="1476" y="4849"/>
                    </a:cubicBezTo>
                    <a:cubicBezTo>
                      <a:pt x="1874" y="3846"/>
                      <a:pt x="2364" y="2932"/>
                      <a:pt x="2939" y="2199"/>
                    </a:cubicBezTo>
                    <a:cubicBezTo>
                      <a:pt x="3509" y="1463"/>
                      <a:pt x="4175" y="929"/>
                      <a:pt x="4803" y="618"/>
                    </a:cubicBezTo>
                    <a:cubicBezTo>
                      <a:pt x="5300" y="365"/>
                      <a:pt x="5833" y="194"/>
                      <a:pt x="6383" y="109"/>
                    </a:cubicBezTo>
                    <a:cubicBezTo>
                      <a:pt x="6775" y="65"/>
                      <a:pt x="6996" y="32"/>
                      <a:pt x="6996" y="15"/>
                    </a:cubicBezTo>
                    <a:cubicBezTo>
                      <a:pt x="6996" y="5"/>
                      <a:pt x="6933" y="1"/>
                      <a:pt x="681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30"/>
              <p:cNvSpPr/>
              <p:nvPr/>
            </p:nvSpPr>
            <p:spPr>
              <a:xfrm>
                <a:off x="1375259" y="4460675"/>
                <a:ext cx="76836" cy="697537"/>
              </a:xfrm>
              <a:custGeom>
                <a:rect b="b" l="l" r="r" t="t"/>
                <a:pathLst>
                  <a:path extrusionOk="0" h="27843" w="3067">
                    <a:moveTo>
                      <a:pt x="3059" y="1"/>
                    </a:moveTo>
                    <a:cubicBezTo>
                      <a:pt x="3049" y="1"/>
                      <a:pt x="3016" y="94"/>
                      <a:pt x="2961" y="270"/>
                    </a:cubicBezTo>
                    <a:cubicBezTo>
                      <a:pt x="2902" y="475"/>
                      <a:pt x="2825" y="737"/>
                      <a:pt x="2732" y="1055"/>
                    </a:cubicBezTo>
                    <a:cubicBezTo>
                      <a:pt x="2629" y="1397"/>
                      <a:pt x="2526" y="1819"/>
                      <a:pt x="2407" y="2310"/>
                    </a:cubicBezTo>
                    <a:cubicBezTo>
                      <a:pt x="2283" y="2800"/>
                      <a:pt x="2154" y="3361"/>
                      <a:pt x="2027" y="3985"/>
                    </a:cubicBezTo>
                    <a:cubicBezTo>
                      <a:pt x="1491" y="6472"/>
                      <a:pt x="932" y="9946"/>
                      <a:pt x="543" y="13809"/>
                    </a:cubicBezTo>
                    <a:cubicBezTo>
                      <a:pt x="157" y="17671"/>
                      <a:pt x="0" y="21186"/>
                      <a:pt x="8" y="23730"/>
                    </a:cubicBezTo>
                    <a:cubicBezTo>
                      <a:pt x="6" y="25002"/>
                      <a:pt x="43" y="26032"/>
                      <a:pt x="82" y="26741"/>
                    </a:cubicBezTo>
                    <a:cubicBezTo>
                      <a:pt x="106" y="27073"/>
                      <a:pt x="124" y="27343"/>
                      <a:pt x="140" y="27559"/>
                    </a:cubicBezTo>
                    <a:cubicBezTo>
                      <a:pt x="155" y="27744"/>
                      <a:pt x="167" y="27842"/>
                      <a:pt x="176" y="27842"/>
                    </a:cubicBezTo>
                    <a:cubicBezTo>
                      <a:pt x="185" y="27842"/>
                      <a:pt x="190" y="27743"/>
                      <a:pt x="190" y="27555"/>
                    </a:cubicBezTo>
                    <a:cubicBezTo>
                      <a:pt x="188" y="27341"/>
                      <a:pt x="184" y="27070"/>
                      <a:pt x="180" y="26738"/>
                    </a:cubicBezTo>
                    <a:cubicBezTo>
                      <a:pt x="172" y="26028"/>
                      <a:pt x="162" y="25000"/>
                      <a:pt x="188" y="23731"/>
                    </a:cubicBezTo>
                    <a:cubicBezTo>
                      <a:pt x="225" y="21194"/>
                      <a:pt x="411" y="17688"/>
                      <a:pt x="796" y="13835"/>
                    </a:cubicBezTo>
                    <a:cubicBezTo>
                      <a:pt x="1184" y="9979"/>
                      <a:pt x="1713" y="6510"/>
                      <a:pt x="2203" y="4020"/>
                    </a:cubicBezTo>
                    <a:cubicBezTo>
                      <a:pt x="2318" y="3396"/>
                      <a:pt x="2435" y="2833"/>
                      <a:pt x="2546" y="2342"/>
                    </a:cubicBezTo>
                    <a:cubicBezTo>
                      <a:pt x="2651" y="1849"/>
                      <a:pt x="2740" y="1424"/>
                      <a:pt x="2828" y="1080"/>
                    </a:cubicBezTo>
                    <a:lnTo>
                      <a:pt x="3012" y="283"/>
                    </a:lnTo>
                    <a:cubicBezTo>
                      <a:pt x="3050" y="100"/>
                      <a:pt x="3067" y="3"/>
                      <a:pt x="3059" y="1"/>
                    </a:cubicBezTo>
                    <a:cubicBezTo>
                      <a:pt x="3059" y="1"/>
                      <a:pt x="3059" y="1"/>
                      <a:pt x="305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30"/>
              <p:cNvSpPr/>
              <p:nvPr/>
            </p:nvSpPr>
            <p:spPr>
              <a:xfrm>
                <a:off x="1145821" y="4515541"/>
                <a:ext cx="233088" cy="472916"/>
              </a:xfrm>
              <a:custGeom>
                <a:rect b="b" l="l" r="r" t="t"/>
                <a:pathLst>
                  <a:path extrusionOk="0" h="18877" w="9304">
                    <a:moveTo>
                      <a:pt x="44" y="1"/>
                    </a:moveTo>
                    <a:cubicBezTo>
                      <a:pt x="42" y="1"/>
                      <a:pt x="41" y="1"/>
                      <a:pt x="41" y="2"/>
                    </a:cubicBezTo>
                    <a:cubicBezTo>
                      <a:pt x="0" y="56"/>
                      <a:pt x="1067" y="671"/>
                      <a:pt x="2420" y="2081"/>
                    </a:cubicBezTo>
                    <a:cubicBezTo>
                      <a:pt x="3767" y="3490"/>
                      <a:pt x="5334" y="5729"/>
                      <a:pt x="6520" y="8470"/>
                    </a:cubicBezTo>
                    <a:cubicBezTo>
                      <a:pt x="7127" y="9832"/>
                      <a:pt x="7613" y="11171"/>
                      <a:pt x="7977" y="12412"/>
                    </a:cubicBezTo>
                    <a:cubicBezTo>
                      <a:pt x="8359" y="13648"/>
                      <a:pt x="8615" y="14786"/>
                      <a:pt x="8811" y="15744"/>
                    </a:cubicBezTo>
                    <a:cubicBezTo>
                      <a:pt x="8997" y="16705"/>
                      <a:pt x="9107" y="17490"/>
                      <a:pt x="9174" y="18033"/>
                    </a:cubicBezTo>
                    <a:cubicBezTo>
                      <a:pt x="9230" y="18574"/>
                      <a:pt x="9268" y="18876"/>
                      <a:pt x="9286" y="18876"/>
                    </a:cubicBezTo>
                    <a:cubicBezTo>
                      <a:pt x="9286" y="18876"/>
                      <a:pt x="9286" y="18876"/>
                      <a:pt x="9286" y="18876"/>
                    </a:cubicBezTo>
                    <a:cubicBezTo>
                      <a:pt x="9303" y="18876"/>
                      <a:pt x="9298" y="18572"/>
                      <a:pt x="9272" y="18023"/>
                    </a:cubicBezTo>
                    <a:cubicBezTo>
                      <a:pt x="9235" y="17473"/>
                      <a:pt x="9153" y="16680"/>
                      <a:pt x="8988" y="15710"/>
                    </a:cubicBezTo>
                    <a:cubicBezTo>
                      <a:pt x="8815" y="14741"/>
                      <a:pt x="8575" y="13592"/>
                      <a:pt x="8203" y="12343"/>
                    </a:cubicBezTo>
                    <a:cubicBezTo>
                      <a:pt x="7849" y="11091"/>
                      <a:pt x="7365" y="9740"/>
                      <a:pt x="6754" y="8366"/>
                    </a:cubicBezTo>
                    <a:cubicBezTo>
                      <a:pt x="5557" y="5602"/>
                      <a:pt x="3946" y="3347"/>
                      <a:pt x="2549" y="1955"/>
                    </a:cubicBezTo>
                    <a:cubicBezTo>
                      <a:pt x="2221" y="1586"/>
                      <a:pt x="1857" y="1320"/>
                      <a:pt x="1566" y="1059"/>
                    </a:cubicBezTo>
                    <a:cubicBezTo>
                      <a:pt x="1414" y="934"/>
                      <a:pt x="1281" y="809"/>
                      <a:pt x="1146" y="710"/>
                    </a:cubicBezTo>
                    <a:lnTo>
                      <a:pt x="765" y="454"/>
                    </a:lnTo>
                    <a:cubicBezTo>
                      <a:pt x="327" y="161"/>
                      <a:pt x="74" y="1"/>
                      <a:pt x="4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3" name="Google Shape;413;p30"/>
            <p:cNvGrpSpPr/>
            <p:nvPr/>
          </p:nvGrpSpPr>
          <p:grpSpPr>
            <a:xfrm>
              <a:off x="5849049" y="2652711"/>
              <a:ext cx="2216325" cy="2594575"/>
              <a:chOff x="5315649" y="2652711"/>
              <a:chExt cx="2216325" cy="2594575"/>
            </a:xfrm>
          </p:grpSpPr>
          <p:sp>
            <p:nvSpPr>
              <p:cNvPr id="414" name="Google Shape;414;p30"/>
              <p:cNvSpPr/>
              <p:nvPr/>
            </p:nvSpPr>
            <p:spPr>
              <a:xfrm>
                <a:off x="6455475" y="2870838"/>
                <a:ext cx="120400" cy="120450"/>
              </a:xfrm>
              <a:custGeom>
                <a:rect b="b" l="l" r="r" t="t"/>
                <a:pathLst>
                  <a:path extrusionOk="0" h="4818" w="4816">
                    <a:moveTo>
                      <a:pt x="2309" y="0"/>
                    </a:moveTo>
                    <a:lnTo>
                      <a:pt x="2020" y="586"/>
                    </a:lnTo>
                    <a:cubicBezTo>
                      <a:pt x="1695" y="1243"/>
                      <a:pt x="1188" y="1793"/>
                      <a:pt x="560" y="2171"/>
                    </a:cubicBezTo>
                    <a:lnTo>
                      <a:pt x="0" y="2508"/>
                    </a:lnTo>
                    <a:lnTo>
                      <a:pt x="586" y="2798"/>
                    </a:lnTo>
                    <a:cubicBezTo>
                      <a:pt x="1243" y="3122"/>
                      <a:pt x="1793" y="3629"/>
                      <a:pt x="2171" y="4257"/>
                    </a:cubicBezTo>
                    <a:lnTo>
                      <a:pt x="2508" y="4817"/>
                    </a:lnTo>
                    <a:lnTo>
                      <a:pt x="2798" y="4231"/>
                    </a:lnTo>
                    <a:cubicBezTo>
                      <a:pt x="3122" y="3574"/>
                      <a:pt x="3628" y="3024"/>
                      <a:pt x="4257" y="2646"/>
                    </a:cubicBezTo>
                    <a:lnTo>
                      <a:pt x="4816" y="2310"/>
                    </a:lnTo>
                    <a:lnTo>
                      <a:pt x="4231" y="2020"/>
                    </a:lnTo>
                    <a:cubicBezTo>
                      <a:pt x="3574" y="1695"/>
                      <a:pt x="3024" y="1188"/>
                      <a:pt x="2646" y="561"/>
                    </a:cubicBezTo>
                    <a:lnTo>
                      <a:pt x="2309" y="0"/>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30"/>
              <p:cNvSpPr/>
              <p:nvPr/>
            </p:nvSpPr>
            <p:spPr>
              <a:xfrm>
                <a:off x="6288774" y="2652711"/>
                <a:ext cx="677475" cy="575350"/>
              </a:xfrm>
              <a:custGeom>
                <a:rect b="b" l="l" r="r" t="t"/>
                <a:pathLst>
                  <a:path extrusionOk="0" h="23014" w="27099">
                    <a:moveTo>
                      <a:pt x="7844" y="0"/>
                    </a:moveTo>
                    <a:cubicBezTo>
                      <a:pt x="5753" y="0"/>
                      <a:pt x="3675" y="710"/>
                      <a:pt x="2330" y="2275"/>
                    </a:cubicBezTo>
                    <a:cubicBezTo>
                      <a:pt x="1009" y="3814"/>
                      <a:pt x="576" y="5908"/>
                      <a:pt x="278" y="7913"/>
                    </a:cubicBezTo>
                    <a:cubicBezTo>
                      <a:pt x="124" y="8951"/>
                      <a:pt x="1" y="10055"/>
                      <a:pt x="432" y="11012"/>
                    </a:cubicBezTo>
                    <a:cubicBezTo>
                      <a:pt x="892" y="12030"/>
                      <a:pt x="2005" y="12686"/>
                      <a:pt x="3111" y="12686"/>
                    </a:cubicBezTo>
                    <a:cubicBezTo>
                      <a:pt x="3382" y="12686"/>
                      <a:pt x="3653" y="12646"/>
                      <a:pt x="3914" y="12563"/>
                    </a:cubicBezTo>
                    <a:lnTo>
                      <a:pt x="25937" y="23014"/>
                    </a:lnTo>
                    <a:cubicBezTo>
                      <a:pt x="25937" y="18827"/>
                      <a:pt x="27098" y="14620"/>
                      <a:pt x="27032" y="12044"/>
                    </a:cubicBezTo>
                    <a:cubicBezTo>
                      <a:pt x="26967" y="9470"/>
                      <a:pt x="25335" y="6756"/>
                      <a:pt x="22800" y="6300"/>
                    </a:cubicBezTo>
                    <a:cubicBezTo>
                      <a:pt x="21910" y="6140"/>
                      <a:pt x="20979" y="6262"/>
                      <a:pt x="20103" y="6043"/>
                    </a:cubicBezTo>
                    <a:cubicBezTo>
                      <a:pt x="19065" y="5784"/>
                      <a:pt x="18207" y="5077"/>
                      <a:pt x="17375" y="4407"/>
                    </a:cubicBezTo>
                    <a:cubicBezTo>
                      <a:pt x="15183" y="2643"/>
                      <a:pt x="12824" y="951"/>
                      <a:pt x="10093" y="275"/>
                    </a:cubicBezTo>
                    <a:cubicBezTo>
                      <a:pt x="9365" y="94"/>
                      <a:pt x="8604" y="0"/>
                      <a:pt x="784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30"/>
              <p:cNvSpPr/>
              <p:nvPr/>
            </p:nvSpPr>
            <p:spPr>
              <a:xfrm>
                <a:off x="6335524" y="2866186"/>
                <a:ext cx="570100" cy="1027400"/>
              </a:xfrm>
              <a:custGeom>
                <a:rect b="b" l="l" r="r" t="t"/>
                <a:pathLst>
                  <a:path extrusionOk="0" h="41096" w="22804">
                    <a:moveTo>
                      <a:pt x="9239" y="1"/>
                    </a:moveTo>
                    <a:cubicBezTo>
                      <a:pt x="6464" y="1"/>
                      <a:pt x="3673" y="556"/>
                      <a:pt x="1037" y="1689"/>
                    </a:cubicBezTo>
                    <a:cubicBezTo>
                      <a:pt x="1037" y="1689"/>
                      <a:pt x="1" y="15419"/>
                      <a:pt x="74" y="21397"/>
                    </a:cubicBezTo>
                    <a:cubicBezTo>
                      <a:pt x="148" y="27376"/>
                      <a:pt x="6128" y="28305"/>
                      <a:pt x="6128" y="28305"/>
                    </a:cubicBezTo>
                    <a:cubicBezTo>
                      <a:pt x="6128" y="28305"/>
                      <a:pt x="5271" y="38692"/>
                      <a:pt x="5361" y="40369"/>
                    </a:cubicBezTo>
                    <a:lnTo>
                      <a:pt x="21183" y="41096"/>
                    </a:lnTo>
                    <a:lnTo>
                      <a:pt x="22803" y="4996"/>
                    </a:lnTo>
                    <a:lnTo>
                      <a:pt x="21917" y="4314"/>
                    </a:lnTo>
                    <a:cubicBezTo>
                      <a:pt x="18221" y="1469"/>
                      <a:pt x="13751" y="1"/>
                      <a:pt x="923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30"/>
              <p:cNvSpPr/>
              <p:nvPr/>
            </p:nvSpPr>
            <p:spPr>
              <a:xfrm>
                <a:off x="6488149" y="3516261"/>
                <a:ext cx="195225" cy="95300"/>
              </a:xfrm>
              <a:custGeom>
                <a:rect b="b" l="l" r="r" t="t"/>
                <a:pathLst>
                  <a:path extrusionOk="0" h="3812" w="7809">
                    <a:moveTo>
                      <a:pt x="7809" y="1"/>
                    </a:moveTo>
                    <a:lnTo>
                      <a:pt x="7809" y="1"/>
                    </a:lnTo>
                    <a:cubicBezTo>
                      <a:pt x="4580" y="2029"/>
                      <a:pt x="1505" y="2227"/>
                      <a:pt x="423" y="2227"/>
                    </a:cubicBezTo>
                    <a:cubicBezTo>
                      <a:pt x="160" y="2227"/>
                      <a:pt x="14" y="2216"/>
                      <a:pt x="14" y="2216"/>
                    </a:cubicBezTo>
                    <a:lnTo>
                      <a:pt x="0" y="3765"/>
                    </a:lnTo>
                    <a:cubicBezTo>
                      <a:pt x="352" y="3797"/>
                      <a:pt x="689" y="3812"/>
                      <a:pt x="1013" y="3812"/>
                    </a:cubicBezTo>
                    <a:cubicBezTo>
                      <a:pt x="6177" y="3812"/>
                      <a:pt x="7808" y="1"/>
                      <a:pt x="780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30"/>
              <p:cNvSpPr/>
              <p:nvPr/>
            </p:nvSpPr>
            <p:spPr>
              <a:xfrm>
                <a:off x="6881249" y="3141186"/>
                <a:ext cx="107450" cy="156050"/>
              </a:xfrm>
              <a:custGeom>
                <a:rect b="b" l="l" r="r" t="t"/>
                <a:pathLst>
                  <a:path extrusionOk="0" h="6242" w="4298">
                    <a:moveTo>
                      <a:pt x="1556" y="0"/>
                    </a:moveTo>
                    <a:cubicBezTo>
                      <a:pt x="852" y="0"/>
                      <a:pt x="275" y="172"/>
                      <a:pt x="237" y="188"/>
                    </a:cubicBezTo>
                    <a:cubicBezTo>
                      <a:pt x="237" y="188"/>
                      <a:pt x="1" y="5939"/>
                      <a:pt x="4" y="6057"/>
                    </a:cubicBezTo>
                    <a:cubicBezTo>
                      <a:pt x="5" y="6098"/>
                      <a:pt x="496" y="6241"/>
                      <a:pt x="1143" y="6241"/>
                    </a:cubicBezTo>
                    <a:cubicBezTo>
                      <a:pt x="2361" y="6241"/>
                      <a:pt x="4130" y="5731"/>
                      <a:pt x="4216" y="3061"/>
                    </a:cubicBezTo>
                    <a:cubicBezTo>
                      <a:pt x="4298" y="492"/>
                      <a:pt x="2746" y="0"/>
                      <a:pt x="1556" y="0"/>
                    </a:cubicBezTo>
                    <a:close/>
                  </a:path>
                </a:pathLst>
              </a:custGeom>
              <a:solidFill>
                <a:srgbClr val="B788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30"/>
              <p:cNvSpPr/>
              <p:nvPr/>
            </p:nvSpPr>
            <p:spPr>
              <a:xfrm>
                <a:off x="6913449" y="3174636"/>
                <a:ext cx="47775" cy="89150"/>
              </a:xfrm>
              <a:custGeom>
                <a:rect b="b" l="l" r="r" t="t"/>
                <a:pathLst>
                  <a:path extrusionOk="0" h="3566" w="1911">
                    <a:moveTo>
                      <a:pt x="866" y="0"/>
                    </a:moveTo>
                    <a:cubicBezTo>
                      <a:pt x="746" y="0"/>
                      <a:pt x="635" y="35"/>
                      <a:pt x="554" y="98"/>
                    </a:cubicBezTo>
                    <a:cubicBezTo>
                      <a:pt x="471" y="159"/>
                      <a:pt x="411" y="248"/>
                      <a:pt x="385" y="349"/>
                    </a:cubicBezTo>
                    <a:cubicBezTo>
                      <a:pt x="349" y="507"/>
                      <a:pt x="413" y="588"/>
                      <a:pt x="430" y="588"/>
                    </a:cubicBezTo>
                    <a:cubicBezTo>
                      <a:pt x="431" y="588"/>
                      <a:pt x="432" y="588"/>
                      <a:pt x="432" y="588"/>
                    </a:cubicBezTo>
                    <a:cubicBezTo>
                      <a:pt x="454" y="581"/>
                      <a:pt x="431" y="499"/>
                      <a:pt x="489" y="386"/>
                    </a:cubicBezTo>
                    <a:cubicBezTo>
                      <a:pt x="533" y="293"/>
                      <a:pt x="649" y="191"/>
                      <a:pt x="809" y="191"/>
                    </a:cubicBezTo>
                    <a:cubicBezTo>
                      <a:pt x="842" y="191"/>
                      <a:pt x="878" y="195"/>
                      <a:pt x="915" y="205"/>
                    </a:cubicBezTo>
                    <a:cubicBezTo>
                      <a:pt x="1131" y="250"/>
                      <a:pt x="1318" y="465"/>
                      <a:pt x="1433" y="768"/>
                    </a:cubicBezTo>
                    <a:cubicBezTo>
                      <a:pt x="1564" y="1093"/>
                      <a:pt x="1621" y="1443"/>
                      <a:pt x="1600" y="1794"/>
                    </a:cubicBezTo>
                    <a:cubicBezTo>
                      <a:pt x="1557" y="2530"/>
                      <a:pt x="1172" y="3204"/>
                      <a:pt x="735" y="3349"/>
                    </a:cubicBezTo>
                    <a:cubicBezTo>
                      <a:pt x="653" y="3376"/>
                      <a:pt x="574" y="3387"/>
                      <a:pt x="501" y="3387"/>
                    </a:cubicBezTo>
                    <a:cubicBezTo>
                      <a:pt x="380" y="3387"/>
                      <a:pt x="275" y="3357"/>
                      <a:pt x="203" y="3321"/>
                    </a:cubicBezTo>
                    <a:cubicBezTo>
                      <a:pt x="95" y="3267"/>
                      <a:pt x="42" y="3208"/>
                      <a:pt x="20" y="3208"/>
                    </a:cubicBezTo>
                    <a:cubicBezTo>
                      <a:pt x="18" y="3208"/>
                      <a:pt x="16" y="3209"/>
                      <a:pt x="15" y="3210"/>
                    </a:cubicBezTo>
                    <a:cubicBezTo>
                      <a:pt x="1" y="3217"/>
                      <a:pt x="18" y="3309"/>
                      <a:pt x="142" y="3415"/>
                    </a:cubicBezTo>
                    <a:cubicBezTo>
                      <a:pt x="235" y="3491"/>
                      <a:pt x="397" y="3565"/>
                      <a:pt x="599" y="3565"/>
                    </a:cubicBezTo>
                    <a:cubicBezTo>
                      <a:pt x="659" y="3565"/>
                      <a:pt x="723" y="3558"/>
                      <a:pt x="791" y="3543"/>
                    </a:cubicBezTo>
                    <a:cubicBezTo>
                      <a:pt x="1386" y="3391"/>
                      <a:pt x="1833" y="2633"/>
                      <a:pt x="1885" y="1810"/>
                    </a:cubicBezTo>
                    <a:cubicBezTo>
                      <a:pt x="1910" y="1394"/>
                      <a:pt x="1827" y="992"/>
                      <a:pt x="1675" y="663"/>
                    </a:cubicBezTo>
                    <a:cubicBezTo>
                      <a:pt x="1540" y="337"/>
                      <a:pt x="1265" y="38"/>
                      <a:pt x="951" y="6"/>
                    </a:cubicBezTo>
                    <a:cubicBezTo>
                      <a:pt x="922" y="2"/>
                      <a:pt x="894" y="0"/>
                      <a:pt x="86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30"/>
              <p:cNvSpPr/>
              <p:nvPr/>
            </p:nvSpPr>
            <p:spPr>
              <a:xfrm>
                <a:off x="6393999" y="3123361"/>
                <a:ext cx="43425" cy="40875"/>
              </a:xfrm>
              <a:custGeom>
                <a:rect b="b" l="l" r="r" t="t"/>
                <a:pathLst>
                  <a:path extrusionOk="0" h="1635" w="1737">
                    <a:moveTo>
                      <a:pt x="850" y="0"/>
                    </a:moveTo>
                    <a:cubicBezTo>
                      <a:pt x="401" y="0"/>
                      <a:pt x="32" y="337"/>
                      <a:pt x="16" y="772"/>
                    </a:cubicBezTo>
                    <a:cubicBezTo>
                      <a:pt x="1" y="1223"/>
                      <a:pt x="369" y="1608"/>
                      <a:pt x="840" y="1633"/>
                    </a:cubicBezTo>
                    <a:cubicBezTo>
                      <a:pt x="856" y="1634"/>
                      <a:pt x="873" y="1635"/>
                      <a:pt x="889" y="1635"/>
                    </a:cubicBezTo>
                    <a:cubicBezTo>
                      <a:pt x="1338" y="1635"/>
                      <a:pt x="1705" y="1299"/>
                      <a:pt x="1720" y="864"/>
                    </a:cubicBezTo>
                    <a:cubicBezTo>
                      <a:pt x="1737" y="413"/>
                      <a:pt x="1368" y="27"/>
                      <a:pt x="898" y="2"/>
                    </a:cubicBezTo>
                    <a:cubicBezTo>
                      <a:pt x="882" y="1"/>
                      <a:pt x="866" y="0"/>
                      <a:pt x="850"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30"/>
              <p:cNvSpPr/>
              <p:nvPr/>
            </p:nvSpPr>
            <p:spPr>
              <a:xfrm>
                <a:off x="6388424" y="3096211"/>
                <a:ext cx="86625" cy="22900"/>
              </a:xfrm>
              <a:custGeom>
                <a:rect b="b" l="l" r="r" t="t"/>
                <a:pathLst>
                  <a:path extrusionOk="0" h="916" w="3465">
                    <a:moveTo>
                      <a:pt x="1718" y="1"/>
                    </a:moveTo>
                    <a:cubicBezTo>
                      <a:pt x="1715" y="1"/>
                      <a:pt x="1712" y="1"/>
                      <a:pt x="1709" y="1"/>
                    </a:cubicBezTo>
                    <a:cubicBezTo>
                      <a:pt x="1137" y="3"/>
                      <a:pt x="655" y="214"/>
                      <a:pt x="379" y="431"/>
                    </a:cubicBezTo>
                    <a:cubicBezTo>
                      <a:pt x="96" y="647"/>
                      <a:pt x="1" y="848"/>
                      <a:pt x="53" y="899"/>
                    </a:cubicBezTo>
                    <a:cubicBezTo>
                      <a:pt x="64" y="910"/>
                      <a:pt x="81" y="915"/>
                      <a:pt x="103" y="915"/>
                    </a:cubicBezTo>
                    <a:cubicBezTo>
                      <a:pt x="296" y="915"/>
                      <a:pt x="898" y="533"/>
                      <a:pt x="1718" y="533"/>
                    </a:cubicBezTo>
                    <a:cubicBezTo>
                      <a:pt x="1720" y="533"/>
                      <a:pt x="1722" y="533"/>
                      <a:pt x="1725" y="533"/>
                    </a:cubicBezTo>
                    <a:cubicBezTo>
                      <a:pt x="1734" y="533"/>
                      <a:pt x="1744" y="533"/>
                      <a:pt x="1753" y="533"/>
                    </a:cubicBezTo>
                    <a:cubicBezTo>
                      <a:pt x="2558" y="533"/>
                      <a:pt x="3172" y="900"/>
                      <a:pt x="3365" y="900"/>
                    </a:cubicBezTo>
                    <a:cubicBezTo>
                      <a:pt x="3389" y="900"/>
                      <a:pt x="3406" y="894"/>
                      <a:pt x="3417" y="882"/>
                    </a:cubicBezTo>
                    <a:cubicBezTo>
                      <a:pt x="3465" y="833"/>
                      <a:pt x="3357" y="632"/>
                      <a:pt x="3064" y="419"/>
                    </a:cubicBezTo>
                    <a:cubicBezTo>
                      <a:pt x="2776" y="206"/>
                      <a:pt x="2287" y="1"/>
                      <a:pt x="1718"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30"/>
              <p:cNvSpPr/>
              <p:nvPr/>
            </p:nvSpPr>
            <p:spPr>
              <a:xfrm>
                <a:off x="6618949" y="3128761"/>
                <a:ext cx="43450" cy="40875"/>
              </a:xfrm>
              <a:custGeom>
                <a:rect b="b" l="l" r="r" t="t"/>
                <a:pathLst>
                  <a:path extrusionOk="0" h="1635" w="1738">
                    <a:moveTo>
                      <a:pt x="849" y="1"/>
                    </a:moveTo>
                    <a:cubicBezTo>
                      <a:pt x="402" y="1"/>
                      <a:pt x="31" y="337"/>
                      <a:pt x="17" y="772"/>
                    </a:cubicBezTo>
                    <a:cubicBezTo>
                      <a:pt x="0" y="1223"/>
                      <a:pt x="369" y="1608"/>
                      <a:pt x="841" y="1634"/>
                    </a:cubicBezTo>
                    <a:cubicBezTo>
                      <a:pt x="857" y="1635"/>
                      <a:pt x="873" y="1635"/>
                      <a:pt x="889" y="1635"/>
                    </a:cubicBezTo>
                    <a:cubicBezTo>
                      <a:pt x="1339" y="1635"/>
                      <a:pt x="1705" y="1299"/>
                      <a:pt x="1721" y="865"/>
                    </a:cubicBezTo>
                    <a:cubicBezTo>
                      <a:pt x="1737" y="414"/>
                      <a:pt x="1368" y="27"/>
                      <a:pt x="898" y="2"/>
                    </a:cubicBezTo>
                    <a:cubicBezTo>
                      <a:pt x="882" y="1"/>
                      <a:pt x="865" y="1"/>
                      <a:pt x="849"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30"/>
              <p:cNvSpPr/>
              <p:nvPr/>
            </p:nvSpPr>
            <p:spPr>
              <a:xfrm>
                <a:off x="6614249" y="3100511"/>
                <a:ext cx="86625" cy="22875"/>
              </a:xfrm>
              <a:custGeom>
                <a:rect b="b" l="l" r="r" t="t"/>
                <a:pathLst>
                  <a:path extrusionOk="0" h="915" w="3465">
                    <a:moveTo>
                      <a:pt x="1718" y="0"/>
                    </a:moveTo>
                    <a:cubicBezTo>
                      <a:pt x="1715" y="0"/>
                      <a:pt x="1712" y="0"/>
                      <a:pt x="1709" y="0"/>
                    </a:cubicBezTo>
                    <a:cubicBezTo>
                      <a:pt x="1136" y="3"/>
                      <a:pt x="655" y="214"/>
                      <a:pt x="378" y="430"/>
                    </a:cubicBezTo>
                    <a:cubicBezTo>
                      <a:pt x="96" y="646"/>
                      <a:pt x="0" y="848"/>
                      <a:pt x="52" y="898"/>
                    </a:cubicBezTo>
                    <a:cubicBezTo>
                      <a:pt x="63" y="910"/>
                      <a:pt x="80" y="915"/>
                      <a:pt x="102" y="915"/>
                    </a:cubicBezTo>
                    <a:cubicBezTo>
                      <a:pt x="294" y="915"/>
                      <a:pt x="896" y="533"/>
                      <a:pt x="1714" y="533"/>
                    </a:cubicBezTo>
                    <a:cubicBezTo>
                      <a:pt x="1717" y="533"/>
                      <a:pt x="1720" y="533"/>
                      <a:pt x="1723" y="533"/>
                    </a:cubicBezTo>
                    <a:cubicBezTo>
                      <a:pt x="1734" y="533"/>
                      <a:pt x="1744" y="533"/>
                      <a:pt x="1755" y="533"/>
                    </a:cubicBezTo>
                    <a:cubicBezTo>
                      <a:pt x="2560" y="533"/>
                      <a:pt x="3172" y="900"/>
                      <a:pt x="3364" y="900"/>
                    </a:cubicBezTo>
                    <a:cubicBezTo>
                      <a:pt x="3387" y="900"/>
                      <a:pt x="3404" y="895"/>
                      <a:pt x="3415" y="883"/>
                    </a:cubicBezTo>
                    <a:cubicBezTo>
                      <a:pt x="3464" y="832"/>
                      <a:pt x="3357" y="631"/>
                      <a:pt x="3062" y="418"/>
                    </a:cubicBezTo>
                    <a:cubicBezTo>
                      <a:pt x="2776" y="206"/>
                      <a:pt x="2286" y="0"/>
                      <a:pt x="1718"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30"/>
              <p:cNvSpPr/>
              <p:nvPr/>
            </p:nvSpPr>
            <p:spPr>
              <a:xfrm>
                <a:off x="6471749" y="3101886"/>
                <a:ext cx="73525" cy="192350"/>
              </a:xfrm>
              <a:custGeom>
                <a:rect b="b" l="l" r="r" t="t"/>
                <a:pathLst>
                  <a:path extrusionOk="0" h="7694" w="2941">
                    <a:moveTo>
                      <a:pt x="2834" y="1"/>
                    </a:moveTo>
                    <a:cubicBezTo>
                      <a:pt x="2719" y="1"/>
                      <a:pt x="1861" y="2018"/>
                      <a:pt x="907" y="4538"/>
                    </a:cubicBezTo>
                    <a:cubicBezTo>
                      <a:pt x="675" y="5165"/>
                      <a:pt x="453" y="5764"/>
                      <a:pt x="242" y="6336"/>
                    </a:cubicBezTo>
                    <a:cubicBezTo>
                      <a:pt x="153" y="6601"/>
                      <a:pt x="0" y="6905"/>
                      <a:pt x="120" y="7255"/>
                    </a:cubicBezTo>
                    <a:cubicBezTo>
                      <a:pt x="184" y="7431"/>
                      <a:pt x="355" y="7557"/>
                      <a:pt x="505" y="7599"/>
                    </a:cubicBezTo>
                    <a:cubicBezTo>
                      <a:pt x="657" y="7645"/>
                      <a:pt x="788" y="7647"/>
                      <a:pt x="904" y="7654"/>
                    </a:cubicBezTo>
                    <a:cubicBezTo>
                      <a:pt x="1385" y="7680"/>
                      <a:pt x="1771" y="7694"/>
                      <a:pt x="2033" y="7694"/>
                    </a:cubicBezTo>
                    <a:cubicBezTo>
                      <a:pt x="2279" y="7694"/>
                      <a:pt x="2415" y="7682"/>
                      <a:pt x="2417" y="7656"/>
                    </a:cubicBezTo>
                    <a:cubicBezTo>
                      <a:pt x="2421" y="7605"/>
                      <a:pt x="1850" y="7506"/>
                      <a:pt x="924" y="7387"/>
                    </a:cubicBezTo>
                    <a:cubicBezTo>
                      <a:pt x="690" y="7363"/>
                      <a:pt x="468" y="7317"/>
                      <a:pt x="429" y="7156"/>
                    </a:cubicBezTo>
                    <a:cubicBezTo>
                      <a:pt x="374" y="6987"/>
                      <a:pt x="471" y="6734"/>
                      <a:pt x="585" y="6461"/>
                    </a:cubicBezTo>
                    <a:cubicBezTo>
                      <a:pt x="805" y="5893"/>
                      <a:pt x="1037" y="5297"/>
                      <a:pt x="1279" y="4674"/>
                    </a:cubicBezTo>
                    <a:cubicBezTo>
                      <a:pt x="2243" y="2131"/>
                      <a:pt x="2940" y="39"/>
                      <a:pt x="2837" y="1"/>
                    </a:cubicBezTo>
                    <a:cubicBezTo>
                      <a:pt x="2836" y="1"/>
                      <a:pt x="2835" y="1"/>
                      <a:pt x="2834"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30"/>
              <p:cNvSpPr/>
              <p:nvPr/>
            </p:nvSpPr>
            <p:spPr>
              <a:xfrm>
                <a:off x="6526224" y="3309186"/>
                <a:ext cx="78025" cy="66050"/>
              </a:xfrm>
              <a:custGeom>
                <a:rect b="b" l="l" r="r" t="t"/>
                <a:pathLst>
                  <a:path extrusionOk="0" h="2642" w="3121">
                    <a:moveTo>
                      <a:pt x="2944" y="0"/>
                    </a:moveTo>
                    <a:cubicBezTo>
                      <a:pt x="2944" y="0"/>
                      <a:pt x="2943" y="0"/>
                      <a:pt x="2942" y="0"/>
                    </a:cubicBezTo>
                    <a:cubicBezTo>
                      <a:pt x="2942" y="0"/>
                      <a:pt x="2941" y="0"/>
                      <a:pt x="2940" y="0"/>
                    </a:cubicBezTo>
                    <a:cubicBezTo>
                      <a:pt x="2793" y="0"/>
                      <a:pt x="2787" y="992"/>
                      <a:pt x="1937" y="1697"/>
                    </a:cubicBezTo>
                    <a:cubicBezTo>
                      <a:pt x="1085" y="2407"/>
                      <a:pt x="22" y="2295"/>
                      <a:pt x="14" y="2434"/>
                    </a:cubicBezTo>
                    <a:cubicBezTo>
                      <a:pt x="1" y="2497"/>
                      <a:pt x="251" y="2629"/>
                      <a:pt x="700" y="2641"/>
                    </a:cubicBezTo>
                    <a:cubicBezTo>
                      <a:pt x="721" y="2641"/>
                      <a:pt x="742" y="2642"/>
                      <a:pt x="764" y="2642"/>
                    </a:cubicBezTo>
                    <a:cubicBezTo>
                      <a:pt x="1202" y="2642"/>
                      <a:pt x="1808" y="2493"/>
                      <a:pt x="2305" y="2081"/>
                    </a:cubicBezTo>
                    <a:cubicBezTo>
                      <a:pt x="2828" y="1648"/>
                      <a:pt x="3050" y="1067"/>
                      <a:pt x="3084" y="659"/>
                    </a:cubicBezTo>
                    <a:cubicBezTo>
                      <a:pt x="3121" y="247"/>
                      <a:pt x="3013" y="0"/>
                      <a:pt x="2944"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30"/>
              <p:cNvSpPr/>
              <p:nvPr/>
            </p:nvSpPr>
            <p:spPr>
              <a:xfrm>
                <a:off x="6608649" y="3015686"/>
                <a:ext cx="107025" cy="30750"/>
              </a:xfrm>
              <a:custGeom>
                <a:rect b="b" l="l" r="r" t="t"/>
                <a:pathLst>
                  <a:path extrusionOk="0" h="1230" w="4281">
                    <a:moveTo>
                      <a:pt x="1805" y="0"/>
                    </a:moveTo>
                    <a:cubicBezTo>
                      <a:pt x="1325" y="0"/>
                      <a:pt x="899" y="91"/>
                      <a:pt x="593" y="216"/>
                    </a:cubicBezTo>
                    <a:cubicBezTo>
                      <a:pt x="199" y="375"/>
                      <a:pt x="0" y="571"/>
                      <a:pt x="39" y="689"/>
                    </a:cubicBezTo>
                    <a:cubicBezTo>
                      <a:pt x="129" y="940"/>
                      <a:pt x="1046" y="821"/>
                      <a:pt x="2124" y="951"/>
                    </a:cubicBezTo>
                    <a:cubicBezTo>
                      <a:pt x="2934" y="1032"/>
                      <a:pt x="3625" y="1229"/>
                      <a:pt x="3980" y="1229"/>
                    </a:cubicBezTo>
                    <a:cubicBezTo>
                      <a:pt x="4100" y="1229"/>
                      <a:pt x="4181" y="1207"/>
                      <a:pt x="4217" y="1151"/>
                    </a:cubicBezTo>
                    <a:cubicBezTo>
                      <a:pt x="4281" y="1043"/>
                      <a:pt x="4129" y="808"/>
                      <a:pt x="3777" y="566"/>
                    </a:cubicBezTo>
                    <a:cubicBezTo>
                      <a:pt x="3429" y="325"/>
                      <a:pt x="2873" y="95"/>
                      <a:pt x="2226" y="24"/>
                    </a:cubicBezTo>
                    <a:cubicBezTo>
                      <a:pt x="2082" y="8"/>
                      <a:pt x="1941" y="0"/>
                      <a:pt x="1805"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30"/>
              <p:cNvSpPr/>
              <p:nvPr/>
            </p:nvSpPr>
            <p:spPr>
              <a:xfrm>
                <a:off x="6396399" y="3028386"/>
                <a:ext cx="81175" cy="26075"/>
              </a:xfrm>
              <a:custGeom>
                <a:rect b="b" l="l" r="r" t="t"/>
                <a:pathLst>
                  <a:path extrusionOk="0" h="1043" w="3247">
                    <a:moveTo>
                      <a:pt x="1668" y="0"/>
                    </a:moveTo>
                    <a:cubicBezTo>
                      <a:pt x="1645" y="0"/>
                      <a:pt x="1622" y="1"/>
                      <a:pt x="1599" y="1"/>
                    </a:cubicBezTo>
                    <a:cubicBezTo>
                      <a:pt x="1076" y="17"/>
                      <a:pt x="622" y="208"/>
                      <a:pt x="357" y="421"/>
                    </a:cubicBezTo>
                    <a:cubicBezTo>
                      <a:pt x="89" y="635"/>
                      <a:pt x="0" y="851"/>
                      <a:pt x="72" y="952"/>
                    </a:cubicBezTo>
                    <a:cubicBezTo>
                      <a:pt x="124" y="1019"/>
                      <a:pt x="225" y="1042"/>
                      <a:pt x="364" y="1042"/>
                    </a:cubicBezTo>
                    <a:cubicBezTo>
                      <a:pt x="655" y="1042"/>
                      <a:pt x="1112" y="941"/>
                      <a:pt x="1627" y="934"/>
                    </a:cubicBezTo>
                    <a:cubicBezTo>
                      <a:pt x="1705" y="930"/>
                      <a:pt x="1781" y="929"/>
                      <a:pt x="1856" y="929"/>
                    </a:cubicBezTo>
                    <a:cubicBezTo>
                      <a:pt x="2222" y="929"/>
                      <a:pt x="2550" y="967"/>
                      <a:pt x="2792" y="967"/>
                    </a:cubicBezTo>
                    <a:cubicBezTo>
                      <a:pt x="2984" y="967"/>
                      <a:pt x="3122" y="943"/>
                      <a:pt x="3181" y="856"/>
                    </a:cubicBezTo>
                    <a:cubicBezTo>
                      <a:pt x="3247" y="749"/>
                      <a:pt x="3145" y="541"/>
                      <a:pt x="2864" y="343"/>
                    </a:cubicBezTo>
                    <a:cubicBezTo>
                      <a:pt x="2598" y="155"/>
                      <a:pt x="2163" y="0"/>
                      <a:pt x="1668"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30"/>
              <p:cNvSpPr/>
              <p:nvPr/>
            </p:nvSpPr>
            <p:spPr>
              <a:xfrm>
                <a:off x="6307024" y="2809586"/>
                <a:ext cx="614225" cy="377150"/>
              </a:xfrm>
              <a:custGeom>
                <a:rect b="b" l="l" r="r" t="t"/>
                <a:pathLst>
                  <a:path extrusionOk="0" h="15086" w="24569">
                    <a:moveTo>
                      <a:pt x="24265" y="6987"/>
                    </a:moveTo>
                    <a:cubicBezTo>
                      <a:pt x="24264" y="7013"/>
                      <a:pt x="24263" y="7040"/>
                      <a:pt x="24262" y="7067"/>
                    </a:cubicBezTo>
                    <a:lnTo>
                      <a:pt x="24262" y="7067"/>
                    </a:lnTo>
                    <a:cubicBezTo>
                      <a:pt x="24266" y="7105"/>
                      <a:pt x="24269" y="7143"/>
                      <a:pt x="24270" y="7181"/>
                    </a:cubicBezTo>
                    <a:lnTo>
                      <a:pt x="24265" y="6987"/>
                    </a:lnTo>
                    <a:close/>
                    <a:moveTo>
                      <a:pt x="8932" y="1"/>
                    </a:moveTo>
                    <a:cubicBezTo>
                      <a:pt x="7166" y="1"/>
                      <a:pt x="5407" y="234"/>
                      <a:pt x="3702" y="736"/>
                    </a:cubicBezTo>
                    <a:cubicBezTo>
                      <a:pt x="2248" y="1163"/>
                      <a:pt x="686" y="1954"/>
                      <a:pt x="274" y="3413"/>
                    </a:cubicBezTo>
                    <a:cubicBezTo>
                      <a:pt x="0" y="4383"/>
                      <a:pt x="385" y="5529"/>
                      <a:pt x="1245" y="6052"/>
                    </a:cubicBezTo>
                    <a:cubicBezTo>
                      <a:pt x="1551" y="6238"/>
                      <a:pt x="1908" y="6327"/>
                      <a:pt x="2266" y="6327"/>
                    </a:cubicBezTo>
                    <a:cubicBezTo>
                      <a:pt x="2914" y="6327"/>
                      <a:pt x="3563" y="6033"/>
                      <a:pt x="3908" y="5483"/>
                    </a:cubicBezTo>
                    <a:cubicBezTo>
                      <a:pt x="4802" y="6347"/>
                      <a:pt x="6041" y="6836"/>
                      <a:pt x="7283" y="6836"/>
                    </a:cubicBezTo>
                    <a:cubicBezTo>
                      <a:pt x="7484" y="6836"/>
                      <a:pt x="7686" y="6823"/>
                      <a:pt x="7886" y="6796"/>
                    </a:cubicBezTo>
                    <a:cubicBezTo>
                      <a:pt x="9317" y="6609"/>
                      <a:pt x="10644" y="5739"/>
                      <a:pt x="11389" y="4502"/>
                    </a:cubicBezTo>
                    <a:cubicBezTo>
                      <a:pt x="12107" y="5902"/>
                      <a:pt x="13703" y="6699"/>
                      <a:pt x="15274" y="6794"/>
                    </a:cubicBezTo>
                    <a:cubicBezTo>
                      <a:pt x="15402" y="6802"/>
                      <a:pt x="15530" y="6806"/>
                      <a:pt x="15658" y="6806"/>
                    </a:cubicBezTo>
                    <a:cubicBezTo>
                      <a:pt x="17096" y="6806"/>
                      <a:pt x="18510" y="6327"/>
                      <a:pt x="19820" y="5716"/>
                    </a:cubicBezTo>
                    <a:cubicBezTo>
                      <a:pt x="20182" y="7557"/>
                      <a:pt x="20545" y="9397"/>
                      <a:pt x="20908" y="11237"/>
                    </a:cubicBezTo>
                    <a:cubicBezTo>
                      <a:pt x="21041" y="11913"/>
                      <a:pt x="21265" y="13584"/>
                      <a:pt x="21611" y="14185"/>
                    </a:cubicBezTo>
                    <a:cubicBezTo>
                      <a:pt x="21973" y="14815"/>
                      <a:pt x="22292" y="15086"/>
                      <a:pt x="22566" y="15086"/>
                    </a:cubicBezTo>
                    <a:cubicBezTo>
                      <a:pt x="22972" y="15086"/>
                      <a:pt x="23281" y="14489"/>
                      <a:pt x="23491" y="13584"/>
                    </a:cubicBezTo>
                    <a:cubicBezTo>
                      <a:pt x="23550" y="13328"/>
                      <a:pt x="24221" y="12638"/>
                      <a:pt x="24267" y="12380"/>
                    </a:cubicBezTo>
                    <a:cubicBezTo>
                      <a:pt x="24568" y="10695"/>
                      <a:pt x="24196" y="8788"/>
                      <a:pt x="24262" y="7067"/>
                    </a:cubicBezTo>
                    <a:lnTo>
                      <a:pt x="24262" y="7067"/>
                    </a:lnTo>
                    <a:cubicBezTo>
                      <a:pt x="24173" y="6250"/>
                      <a:pt x="23409" y="5538"/>
                      <a:pt x="22851" y="4929"/>
                    </a:cubicBezTo>
                    <a:cubicBezTo>
                      <a:pt x="22268" y="4290"/>
                      <a:pt x="21534" y="3811"/>
                      <a:pt x="20788" y="3373"/>
                    </a:cubicBezTo>
                    <a:cubicBezTo>
                      <a:pt x="17209" y="1273"/>
                      <a:pt x="13054" y="1"/>
                      <a:pt x="893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30"/>
              <p:cNvSpPr/>
              <p:nvPr/>
            </p:nvSpPr>
            <p:spPr>
              <a:xfrm>
                <a:off x="7130399" y="4663061"/>
                <a:ext cx="343675" cy="584225"/>
              </a:xfrm>
              <a:custGeom>
                <a:rect b="b" l="l" r="r" t="t"/>
                <a:pathLst>
                  <a:path extrusionOk="0" h="23369" w="13747">
                    <a:moveTo>
                      <a:pt x="0" y="0"/>
                    </a:moveTo>
                    <a:lnTo>
                      <a:pt x="4123" y="23331"/>
                    </a:lnTo>
                    <a:lnTo>
                      <a:pt x="13746" y="23369"/>
                    </a:lnTo>
                    <a:lnTo>
                      <a:pt x="10945" y="362"/>
                    </a:lnTo>
                    <a:lnTo>
                      <a:pt x="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30"/>
              <p:cNvSpPr/>
              <p:nvPr/>
            </p:nvSpPr>
            <p:spPr>
              <a:xfrm>
                <a:off x="5626324" y="3712136"/>
                <a:ext cx="1905650" cy="1534225"/>
              </a:xfrm>
              <a:custGeom>
                <a:rect b="b" l="l" r="r" t="t"/>
                <a:pathLst>
                  <a:path extrusionOk="0" h="61369" w="76226">
                    <a:moveTo>
                      <a:pt x="34070" y="1"/>
                    </a:moveTo>
                    <a:cubicBezTo>
                      <a:pt x="34070" y="1"/>
                      <a:pt x="30052" y="499"/>
                      <a:pt x="25892" y="1949"/>
                    </a:cubicBezTo>
                    <a:cubicBezTo>
                      <a:pt x="22411" y="3162"/>
                      <a:pt x="18849" y="4622"/>
                      <a:pt x="17356" y="5500"/>
                    </a:cubicBezTo>
                    <a:cubicBezTo>
                      <a:pt x="15863" y="6379"/>
                      <a:pt x="1" y="16446"/>
                      <a:pt x="1" y="16446"/>
                    </a:cubicBezTo>
                    <a:lnTo>
                      <a:pt x="3772" y="33983"/>
                    </a:lnTo>
                    <a:lnTo>
                      <a:pt x="20126" y="25336"/>
                    </a:lnTo>
                    <a:lnTo>
                      <a:pt x="22209" y="61306"/>
                    </a:lnTo>
                    <a:lnTo>
                      <a:pt x="64286" y="61368"/>
                    </a:lnTo>
                    <a:lnTo>
                      <a:pt x="64286" y="61368"/>
                    </a:lnTo>
                    <a:lnTo>
                      <a:pt x="61195" y="39118"/>
                    </a:lnTo>
                    <a:lnTo>
                      <a:pt x="76225" y="38729"/>
                    </a:lnTo>
                    <a:cubicBezTo>
                      <a:pt x="76225" y="38729"/>
                      <a:pt x="73437" y="21094"/>
                      <a:pt x="72295" y="17142"/>
                    </a:cubicBezTo>
                    <a:cubicBezTo>
                      <a:pt x="71154" y="13191"/>
                      <a:pt x="66763" y="8712"/>
                      <a:pt x="63339" y="6869"/>
                    </a:cubicBezTo>
                    <a:cubicBezTo>
                      <a:pt x="59914" y="5025"/>
                      <a:pt x="49847" y="637"/>
                      <a:pt x="49847" y="637"/>
                    </a:cubicBezTo>
                    <a:cubicBezTo>
                      <a:pt x="47178" y="1758"/>
                      <a:pt x="44604" y="2339"/>
                      <a:pt x="42132" y="2339"/>
                    </a:cubicBezTo>
                    <a:cubicBezTo>
                      <a:pt x="39308" y="2339"/>
                      <a:pt x="36616" y="1580"/>
                      <a:pt x="3407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30"/>
              <p:cNvSpPr/>
              <p:nvPr/>
            </p:nvSpPr>
            <p:spPr>
              <a:xfrm>
                <a:off x="7133899" y="4220636"/>
                <a:ext cx="29125" cy="561350"/>
              </a:xfrm>
              <a:custGeom>
                <a:rect b="b" l="l" r="r" t="t"/>
                <a:pathLst>
                  <a:path extrusionOk="0" h="22454" w="1165">
                    <a:moveTo>
                      <a:pt x="24" y="0"/>
                    </a:moveTo>
                    <a:cubicBezTo>
                      <a:pt x="16" y="0"/>
                      <a:pt x="10" y="79"/>
                      <a:pt x="5" y="230"/>
                    </a:cubicBezTo>
                    <a:cubicBezTo>
                      <a:pt x="4" y="408"/>
                      <a:pt x="3" y="624"/>
                      <a:pt x="1" y="885"/>
                    </a:cubicBezTo>
                    <a:cubicBezTo>
                      <a:pt x="10" y="1492"/>
                      <a:pt x="23" y="2306"/>
                      <a:pt x="36" y="3295"/>
                    </a:cubicBezTo>
                    <a:cubicBezTo>
                      <a:pt x="80" y="5329"/>
                      <a:pt x="167" y="8138"/>
                      <a:pt x="306" y="11241"/>
                    </a:cubicBezTo>
                    <a:cubicBezTo>
                      <a:pt x="447" y="14344"/>
                      <a:pt x="619" y="17151"/>
                      <a:pt x="791" y="19179"/>
                    </a:cubicBezTo>
                    <a:cubicBezTo>
                      <a:pt x="879" y="20193"/>
                      <a:pt x="953" y="21013"/>
                      <a:pt x="1026" y="21579"/>
                    </a:cubicBezTo>
                    <a:cubicBezTo>
                      <a:pt x="1059" y="21837"/>
                      <a:pt x="1088" y="22052"/>
                      <a:pt x="1111" y="22229"/>
                    </a:cubicBezTo>
                    <a:cubicBezTo>
                      <a:pt x="1131" y="22377"/>
                      <a:pt x="1148" y="22454"/>
                      <a:pt x="1155" y="22454"/>
                    </a:cubicBezTo>
                    <a:cubicBezTo>
                      <a:pt x="1156" y="22454"/>
                      <a:pt x="1156" y="22454"/>
                      <a:pt x="1156" y="22454"/>
                    </a:cubicBezTo>
                    <a:cubicBezTo>
                      <a:pt x="1164" y="22454"/>
                      <a:pt x="1164" y="22374"/>
                      <a:pt x="1159" y="22224"/>
                    </a:cubicBezTo>
                    <a:cubicBezTo>
                      <a:pt x="1148" y="22046"/>
                      <a:pt x="1136" y="21831"/>
                      <a:pt x="1120" y="21570"/>
                    </a:cubicBezTo>
                    <a:cubicBezTo>
                      <a:pt x="1080" y="20965"/>
                      <a:pt x="1027" y="20153"/>
                      <a:pt x="962" y="19166"/>
                    </a:cubicBezTo>
                    <a:cubicBezTo>
                      <a:pt x="836" y="17137"/>
                      <a:pt x="690" y="14331"/>
                      <a:pt x="550" y="11229"/>
                    </a:cubicBezTo>
                    <a:cubicBezTo>
                      <a:pt x="417" y="8146"/>
                      <a:pt x="298" y="5356"/>
                      <a:pt x="209" y="3289"/>
                    </a:cubicBezTo>
                    <a:cubicBezTo>
                      <a:pt x="162" y="2301"/>
                      <a:pt x="124" y="1488"/>
                      <a:pt x="96" y="881"/>
                    </a:cubicBezTo>
                    <a:cubicBezTo>
                      <a:pt x="80" y="621"/>
                      <a:pt x="66" y="406"/>
                      <a:pt x="55" y="228"/>
                    </a:cubicBezTo>
                    <a:cubicBezTo>
                      <a:pt x="43" y="78"/>
                      <a:pt x="33" y="0"/>
                      <a:pt x="2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30"/>
              <p:cNvSpPr/>
              <p:nvPr/>
            </p:nvSpPr>
            <p:spPr>
              <a:xfrm>
                <a:off x="6134424" y="4227761"/>
                <a:ext cx="17000" cy="423375"/>
              </a:xfrm>
              <a:custGeom>
                <a:rect b="b" l="l" r="r" t="t"/>
                <a:pathLst>
                  <a:path extrusionOk="0" h="16935" w="680">
                    <a:moveTo>
                      <a:pt x="56" y="1"/>
                    </a:moveTo>
                    <a:cubicBezTo>
                      <a:pt x="39" y="1"/>
                      <a:pt x="24" y="237"/>
                      <a:pt x="14" y="667"/>
                    </a:cubicBezTo>
                    <a:cubicBezTo>
                      <a:pt x="3" y="1095"/>
                      <a:pt x="1" y="1717"/>
                      <a:pt x="12" y="2484"/>
                    </a:cubicBezTo>
                    <a:cubicBezTo>
                      <a:pt x="32" y="4018"/>
                      <a:pt x="111" y="6136"/>
                      <a:pt x="218" y="8473"/>
                    </a:cubicBezTo>
                    <a:cubicBezTo>
                      <a:pt x="326" y="10786"/>
                      <a:pt x="423" y="12879"/>
                      <a:pt x="496" y="14456"/>
                    </a:cubicBezTo>
                    <a:cubicBezTo>
                      <a:pt x="526" y="15185"/>
                      <a:pt x="552" y="15794"/>
                      <a:pt x="572" y="16268"/>
                    </a:cubicBezTo>
                    <a:cubicBezTo>
                      <a:pt x="590" y="16697"/>
                      <a:pt x="607" y="16934"/>
                      <a:pt x="624" y="16934"/>
                    </a:cubicBezTo>
                    <a:cubicBezTo>
                      <a:pt x="640" y="16934"/>
                      <a:pt x="657" y="16696"/>
                      <a:pt x="667" y="16267"/>
                    </a:cubicBezTo>
                    <a:cubicBezTo>
                      <a:pt x="677" y="15838"/>
                      <a:pt x="680" y="15217"/>
                      <a:pt x="668" y="14450"/>
                    </a:cubicBezTo>
                    <a:cubicBezTo>
                      <a:pt x="648" y="12916"/>
                      <a:pt x="569" y="10799"/>
                      <a:pt x="461" y="8462"/>
                    </a:cubicBezTo>
                    <a:cubicBezTo>
                      <a:pt x="355" y="6148"/>
                      <a:pt x="257" y="4055"/>
                      <a:pt x="184" y="2478"/>
                    </a:cubicBezTo>
                    <a:cubicBezTo>
                      <a:pt x="154" y="1749"/>
                      <a:pt x="128" y="1140"/>
                      <a:pt x="108" y="665"/>
                    </a:cubicBezTo>
                    <a:cubicBezTo>
                      <a:pt x="91" y="237"/>
                      <a:pt x="72" y="1"/>
                      <a:pt x="5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30"/>
              <p:cNvSpPr/>
              <p:nvPr/>
            </p:nvSpPr>
            <p:spPr>
              <a:xfrm>
                <a:off x="7130374" y="4266111"/>
                <a:ext cx="126375" cy="424000"/>
              </a:xfrm>
              <a:custGeom>
                <a:rect b="b" l="l" r="r" t="t"/>
                <a:pathLst>
                  <a:path extrusionOk="0" h="16960" w="5055">
                    <a:moveTo>
                      <a:pt x="252" y="1"/>
                    </a:moveTo>
                    <a:lnTo>
                      <a:pt x="0" y="707"/>
                    </a:lnTo>
                    <a:cubicBezTo>
                      <a:pt x="301" y="5249"/>
                      <a:pt x="602" y="9791"/>
                      <a:pt x="902" y="14333"/>
                    </a:cubicBezTo>
                    <a:cubicBezTo>
                      <a:pt x="968" y="15331"/>
                      <a:pt x="1033" y="16958"/>
                      <a:pt x="1033" y="16958"/>
                    </a:cubicBezTo>
                    <a:cubicBezTo>
                      <a:pt x="1087" y="16959"/>
                      <a:pt x="1140" y="16959"/>
                      <a:pt x="1194" y="16959"/>
                    </a:cubicBezTo>
                    <a:cubicBezTo>
                      <a:pt x="2890" y="16959"/>
                      <a:pt x="4421" y="16583"/>
                      <a:pt x="4732" y="15473"/>
                    </a:cubicBezTo>
                    <a:cubicBezTo>
                      <a:pt x="5054" y="14328"/>
                      <a:pt x="4671" y="13116"/>
                      <a:pt x="4291" y="11990"/>
                    </a:cubicBezTo>
                    <a:cubicBezTo>
                      <a:pt x="2945" y="7994"/>
                      <a:pt x="1598" y="3997"/>
                      <a:pt x="252" y="1"/>
                    </a:cubicBezTo>
                    <a:close/>
                  </a:path>
                </a:pathLst>
              </a:custGeom>
              <a:solidFill>
                <a:srgbClr val="455A64">
                  <a:alpha val="2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30"/>
              <p:cNvSpPr/>
              <p:nvPr/>
            </p:nvSpPr>
            <p:spPr>
              <a:xfrm>
                <a:off x="7271849" y="4263686"/>
                <a:ext cx="168000" cy="163150"/>
              </a:xfrm>
              <a:custGeom>
                <a:rect b="b" l="l" r="r" t="t"/>
                <a:pathLst>
                  <a:path extrusionOk="0" h="6526" w="6720">
                    <a:moveTo>
                      <a:pt x="2853" y="269"/>
                    </a:moveTo>
                    <a:lnTo>
                      <a:pt x="6425" y="2803"/>
                    </a:lnTo>
                    <a:lnTo>
                      <a:pt x="6425" y="2803"/>
                    </a:lnTo>
                    <a:cubicBezTo>
                      <a:pt x="5671" y="3876"/>
                      <a:pt x="5051" y="4784"/>
                      <a:pt x="4608" y="5435"/>
                    </a:cubicBezTo>
                    <a:lnTo>
                      <a:pt x="4079" y="6223"/>
                    </a:lnTo>
                    <a:cubicBezTo>
                      <a:pt x="3957" y="6407"/>
                      <a:pt x="3892" y="6511"/>
                      <a:pt x="3893" y="6524"/>
                    </a:cubicBezTo>
                    <a:lnTo>
                      <a:pt x="3893" y="6524"/>
                    </a:lnTo>
                    <a:cubicBezTo>
                      <a:pt x="3891" y="6512"/>
                      <a:pt x="3796" y="6435"/>
                      <a:pt x="3621" y="6300"/>
                    </a:cubicBezTo>
                    <a:lnTo>
                      <a:pt x="2865" y="5726"/>
                    </a:lnTo>
                    <a:cubicBezTo>
                      <a:pt x="2235" y="5252"/>
                      <a:pt x="1354" y="4595"/>
                      <a:pt x="293" y="3823"/>
                    </a:cubicBezTo>
                    <a:lnTo>
                      <a:pt x="293" y="3823"/>
                    </a:lnTo>
                    <a:lnTo>
                      <a:pt x="1505" y="2147"/>
                    </a:lnTo>
                    <a:lnTo>
                      <a:pt x="2200" y="1181"/>
                    </a:lnTo>
                    <a:lnTo>
                      <a:pt x="2558" y="680"/>
                    </a:lnTo>
                    <a:lnTo>
                      <a:pt x="2741" y="426"/>
                    </a:lnTo>
                    <a:lnTo>
                      <a:pt x="2832" y="299"/>
                    </a:lnTo>
                    <a:lnTo>
                      <a:pt x="2853" y="269"/>
                    </a:lnTo>
                    <a:close/>
                    <a:moveTo>
                      <a:pt x="2899" y="0"/>
                    </a:moveTo>
                    <a:lnTo>
                      <a:pt x="2899" y="0"/>
                    </a:lnTo>
                    <a:cubicBezTo>
                      <a:pt x="2897" y="0"/>
                      <a:pt x="2688" y="36"/>
                      <a:pt x="2689" y="36"/>
                    </a:cubicBezTo>
                    <a:cubicBezTo>
                      <a:pt x="2689" y="36"/>
                      <a:pt x="2700" y="34"/>
                      <a:pt x="2727" y="29"/>
                    </a:cubicBezTo>
                    <a:lnTo>
                      <a:pt x="2727" y="29"/>
                    </a:lnTo>
                    <a:lnTo>
                      <a:pt x="2725" y="31"/>
                    </a:lnTo>
                    <a:lnTo>
                      <a:pt x="2724" y="33"/>
                    </a:lnTo>
                    <a:lnTo>
                      <a:pt x="2721" y="37"/>
                    </a:lnTo>
                    <a:lnTo>
                      <a:pt x="2716" y="45"/>
                    </a:lnTo>
                    <a:lnTo>
                      <a:pt x="2703" y="60"/>
                    </a:lnTo>
                    <a:lnTo>
                      <a:pt x="2680" y="93"/>
                    </a:lnTo>
                    <a:lnTo>
                      <a:pt x="2635" y="157"/>
                    </a:lnTo>
                    <a:lnTo>
                      <a:pt x="2544" y="284"/>
                    </a:lnTo>
                    <a:lnTo>
                      <a:pt x="2363" y="539"/>
                    </a:lnTo>
                    <a:lnTo>
                      <a:pt x="2006" y="1040"/>
                    </a:lnTo>
                    <a:lnTo>
                      <a:pt x="1316" y="2010"/>
                    </a:lnTo>
                    <a:cubicBezTo>
                      <a:pt x="871" y="2640"/>
                      <a:pt x="451" y="3236"/>
                      <a:pt x="62" y="3785"/>
                    </a:cubicBezTo>
                    <a:lnTo>
                      <a:pt x="1" y="3872"/>
                    </a:lnTo>
                    <a:lnTo>
                      <a:pt x="86" y="3932"/>
                    </a:lnTo>
                    <a:cubicBezTo>
                      <a:pt x="1235" y="4740"/>
                      <a:pt x="2196" y="5399"/>
                      <a:pt x="2861" y="5849"/>
                    </a:cubicBezTo>
                    <a:lnTo>
                      <a:pt x="3629" y="6364"/>
                    </a:lnTo>
                    <a:cubicBezTo>
                      <a:pt x="3788" y="6469"/>
                      <a:pt x="3879" y="6526"/>
                      <a:pt x="3892" y="6526"/>
                    </a:cubicBezTo>
                    <a:cubicBezTo>
                      <a:pt x="3893" y="6526"/>
                      <a:pt x="3894" y="6525"/>
                      <a:pt x="3893" y="6524"/>
                    </a:cubicBezTo>
                    <a:lnTo>
                      <a:pt x="3893" y="6524"/>
                    </a:lnTo>
                    <a:cubicBezTo>
                      <a:pt x="3894" y="6525"/>
                      <a:pt x="3894" y="6525"/>
                      <a:pt x="3894" y="6525"/>
                    </a:cubicBezTo>
                    <a:cubicBezTo>
                      <a:pt x="3902" y="6525"/>
                      <a:pt x="3971" y="6442"/>
                      <a:pt x="4092" y="6288"/>
                    </a:cubicBezTo>
                    <a:lnTo>
                      <a:pt x="4653" y="5552"/>
                    </a:lnTo>
                    <a:cubicBezTo>
                      <a:pt x="5136" y="4910"/>
                      <a:pt x="5833" y="3976"/>
                      <a:pt x="6658" y="2840"/>
                    </a:cubicBezTo>
                    <a:lnTo>
                      <a:pt x="6719" y="2754"/>
                    </a:lnTo>
                    <a:lnTo>
                      <a:pt x="6633" y="2693"/>
                    </a:lnTo>
                    <a:cubicBezTo>
                      <a:pt x="5537" y="1904"/>
                      <a:pt x="4259" y="983"/>
                      <a:pt x="2897" y="1"/>
                    </a:cubicBezTo>
                    <a:cubicBezTo>
                      <a:pt x="2899" y="1"/>
                      <a:pt x="2900" y="0"/>
                      <a:pt x="2899"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30"/>
              <p:cNvSpPr/>
              <p:nvPr/>
            </p:nvSpPr>
            <p:spPr>
              <a:xfrm>
                <a:off x="6873999" y="4031411"/>
                <a:ext cx="167975" cy="163175"/>
              </a:xfrm>
              <a:custGeom>
                <a:rect b="b" l="l" r="r" t="t"/>
                <a:pathLst>
                  <a:path extrusionOk="0" h="6527" w="6719">
                    <a:moveTo>
                      <a:pt x="2853" y="269"/>
                    </a:moveTo>
                    <a:lnTo>
                      <a:pt x="6425" y="2803"/>
                    </a:lnTo>
                    <a:lnTo>
                      <a:pt x="6425" y="2803"/>
                    </a:lnTo>
                    <a:cubicBezTo>
                      <a:pt x="5671" y="3875"/>
                      <a:pt x="5051" y="4784"/>
                      <a:pt x="4608" y="5436"/>
                    </a:cubicBezTo>
                    <a:cubicBezTo>
                      <a:pt x="4397" y="5750"/>
                      <a:pt x="4221" y="6011"/>
                      <a:pt x="4078" y="6223"/>
                    </a:cubicBezTo>
                    <a:cubicBezTo>
                      <a:pt x="3959" y="6404"/>
                      <a:pt x="3895" y="6508"/>
                      <a:pt x="3893" y="6523"/>
                    </a:cubicBezTo>
                    <a:lnTo>
                      <a:pt x="3893" y="6523"/>
                    </a:lnTo>
                    <a:cubicBezTo>
                      <a:pt x="3882" y="6506"/>
                      <a:pt x="3788" y="6429"/>
                      <a:pt x="3621" y="6300"/>
                    </a:cubicBezTo>
                    <a:cubicBezTo>
                      <a:pt x="3417" y="6145"/>
                      <a:pt x="3166" y="5955"/>
                      <a:pt x="2865" y="5727"/>
                    </a:cubicBezTo>
                    <a:cubicBezTo>
                      <a:pt x="2235" y="5253"/>
                      <a:pt x="1353" y="4595"/>
                      <a:pt x="293" y="3823"/>
                    </a:cubicBezTo>
                    <a:lnTo>
                      <a:pt x="293" y="3823"/>
                    </a:lnTo>
                    <a:lnTo>
                      <a:pt x="1505" y="2147"/>
                    </a:lnTo>
                    <a:lnTo>
                      <a:pt x="2200" y="1181"/>
                    </a:lnTo>
                    <a:lnTo>
                      <a:pt x="2559" y="680"/>
                    </a:lnTo>
                    <a:lnTo>
                      <a:pt x="2740" y="426"/>
                    </a:lnTo>
                    <a:lnTo>
                      <a:pt x="2832" y="299"/>
                    </a:lnTo>
                    <a:lnTo>
                      <a:pt x="2853" y="269"/>
                    </a:lnTo>
                    <a:close/>
                    <a:moveTo>
                      <a:pt x="2899" y="1"/>
                    </a:moveTo>
                    <a:cubicBezTo>
                      <a:pt x="2897" y="1"/>
                      <a:pt x="2688" y="36"/>
                      <a:pt x="2688" y="36"/>
                    </a:cubicBezTo>
                    <a:cubicBezTo>
                      <a:pt x="2689" y="36"/>
                      <a:pt x="2699" y="34"/>
                      <a:pt x="2726" y="30"/>
                    </a:cubicBezTo>
                    <a:lnTo>
                      <a:pt x="2726" y="31"/>
                    </a:lnTo>
                    <a:lnTo>
                      <a:pt x="2723" y="33"/>
                    </a:lnTo>
                    <a:lnTo>
                      <a:pt x="2721" y="37"/>
                    </a:lnTo>
                    <a:lnTo>
                      <a:pt x="2716" y="45"/>
                    </a:lnTo>
                    <a:lnTo>
                      <a:pt x="2704" y="62"/>
                    </a:lnTo>
                    <a:lnTo>
                      <a:pt x="2681" y="93"/>
                    </a:lnTo>
                    <a:lnTo>
                      <a:pt x="2636" y="157"/>
                    </a:lnTo>
                    <a:lnTo>
                      <a:pt x="2543" y="286"/>
                    </a:lnTo>
                    <a:lnTo>
                      <a:pt x="2362" y="539"/>
                    </a:lnTo>
                    <a:cubicBezTo>
                      <a:pt x="2242" y="709"/>
                      <a:pt x="2124" y="876"/>
                      <a:pt x="2005" y="1040"/>
                    </a:cubicBezTo>
                    <a:lnTo>
                      <a:pt x="1316" y="2011"/>
                    </a:lnTo>
                    <a:lnTo>
                      <a:pt x="62" y="3785"/>
                    </a:lnTo>
                    <a:lnTo>
                      <a:pt x="1" y="3872"/>
                    </a:lnTo>
                    <a:lnTo>
                      <a:pt x="87" y="3932"/>
                    </a:lnTo>
                    <a:cubicBezTo>
                      <a:pt x="1235" y="4741"/>
                      <a:pt x="2196" y="5399"/>
                      <a:pt x="2861" y="5850"/>
                    </a:cubicBezTo>
                    <a:lnTo>
                      <a:pt x="3628" y="6365"/>
                    </a:lnTo>
                    <a:cubicBezTo>
                      <a:pt x="3789" y="6470"/>
                      <a:pt x="3880" y="6527"/>
                      <a:pt x="3892" y="6527"/>
                    </a:cubicBezTo>
                    <a:cubicBezTo>
                      <a:pt x="3893" y="6527"/>
                      <a:pt x="3894" y="6526"/>
                      <a:pt x="3894" y="6525"/>
                    </a:cubicBezTo>
                    <a:cubicBezTo>
                      <a:pt x="3894" y="6525"/>
                      <a:pt x="3894" y="6525"/>
                      <a:pt x="3894" y="6525"/>
                    </a:cubicBezTo>
                    <a:lnTo>
                      <a:pt x="3894" y="6525"/>
                    </a:lnTo>
                    <a:cubicBezTo>
                      <a:pt x="3894" y="6525"/>
                      <a:pt x="3894" y="6525"/>
                      <a:pt x="3894" y="6525"/>
                    </a:cubicBezTo>
                    <a:cubicBezTo>
                      <a:pt x="3903" y="6525"/>
                      <a:pt x="3971" y="6442"/>
                      <a:pt x="4092" y="6288"/>
                    </a:cubicBezTo>
                    <a:lnTo>
                      <a:pt x="4652" y="5552"/>
                    </a:lnTo>
                    <a:cubicBezTo>
                      <a:pt x="5135" y="4910"/>
                      <a:pt x="5832" y="3976"/>
                      <a:pt x="6657" y="2840"/>
                    </a:cubicBezTo>
                    <a:lnTo>
                      <a:pt x="6718" y="2756"/>
                    </a:lnTo>
                    <a:lnTo>
                      <a:pt x="6633" y="2693"/>
                    </a:lnTo>
                    <a:lnTo>
                      <a:pt x="2896" y="1"/>
                    </a:lnTo>
                    <a:cubicBezTo>
                      <a:pt x="2898" y="1"/>
                      <a:pt x="2899" y="1"/>
                      <a:pt x="2899" y="1"/>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30"/>
              <p:cNvSpPr/>
              <p:nvPr/>
            </p:nvSpPr>
            <p:spPr>
              <a:xfrm>
                <a:off x="6290599" y="4084211"/>
                <a:ext cx="167975" cy="163175"/>
              </a:xfrm>
              <a:custGeom>
                <a:rect b="b" l="l" r="r" t="t"/>
                <a:pathLst>
                  <a:path extrusionOk="0" h="6527" w="6719">
                    <a:moveTo>
                      <a:pt x="2898" y="0"/>
                    </a:moveTo>
                    <a:lnTo>
                      <a:pt x="2898" y="0"/>
                    </a:lnTo>
                    <a:cubicBezTo>
                      <a:pt x="2897" y="0"/>
                      <a:pt x="2687" y="36"/>
                      <a:pt x="2688" y="36"/>
                    </a:cubicBezTo>
                    <a:cubicBezTo>
                      <a:pt x="2688" y="36"/>
                      <a:pt x="2699" y="34"/>
                      <a:pt x="2725" y="29"/>
                    </a:cubicBezTo>
                    <a:lnTo>
                      <a:pt x="2725" y="31"/>
                    </a:lnTo>
                    <a:lnTo>
                      <a:pt x="2723" y="33"/>
                    </a:lnTo>
                    <a:lnTo>
                      <a:pt x="2720" y="37"/>
                    </a:lnTo>
                    <a:lnTo>
                      <a:pt x="2715" y="45"/>
                    </a:lnTo>
                    <a:lnTo>
                      <a:pt x="2703" y="61"/>
                    </a:lnTo>
                    <a:lnTo>
                      <a:pt x="2680" y="93"/>
                    </a:lnTo>
                    <a:lnTo>
                      <a:pt x="2635" y="157"/>
                    </a:lnTo>
                    <a:lnTo>
                      <a:pt x="2542" y="285"/>
                    </a:lnTo>
                    <a:lnTo>
                      <a:pt x="2361" y="539"/>
                    </a:lnTo>
                    <a:lnTo>
                      <a:pt x="2004" y="1040"/>
                    </a:lnTo>
                    <a:lnTo>
                      <a:pt x="1315" y="2010"/>
                    </a:lnTo>
                    <a:lnTo>
                      <a:pt x="62" y="3785"/>
                    </a:lnTo>
                    <a:lnTo>
                      <a:pt x="0" y="3872"/>
                    </a:lnTo>
                    <a:lnTo>
                      <a:pt x="86" y="3932"/>
                    </a:lnTo>
                    <a:cubicBezTo>
                      <a:pt x="1234" y="4741"/>
                      <a:pt x="2195" y="5399"/>
                      <a:pt x="2860" y="5849"/>
                    </a:cubicBezTo>
                    <a:lnTo>
                      <a:pt x="3627" y="6365"/>
                    </a:lnTo>
                    <a:cubicBezTo>
                      <a:pt x="3788" y="6470"/>
                      <a:pt x="3879" y="6526"/>
                      <a:pt x="3891" y="6526"/>
                    </a:cubicBezTo>
                    <a:cubicBezTo>
                      <a:pt x="3893" y="6526"/>
                      <a:pt x="3893" y="6526"/>
                      <a:pt x="3893" y="6525"/>
                    </a:cubicBezTo>
                    <a:cubicBezTo>
                      <a:pt x="3892" y="6514"/>
                      <a:pt x="3796" y="6436"/>
                      <a:pt x="3620" y="6300"/>
                    </a:cubicBezTo>
                    <a:lnTo>
                      <a:pt x="2864" y="5726"/>
                    </a:lnTo>
                    <a:cubicBezTo>
                      <a:pt x="2234" y="5252"/>
                      <a:pt x="1353" y="4595"/>
                      <a:pt x="293" y="3823"/>
                    </a:cubicBezTo>
                    <a:lnTo>
                      <a:pt x="293" y="3823"/>
                    </a:lnTo>
                    <a:lnTo>
                      <a:pt x="1504" y="2148"/>
                    </a:lnTo>
                    <a:lnTo>
                      <a:pt x="2200" y="1181"/>
                    </a:lnTo>
                    <a:lnTo>
                      <a:pt x="2558" y="680"/>
                    </a:lnTo>
                    <a:lnTo>
                      <a:pt x="2740" y="426"/>
                    </a:lnTo>
                    <a:lnTo>
                      <a:pt x="2831" y="299"/>
                    </a:lnTo>
                    <a:lnTo>
                      <a:pt x="2853" y="269"/>
                    </a:lnTo>
                    <a:lnTo>
                      <a:pt x="2853" y="269"/>
                    </a:lnTo>
                    <a:lnTo>
                      <a:pt x="6424" y="2802"/>
                    </a:lnTo>
                    <a:lnTo>
                      <a:pt x="6424" y="2802"/>
                    </a:lnTo>
                    <a:cubicBezTo>
                      <a:pt x="5670" y="3875"/>
                      <a:pt x="5050" y="4783"/>
                      <a:pt x="4607" y="5436"/>
                    </a:cubicBezTo>
                    <a:cubicBezTo>
                      <a:pt x="4396" y="5749"/>
                      <a:pt x="4220" y="6011"/>
                      <a:pt x="4078" y="6223"/>
                    </a:cubicBezTo>
                    <a:cubicBezTo>
                      <a:pt x="3955" y="6409"/>
                      <a:pt x="3891" y="6513"/>
                      <a:pt x="3893" y="6524"/>
                    </a:cubicBezTo>
                    <a:cubicBezTo>
                      <a:pt x="3893" y="6525"/>
                      <a:pt x="3893" y="6525"/>
                      <a:pt x="3894" y="6525"/>
                    </a:cubicBezTo>
                    <a:cubicBezTo>
                      <a:pt x="3902" y="6525"/>
                      <a:pt x="3971" y="6442"/>
                      <a:pt x="4092" y="6288"/>
                    </a:cubicBezTo>
                    <a:lnTo>
                      <a:pt x="4652" y="5552"/>
                    </a:lnTo>
                    <a:cubicBezTo>
                      <a:pt x="5134" y="4910"/>
                      <a:pt x="5832" y="3976"/>
                      <a:pt x="6657" y="2840"/>
                    </a:cubicBezTo>
                    <a:lnTo>
                      <a:pt x="6719" y="2755"/>
                    </a:lnTo>
                    <a:lnTo>
                      <a:pt x="6632" y="2693"/>
                    </a:lnTo>
                    <a:lnTo>
                      <a:pt x="2895" y="1"/>
                    </a:lnTo>
                    <a:cubicBezTo>
                      <a:pt x="2897" y="1"/>
                      <a:pt x="2898" y="0"/>
                      <a:pt x="2898"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30"/>
              <p:cNvSpPr/>
              <p:nvPr/>
            </p:nvSpPr>
            <p:spPr>
              <a:xfrm>
                <a:off x="6346549" y="4506086"/>
                <a:ext cx="167950" cy="163150"/>
              </a:xfrm>
              <a:custGeom>
                <a:rect b="b" l="l" r="r" t="t"/>
                <a:pathLst>
                  <a:path extrusionOk="0" h="6526" w="6718">
                    <a:moveTo>
                      <a:pt x="2852" y="269"/>
                    </a:moveTo>
                    <a:lnTo>
                      <a:pt x="6423" y="2803"/>
                    </a:lnTo>
                    <a:lnTo>
                      <a:pt x="6423" y="2803"/>
                    </a:lnTo>
                    <a:cubicBezTo>
                      <a:pt x="5669" y="3876"/>
                      <a:pt x="5049" y="4784"/>
                      <a:pt x="4606" y="5435"/>
                    </a:cubicBezTo>
                    <a:lnTo>
                      <a:pt x="4076" y="6223"/>
                    </a:lnTo>
                    <a:cubicBezTo>
                      <a:pt x="3960" y="6400"/>
                      <a:pt x="3895" y="6503"/>
                      <a:pt x="3892" y="6522"/>
                    </a:cubicBezTo>
                    <a:lnTo>
                      <a:pt x="3892" y="6522"/>
                    </a:lnTo>
                    <a:cubicBezTo>
                      <a:pt x="3881" y="6505"/>
                      <a:pt x="3786" y="6430"/>
                      <a:pt x="3619" y="6300"/>
                    </a:cubicBezTo>
                    <a:lnTo>
                      <a:pt x="2864" y="5727"/>
                    </a:lnTo>
                    <a:cubicBezTo>
                      <a:pt x="2234" y="5252"/>
                      <a:pt x="1353" y="4595"/>
                      <a:pt x="292" y="3823"/>
                    </a:cubicBezTo>
                    <a:lnTo>
                      <a:pt x="292" y="3823"/>
                    </a:lnTo>
                    <a:cubicBezTo>
                      <a:pt x="669" y="3301"/>
                      <a:pt x="1076" y="2740"/>
                      <a:pt x="1504" y="2147"/>
                    </a:cubicBezTo>
                    <a:lnTo>
                      <a:pt x="2199" y="1181"/>
                    </a:lnTo>
                    <a:lnTo>
                      <a:pt x="2558" y="680"/>
                    </a:lnTo>
                    <a:lnTo>
                      <a:pt x="2739" y="426"/>
                    </a:lnTo>
                    <a:lnTo>
                      <a:pt x="2830" y="299"/>
                    </a:lnTo>
                    <a:lnTo>
                      <a:pt x="2852" y="269"/>
                    </a:lnTo>
                    <a:close/>
                    <a:moveTo>
                      <a:pt x="2898" y="1"/>
                    </a:moveTo>
                    <a:lnTo>
                      <a:pt x="2898" y="1"/>
                    </a:lnTo>
                    <a:cubicBezTo>
                      <a:pt x="2896" y="1"/>
                      <a:pt x="2686" y="36"/>
                      <a:pt x="2687" y="36"/>
                    </a:cubicBezTo>
                    <a:cubicBezTo>
                      <a:pt x="2688" y="36"/>
                      <a:pt x="2698" y="34"/>
                      <a:pt x="2725" y="30"/>
                    </a:cubicBezTo>
                    <a:lnTo>
                      <a:pt x="2725" y="30"/>
                    </a:lnTo>
                    <a:lnTo>
                      <a:pt x="2724" y="31"/>
                    </a:lnTo>
                    <a:lnTo>
                      <a:pt x="2723" y="33"/>
                    </a:lnTo>
                    <a:lnTo>
                      <a:pt x="2719" y="37"/>
                    </a:lnTo>
                    <a:lnTo>
                      <a:pt x="2714" y="45"/>
                    </a:lnTo>
                    <a:lnTo>
                      <a:pt x="2703" y="60"/>
                    </a:lnTo>
                    <a:lnTo>
                      <a:pt x="2680" y="93"/>
                    </a:lnTo>
                    <a:lnTo>
                      <a:pt x="2634" y="157"/>
                    </a:lnTo>
                    <a:lnTo>
                      <a:pt x="2543" y="285"/>
                    </a:lnTo>
                    <a:lnTo>
                      <a:pt x="2361" y="539"/>
                    </a:lnTo>
                    <a:lnTo>
                      <a:pt x="2004" y="1040"/>
                    </a:lnTo>
                    <a:lnTo>
                      <a:pt x="1314" y="2011"/>
                    </a:lnTo>
                    <a:lnTo>
                      <a:pt x="61" y="3785"/>
                    </a:lnTo>
                    <a:lnTo>
                      <a:pt x="0" y="3872"/>
                    </a:lnTo>
                    <a:lnTo>
                      <a:pt x="85" y="3932"/>
                    </a:lnTo>
                    <a:cubicBezTo>
                      <a:pt x="1234" y="4740"/>
                      <a:pt x="2195" y="5399"/>
                      <a:pt x="2859" y="5850"/>
                    </a:cubicBezTo>
                    <a:lnTo>
                      <a:pt x="3627" y="6364"/>
                    </a:lnTo>
                    <a:cubicBezTo>
                      <a:pt x="3787" y="6469"/>
                      <a:pt x="3877" y="6526"/>
                      <a:pt x="3891" y="6526"/>
                    </a:cubicBezTo>
                    <a:cubicBezTo>
                      <a:pt x="3892" y="6526"/>
                      <a:pt x="3893" y="6525"/>
                      <a:pt x="3893" y="6525"/>
                    </a:cubicBezTo>
                    <a:lnTo>
                      <a:pt x="3893" y="6525"/>
                    </a:lnTo>
                    <a:cubicBezTo>
                      <a:pt x="3902" y="6523"/>
                      <a:pt x="3970" y="6441"/>
                      <a:pt x="4092" y="6288"/>
                    </a:cubicBezTo>
                    <a:lnTo>
                      <a:pt x="4651" y="5552"/>
                    </a:lnTo>
                    <a:cubicBezTo>
                      <a:pt x="5134" y="4910"/>
                      <a:pt x="5831" y="3976"/>
                      <a:pt x="6656" y="2840"/>
                    </a:cubicBezTo>
                    <a:lnTo>
                      <a:pt x="6718" y="2754"/>
                    </a:lnTo>
                    <a:lnTo>
                      <a:pt x="6632" y="2693"/>
                    </a:lnTo>
                    <a:lnTo>
                      <a:pt x="2895" y="1"/>
                    </a:lnTo>
                    <a:cubicBezTo>
                      <a:pt x="2897" y="1"/>
                      <a:pt x="2898" y="1"/>
                      <a:pt x="2898" y="1"/>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30"/>
              <p:cNvSpPr/>
              <p:nvPr/>
            </p:nvSpPr>
            <p:spPr>
              <a:xfrm>
                <a:off x="5840499" y="4155536"/>
                <a:ext cx="167950" cy="163150"/>
              </a:xfrm>
              <a:custGeom>
                <a:rect b="b" l="l" r="r" t="t"/>
                <a:pathLst>
                  <a:path extrusionOk="0" h="6526" w="6718">
                    <a:moveTo>
                      <a:pt x="2754" y="198"/>
                    </a:moveTo>
                    <a:lnTo>
                      <a:pt x="2754" y="198"/>
                    </a:lnTo>
                    <a:lnTo>
                      <a:pt x="2754" y="198"/>
                    </a:lnTo>
                    <a:cubicBezTo>
                      <a:pt x="2752" y="198"/>
                      <a:pt x="2751" y="198"/>
                      <a:pt x="2751" y="198"/>
                    </a:cubicBezTo>
                    <a:cubicBezTo>
                      <a:pt x="2751" y="198"/>
                      <a:pt x="2752" y="198"/>
                      <a:pt x="2754" y="198"/>
                    </a:cubicBezTo>
                    <a:close/>
                    <a:moveTo>
                      <a:pt x="2898" y="1"/>
                    </a:moveTo>
                    <a:cubicBezTo>
                      <a:pt x="2896" y="1"/>
                      <a:pt x="2685" y="36"/>
                      <a:pt x="2688" y="36"/>
                    </a:cubicBezTo>
                    <a:cubicBezTo>
                      <a:pt x="2688" y="36"/>
                      <a:pt x="2699" y="34"/>
                      <a:pt x="2725" y="30"/>
                    </a:cubicBezTo>
                    <a:lnTo>
                      <a:pt x="2725" y="31"/>
                    </a:lnTo>
                    <a:lnTo>
                      <a:pt x="2724" y="32"/>
                    </a:lnTo>
                    <a:lnTo>
                      <a:pt x="2721" y="36"/>
                    </a:lnTo>
                    <a:lnTo>
                      <a:pt x="2715" y="45"/>
                    </a:lnTo>
                    <a:lnTo>
                      <a:pt x="2703" y="61"/>
                    </a:lnTo>
                    <a:lnTo>
                      <a:pt x="2680" y="92"/>
                    </a:lnTo>
                    <a:lnTo>
                      <a:pt x="2635" y="157"/>
                    </a:lnTo>
                    <a:lnTo>
                      <a:pt x="2543" y="285"/>
                    </a:lnTo>
                    <a:lnTo>
                      <a:pt x="2362" y="540"/>
                    </a:lnTo>
                    <a:lnTo>
                      <a:pt x="2004" y="1041"/>
                    </a:lnTo>
                    <a:lnTo>
                      <a:pt x="1316" y="2011"/>
                    </a:lnTo>
                    <a:cubicBezTo>
                      <a:pt x="871" y="2640"/>
                      <a:pt x="450" y="3236"/>
                      <a:pt x="62" y="3785"/>
                    </a:cubicBezTo>
                    <a:lnTo>
                      <a:pt x="0" y="3871"/>
                    </a:lnTo>
                    <a:lnTo>
                      <a:pt x="86" y="3931"/>
                    </a:lnTo>
                    <a:cubicBezTo>
                      <a:pt x="1234" y="4740"/>
                      <a:pt x="2196" y="5398"/>
                      <a:pt x="2860" y="5849"/>
                    </a:cubicBezTo>
                    <a:lnTo>
                      <a:pt x="3627" y="6364"/>
                    </a:lnTo>
                    <a:cubicBezTo>
                      <a:pt x="3789" y="6470"/>
                      <a:pt x="3880" y="6526"/>
                      <a:pt x="3892" y="6526"/>
                    </a:cubicBezTo>
                    <a:cubicBezTo>
                      <a:pt x="3893" y="6526"/>
                      <a:pt x="3893" y="6525"/>
                      <a:pt x="3893" y="6524"/>
                    </a:cubicBezTo>
                    <a:cubicBezTo>
                      <a:pt x="3892" y="6513"/>
                      <a:pt x="3796" y="6435"/>
                      <a:pt x="3621" y="6299"/>
                    </a:cubicBezTo>
                    <a:lnTo>
                      <a:pt x="2865" y="5727"/>
                    </a:lnTo>
                    <a:cubicBezTo>
                      <a:pt x="2235" y="5253"/>
                      <a:pt x="1353" y="4594"/>
                      <a:pt x="293" y="3823"/>
                    </a:cubicBezTo>
                    <a:lnTo>
                      <a:pt x="293" y="3823"/>
                    </a:lnTo>
                    <a:cubicBezTo>
                      <a:pt x="669" y="3302"/>
                      <a:pt x="1076" y="2739"/>
                      <a:pt x="1505" y="2147"/>
                    </a:cubicBezTo>
                    <a:lnTo>
                      <a:pt x="2200" y="1180"/>
                    </a:lnTo>
                    <a:cubicBezTo>
                      <a:pt x="2319" y="1015"/>
                      <a:pt x="2437" y="848"/>
                      <a:pt x="2558" y="680"/>
                    </a:cubicBezTo>
                    <a:lnTo>
                      <a:pt x="2741" y="426"/>
                    </a:lnTo>
                    <a:lnTo>
                      <a:pt x="2832" y="298"/>
                    </a:lnTo>
                    <a:lnTo>
                      <a:pt x="2853" y="268"/>
                    </a:lnTo>
                    <a:lnTo>
                      <a:pt x="6425" y="2802"/>
                    </a:lnTo>
                    <a:lnTo>
                      <a:pt x="6425" y="2802"/>
                    </a:lnTo>
                    <a:cubicBezTo>
                      <a:pt x="5671" y="3874"/>
                      <a:pt x="5050" y="4783"/>
                      <a:pt x="4607" y="5435"/>
                    </a:cubicBezTo>
                    <a:lnTo>
                      <a:pt x="4079" y="6222"/>
                    </a:lnTo>
                    <a:cubicBezTo>
                      <a:pt x="3956" y="6408"/>
                      <a:pt x="3891" y="6512"/>
                      <a:pt x="3893" y="6523"/>
                    </a:cubicBezTo>
                    <a:cubicBezTo>
                      <a:pt x="3893" y="6524"/>
                      <a:pt x="3894" y="6524"/>
                      <a:pt x="3894" y="6524"/>
                    </a:cubicBezTo>
                    <a:cubicBezTo>
                      <a:pt x="3903" y="6524"/>
                      <a:pt x="3971" y="6442"/>
                      <a:pt x="4092" y="6287"/>
                    </a:cubicBezTo>
                    <a:lnTo>
                      <a:pt x="4652" y="5552"/>
                    </a:lnTo>
                    <a:cubicBezTo>
                      <a:pt x="5135" y="4910"/>
                      <a:pt x="5831" y="3976"/>
                      <a:pt x="6656" y="2839"/>
                    </a:cubicBezTo>
                    <a:lnTo>
                      <a:pt x="6718" y="2755"/>
                    </a:lnTo>
                    <a:lnTo>
                      <a:pt x="6632" y="2693"/>
                    </a:lnTo>
                    <a:lnTo>
                      <a:pt x="2896" y="1"/>
                    </a:lnTo>
                    <a:cubicBezTo>
                      <a:pt x="2897" y="1"/>
                      <a:pt x="2898" y="1"/>
                      <a:pt x="2898" y="1"/>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30"/>
              <p:cNvSpPr/>
              <p:nvPr/>
            </p:nvSpPr>
            <p:spPr>
              <a:xfrm>
                <a:off x="6679724" y="4276061"/>
                <a:ext cx="97650" cy="92850"/>
              </a:xfrm>
              <a:custGeom>
                <a:rect b="b" l="l" r="r" t="t"/>
                <a:pathLst>
                  <a:path extrusionOk="0" h="3714" w="3906">
                    <a:moveTo>
                      <a:pt x="1680" y="269"/>
                    </a:moveTo>
                    <a:lnTo>
                      <a:pt x="3611" y="1631"/>
                    </a:lnTo>
                    <a:lnTo>
                      <a:pt x="3611" y="1631"/>
                    </a:lnTo>
                    <a:cubicBezTo>
                      <a:pt x="3209" y="2213"/>
                      <a:pt x="2881" y="2710"/>
                      <a:pt x="2643" y="3075"/>
                    </a:cubicBezTo>
                    <a:cubicBezTo>
                      <a:pt x="2404" y="3443"/>
                      <a:pt x="2259" y="3672"/>
                      <a:pt x="2252" y="3708"/>
                    </a:cubicBezTo>
                    <a:lnTo>
                      <a:pt x="2252" y="3708"/>
                    </a:lnTo>
                    <a:cubicBezTo>
                      <a:pt x="2237" y="3679"/>
                      <a:pt x="2025" y="3509"/>
                      <a:pt x="1676" y="3236"/>
                    </a:cubicBezTo>
                    <a:cubicBezTo>
                      <a:pt x="1333" y="2967"/>
                      <a:pt x="862" y="2604"/>
                      <a:pt x="293" y="2183"/>
                    </a:cubicBezTo>
                    <a:lnTo>
                      <a:pt x="293" y="2183"/>
                    </a:lnTo>
                    <a:lnTo>
                      <a:pt x="952" y="1280"/>
                    </a:lnTo>
                    <a:cubicBezTo>
                      <a:pt x="1080" y="1103"/>
                      <a:pt x="1210" y="923"/>
                      <a:pt x="1343" y="738"/>
                    </a:cubicBezTo>
                    <a:lnTo>
                      <a:pt x="1545" y="457"/>
                    </a:lnTo>
                    <a:lnTo>
                      <a:pt x="1648" y="315"/>
                    </a:lnTo>
                    <a:lnTo>
                      <a:pt x="1680" y="269"/>
                    </a:lnTo>
                    <a:close/>
                    <a:moveTo>
                      <a:pt x="1725" y="1"/>
                    </a:moveTo>
                    <a:cubicBezTo>
                      <a:pt x="1723" y="1"/>
                      <a:pt x="1514" y="36"/>
                      <a:pt x="1515" y="36"/>
                    </a:cubicBezTo>
                    <a:cubicBezTo>
                      <a:pt x="1516" y="36"/>
                      <a:pt x="1527" y="34"/>
                      <a:pt x="1553" y="30"/>
                    </a:cubicBezTo>
                    <a:lnTo>
                      <a:pt x="1553" y="30"/>
                    </a:lnTo>
                    <a:lnTo>
                      <a:pt x="1552" y="31"/>
                    </a:lnTo>
                    <a:lnTo>
                      <a:pt x="1550" y="33"/>
                    </a:lnTo>
                    <a:lnTo>
                      <a:pt x="1548" y="38"/>
                    </a:lnTo>
                    <a:lnTo>
                      <a:pt x="1541" y="48"/>
                    </a:lnTo>
                    <a:lnTo>
                      <a:pt x="1528" y="65"/>
                    </a:lnTo>
                    <a:lnTo>
                      <a:pt x="1503" y="101"/>
                    </a:lnTo>
                    <a:lnTo>
                      <a:pt x="1451" y="173"/>
                    </a:lnTo>
                    <a:lnTo>
                      <a:pt x="1349" y="316"/>
                    </a:lnTo>
                    <a:lnTo>
                      <a:pt x="1149" y="598"/>
                    </a:lnTo>
                    <a:lnTo>
                      <a:pt x="762" y="1144"/>
                    </a:lnTo>
                    <a:lnTo>
                      <a:pt x="61" y="2145"/>
                    </a:lnTo>
                    <a:lnTo>
                      <a:pt x="1" y="2232"/>
                    </a:lnTo>
                    <a:lnTo>
                      <a:pt x="85" y="2291"/>
                    </a:lnTo>
                    <a:cubicBezTo>
                      <a:pt x="742" y="2748"/>
                      <a:pt x="1293" y="3113"/>
                      <a:pt x="1671" y="3358"/>
                    </a:cubicBezTo>
                    <a:cubicBezTo>
                      <a:pt x="2020" y="3585"/>
                      <a:pt x="2224" y="3713"/>
                      <a:pt x="2250" y="3713"/>
                    </a:cubicBezTo>
                    <a:cubicBezTo>
                      <a:pt x="2251" y="3713"/>
                      <a:pt x="2252" y="3713"/>
                      <a:pt x="2252" y="3713"/>
                    </a:cubicBezTo>
                    <a:lnTo>
                      <a:pt x="2252" y="3713"/>
                    </a:lnTo>
                    <a:cubicBezTo>
                      <a:pt x="2253" y="3713"/>
                      <a:pt x="2253" y="3713"/>
                      <a:pt x="2253" y="3713"/>
                    </a:cubicBezTo>
                    <a:cubicBezTo>
                      <a:pt x="2271" y="3713"/>
                      <a:pt x="2426" y="3526"/>
                      <a:pt x="2689" y="3190"/>
                    </a:cubicBezTo>
                    <a:cubicBezTo>
                      <a:pt x="2966" y="2835"/>
                      <a:pt x="3370" y="2311"/>
                      <a:pt x="3843" y="1667"/>
                    </a:cubicBezTo>
                    <a:lnTo>
                      <a:pt x="3905" y="1582"/>
                    </a:lnTo>
                    <a:lnTo>
                      <a:pt x="3819" y="1520"/>
                    </a:lnTo>
                    <a:lnTo>
                      <a:pt x="1722" y="1"/>
                    </a:lnTo>
                    <a:cubicBezTo>
                      <a:pt x="1724" y="1"/>
                      <a:pt x="1725" y="1"/>
                      <a:pt x="1725" y="1"/>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30"/>
              <p:cNvSpPr/>
              <p:nvPr/>
            </p:nvSpPr>
            <p:spPr>
              <a:xfrm>
                <a:off x="7181424" y="4039086"/>
                <a:ext cx="97625" cy="92825"/>
              </a:xfrm>
              <a:custGeom>
                <a:rect b="b" l="l" r="r" t="t"/>
                <a:pathLst>
                  <a:path extrusionOk="0" h="3713" w="3905">
                    <a:moveTo>
                      <a:pt x="1680" y="268"/>
                    </a:moveTo>
                    <a:lnTo>
                      <a:pt x="3612" y="1630"/>
                    </a:lnTo>
                    <a:lnTo>
                      <a:pt x="3612" y="1630"/>
                    </a:lnTo>
                    <a:cubicBezTo>
                      <a:pt x="3210" y="2211"/>
                      <a:pt x="2881" y="2709"/>
                      <a:pt x="2644" y="3074"/>
                    </a:cubicBezTo>
                    <a:cubicBezTo>
                      <a:pt x="2402" y="3445"/>
                      <a:pt x="2257" y="3674"/>
                      <a:pt x="2252" y="3707"/>
                    </a:cubicBezTo>
                    <a:lnTo>
                      <a:pt x="2252" y="3707"/>
                    </a:lnTo>
                    <a:cubicBezTo>
                      <a:pt x="2235" y="3677"/>
                      <a:pt x="2025" y="3507"/>
                      <a:pt x="1676" y="3234"/>
                    </a:cubicBezTo>
                    <a:cubicBezTo>
                      <a:pt x="1333" y="2966"/>
                      <a:pt x="862" y="2601"/>
                      <a:pt x="293" y="2182"/>
                    </a:cubicBezTo>
                    <a:lnTo>
                      <a:pt x="293" y="2182"/>
                    </a:lnTo>
                    <a:lnTo>
                      <a:pt x="952" y="1280"/>
                    </a:lnTo>
                    <a:lnTo>
                      <a:pt x="1344" y="737"/>
                    </a:lnTo>
                    <a:lnTo>
                      <a:pt x="1547" y="456"/>
                    </a:lnTo>
                    <a:lnTo>
                      <a:pt x="1649" y="313"/>
                    </a:lnTo>
                    <a:lnTo>
                      <a:pt x="1680" y="268"/>
                    </a:lnTo>
                    <a:close/>
                    <a:moveTo>
                      <a:pt x="1725" y="0"/>
                    </a:moveTo>
                    <a:cubicBezTo>
                      <a:pt x="1723" y="0"/>
                      <a:pt x="1514" y="35"/>
                      <a:pt x="1515" y="35"/>
                    </a:cubicBezTo>
                    <a:cubicBezTo>
                      <a:pt x="1515" y="35"/>
                      <a:pt x="1526" y="34"/>
                      <a:pt x="1552" y="29"/>
                    </a:cubicBezTo>
                    <a:lnTo>
                      <a:pt x="1552" y="30"/>
                    </a:lnTo>
                    <a:lnTo>
                      <a:pt x="1551" y="33"/>
                    </a:lnTo>
                    <a:lnTo>
                      <a:pt x="1548" y="37"/>
                    </a:lnTo>
                    <a:lnTo>
                      <a:pt x="1541" y="46"/>
                    </a:lnTo>
                    <a:lnTo>
                      <a:pt x="1528" y="64"/>
                    </a:lnTo>
                    <a:lnTo>
                      <a:pt x="1503" y="100"/>
                    </a:lnTo>
                    <a:lnTo>
                      <a:pt x="1451" y="172"/>
                    </a:lnTo>
                    <a:lnTo>
                      <a:pt x="1349" y="315"/>
                    </a:lnTo>
                    <a:lnTo>
                      <a:pt x="1149" y="597"/>
                    </a:lnTo>
                    <a:lnTo>
                      <a:pt x="762" y="1143"/>
                    </a:lnTo>
                    <a:lnTo>
                      <a:pt x="62" y="2143"/>
                    </a:lnTo>
                    <a:lnTo>
                      <a:pt x="1" y="2231"/>
                    </a:lnTo>
                    <a:lnTo>
                      <a:pt x="86" y="2290"/>
                    </a:lnTo>
                    <a:cubicBezTo>
                      <a:pt x="742" y="2746"/>
                      <a:pt x="1293" y="3112"/>
                      <a:pt x="1672" y="3357"/>
                    </a:cubicBezTo>
                    <a:cubicBezTo>
                      <a:pt x="2022" y="3584"/>
                      <a:pt x="2226" y="3712"/>
                      <a:pt x="2251" y="3712"/>
                    </a:cubicBezTo>
                    <a:cubicBezTo>
                      <a:pt x="2252" y="3712"/>
                      <a:pt x="2253" y="3712"/>
                      <a:pt x="2253" y="3711"/>
                    </a:cubicBezTo>
                    <a:lnTo>
                      <a:pt x="2253" y="3711"/>
                    </a:lnTo>
                    <a:cubicBezTo>
                      <a:pt x="2253" y="3712"/>
                      <a:pt x="2253" y="3712"/>
                      <a:pt x="2254" y="3712"/>
                    </a:cubicBezTo>
                    <a:cubicBezTo>
                      <a:pt x="2273" y="3712"/>
                      <a:pt x="2427" y="3524"/>
                      <a:pt x="2689" y="3188"/>
                    </a:cubicBezTo>
                    <a:cubicBezTo>
                      <a:pt x="2966" y="2834"/>
                      <a:pt x="3369" y="2310"/>
                      <a:pt x="3843" y="1665"/>
                    </a:cubicBezTo>
                    <a:lnTo>
                      <a:pt x="3904" y="1582"/>
                    </a:lnTo>
                    <a:lnTo>
                      <a:pt x="3819" y="1519"/>
                    </a:lnTo>
                    <a:lnTo>
                      <a:pt x="1722" y="1"/>
                    </a:lnTo>
                    <a:cubicBezTo>
                      <a:pt x="1724" y="0"/>
                      <a:pt x="1725" y="0"/>
                      <a:pt x="1725"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30"/>
              <p:cNvSpPr/>
              <p:nvPr/>
            </p:nvSpPr>
            <p:spPr>
              <a:xfrm>
                <a:off x="5984049" y="3961636"/>
                <a:ext cx="97650" cy="92850"/>
              </a:xfrm>
              <a:custGeom>
                <a:rect b="b" l="l" r="r" t="t"/>
                <a:pathLst>
                  <a:path extrusionOk="0" h="3714" w="3906">
                    <a:moveTo>
                      <a:pt x="1580" y="198"/>
                    </a:moveTo>
                    <a:lnTo>
                      <a:pt x="1580" y="198"/>
                    </a:lnTo>
                    <a:lnTo>
                      <a:pt x="1580" y="198"/>
                    </a:lnTo>
                    <a:cubicBezTo>
                      <a:pt x="1579" y="198"/>
                      <a:pt x="1578" y="199"/>
                      <a:pt x="1578" y="199"/>
                    </a:cubicBezTo>
                    <a:cubicBezTo>
                      <a:pt x="1578" y="199"/>
                      <a:pt x="1578" y="198"/>
                      <a:pt x="1580" y="198"/>
                    </a:cubicBezTo>
                    <a:close/>
                    <a:moveTo>
                      <a:pt x="1680" y="268"/>
                    </a:moveTo>
                    <a:lnTo>
                      <a:pt x="3611" y="1631"/>
                    </a:lnTo>
                    <a:lnTo>
                      <a:pt x="3611" y="1631"/>
                    </a:lnTo>
                    <a:cubicBezTo>
                      <a:pt x="3209" y="2212"/>
                      <a:pt x="2880" y="2709"/>
                      <a:pt x="2644" y="3074"/>
                    </a:cubicBezTo>
                    <a:cubicBezTo>
                      <a:pt x="2402" y="3446"/>
                      <a:pt x="2257" y="3675"/>
                      <a:pt x="2252" y="3708"/>
                    </a:cubicBezTo>
                    <a:lnTo>
                      <a:pt x="2252" y="3708"/>
                    </a:lnTo>
                    <a:cubicBezTo>
                      <a:pt x="2235" y="3678"/>
                      <a:pt x="2024" y="3507"/>
                      <a:pt x="1676" y="3235"/>
                    </a:cubicBezTo>
                    <a:cubicBezTo>
                      <a:pt x="1332" y="2967"/>
                      <a:pt x="861" y="2602"/>
                      <a:pt x="293" y="2182"/>
                    </a:cubicBezTo>
                    <a:lnTo>
                      <a:pt x="293" y="2182"/>
                    </a:lnTo>
                    <a:cubicBezTo>
                      <a:pt x="501" y="1898"/>
                      <a:pt x="721" y="1596"/>
                      <a:pt x="952" y="1280"/>
                    </a:cubicBezTo>
                    <a:lnTo>
                      <a:pt x="1343" y="738"/>
                    </a:lnTo>
                    <a:lnTo>
                      <a:pt x="1545" y="456"/>
                    </a:lnTo>
                    <a:lnTo>
                      <a:pt x="1647" y="313"/>
                    </a:lnTo>
                    <a:lnTo>
                      <a:pt x="1680" y="268"/>
                    </a:lnTo>
                    <a:close/>
                    <a:moveTo>
                      <a:pt x="1726" y="1"/>
                    </a:moveTo>
                    <a:cubicBezTo>
                      <a:pt x="1723" y="1"/>
                      <a:pt x="1512" y="36"/>
                      <a:pt x="1515" y="36"/>
                    </a:cubicBezTo>
                    <a:cubicBezTo>
                      <a:pt x="1516" y="36"/>
                      <a:pt x="1527" y="34"/>
                      <a:pt x="1553" y="30"/>
                    </a:cubicBezTo>
                    <a:lnTo>
                      <a:pt x="1553" y="30"/>
                    </a:lnTo>
                    <a:lnTo>
                      <a:pt x="1552" y="31"/>
                    </a:lnTo>
                    <a:lnTo>
                      <a:pt x="1551" y="33"/>
                    </a:lnTo>
                    <a:lnTo>
                      <a:pt x="1547" y="38"/>
                    </a:lnTo>
                    <a:lnTo>
                      <a:pt x="1541" y="46"/>
                    </a:lnTo>
                    <a:lnTo>
                      <a:pt x="1528" y="65"/>
                    </a:lnTo>
                    <a:lnTo>
                      <a:pt x="1502" y="100"/>
                    </a:lnTo>
                    <a:lnTo>
                      <a:pt x="1451" y="173"/>
                    </a:lnTo>
                    <a:lnTo>
                      <a:pt x="1348" y="316"/>
                    </a:lnTo>
                    <a:lnTo>
                      <a:pt x="1148" y="598"/>
                    </a:lnTo>
                    <a:lnTo>
                      <a:pt x="762" y="1144"/>
                    </a:lnTo>
                    <a:lnTo>
                      <a:pt x="61" y="2144"/>
                    </a:lnTo>
                    <a:lnTo>
                      <a:pt x="0" y="2231"/>
                    </a:lnTo>
                    <a:lnTo>
                      <a:pt x="86" y="2291"/>
                    </a:lnTo>
                    <a:cubicBezTo>
                      <a:pt x="742" y="2747"/>
                      <a:pt x="1292" y="3112"/>
                      <a:pt x="1670" y="3358"/>
                    </a:cubicBezTo>
                    <a:cubicBezTo>
                      <a:pt x="2021" y="3585"/>
                      <a:pt x="2226" y="3713"/>
                      <a:pt x="2250" y="3713"/>
                    </a:cubicBezTo>
                    <a:cubicBezTo>
                      <a:pt x="2251" y="3713"/>
                      <a:pt x="2252" y="3713"/>
                      <a:pt x="2253" y="3712"/>
                    </a:cubicBezTo>
                    <a:lnTo>
                      <a:pt x="2253" y="3712"/>
                    </a:lnTo>
                    <a:cubicBezTo>
                      <a:pt x="2253" y="3712"/>
                      <a:pt x="2253" y="3712"/>
                      <a:pt x="2253" y="3712"/>
                    </a:cubicBezTo>
                    <a:cubicBezTo>
                      <a:pt x="2272" y="3712"/>
                      <a:pt x="2428" y="3525"/>
                      <a:pt x="2690" y="3189"/>
                    </a:cubicBezTo>
                    <a:cubicBezTo>
                      <a:pt x="2966" y="2835"/>
                      <a:pt x="3370" y="2311"/>
                      <a:pt x="3844" y="1666"/>
                    </a:cubicBezTo>
                    <a:lnTo>
                      <a:pt x="3905" y="1582"/>
                    </a:lnTo>
                    <a:lnTo>
                      <a:pt x="3818" y="1520"/>
                    </a:lnTo>
                    <a:cubicBezTo>
                      <a:pt x="3193" y="1066"/>
                      <a:pt x="2482" y="551"/>
                      <a:pt x="1723" y="1"/>
                    </a:cubicBezTo>
                    <a:cubicBezTo>
                      <a:pt x="1725" y="1"/>
                      <a:pt x="1726" y="1"/>
                      <a:pt x="1726" y="1"/>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30"/>
              <p:cNvSpPr/>
              <p:nvPr/>
            </p:nvSpPr>
            <p:spPr>
              <a:xfrm>
                <a:off x="6884249" y="4493936"/>
                <a:ext cx="150100" cy="153650"/>
              </a:xfrm>
              <a:custGeom>
                <a:rect b="b" l="l" r="r" t="t"/>
                <a:pathLst>
                  <a:path extrusionOk="0" h="6146" w="6004">
                    <a:moveTo>
                      <a:pt x="1608" y="268"/>
                    </a:moveTo>
                    <a:lnTo>
                      <a:pt x="3554" y="968"/>
                    </a:lnTo>
                    <a:lnTo>
                      <a:pt x="4676" y="1368"/>
                    </a:lnTo>
                    <a:lnTo>
                      <a:pt x="5256" y="1574"/>
                    </a:lnTo>
                    <a:lnTo>
                      <a:pt x="5550" y="1678"/>
                    </a:lnTo>
                    <a:lnTo>
                      <a:pt x="5699" y="1731"/>
                    </a:lnTo>
                    <a:lnTo>
                      <a:pt x="5732" y="1742"/>
                    </a:lnTo>
                    <a:lnTo>
                      <a:pt x="4288" y="5877"/>
                    </a:lnTo>
                    <a:lnTo>
                      <a:pt x="4288" y="5877"/>
                    </a:lnTo>
                    <a:cubicBezTo>
                      <a:pt x="3048" y="5450"/>
                      <a:pt x="2003" y="5106"/>
                      <a:pt x="1253" y="4861"/>
                    </a:cubicBezTo>
                    <a:lnTo>
                      <a:pt x="351" y="4571"/>
                    </a:lnTo>
                    <a:cubicBezTo>
                      <a:pt x="154" y="4510"/>
                      <a:pt x="37" y="4476"/>
                      <a:pt x="14" y="4476"/>
                    </a:cubicBezTo>
                    <a:cubicBezTo>
                      <a:pt x="12" y="4476"/>
                      <a:pt x="11" y="4476"/>
                      <a:pt x="11" y="4477"/>
                    </a:cubicBezTo>
                    <a:cubicBezTo>
                      <a:pt x="20" y="4471"/>
                      <a:pt x="68" y="4358"/>
                      <a:pt x="150" y="4151"/>
                    </a:cubicBezTo>
                    <a:lnTo>
                      <a:pt x="492" y="3267"/>
                    </a:lnTo>
                    <a:cubicBezTo>
                      <a:pt x="773" y="2531"/>
                      <a:pt x="1161" y="1502"/>
                      <a:pt x="1608" y="268"/>
                    </a:cubicBezTo>
                    <a:close/>
                    <a:moveTo>
                      <a:pt x="1480" y="0"/>
                    </a:moveTo>
                    <a:lnTo>
                      <a:pt x="1445" y="99"/>
                    </a:lnTo>
                    <a:cubicBezTo>
                      <a:pt x="987" y="1426"/>
                      <a:pt x="621" y="2533"/>
                      <a:pt x="372" y="3297"/>
                    </a:cubicBezTo>
                    <a:cubicBezTo>
                      <a:pt x="260" y="3647"/>
                      <a:pt x="167" y="3939"/>
                      <a:pt x="91" y="4177"/>
                    </a:cubicBezTo>
                    <a:cubicBezTo>
                      <a:pt x="30" y="4373"/>
                      <a:pt x="2" y="4477"/>
                      <a:pt x="10" y="4477"/>
                    </a:cubicBezTo>
                    <a:cubicBezTo>
                      <a:pt x="10" y="4477"/>
                      <a:pt x="10" y="4477"/>
                      <a:pt x="11" y="4477"/>
                    </a:cubicBezTo>
                    <a:lnTo>
                      <a:pt x="11" y="4477"/>
                    </a:lnTo>
                    <a:cubicBezTo>
                      <a:pt x="1" y="4481"/>
                      <a:pt x="100" y="4524"/>
                      <a:pt x="294" y="4602"/>
                    </a:cubicBezTo>
                    <a:lnTo>
                      <a:pt x="1156" y="4936"/>
                    </a:lnTo>
                    <a:cubicBezTo>
                      <a:pt x="1906" y="5221"/>
                      <a:pt x="2997" y="5632"/>
                      <a:pt x="4317" y="6109"/>
                    </a:cubicBezTo>
                    <a:lnTo>
                      <a:pt x="4416" y="6145"/>
                    </a:lnTo>
                    <a:lnTo>
                      <a:pt x="4452" y="6046"/>
                    </a:lnTo>
                    <a:cubicBezTo>
                      <a:pt x="4906" y="4774"/>
                      <a:pt x="5436" y="3291"/>
                      <a:pt x="6002" y="1709"/>
                    </a:cubicBezTo>
                    <a:cubicBezTo>
                      <a:pt x="6003" y="1711"/>
                      <a:pt x="6003" y="1711"/>
                      <a:pt x="6003" y="1711"/>
                    </a:cubicBezTo>
                    <a:cubicBezTo>
                      <a:pt x="6003" y="1711"/>
                      <a:pt x="5911" y="1520"/>
                      <a:pt x="5911" y="1520"/>
                    </a:cubicBezTo>
                    <a:lnTo>
                      <a:pt x="5911" y="1520"/>
                    </a:lnTo>
                    <a:cubicBezTo>
                      <a:pt x="5911" y="1520"/>
                      <a:pt x="5916" y="1530"/>
                      <a:pt x="5927" y="1554"/>
                    </a:cubicBezTo>
                    <a:lnTo>
                      <a:pt x="5926" y="1554"/>
                    </a:lnTo>
                    <a:lnTo>
                      <a:pt x="5923" y="1553"/>
                    </a:lnTo>
                    <a:lnTo>
                      <a:pt x="5918" y="1551"/>
                    </a:lnTo>
                    <a:lnTo>
                      <a:pt x="5910" y="1547"/>
                    </a:lnTo>
                    <a:lnTo>
                      <a:pt x="5891" y="1541"/>
                    </a:lnTo>
                    <a:lnTo>
                      <a:pt x="5854" y="1528"/>
                    </a:lnTo>
                    <a:lnTo>
                      <a:pt x="5779" y="1501"/>
                    </a:lnTo>
                    <a:lnTo>
                      <a:pt x="5630" y="1448"/>
                    </a:lnTo>
                    <a:lnTo>
                      <a:pt x="5336" y="1345"/>
                    </a:lnTo>
                    <a:lnTo>
                      <a:pt x="4756" y="1141"/>
                    </a:lnTo>
                    <a:lnTo>
                      <a:pt x="3632" y="747"/>
                    </a:lnTo>
                    <a:lnTo>
                      <a:pt x="1579" y="34"/>
                    </a:lnTo>
                    <a:lnTo>
                      <a:pt x="1480" y="0"/>
                    </a:ln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30"/>
              <p:cNvSpPr/>
              <p:nvPr/>
            </p:nvSpPr>
            <p:spPr>
              <a:xfrm>
                <a:off x="5626574" y="4062536"/>
                <a:ext cx="218750" cy="498700"/>
              </a:xfrm>
              <a:custGeom>
                <a:rect b="b" l="l" r="r" t="t"/>
                <a:pathLst>
                  <a:path extrusionOk="0" h="19948" w="8750">
                    <a:moveTo>
                      <a:pt x="4078" y="1"/>
                    </a:moveTo>
                    <a:lnTo>
                      <a:pt x="2208" y="1332"/>
                    </a:lnTo>
                    <a:cubicBezTo>
                      <a:pt x="1497" y="4161"/>
                      <a:pt x="947" y="7027"/>
                      <a:pt x="559" y="9919"/>
                    </a:cubicBezTo>
                    <a:cubicBezTo>
                      <a:pt x="193" y="12640"/>
                      <a:pt x="1" y="15543"/>
                      <a:pt x="1225" y="18000"/>
                    </a:cubicBezTo>
                    <a:cubicBezTo>
                      <a:pt x="1717" y="18988"/>
                      <a:pt x="2594" y="19948"/>
                      <a:pt x="3690" y="19948"/>
                    </a:cubicBezTo>
                    <a:cubicBezTo>
                      <a:pt x="3709" y="19948"/>
                      <a:pt x="3728" y="19948"/>
                      <a:pt x="3747" y="19947"/>
                    </a:cubicBezTo>
                    <a:cubicBezTo>
                      <a:pt x="4377" y="19928"/>
                      <a:pt x="4953" y="19589"/>
                      <a:pt x="5445" y="19196"/>
                    </a:cubicBezTo>
                    <a:cubicBezTo>
                      <a:pt x="7152" y="17830"/>
                      <a:pt x="8167" y="15715"/>
                      <a:pt x="8459" y="13547"/>
                    </a:cubicBezTo>
                    <a:cubicBezTo>
                      <a:pt x="8750" y="11380"/>
                      <a:pt x="8365" y="9163"/>
                      <a:pt x="7645" y="7098"/>
                    </a:cubicBezTo>
                    <a:cubicBezTo>
                      <a:pt x="6773" y="4594"/>
                      <a:pt x="5422" y="2287"/>
                      <a:pt x="4078" y="1"/>
                    </a:cubicBezTo>
                    <a:close/>
                  </a:path>
                </a:pathLst>
              </a:custGeom>
              <a:solidFill>
                <a:srgbClr val="455A64">
                  <a:alpha val="2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30"/>
              <p:cNvSpPr/>
              <p:nvPr/>
            </p:nvSpPr>
            <p:spPr>
              <a:xfrm>
                <a:off x="5319299" y="3107661"/>
                <a:ext cx="477350" cy="1502675"/>
              </a:xfrm>
              <a:custGeom>
                <a:rect b="b" l="l" r="r" t="t"/>
                <a:pathLst>
                  <a:path extrusionOk="0" h="60107" w="19094">
                    <a:moveTo>
                      <a:pt x="12328" y="0"/>
                    </a:moveTo>
                    <a:cubicBezTo>
                      <a:pt x="11574" y="0"/>
                      <a:pt x="10981" y="888"/>
                      <a:pt x="10870" y="2007"/>
                    </a:cubicBezTo>
                    <a:cubicBezTo>
                      <a:pt x="10831" y="2394"/>
                      <a:pt x="10472" y="8518"/>
                      <a:pt x="10472" y="8518"/>
                    </a:cubicBezTo>
                    <a:cubicBezTo>
                      <a:pt x="10472" y="8518"/>
                      <a:pt x="10226" y="7993"/>
                      <a:pt x="9396" y="6787"/>
                    </a:cubicBezTo>
                    <a:cubicBezTo>
                      <a:pt x="8568" y="5580"/>
                      <a:pt x="6485" y="4785"/>
                      <a:pt x="4300" y="4709"/>
                    </a:cubicBezTo>
                    <a:cubicBezTo>
                      <a:pt x="4001" y="4699"/>
                      <a:pt x="3732" y="4693"/>
                      <a:pt x="3489" y="4693"/>
                    </a:cubicBezTo>
                    <a:cubicBezTo>
                      <a:pt x="1955" y="4693"/>
                      <a:pt x="1485" y="4922"/>
                      <a:pt x="1425" y="5654"/>
                    </a:cubicBezTo>
                    <a:cubicBezTo>
                      <a:pt x="1398" y="5995"/>
                      <a:pt x="1571" y="6280"/>
                      <a:pt x="1799" y="6506"/>
                    </a:cubicBezTo>
                    <a:cubicBezTo>
                      <a:pt x="2170" y="6874"/>
                      <a:pt x="2681" y="7073"/>
                      <a:pt x="3204" y="7098"/>
                    </a:cubicBezTo>
                    <a:cubicBezTo>
                      <a:pt x="6704" y="7267"/>
                      <a:pt x="7520" y="9197"/>
                      <a:pt x="7520" y="9197"/>
                    </a:cubicBezTo>
                    <a:lnTo>
                      <a:pt x="7520" y="9875"/>
                    </a:lnTo>
                    <a:cubicBezTo>
                      <a:pt x="7520" y="9875"/>
                      <a:pt x="6013" y="8641"/>
                      <a:pt x="4486" y="8641"/>
                    </a:cubicBezTo>
                    <a:cubicBezTo>
                      <a:pt x="4244" y="8641"/>
                      <a:pt x="4000" y="8672"/>
                      <a:pt x="3762" y="8745"/>
                    </a:cubicBezTo>
                    <a:cubicBezTo>
                      <a:pt x="3506" y="8822"/>
                      <a:pt x="3268" y="8948"/>
                      <a:pt x="3060" y="9116"/>
                    </a:cubicBezTo>
                    <a:cubicBezTo>
                      <a:pt x="3011" y="9113"/>
                      <a:pt x="2961" y="9112"/>
                      <a:pt x="2911" y="9112"/>
                    </a:cubicBezTo>
                    <a:cubicBezTo>
                      <a:pt x="2031" y="9112"/>
                      <a:pt x="1157" y="9550"/>
                      <a:pt x="650" y="10272"/>
                    </a:cubicBezTo>
                    <a:cubicBezTo>
                      <a:pt x="91" y="11065"/>
                      <a:pt x="0" y="12162"/>
                      <a:pt x="419" y="13036"/>
                    </a:cubicBezTo>
                    <a:cubicBezTo>
                      <a:pt x="605" y="13426"/>
                      <a:pt x="959" y="13802"/>
                      <a:pt x="1378" y="13802"/>
                    </a:cubicBezTo>
                    <a:cubicBezTo>
                      <a:pt x="1409" y="13802"/>
                      <a:pt x="1440" y="13800"/>
                      <a:pt x="1471" y="13796"/>
                    </a:cubicBezTo>
                    <a:cubicBezTo>
                      <a:pt x="1713" y="13763"/>
                      <a:pt x="1919" y="13608"/>
                      <a:pt x="2114" y="13462"/>
                    </a:cubicBezTo>
                    <a:cubicBezTo>
                      <a:pt x="2217" y="13385"/>
                      <a:pt x="2326" y="13309"/>
                      <a:pt x="2440" y="13252"/>
                    </a:cubicBezTo>
                    <a:lnTo>
                      <a:pt x="2707" y="15153"/>
                    </a:lnTo>
                    <a:cubicBezTo>
                      <a:pt x="2707" y="15153"/>
                      <a:pt x="3533" y="19391"/>
                      <a:pt x="3683" y="21276"/>
                    </a:cubicBezTo>
                    <a:lnTo>
                      <a:pt x="3136" y="52282"/>
                    </a:lnTo>
                    <a:cubicBezTo>
                      <a:pt x="3060" y="56581"/>
                      <a:pt x="6524" y="60107"/>
                      <a:pt x="10824" y="60107"/>
                    </a:cubicBezTo>
                    <a:cubicBezTo>
                      <a:pt x="15501" y="60107"/>
                      <a:pt x="19094" y="55967"/>
                      <a:pt x="18437" y="51337"/>
                    </a:cubicBezTo>
                    <a:lnTo>
                      <a:pt x="13940" y="19661"/>
                    </a:lnTo>
                    <a:lnTo>
                      <a:pt x="13940" y="14475"/>
                    </a:lnTo>
                    <a:cubicBezTo>
                      <a:pt x="13940" y="14475"/>
                      <a:pt x="13254" y="2794"/>
                      <a:pt x="13331" y="1662"/>
                    </a:cubicBezTo>
                    <a:cubicBezTo>
                      <a:pt x="13420" y="356"/>
                      <a:pt x="12811" y="0"/>
                      <a:pt x="1232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30"/>
              <p:cNvSpPr/>
              <p:nvPr/>
            </p:nvSpPr>
            <p:spPr>
              <a:xfrm>
                <a:off x="5492324" y="3378011"/>
                <a:ext cx="162475" cy="209500"/>
              </a:xfrm>
              <a:custGeom>
                <a:rect b="b" l="l" r="r" t="t"/>
                <a:pathLst>
                  <a:path extrusionOk="0" h="8380" w="6499">
                    <a:moveTo>
                      <a:pt x="436" y="1"/>
                    </a:moveTo>
                    <a:cubicBezTo>
                      <a:pt x="365" y="1"/>
                      <a:pt x="296" y="18"/>
                      <a:pt x="233" y="59"/>
                    </a:cubicBezTo>
                    <a:cubicBezTo>
                      <a:pt x="0" y="210"/>
                      <a:pt x="39" y="562"/>
                      <a:pt x="137" y="822"/>
                    </a:cubicBezTo>
                    <a:cubicBezTo>
                      <a:pt x="841" y="2686"/>
                      <a:pt x="2987" y="3677"/>
                      <a:pt x="3780" y="5506"/>
                    </a:cubicBezTo>
                    <a:cubicBezTo>
                      <a:pt x="4046" y="6117"/>
                      <a:pt x="4144" y="6796"/>
                      <a:pt x="4453" y="7386"/>
                    </a:cubicBezTo>
                    <a:cubicBezTo>
                      <a:pt x="4728" y="7914"/>
                      <a:pt x="5257" y="8380"/>
                      <a:pt x="5831" y="8380"/>
                    </a:cubicBezTo>
                    <a:cubicBezTo>
                      <a:pt x="5900" y="8380"/>
                      <a:pt x="5970" y="8373"/>
                      <a:pt x="6041" y="8359"/>
                    </a:cubicBezTo>
                    <a:lnTo>
                      <a:pt x="6499" y="3774"/>
                    </a:lnTo>
                    <a:lnTo>
                      <a:pt x="947" y="200"/>
                    </a:lnTo>
                    <a:cubicBezTo>
                      <a:pt x="794" y="101"/>
                      <a:pt x="608" y="1"/>
                      <a:pt x="436" y="1"/>
                    </a:cubicBezTo>
                    <a:close/>
                  </a:path>
                </a:pathLst>
              </a:custGeom>
              <a:solidFill>
                <a:srgbClr val="B788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30"/>
              <p:cNvSpPr/>
              <p:nvPr/>
            </p:nvSpPr>
            <p:spPr>
              <a:xfrm>
                <a:off x="5488699" y="3373586"/>
                <a:ext cx="166450" cy="215025"/>
              </a:xfrm>
              <a:custGeom>
                <a:rect b="b" l="l" r="r" t="t"/>
                <a:pathLst>
                  <a:path extrusionOk="0" h="8601" w="6658">
                    <a:moveTo>
                      <a:pt x="577" y="1"/>
                    </a:moveTo>
                    <a:cubicBezTo>
                      <a:pt x="534" y="1"/>
                      <a:pt x="489" y="4"/>
                      <a:pt x="442" y="11"/>
                    </a:cubicBezTo>
                    <a:cubicBezTo>
                      <a:pt x="218" y="55"/>
                      <a:pt x="48" y="283"/>
                      <a:pt x="30" y="480"/>
                    </a:cubicBezTo>
                    <a:cubicBezTo>
                      <a:pt x="0" y="678"/>
                      <a:pt x="36" y="852"/>
                      <a:pt x="90" y="1017"/>
                    </a:cubicBezTo>
                    <a:cubicBezTo>
                      <a:pt x="209" y="1324"/>
                      <a:pt x="348" y="1613"/>
                      <a:pt x="532" y="1885"/>
                    </a:cubicBezTo>
                    <a:cubicBezTo>
                      <a:pt x="1260" y="2975"/>
                      <a:pt x="2247" y="3695"/>
                      <a:pt x="2941" y="4501"/>
                    </a:cubicBezTo>
                    <a:cubicBezTo>
                      <a:pt x="3294" y="4899"/>
                      <a:pt x="3585" y="5310"/>
                      <a:pt x="3776" y="5734"/>
                    </a:cubicBezTo>
                    <a:cubicBezTo>
                      <a:pt x="3966" y="6157"/>
                      <a:pt x="4076" y="6594"/>
                      <a:pt x="4218" y="6988"/>
                    </a:cubicBezTo>
                    <a:cubicBezTo>
                      <a:pt x="4466" y="7795"/>
                      <a:pt x="5000" y="8356"/>
                      <a:pt x="5460" y="8515"/>
                    </a:cubicBezTo>
                    <a:cubicBezTo>
                      <a:pt x="5634" y="8580"/>
                      <a:pt x="5781" y="8600"/>
                      <a:pt x="5897" y="8600"/>
                    </a:cubicBezTo>
                    <a:cubicBezTo>
                      <a:pt x="6090" y="8600"/>
                      <a:pt x="6195" y="8542"/>
                      <a:pt x="6186" y="8537"/>
                    </a:cubicBezTo>
                    <a:cubicBezTo>
                      <a:pt x="6185" y="8498"/>
                      <a:pt x="5917" y="8577"/>
                      <a:pt x="5520" y="8381"/>
                    </a:cubicBezTo>
                    <a:cubicBezTo>
                      <a:pt x="5120" y="8189"/>
                      <a:pt x="4681" y="7686"/>
                      <a:pt x="4471" y="6903"/>
                    </a:cubicBezTo>
                    <a:cubicBezTo>
                      <a:pt x="4349" y="6518"/>
                      <a:pt x="4256" y="6073"/>
                      <a:pt x="4062" y="5609"/>
                    </a:cubicBezTo>
                    <a:cubicBezTo>
                      <a:pt x="3868" y="5143"/>
                      <a:pt x="3564" y="4695"/>
                      <a:pt x="3203" y="4274"/>
                    </a:cubicBezTo>
                    <a:cubicBezTo>
                      <a:pt x="2492" y="3424"/>
                      <a:pt x="1517" y="2691"/>
                      <a:pt x="847" y="1680"/>
                    </a:cubicBezTo>
                    <a:cubicBezTo>
                      <a:pt x="678" y="1431"/>
                      <a:pt x="549" y="1159"/>
                      <a:pt x="445" y="896"/>
                    </a:cubicBezTo>
                    <a:cubicBezTo>
                      <a:pt x="353" y="638"/>
                      <a:pt x="383" y="385"/>
                      <a:pt x="531" y="370"/>
                    </a:cubicBezTo>
                    <a:cubicBezTo>
                      <a:pt x="548" y="365"/>
                      <a:pt x="566" y="363"/>
                      <a:pt x="586" y="363"/>
                    </a:cubicBezTo>
                    <a:cubicBezTo>
                      <a:pt x="743" y="363"/>
                      <a:pt x="969" y="509"/>
                      <a:pt x="1180" y="647"/>
                    </a:cubicBezTo>
                    <a:lnTo>
                      <a:pt x="1884" y="1093"/>
                    </a:lnTo>
                    <a:cubicBezTo>
                      <a:pt x="2784" y="1656"/>
                      <a:pt x="3609" y="2170"/>
                      <a:pt x="4334" y="2622"/>
                    </a:cubicBezTo>
                    <a:cubicBezTo>
                      <a:pt x="5035" y="3053"/>
                      <a:pt x="5606" y="3397"/>
                      <a:pt x="6003" y="3627"/>
                    </a:cubicBezTo>
                    <a:cubicBezTo>
                      <a:pt x="6370" y="3838"/>
                      <a:pt x="6592" y="3953"/>
                      <a:pt x="6636" y="3953"/>
                    </a:cubicBezTo>
                    <a:cubicBezTo>
                      <a:pt x="6640" y="3953"/>
                      <a:pt x="6643" y="3953"/>
                      <a:pt x="6644" y="3951"/>
                    </a:cubicBezTo>
                    <a:cubicBezTo>
                      <a:pt x="6657" y="3929"/>
                      <a:pt x="6457" y="3771"/>
                      <a:pt x="6083" y="3504"/>
                    </a:cubicBezTo>
                    <a:cubicBezTo>
                      <a:pt x="5709" y="3236"/>
                      <a:pt x="5161" y="2858"/>
                      <a:pt x="4478" y="2398"/>
                    </a:cubicBezTo>
                    <a:lnTo>
                      <a:pt x="2072" y="802"/>
                    </a:lnTo>
                    <a:lnTo>
                      <a:pt x="1375" y="345"/>
                    </a:lnTo>
                    <a:cubicBezTo>
                      <a:pt x="1166" y="230"/>
                      <a:pt x="947" y="1"/>
                      <a:pt x="57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30"/>
              <p:cNvSpPr/>
              <p:nvPr/>
            </p:nvSpPr>
            <p:spPr>
              <a:xfrm>
                <a:off x="5352524" y="3239336"/>
                <a:ext cx="158425" cy="116175"/>
              </a:xfrm>
              <a:custGeom>
                <a:rect b="b" l="l" r="r" t="t"/>
                <a:pathLst>
                  <a:path extrusionOk="0" h="4647" w="6337">
                    <a:moveTo>
                      <a:pt x="189" y="0"/>
                    </a:moveTo>
                    <a:cubicBezTo>
                      <a:pt x="179" y="0"/>
                      <a:pt x="102" y="104"/>
                      <a:pt x="52" y="329"/>
                    </a:cubicBezTo>
                    <a:cubicBezTo>
                      <a:pt x="1" y="551"/>
                      <a:pt x="45" y="939"/>
                      <a:pt x="337" y="1256"/>
                    </a:cubicBezTo>
                    <a:cubicBezTo>
                      <a:pt x="620" y="1574"/>
                      <a:pt x="1062" y="1822"/>
                      <a:pt x="1580" y="1985"/>
                    </a:cubicBezTo>
                    <a:cubicBezTo>
                      <a:pt x="2101" y="2146"/>
                      <a:pt x="2694" y="2194"/>
                      <a:pt x="3298" y="2251"/>
                    </a:cubicBezTo>
                    <a:cubicBezTo>
                      <a:pt x="3900" y="2303"/>
                      <a:pt x="4466" y="2396"/>
                      <a:pt x="4935" y="2599"/>
                    </a:cubicBezTo>
                    <a:cubicBezTo>
                      <a:pt x="5406" y="2795"/>
                      <a:pt x="5755" y="3112"/>
                      <a:pt x="5948" y="3442"/>
                    </a:cubicBezTo>
                    <a:cubicBezTo>
                      <a:pt x="6336" y="4114"/>
                      <a:pt x="6223" y="4647"/>
                      <a:pt x="6270" y="4647"/>
                    </a:cubicBezTo>
                    <a:cubicBezTo>
                      <a:pt x="6270" y="4647"/>
                      <a:pt x="6271" y="4647"/>
                      <a:pt x="6271" y="4647"/>
                    </a:cubicBezTo>
                    <a:cubicBezTo>
                      <a:pt x="6271" y="4647"/>
                      <a:pt x="6271" y="4647"/>
                      <a:pt x="6271" y="4647"/>
                    </a:cubicBezTo>
                    <a:cubicBezTo>
                      <a:pt x="6285" y="4647"/>
                      <a:pt x="6326" y="4526"/>
                      <a:pt x="6330" y="4297"/>
                    </a:cubicBezTo>
                    <a:cubicBezTo>
                      <a:pt x="6333" y="3969"/>
                      <a:pt x="6252" y="3646"/>
                      <a:pt x="6096" y="3357"/>
                    </a:cubicBezTo>
                    <a:cubicBezTo>
                      <a:pt x="5907" y="2984"/>
                      <a:pt x="5528" y="2615"/>
                      <a:pt x="5025" y="2393"/>
                    </a:cubicBezTo>
                    <a:cubicBezTo>
                      <a:pt x="4526" y="2164"/>
                      <a:pt x="3930" y="2062"/>
                      <a:pt x="3320" y="2008"/>
                    </a:cubicBezTo>
                    <a:cubicBezTo>
                      <a:pt x="2711" y="1952"/>
                      <a:pt x="2137" y="1910"/>
                      <a:pt x="1642" y="1769"/>
                    </a:cubicBezTo>
                    <a:cubicBezTo>
                      <a:pt x="1151" y="1629"/>
                      <a:pt x="728" y="1408"/>
                      <a:pt x="462" y="1140"/>
                    </a:cubicBezTo>
                    <a:cubicBezTo>
                      <a:pt x="191" y="872"/>
                      <a:pt x="128" y="552"/>
                      <a:pt x="146" y="341"/>
                    </a:cubicBezTo>
                    <a:cubicBezTo>
                      <a:pt x="164" y="126"/>
                      <a:pt x="213" y="8"/>
                      <a:pt x="190" y="0"/>
                    </a:cubicBezTo>
                    <a:cubicBezTo>
                      <a:pt x="190" y="0"/>
                      <a:pt x="189" y="0"/>
                      <a:pt x="18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30"/>
              <p:cNvSpPr/>
              <p:nvPr/>
            </p:nvSpPr>
            <p:spPr>
              <a:xfrm>
                <a:off x="5576124" y="3147061"/>
                <a:ext cx="17025" cy="207300"/>
              </a:xfrm>
              <a:custGeom>
                <a:rect b="b" l="l" r="r" t="t"/>
                <a:pathLst>
                  <a:path extrusionOk="0" h="8292" w="681">
                    <a:moveTo>
                      <a:pt x="646" y="1"/>
                    </a:moveTo>
                    <a:cubicBezTo>
                      <a:pt x="612" y="1"/>
                      <a:pt x="517" y="457"/>
                      <a:pt x="411" y="1199"/>
                    </a:cubicBezTo>
                    <a:cubicBezTo>
                      <a:pt x="306" y="1947"/>
                      <a:pt x="193" y="2982"/>
                      <a:pt x="113" y="4129"/>
                    </a:cubicBezTo>
                    <a:cubicBezTo>
                      <a:pt x="33" y="5277"/>
                      <a:pt x="0" y="6317"/>
                      <a:pt x="0" y="7071"/>
                    </a:cubicBezTo>
                    <a:cubicBezTo>
                      <a:pt x="1" y="7826"/>
                      <a:pt x="33" y="8292"/>
                      <a:pt x="65" y="8292"/>
                    </a:cubicBezTo>
                    <a:cubicBezTo>
                      <a:pt x="100" y="8292"/>
                      <a:pt x="129" y="7827"/>
                      <a:pt x="173" y="7076"/>
                    </a:cubicBezTo>
                    <a:cubicBezTo>
                      <a:pt x="224" y="6241"/>
                      <a:pt x="287" y="5246"/>
                      <a:pt x="355" y="4146"/>
                    </a:cubicBezTo>
                    <a:cubicBezTo>
                      <a:pt x="441" y="3047"/>
                      <a:pt x="518" y="2053"/>
                      <a:pt x="583" y="1219"/>
                    </a:cubicBezTo>
                    <a:cubicBezTo>
                      <a:pt x="644" y="470"/>
                      <a:pt x="680" y="5"/>
                      <a:pt x="646" y="1"/>
                    </a:cubicBezTo>
                    <a:cubicBezTo>
                      <a:pt x="646" y="1"/>
                      <a:pt x="646" y="1"/>
                      <a:pt x="64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30"/>
              <p:cNvSpPr/>
              <p:nvPr/>
            </p:nvSpPr>
            <p:spPr>
              <a:xfrm>
                <a:off x="5368049" y="3342411"/>
                <a:ext cx="104625" cy="104875"/>
              </a:xfrm>
              <a:custGeom>
                <a:rect b="b" l="l" r="r" t="t"/>
                <a:pathLst>
                  <a:path extrusionOk="0" h="4195" w="4185">
                    <a:moveTo>
                      <a:pt x="822" y="0"/>
                    </a:moveTo>
                    <a:cubicBezTo>
                      <a:pt x="805" y="0"/>
                      <a:pt x="687" y="82"/>
                      <a:pt x="554" y="282"/>
                    </a:cubicBezTo>
                    <a:cubicBezTo>
                      <a:pt x="416" y="493"/>
                      <a:pt x="276" y="834"/>
                      <a:pt x="176" y="1269"/>
                    </a:cubicBezTo>
                    <a:cubicBezTo>
                      <a:pt x="84" y="1706"/>
                      <a:pt x="0" y="2229"/>
                      <a:pt x="48" y="2833"/>
                    </a:cubicBezTo>
                    <a:cubicBezTo>
                      <a:pt x="83" y="3152"/>
                      <a:pt x="223" y="3454"/>
                      <a:pt x="443" y="3714"/>
                    </a:cubicBezTo>
                    <a:cubicBezTo>
                      <a:pt x="663" y="3972"/>
                      <a:pt x="994" y="4177"/>
                      <a:pt x="1374" y="4194"/>
                    </a:cubicBezTo>
                    <a:cubicBezTo>
                      <a:pt x="1391" y="4194"/>
                      <a:pt x="1408" y="4195"/>
                      <a:pt x="1425" y="4195"/>
                    </a:cubicBezTo>
                    <a:cubicBezTo>
                      <a:pt x="1777" y="4195"/>
                      <a:pt x="2124" y="4044"/>
                      <a:pt x="2337" y="3772"/>
                    </a:cubicBezTo>
                    <a:cubicBezTo>
                      <a:pt x="2564" y="3474"/>
                      <a:pt x="2566" y="3110"/>
                      <a:pt x="2547" y="2823"/>
                    </a:cubicBezTo>
                    <a:cubicBezTo>
                      <a:pt x="2528" y="2529"/>
                      <a:pt x="2496" y="2262"/>
                      <a:pt x="2542" y="2028"/>
                    </a:cubicBezTo>
                    <a:cubicBezTo>
                      <a:pt x="2581" y="1792"/>
                      <a:pt x="2711" y="1615"/>
                      <a:pt x="2892" y="1541"/>
                    </a:cubicBezTo>
                    <a:cubicBezTo>
                      <a:pt x="3004" y="1496"/>
                      <a:pt x="3113" y="1478"/>
                      <a:pt x="3217" y="1478"/>
                    </a:cubicBezTo>
                    <a:cubicBezTo>
                      <a:pt x="3465" y="1478"/>
                      <a:pt x="3684" y="1579"/>
                      <a:pt x="3831" y="1649"/>
                    </a:cubicBezTo>
                    <a:cubicBezTo>
                      <a:pt x="4026" y="1747"/>
                      <a:pt x="4142" y="1813"/>
                      <a:pt x="4171" y="1813"/>
                    </a:cubicBezTo>
                    <a:cubicBezTo>
                      <a:pt x="4174" y="1813"/>
                      <a:pt x="4176" y="1812"/>
                      <a:pt x="4177" y="1810"/>
                    </a:cubicBezTo>
                    <a:cubicBezTo>
                      <a:pt x="4184" y="1798"/>
                      <a:pt x="4085" y="1706"/>
                      <a:pt x="3877" y="1567"/>
                    </a:cubicBezTo>
                    <a:cubicBezTo>
                      <a:pt x="3727" y="1474"/>
                      <a:pt x="3481" y="1325"/>
                      <a:pt x="3165" y="1325"/>
                    </a:cubicBezTo>
                    <a:cubicBezTo>
                      <a:pt x="3060" y="1325"/>
                      <a:pt x="2948" y="1341"/>
                      <a:pt x="2829" y="1382"/>
                    </a:cubicBezTo>
                    <a:cubicBezTo>
                      <a:pt x="2590" y="1459"/>
                      <a:pt x="2393" y="1713"/>
                      <a:pt x="2345" y="1986"/>
                    </a:cubicBezTo>
                    <a:cubicBezTo>
                      <a:pt x="2282" y="2261"/>
                      <a:pt x="2312" y="2551"/>
                      <a:pt x="2323" y="2834"/>
                    </a:cubicBezTo>
                    <a:cubicBezTo>
                      <a:pt x="2337" y="3116"/>
                      <a:pt x="2318" y="3412"/>
                      <a:pt x="2150" y="3626"/>
                    </a:cubicBezTo>
                    <a:cubicBezTo>
                      <a:pt x="1990" y="3828"/>
                      <a:pt x="1710" y="3952"/>
                      <a:pt x="1427" y="3952"/>
                    </a:cubicBezTo>
                    <a:cubicBezTo>
                      <a:pt x="1412" y="3952"/>
                      <a:pt x="1398" y="3951"/>
                      <a:pt x="1384" y="3951"/>
                    </a:cubicBezTo>
                    <a:cubicBezTo>
                      <a:pt x="774" y="3919"/>
                      <a:pt x="337" y="3319"/>
                      <a:pt x="271" y="2807"/>
                    </a:cubicBezTo>
                    <a:cubicBezTo>
                      <a:pt x="215" y="2252"/>
                      <a:pt x="276" y="1726"/>
                      <a:pt x="345" y="1303"/>
                    </a:cubicBezTo>
                    <a:cubicBezTo>
                      <a:pt x="421" y="878"/>
                      <a:pt x="529" y="542"/>
                      <a:pt x="637" y="329"/>
                    </a:cubicBezTo>
                    <a:cubicBezTo>
                      <a:pt x="745" y="115"/>
                      <a:pt x="839" y="17"/>
                      <a:pt x="823" y="1"/>
                    </a:cubicBezTo>
                    <a:cubicBezTo>
                      <a:pt x="823" y="0"/>
                      <a:pt x="822" y="0"/>
                      <a:pt x="82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30"/>
              <p:cNvSpPr/>
              <p:nvPr/>
            </p:nvSpPr>
            <p:spPr>
              <a:xfrm>
                <a:off x="5315649" y="3336136"/>
                <a:ext cx="77300" cy="118350"/>
              </a:xfrm>
              <a:custGeom>
                <a:rect b="b" l="l" r="r" t="t"/>
                <a:pathLst>
                  <a:path extrusionOk="0" h="4734" w="3092">
                    <a:moveTo>
                      <a:pt x="2684" y="0"/>
                    </a:moveTo>
                    <a:cubicBezTo>
                      <a:pt x="2466" y="0"/>
                      <a:pt x="2165" y="32"/>
                      <a:pt x="1822" y="156"/>
                    </a:cubicBezTo>
                    <a:cubicBezTo>
                      <a:pt x="1447" y="291"/>
                      <a:pt x="1015" y="542"/>
                      <a:pt x="671" y="959"/>
                    </a:cubicBezTo>
                    <a:cubicBezTo>
                      <a:pt x="326" y="1369"/>
                      <a:pt x="81" y="1937"/>
                      <a:pt x="40" y="2558"/>
                    </a:cubicBezTo>
                    <a:cubicBezTo>
                      <a:pt x="0" y="3176"/>
                      <a:pt x="168" y="3788"/>
                      <a:pt x="531" y="4208"/>
                    </a:cubicBezTo>
                    <a:cubicBezTo>
                      <a:pt x="829" y="4560"/>
                      <a:pt x="1250" y="4734"/>
                      <a:pt x="1621" y="4734"/>
                    </a:cubicBezTo>
                    <a:cubicBezTo>
                      <a:pt x="1697" y="4734"/>
                      <a:pt x="1772" y="4726"/>
                      <a:pt x="1843" y="4712"/>
                    </a:cubicBezTo>
                    <a:cubicBezTo>
                      <a:pt x="2266" y="4623"/>
                      <a:pt x="2504" y="4335"/>
                      <a:pt x="2595" y="4130"/>
                    </a:cubicBezTo>
                    <a:cubicBezTo>
                      <a:pt x="2688" y="3919"/>
                      <a:pt x="2664" y="3787"/>
                      <a:pt x="2653" y="3787"/>
                    </a:cubicBezTo>
                    <a:cubicBezTo>
                      <a:pt x="2652" y="3787"/>
                      <a:pt x="2652" y="3788"/>
                      <a:pt x="2652" y="3788"/>
                    </a:cubicBezTo>
                    <a:cubicBezTo>
                      <a:pt x="2652" y="3787"/>
                      <a:pt x="2652" y="3787"/>
                      <a:pt x="2652" y="3787"/>
                    </a:cubicBezTo>
                    <a:cubicBezTo>
                      <a:pt x="2631" y="3787"/>
                      <a:pt x="2619" y="3911"/>
                      <a:pt x="2512" y="4086"/>
                    </a:cubicBezTo>
                    <a:cubicBezTo>
                      <a:pt x="2356" y="4331"/>
                      <a:pt x="2102" y="4498"/>
                      <a:pt x="1814" y="4542"/>
                    </a:cubicBezTo>
                    <a:cubicBezTo>
                      <a:pt x="1770" y="4549"/>
                      <a:pt x="1723" y="4553"/>
                      <a:pt x="1676" y="4553"/>
                    </a:cubicBezTo>
                    <a:cubicBezTo>
                      <a:pt x="1348" y="4553"/>
                      <a:pt x="966" y="4390"/>
                      <a:pt x="702" y="4063"/>
                    </a:cubicBezTo>
                    <a:cubicBezTo>
                      <a:pt x="396" y="3693"/>
                      <a:pt x="245" y="3138"/>
                      <a:pt x="282" y="2573"/>
                    </a:cubicBezTo>
                    <a:cubicBezTo>
                      <a:pt x="320" y="2006"/>
                      <a:pt x="538" y="1483"/>
                      <a:pt x="845" y="1100"/>
                    </a:cubicBezTo>
                    <a:cubicBezTo>
                      <a:pt x="1150" y="711"/>
                      <a:pt x="1539" y="464"/>
                      <a:pt x="1884" y="316"/>
                    </a:cubicBezTo>
                    <a:cubicBezTo>
                      <a:pt x="2590" y="23"/>
                      <a:pt x="3092" y="105"/>
                      <a:pt x="3089" y="57"/>
                    </a:cubicBezTo>
                    <a:cubicBezTo>
                      <a:pt x="3091" y="43"/>
                      <a:pt x="2971" y="8"/>
                      <a:pt x="2750" y="1"/>
                    </a:cubicBezTo>
                    <a:cubicBezTo>
                      <a:pt x="2729" y="1"/>
                      <a:pt x="2707" y="0"/>
                      <a:pt x="268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30"/>
              <p:cNvSpPr/>
              <p:nvPr/>
            </p:nvSpPr>
            <p:spPr>
              <a:xfrm>
                <a:off x="5480399" y="3481886"/>
                <a:ext cx="82100" cy="89800"/>
              </a:xfrm>
              <a:custGeom>
                <a:rect b="b" l="l" r="r" t="t"/>
                <a:pathLst>
                  <a:path extrusionOk="0" h="3592" w="3284">
                    <a:moveTo>
                      <a:pt x="3217" y="0"/>
                    </a:moveTo>
                    <a:cubicBezTo>
                      <a:pt x="3140" y="0"/>
                      <a:pt x="2238" y="958"/>
                      <a:pt x="1790" y="2472"/>
                    </a:cubicBezTo>
                    <a:cubicBezTo>
                      <a:pt x="1734" y="2657"/>
                      <a:pt x="1686" y="2845"/>
                      <a:pt x="1647" y="3034"/>
                    </a:cubicBezTo>
                    <a:lnTo>
                      <a:pt x="1647" y="3034"/>
                    </a:lnTo>
                    <a:cubicBezTo>
                      <a:pt x="1303" y="2658"/>
                      <a:pt x="892" y="2459"/>
                      <a:pt x="587" y="2377"/>
                    </a:cubicBezTo>
                    <a:cubicBezTo>
                      <a:pt x="393" y="2323"/>
                      <a:pt x="239" y="2307"/>
                      <a:pt x="138" y="2307"/>
                    </a:cubicBezTo>
                    <a:cubicBezTo>
                      <a:pt x="51" y="2307"/>
                      <a:pt x="4" y="2319"/>
                      <a:pt x="4" y="2329"/>
                    </a:cubicBezTo>
                    <a:cubicBezTo>
                      <a:pt x="0" y="2362"/>
                      <a:pt x="214" y="2384"/>
                      <a:pt x="540" y="2515"/>
                    </a:cubicBezTo>
                    <a:cubicBezTo>
                      <a:pt x="862" y="2642"/>
                      <a:pt x="1300" y="2904"/>
                      <a:pt x="1620" y="3367"/>
                    </a:cubicBezTo>
                    <a:lnTo>
                      <a:pt x="1775" y="3592"/>
                    </a:lnTo>
                    <a:lnTo>
                      <a:pt x="1830" y="3320"/>
                    </a:lnTo>
                    <a:cubicBezTo>
                      <a:pt x="1878" y="3074"/>
                      <a:pt x="1942" y="2811"/>
                      <a:pt x="2023" y="2541"/>
                    </a:cubicBezTo>
                    <a:cubicBezTo>
                      <a:pt x="2464" y="1047"/>
                      <a:pt x="3283" y="43"/>
                      <a:pt x="3222" y="2"/>
                    </a:cubicBezTo>
                    <a:cubicBezTo>
                      <a:pt x="3221" y="1"/>
                      <a:pt x="3219" y="0"/>
                      <a:pt x="321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30"/>
              <p:cNvSpPr/>
              <p:nvPr/>
            </p:nvSpPr>
            <p:spPr>
              <a:xfrm>
                <a:off x="5450474" y="3279411"/>
                <a:ext cx="45900" cy="18800"/>
              </a:xfrm>
              <a:custGeom>
                <a:rect b="b" l="l" r="r" t="t"/>
                <a:pathLst>
                  <a:path extrusionOk="0" h="752" w="1836">
                    <a:moveTo>
                      <a:pt x="1765" y="0"/>
                    </a:moveTo>
                    <a:cubicBezTo>
                      <a:pt x="1683" y="0"/>
                      <a:pt x="1384" y="271"/>
                      <a:pt x="936" y="426"/>
                    </a:cubicBezTo>
                    <a:cubicBezTo>
                      <a:pt x="457" y="601"/>
                      <a:pt x="27" y="564"/>
                      <a:pt x="15" y="633"/>
                    </a:cubicBezTo>
                    <a:cubicBezTo>
                      <a:pt x="0" y="672"/>
                      <a:pt x="189" y="751"/>
                      <a:pt x="471" y="751"/>
                    </a:cubicBezTo>
                    <a:cubicBezTo>
                      <a:pt x="630" y="751"/>
                      <a:pt x="818" y="726"/>
                      <a:pt x="1017" y="654"/>
                    </a:cubicBezTo>
                    <a:cubicBezTo>
                      <a:pt x="1570" y="460"/>
                      <a:pt x="1836" y="37"/>
                      <a:pt x="1780" y="5"/>
                    </a:cubicBezTo>
                    <a:cubicBezTo>
                      <a:pt x="1776" y="2"/>
                      <a:pt x="1771" y="0"/>
                      <a:pt x="176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3" name="Google Shape;453;p30"/>
            <p:cNvSpPr/>
            <p:nvPr/>
          </p:nvSpPr>
          <p:spPr>
            <a:xfrm>
              <a:off x="6653050" y="3040138"/>
              <a:ext cx="208038" cy="207299"/>
            </a:xfrm>
            <a:custGeom>
              <a:rect b="b" l="l" r="r" t="t"/>
              <a:pathLst>
                <a:path extrusionOk="0" h="14028" w="14078">
                  <a:moveTo>
                    <a:pt x="7358" y="0"/>
                  </a:moveTo>
                  <a:cubicBezTo>
                    <a:pt x="4250" y="0"/>
                    <a:pt x="1104" y="2051"/>
                    <a:pt x="305" y="5666"/>
                  </a:cubicBezTo>
                  <a:cubicBezTo>
                    <a:pt x="0" y="7041"/>
                    <a:pt x="112" y="8517"/>
                    <a:pt x="795" y="9969"/>
                  </a:cubicBezTo>
                  <a:cubicBezTo>
                    <a:pt x="1411" y="11281"/>
                    <a:pt x="2458" y="12356"/>
                    <a:pt x="3714" y="13079"/>
                  </a:cubicBezTo>
                  <a:cubicBezTo>
                    <a:pt x="4858" y="13737"/>
                    <a:pt x="5991" y="14027"/>
                    <a:pt x="7062" y="14027"/>
                  </a:cubicBezTo>
                  <a:cubicBezTo>
                    <a:pt x="10708" y="14027"/>
                    <a:pt x="13651" y="10671"/>
                    <a:pt x="13972" y="7043"/>
                  </a:cubicBezTo>
                  <a:cubicBezTo>
                    <a:pt x="14077" y="5847"/>
                    <a:pt x="13789" y="4581"/>
                    <a:pt x="13161" y="3443"/>
                  </a:cubicBezTo>
                  <a:cubicBezTo>
                    <a:pt x="11859" y="1086"/>
                    <a:pt x="9618" y="0"/>
                    <a:pt x="7358" y="0"/>
                  </a:cubicBezTo>
                  <a:close/>
                </a:path>
              </a:pathLst>
            </a:custGeom>
            <a:solidFill>
              <a:srgbClr val="E8505B">
                <a:alpha val="263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4" name="Google Shape;454;p30"/>
            <p:cNvGrpSpPr/>
            <p:nvPr/>
          </p:nvGrpSpPr>
          <p:grpSpPr>
            <a:xfrm>
              <a:off x="2831476" y="4124850"/>
              <a:ext cx="899689" cy="755660"/>
              <a:chOff x="2831476" y="4124850"/>
              <a:chExt cx="899689" cy="755660"/>
            </a:xfrm>
          </p:grpSpPr>
          <p:sp>
            <p:nvSpPr>
              <p:cNvPr id="455" name="Google Shape;455;p30"/>
              <p:cNvSpPr/>
              <p:nvPr/>
            </p:nvSpPr>
            <p:spPr>
              <a:xfrm>
                <a:off x="2831476" y="4124850"/>
                <a:ext cx="899689" cy="755660"/>
              </a:xfrm>
              <a:custGeom>
                <a:rect b="b" l="l" r="r" t="t"/>
                <a:pathLst>
                  <a:path extrusionOk="0" h="34811" w="41446">
                    <a:moveTo>
                      <a:pt x="18660" y="1"/>
                    </a:moveTo>
                    <a:cubicBezTo>
                      <a:pt x="17955" y="1"/>
                      <a:pt x="17296" y="39"/>
                      <a:pt x="16677" y="90"/>
                    </a:cubicBezTo>
                    <a:cubicBezTo>
                      <a:pt x="12442" y="443"/>
                      <a:pt x="8357" y="1771"/>
                      <a:pt x="5032" y="4638"/>
                    </a:cubicBezTo>
                    <a:cubicBezTo>
                      <a:pt x="2049" y="7210"/>
                      <a:pt x="1" y="11125"/>
                      <a:pt x="491" y="15033"/>
                    </a:cubicBezTo>
                    <a:cubicBezTo>
                      <a:pt x="964" y="18806"/>
                      <a:pt x="4267" y="22243"/>
                      <a:pt x="8032" y="22243"/>
                    </a:cubicBezTo>
                    <a:cubicBezTo>
                      <a:pt x="8166" y="22243"/>
                      <a:pt x="8301" y="22238"/>
                      <a:pt x="8437" y="22229"/>
                    </a:cubicBezTo>
                    <a:cubicBezTo>
                      <a:pt x="10584" y="22088"/>
                      <a:pt x="12747" y="20925"/>
                      <a:pt x="14804" y="20925"/>
                    </a:cubicBezTo>
                    <a:cubicBezTo>
                      <a:pt x="15383" y="20925"/>
                      <a:pt x="15953" y="21017"/>
                      <a:pt x="16513" y="21250"/>
                    </a:cubicBezTo>
                    <a:cubicBezTo>
                      <a:pt x="19186" y="22365"/>
                      <a:pt x="19685" y="25827"/>
                      <a:pt x="20891" y="28458"/>
                    </a:cubicBezTo>
                    <a:cubicBezTo>
                      <a:pt x="22614" y="32213"/>
                      <a:pt x="26630" y="34811"/>
                      <a:pt x="30745" y="34811"/>
                    </a:cubicBezTo>
                    <a:cubicBezTo>
                      <a:pt x="30997" y="34811"/>
                      <a:pt x="31250" y="34801"/>
                      <a:pt x="31502" y="34781"/>
                    </a:cubicBezTo>
                    <a:cubicBezTo>
                      <a:pt x="35872" y="34436"/>
                      <a:pt x="39857" y="31006"/>
                      <a:pt x="40722" y="26709"/>
                    </a:cubicBezTo>
                    <a:cubicBezTo>
                      <a:pt x="41372" y="23478"/>
                      <a:pt x="41446" y="18974"/>
                      <a:pt x="40528" y="15807"/>
                    </a:cubicBezTo>
                    <a:cubicBezTo>
                      <a:pt x="39241" y="11363"/>
                      <a:pt x="36773" y="7276"/>
                      <a:pt x="31102" y="4297"/>
                    </a:cubicBezTo>
                    <a:lnTo>
                      <a:pt x="31101" y="4296"/>
                    </a:lnTo>
                    <a:cubicBezTo>
                      <a:pt x="25767" y="739"/>
                      <a:pt x="21771" y="1"/>
                      <a:pt x="1866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30"/>
              <p:cNvSpPr/>
              <p:nvPr/>
            </p:nvSpPr>
            <p:spPr>
              <a:xfrm>
                <a:off x="3140368" y="4300017"/>
                <a:ext cx="68509" cy="68531"/>
              </a:xfrm>
              <a:custGeom>
                <a:rect b="b" l="l" r="r" t="t"/>
                <a:pathLst>
                  <a:path extrusionOk="0" h="3157" w="3156">
                    <a:moveTo>
                      <a:pt x="1578" y="0"/>
                    </a:moveTo>
                    <a:lnTo>
                      <a:pt x="1373" y="376"/>
                    </a:lnTo>
                    <a:cubicBezTo>
                      <a:pt x="1142" y="797"/>
                      <a:pt x="796" y="1143"/>
                      <a:pt x="375" y="1374"/>
                    </a:cubicBezTo>
                    <a:lnTo>
                      <a:pt x="0" y="1578"/>
                    </a:lnTo>
                    <a:lnTo>
                      <a:pt x="375" y="1783"/>
                    </a:lnTo>
                    <a:cubicBezTo>
                      <a:pt x="796" y="2014"/>
                      <a:pt x="1143" y="2360"/>
                      <a:pt x="1373" y="2781"/>
                    </a:cubicBezTo>
                    <a:lnTo>
                      <a:pt x="1578" y="3157"/>
                    </a:lnTo>
                    <a:lnTo>
                      <a:pt x="1784" y="2781"/>
                    </a:lnTo>
                    <a:cubicBezTo>
                      <a:pt x="2013" y="2360"/>
                      <a:pt x="2359" y="2014"/>
                      <a:pt x="2781" y="1783"/>
                    </a:cubicBezTo>
                    <a:lnTo>
                      <a:pt x="3156" y="1578"/>
                    </a:lnTo>
                    <a:lnTo>
                      <a:pt x="2781" y="1374"/>
                    </a:lnTo>
                    <a:cubicBezTo>
                      <a:pt x="2359" y="1143"/>
                      <a:pt x="2013" y="797"/>
                      <a:pt x="1784" y="376"/>
                    </a:cubicBezTo>
                    <a:lnTo>
                      <a:pt x="157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30"/>
              <p:cNvSpPr/>
              <p:nvPr/>
            </p:nvSpPr>
            <p:spPr>
              <a:xfrm>
                <a:off x="3528823" y="4540245"/>
                <a:ext cx="26483" cy="26505"/>
              </a:xfrm>
              <a:custGeom>
                <a:rect b="b" l="l" r="r" t="t"/>
                <a:pathLst>
                  <a:path extrusionOk="0" h="1221" w="1220">
                    <a:moveTo>
                      <a:pt x="109" y="0"/>
                    </a:moveTo>
                    <a:lnTo>
                      <a:pt x="150" y="210"/>
                    </a:lnTo>
                    <a:cubicBezTo>
                      <a:pt x="193" y="447"/>
                      <a:pt x="170" y="690"/>
                      <a:pt x="80" y="913"/>
                    </a:cubicBezTo>
                    <a:lnTo>
                      <a:pt x="0" y="1111"/>
                    </a:lnTo>
                    <a:lnTo>
                      <a:pt x="211" y="1072"/>
                    </a:lnTo>
                    <a:cubicBezTo>
                      <a:pt x="288" y="1057"/>
                      <a:pt x="367" y="1050"/>
                      <a:pt x="445" y="1050"/>
                    </a:cubicBezTo>
                    <a:cubicBezTo>
                      <a:pt x="604" y="1050"/>
                      <a:pt x="763" y="1080"/>
                      <a:pt x="913" y="1140"/>
                    </a:cubicBezTo>
                    <a:lnTo>
                      <a:pt x="1111" y="1220"/>
                    </a:lnTo>
                    <a:lnTo>
                      <a:pt x="1071" y="1010"/>
                    </a:lnTo>
                    <a:cubicBezTo>
                      <a:pt x="1026" y="774"/>
                      <a:pt x="1050" y="530"/>
                      <a:pt x="1139" y="308"/>
                    </a:cubicBezTo>
                    <a:lnTo>
                      <a:pt x="1220" y="109"/>
                    </a:lnTo>
                    <a:lnTo>
                      <a:pt x="1220" y="109"/>
                    </a:lnTo>
                    <a:lnTo>
                      <a:pt x="1010" y="149"/>
                    </a:lnTo>
                    <a:cubicBezTo>
                      <a:pt x="932" y="164"/>
                      <a:pt x="854" y="171"/>
                      <a:pt x="776" y="171"/>
                    </a:cubicBezTo>
                    <a:cubicBezTo>
                      <a:pt x="616" y="171"/>
                      <a:pt x="457" y="140"/>
                      <a:pt x="308" y="81"/>
                    </a:cubicBezTo>
                    <a:lnTo>
                      <a:pt x="10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 name="Google Shape;458;p30"/>
            <p:cNvGrpSpPr/>
            <p:nvPr/>
          </p:nvGrpSpPr>
          <p:grpSpPr>
            <a:xfrm>
              <a:off x="5745463" y="240488"/>
              <a:ext cx="3220775" cy="2532600"/>
              <a:chOff x="5745463" y="240488"/>
              <a:chExt cx="3220775" cy="2532600"/>
            </a:xfrm>
          </p:grpSpPr>
          <p:sp>
            <p:nvSpPr>
              <p:cNvPr id="459" name="Google Shape;459;p30"/>
              <p:cNvSpPr/>
              <p:nvPr/>
            </p:nvSpPr>
            <p:spPr>
              <a:xfrm>
                <a:off x="8341038" y="2652688"/>
                <a:ext cx="120450" cy="120400"/>
              </a:xfrm>
              <a:custGeom>
                <a:rect b="b" l="l" r="r" t="t"/>
                <a:pathLst>
                  <a:path extrusionOk="0" h="4816" w="4818">
                    <a:moveTo>
                      <a:pt x="2310" y="0"/>
                    </a:moveTo>
                    <a:lnTo>
                      <a:pt x="2020" y="586"/>
                    </a:lnTo>
                    <a:cubicBezTo>
                      <a:pt x="1695" y="1243"/>
                      <a:pt x="1188" y="1792"/>
                      <a:pt x="561" y="2171"/>
                    </a:cubicBezTo>
                    <a:lnTo>
                      <a:pt x="0" y="2507"/>
                    </a:lnTo>
                    <a:lnTo>
                      <a:pt x="586" y="2797"/>
                    </a:lnTo>
                    <a:cubicBezTo>
                      <a:pt x="1243" y="3122"/>
                      <a:pt x="1793" y="3628"/>
                      <a:pt x="2171" y="4257"/>
                    </a:cubicBezTo>
                    <a:lnTo>
                      <a:pt x="2508" y="4816"/>
                    </a:lnTo>
                    <a:lnTo>
                      <a:pt x="2798" y="4231"/>
                    </a:lnTo>
                    <a:cubicBezTo>
                      <a:pt x="3123" y="3573"/>
                      <a:pt x="3629" y="3024"/>
                      <a:pt x="4257" y="2646"/>
                    </a:cubicBezTo>
                    <a:lnTo>
                      <a:pt x="4817" y="2308"/>
                    </a:lnTo>
                    <a:lnTo>
                      <a:pt x="4231" y="2020"/>
                    </a:lnTo>
                    <a:cubicBezTo>
                      <a:pt x="3574" y="1694"/>
                      <a:pt x="3024" y="1188"/>
                      <a:pt x="2646" y="559"/>
                    </a:cubicBezTo>
                    <a:lnTo>
                      <a:pt x="231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30"/>
              <p:cNvSpPr/>
              <p:nvPr/>
            </p:nvSpPr>
            <p:spPr>
              <a:xfrm>
                <a:off x="8013388" y="518063"/>
                <a:ext cx="68025" cy="68050"/>
              </a:xfrm>
              <a:custGeom>
                <a:rect b="b" l="l" r="r" t="t"/>
                <a:pathLst>
                  <a:path extrusionOk="0" h="2722" w="2721">
                    <a:moveTo>
                      <a:pt x="1304" y="1"/>
                    </a:moveTo>
                    <a:lnTo>
                      <a:pt x="1140" y="332"/>
                    </a:lnTo>
                    <a:cubicBezTo>
                      <a:pt x="957" y="702"/>
                      <a:pt x="671" y="1013"/>
                      <a:pt x="316" y="1227"/>
                    </a:cubicBezTo>
                    <a:lnTo>
                      <a:pt x="1" y="1417"/>
                    </a:lnTo>
                    <a:lnTo>
                      <a:pt x="332" y="1581"/>
                    </a:lnTo>
                    <a:cubicBezTo>
                      <a:pt x="703" y="1764"/>
                      <a:pt x="1013" y="2050"/>
                      <a:pt x="1227" y="2406"/>
                    </a:cubicBezTo>
                    <a:lnTo>
                      <a:pt x="1417" y="2721"/>
                    </a:lnTo>
                    <a:lnTo>
                      <a:pt x="1581" y="2391"/>
                    </a:lnTo>
                    <a:cubicBezTo>
                      <a:pt x="1764" y="2019"/>
                      <a:pt x="2050" y="1708"/>
                      <a:pt x="2405" y="1495"/>
                    </a:cubicBezTo>
                    <a:lnTo>
                      <a:pt x="2720" y="1305"/>
                    </a:lnTo>
                    <a:lnTo>
                      <a:pt x="2390" y="1141"/>
                    </a:lnTo>
                    <a:cubicBezTo>
                      <a:pt x="2018" y="958"/>
                      <a:pt x="1708" y="671"/>
                      <a:pt x="1494" y="316"/>
                    </a:cubicBezTo>
                    <a:lnTo>
                      <a:pt x="1304"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30"/>
              <p:cNvSpPr/>
              <p:nvPr/>
            </p:nvSpPr>
            <p:spPr>
              <a:xfrm>
                <a:off x="8032113" y="1521650"/>
                <a:ext cx="195475" cy="195500"/>
              </a:xfrm>
              <a:custGeom>
                <a:rect b="b" l="l" r="r" t="t"/>
                <a:pathLst>
                  <a:path extrusionOk="0" h="7820" w="7819">
                    <a:moveTo>
                      <a:pt x="3749" y="1"/>
                    </a:moveTo>
                    <a:lnTo>
                      <a:pt x="3279" y="951"/>
                    </a:lnTo>
                    <a:cubicBezTo>
                      <a:pt x="2750" y="2018"/>
                      <a:pt x="1929" y="2911"/>
                      <a:pt x="909" y="3526"/>
                    </a:cubicBezTo>
                    <a:lnTo>
                      <a:pt x="0" y="4072"/>
                    </a:lnTo>
                    <a:lnTo>
                      <a:pt x="951" y="4542"/>
                    </a:lnTo>
                    <a:cubicBezTo>
                      <a:pt x="2018" y="5069"/>
                      <a:pt x="2910" y="5891"/>
                      <a:pt x="3524" y="6911"/>
                    </a:cubicBezTo>
                    <a:lnTo>
                      <a:pt x="4071" y="7819"/>
                    </a:lnTo>
                    <a:lnTo>
                      <a:pt x="4541" y="6869"/>
                    </a:lnTo>
                    <a:cubicBezTo>
                      <a:pt x="5069" y="5802"/>
                      <a:pt x="5891" y="4909"/>
                      <a:pt x="6910" y="4295"/>
                    </a:cubicBezTo>
                    <a:lnTo>
                      <a:pt x="7819" y="3749"/>
                    </a:lnTo>
                    <a:lnTo>
                      <a:pt x="6868" y="3278"/>
                    </a:lnTo>
                    <a:cubicBezTo>
                      <a:pt x="5802" y="2751"/>
                      <a:pt x="4909" y="1929"/>
                      <a:pt x="4295" y="910"/>
                    </a:cubicBezTo>
                    <a:lnTo>
                      <a:pt x="374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30"/>
              <p:cNvSpPr/>
              <p:nvPr/>
            </p:nvSpPr>
            <p:spPr>
              <a:xfrm>
                <a:off x="6108063" y="240488"/>
                <a:ext cx="120450" cy="120425"/>
              </a:xfrm>
              <a:custGeom>
                <a:rect b="b" l="l" r="r" t="t"/>
                <a:pathLst>
                  <a:path extrusionOk="0" h="4817" w="4818">
                    <a:moveTo>
                      <a:pt x="2309" y="0"/>
                    </a:moveTo>
                    <a:lnTo>
                      <a:pt x="2021" y="586"/>
                    </a:lnTo>
                    <a:cubicBezTo>
                      <a:pt x="1696" y="1243"/>
                      <a:pt x="1189" y="1793"/>
                      <a:pt x="561" y="2171"/>
                    </a:cubicBezTo>
                    <a:lnTo>
                      <a:pt x="0" y="2509"/>
                    </a:lnTo>
                    <a:lnTo>
                      <a:pt x="586" y="2797"/>
                    </a:lnTo>
                    <a:cubicBezTo>
                      <a:pt x="1243" y="3123"/>
                      <a:pt x="1793" y="3629"/>
                      <a:pt x="2171" y="4258"/>
                    </a:cubicBezTo>
                    <a:lnTo>
                      <a:pt x="2509" y="4817"/>
                    </a:lnTo>
                    <a:lnTo>
                      <a:pt x="2798" y="4231"/>
                    </a:lnTo>
                    <a:cubicBezTo>
                      <a:pt x="3123" y="3574"/>
                      <a:pt x="3629" y="3024"/>
                      <a:pt x="4258" y="2646"/>
                    </a:cubicBezTo>
                    <a:lnTo>
                      <a:pt x="4817" y="2310"/>
                    </a:lnTo>
                    <a:lnTo>
                      <a:pt x="4231" y="2020"/>
                    </a:lnTo>
                    <a:cubicBezTo>
                      <a:pt x="3574" y="1695"/>
                      <a:pt x="3024" y="1188"/>
                      <a:pt x="2645" y="561"/>
                    </a:cubicBezTo>
                    <a:lnTo>
                      <a:pt x="230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30"/>
              <p:cNvSpPr/>
              <p:nvPr/>
            </p:nvSpPr>
            <p:spPr>
              <a:xfrm>
                <a:off x="8916663" y="1068238"/>
                <a:ext cx="49575" cy="49575"/>
              </a:xfrm>
              <a:custGeom>
                <a:rect b="b" l="l" r="r" t="t"/>
                <a:pathLst>
                  <a:path extrusionOk="0" h="1983" w="1983">
                    <a:moveTo>
                      <a:pt x="177" y="0"/>
                    </a:moveTo>
                    <a:lnTo>
                      <a:pt x="242" y="342"/>
                    </a:lnTo>
                    <a:cubicBezTo>
                      <a:pt x="314" y="725"/>
                      <a:pt x="276" y="1121"/>
                      <a:pt x="130" y="1483"/>
                    </a:cubicBezTo>
                    <a:lnTo>
                      <a:pt x="0" y="1805"/>
                    </a:lnTo>
                    <a:lnTo>
                      <a:pt x="342" y="1740"/>
                    </a:lnTo>
                    <a:cubicBezTo>
                      <a:pt x="468" y="1717"/>
                      <a:pt x="595" y="1705"/>
                      <a:pt x="722" y="1705"/>
                    </a:cubicBezTo>
                    <a:cubicBezTo>
                      <a:pt x="982" y="1705"/>
                      <a:pt x="1240" y="1754"/>
                      <a:pt x="1484" y="1853"/>
                    </a:cubicBezTo>
                    <a:lnTo>
                      <a:pt x="1805" y="1982"/>
                    </a:lnTo>
                    <a:lnTo>
                      <a:pt x="1741" y="1640"/>
                    </a:lnTo>
                    <a:cubicBezTo>
                      <a:pt x="1668" y="1257"/>
                      <a:pt x="1707" y="861"/>
                      <a:pt x="1853" y="499"/>
                    </a:cubicBezTo>
                    <a:lnTo>
                      <a:pt x="1982" y="177"/>
                    </a:lnTo>
                    <a:lnTo>
                      <a:pt x="1641" y="242"/>
                    </a:lnTo>
                    <a:cubicBezTo>
                      <a:pt x="1515" y="266"/>
                      <a:pt x="1388" y="277"/>
                      <a:pt x="1261" y="277"/>
                    </a:cubicBezTo>
                    <a:cubicBezTo>
                      <a:pt x="1001" y="277"/>
                      <a:pt x="743" y="228"/>
                      <a:pt x="500" y="130"/>
                    </a:cubicBezTo>
                    <a:lnTo>
                      <a:pt x="17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30"/>
              <p:cNvSpPr/>
              <p:nvPr/>
            </p:nvSpPr>
            <p:spPr>
              <a:xfrm>
                <a:off x="5745463" y="286213"/>
                <a:ext cx="49550" cy="49575"/>
              </a:xfrm>
              <a:custGeom>
                <a:rect b="b" l="l" r="r" t="t"/>
                <a:pathLst>
                  <a:path extrusionOk="0" h="1983" w="1982">
                    <a:moveTo>
                      <a:pt x="176" y="1"/>
                    </a:moveTo>
                    <a:lnTo>
                      <a:pt x="241" y="342"/>
                    </a:lnTo>
                    <a:cubicBezTo>
                      <a:pt x="313" y="726"/>
                      <a:pt x="275" y="1121"/>
                      <a:pt x="130" y="1484"/>
                    </a:cubicBezTo>
                    <a:lnTo>
                      <a:pt x="0" y="1806"/>
                    </a:lnTo>
                    <a:lnTo>
                      <a:pt x="0" y="1806"/>
                    </a:lnTo>
                    <a:lnTo>
                      <a:pt x="341" y="1741"/>
                    </a:lnTo>
                    <a:cubicBezTo>
                      <a:pt x="467" y="1717"/>
                      <a:pt x="594" y="1705"/>
                      <a:pt x="721" y="1705"/>
                    </a:cubicBezTo>
                    <a:cubicBezTo>
                      <a:pt x="981" y="1705"/>
                      <a:pt x="1239" y="1755"/>
                      <a:pt x="1482" y="1853"/>
                    </a:cubicBezTo>
                    <a:lnTo>
                      <a:pt x="1804" y="1983"/>
                    </a:lnTo>
                    <a:lnTo>
                      <a:pt x="1739" y="1641"/>
                    </a:lnTo>
                    <a:cubicBezTo>
                      <a:pt x="1667" y="1257"/>
                      <a:pt x="1705" y="862"/>
                      <a:pt x="1851" y="499"/>
                    </a:cubicBezTo>
                    <a:lnTo>
                      <a:pt x="1981" y="177"/>
                    </a:lnTo>
                    <a:lnTo>
                      <a:pt x="1639" y="242"/>
                    </a:lnTo>
                    <a:cubicBezTo>
                      <a:pt x="1513" y="266"/>
                      <a:pt x="1386" y="278"/>
                      <a:pt x="1259" y="278"/>
                    </a:cubicBezTo>
                    <a:cubicBezTo>
                      <a:pt x="1000" y="278"/>
                      <a:pt x="742" y="228"/>
                      <a:pt x="499" y="130"/>
                    </a:cubicBezTo>
                    <a:lnTo>
                      <a:pt x="17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30"/>
              <p:cNvSpPr/>
              <p:nvPr/>
            </p:nvSpPr>
            <p:spPr>
              <a:xfrm>
                <a:off x="6467525" y="618913"/>
                <a:ext cx="49550" cy="49600"/>
              </a:xfrm>
              <a:custGeom>
                <a:rect b="b" l="l" r="r" t="t"/>
                <a:pathLst>
                  <a:path extrusionOk="0" h="1984" w="1982">
                    <a:moveTo>
                      <a:pt x="178" y="1"/>
                    </a:moveTo>
                    <a:lnTo>
                      <a:pt x="241" y="343"/>
                    </a:lnTo>
                    <a:cubicBezTo>
                      <a:pt x="314" y="726"/>
                      <a:pt x="275" y="1123"/>
                      <a:pt x="130" y="1484"/>
                    </a:cubicBezTo>
                    <a:lnTo>
                      <a:pt x="1" y="1806"/>
                    </a:lnTo>
                    <a:lnTo>
                      <a:pt x="341" y="1741"/>
                    </a:lnTo>
                    <a:cubicBezTo>
                      <a:pt x="467" y="1718"/>
                      <a:pt x="594" y="1706"/>
                      <a:pt x="721" y="1706"/>
                    </a:cubicBezTo>
                    <a:cubicBezTo>
                      <a:pt x="981" y="1706"/>
                      <a:pt x="1240" y="1755"/>
                      <a:pt x="1483" y="1853"/>
                    </a:cubicBezTo>
                    <a:lnTo>
                      <a:pt x="1805" y="1983"/>
                    </a:lnTo>
                    <a:lnTo>
                      <a:pt x="1740" y="1641"/>
                    </a:lnTo>
                    <a:cubicBezTo>
                      <a:pt x="1667" y="1258"/>
                      <a:pt x="1707" y="862"/>
                      <a:pt x="1852" y="501"/>
                    </a:cubicBezTo>
                    <a:lnTo>
                      <a:pt x="1982" y="178"/>
                    </a:lnTo>
                    <a:lnTo>
                      <a:pt x="1641" y="243"/>
                    </a:lnTo>
                    <a:cubicBezTo>
                      <a:pt x="1515" y="266"/>
                      <a:pt x="1388" y="278"/>
                      <a:pt x="1261" y="278"/>
                    </a:cubicBezTo>
                    <a:cubicBezTo>
                      <a:pt x="1001" y="278"/>
                      <a:pt x="742" y="229"/>
                      <a:pt x="499" y="131"/>
                    </a:cubicBezTo>
                    <a:lnTo>
                      <a:pt x="17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30"/>
              <p:cNvSpPr/>
              <p:nvPr/>
            </p:nvSpPr>
            <p:spPr>
              <a:xfrm>
                <a:off x="8941438" y="1658738"/>
                <a:ext cx="24800" cy="24800"/>
              </a:xfrm>
              <a:custGeom>
                <a:rect b="b" l="l" r="r" t="t"/>
                <a:pathLst>
                  <a:path extrusionOk="0" h="992" w="992">
                    <a:moveTo>
                      <a:pt x="89" y="0"/>
                    </a:moveTo>
                    <a:lnTo>
                      <a:pt x="121" y="171"/>
                    </a:lnTo>
                    <a:cubicBezTo>
                      <a:pt x="157" y="363"/>
                      <a:pt x="138" y="561"/>
                      <a:pt x="65" y="742"/>
                    </a:cubicBezTo>
                    <a:lnTo>
                      <a:pt x="0" y="902"/>
                    </a:lnTo>
                    <a:lnTo>
                      <a:pt x="172" y="871"/>
                    </a:lnTo>
                    <a:cubicBezTo>
                      <a:pt x="235" y="859"/>
                      <a:pt x="299" y="853"/>
                      <a:pt x="362" y="853"/>
                    </a:cubicBezTo>
                    <a:cubicBezTo>
                      <a:pt x="492" y="853"/>
                      <a:pt x="620" y="877"/>
                      <a:pt x="742" y="927"/>
                    </a:cubicBezTo>
                    <a:lnTo>
                      <a:pt x="903" y="991"/>
                    </a:lnTo>
                    <a:lnTo>
                      <a:pt x="870" y="820"/>
                    </a:lnTo>
                    <a:cubicBezTo>
                      <a:pt x="834" y="629"/>
                      <a:pt x="854" y="431"/>
                      <a:pt x="927" y="250"/>
                    </a:cubicBezTo>
                    <a:lnTo>
                      <a:pt x="991" y="88"/>
                    </a:lnTo>
                    <a:lnTo>
                      <a:pt x="821" y="121"/>
                    </a:lnTo>
                    <a:cubicBezTo>
                      <a:pt x="758" y="133"/>
                      <a:pt x="695" y="139"/>
                      <a:pt x="632" y="139"/>
                    </a:cubicBezTo>
                    <a:cubicBezTo>
                      <a:pt x="501" y="139"/>
                      <a:pt x="372" y="114"/>
                      <a:pt x="250" y="65"/>
                    </a:cubicBezTo>
                    <a:lnTo>
                      <a:pt x="8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30"/>
              <p:cNvSpPr/>
              <p:nvPr/>
            </p:nvSpPr>
            <p:spPr>
              <a:xfrm>
                <a:off x="6036588" y="497463"/>
                <a:ext cx="24800" cy="24775"/>
              </a:xfrm>
              <a:custGeom>
                <a:rect b="b" l="l" r="r" t="t"/>
                <a:pathLst>
                  <a:path extrusionOk="0" h="991" w="992">
                    <a:moveTo>
                      <a:pt x="88" y="1"/>
                    </a:moveTo>
                    <a:lnTo>
                      <a:pt x="121" y="171"/>
                    </a:lnTo>
                    <a:cubicBezTo>
                      <a:pt x="158" y="362"/>
                      <a:pt x="138" y="560"/>
                      <a:pt x="65" y="741"/>
                    </a:cubicBezTo>
                    <a:lnTo>
                      <a:pt x="0" y="903"/>
                    </a:lnTo>
                    <a:lnTo>
                      <a:pt x="171" y="870"/>
                    </a:lnTo>
                    <a:cubicBezTo>
                      <a:pt x="234" y="858"/>
                      <a:pt x="297" y="852"/>
                      <a:pt x="360" y="852"/>
                    </a:cubicBezTo>
                    <a:cubicBezTo>
                      <a:pt x="490" y="852"/>
                      <a:pt x="620" y="877"/>
                      <a:pt x="742" y="926"/>
                    </a:cubicBezTo>
                    <a:lnTo>
                      <a:pt x="902" y="991"/>
                    </a:lnTo>
                    <a:lnTo>
                      <a:pt x="871" y="820"/>
                    </a:lnTo>
                    <a:cubicBezTo>
                      <a:pt x="834" y="629"/>
                      <a:pt x="853" y="430"/>
                      <a:pt x="927" y="250"/>
                    </a:cubicBezTo>
                    <a:lnTo>
                      <a:pt x="991" y="89"/>
                    </a:lnTo>
                    <a:lnTo>
                      <a:pt x="820" y="121"/>
                    </a:lnTo>
                    <a:cubicBezTo>
                      <a:pt x="757" y="133"/>
                      <a:pt x="693" y="139"/>
                      <a:pt x="629" y="139"/>
                    </a:cubicBezTo>
                    <a:cubicBezTo>
                      <a:pt x="500" y="139"/>
                      <a:pt x="371" y="114"/>
                      <a:pt x="250" y="66"/>
                    </a:cubicBezTo>
                    <a:lnTo>
                      <a:pt x="8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30"/>
              <p:cNvSpPr/>
              <p:nvPr/>
            </p:nvSpPr>
            <p:spPr>
              <a:xfrm>
                <a:off x="6630138" y="1765763"/>
                <a:ext cx="64150" cy="64125"/>
              </a:xfrm>
              <a:custGeom>
                <a:rect b="b" l="l" r="r" t="t"/>
                <a:pathLst>
                  <a:path extrusionOk="0" h="2565" w="2566">
                    <a:moveTo>
                      <a:pt x="1284" y="1"/>
                    </a:moveTo>
                    <a:lnTo>
                      <a:pt x="1116" y="306"/>
                    </a:lnTo>
                    <a:cubicBezTo>
                      <a:pt x="929" y="648"/>
                      <a:pt x="648" y="929"/>
                      <a:pt x="306" y="1116"/>
                    </a:cubicBezTo>
                    <a:lnTo>
                      <a:pt x="1" y="1283"/>
                    </a:lnTo>
                    <a:lnTo>
                      <a:pt x="306" y="1449"/>
                    </a:lnTo>
                    <a:cubicBezTo>
                      <a:pt x="648" y="1637"/>
                      <a:pt x="929" y="1918"/>
                      <a:pt x="1117" y="2260"/>
                    </a:cubicBezTo>
                    <a:lnTo>
                      <a:pt x="1284" y="2564"/>
                    </a:lnTo>
                    <a:lnTo>
                      <a:pt x="1450" y="2260"/>
                    </a:lnTo>
                    <a:cubicBezTo>
                      <a:pt x="1638" y="1918"/>
                      <a:pt x="1918" y="1637"/>
                      <a:pt x="2261" y="1449"/>
                    </a:cubicBezTo>
                    <a:lnTo>
                      <a:pt x="2565" y="1283"/>
                    </a:lnTo>
                    <a:lnTo>
                      <a:pt x="2261" y="1116"/>
                    </a:lnTo>
                    <a:cubicBezTo>
                      <a:pt x="1918" y="929"/>
                      <a:pt x="1638" y="648"/>
                      <a:pt x="1450" y="305"/>
                    </a:cubicBezTo>
                    <a:lnTo>
                      <a:pt x="1284" y="1"/>
                    </a:lnTo>
                    <a:close/>
                  </a:path>
                </a:pathLst>
              </a:custGeom>
              <a:solidFill>
                <a:srgbClr val="E850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30"/>
              <p:cNvSpPr/>
              <p:nvPr/>
            </p:nvSpPr>
            <p:spPr>
              <a:xfrm>
                <a:off x="7229363" y="720338"/>
                <a:ext cx="24775" cy="24800"/>
              </a:xfrm>
              <a:custGeom>
                <a:rect b="b" l="l" r="r" t="t"/>
                <a:pathLst>
                  <a:path extrusionOk="0" h="992" w="991">
                    <a:moveTo>
                      <a:pt x="88" y="1"/>
                    </a:moveTo>
                    <a:lnTo>
                      <a:pt x="121" y="172"/>
                    </a:lnTo>
                    <a:cubicBezTo>
                      <a:pt x="157" y="363"/>
                      <a:pt x="137" y="561"/>
                      <a:pt x="65" y="742"/>
                    </a:cubicBezTo>
                    <a:lnTo>
                      <a:pt x="0" y="904"/>
                    </a:lnTo>
                    <a:lnTo>
                      <a:pt x="0" y="904"/>
                    </a:lnTo>
                    <a:lnTo>
                      <a:pt x="170" y="871"/>
                    </a:lnTo>
                    <a:cubicBezTo>
                      <a:pt x="234" y="859"/>
                      <a:pt x="297" y="853"/>
                      <a:pt x="361" y="853"/>
                    </a:cubicBezTo>
                    <a:cubicBezTo>
                      <a:pt x="491" y="853"/>
                      <a:pt x="620" y="878"/>
                      <a:pt x="741" y="927"/>
                    </a:cubicBezTo>
                    <a:lnTo>
                      <a:pt x="902" y="992"/>
                    </a:lnTo>
                    <a:lnTo>
                      <a:pt x="870" y="820"/>
                    </a:lnTo>
                    <a:cubicBezTo>
                      <a:pt x="834" y="629"/>
                      <a:pt x="853" y="431"/>
                      <a:pt x="925" y="250"/>
                    </a:cubicBezTo>
                    <a:lnTo>
                      <a:pt x="990" y="89"/>
                    </a:lnTo>
                    <a:lnTo>
                      <a:pt x="990" y="89"/>
                    </a:lnTo>
                    <a:lnTo>
                      <a:pt x="820" y="122"/>
                    </a:lnTo>
                    <a:cubicBezTo>
                      <a:pt x="757" y="133"/>
                      <a:pt x="694" y="139"/>
                      <a:pt x="631" y="139"/>
                    </a:cubicBezTo>
                    <a:cubicBezTo>
                      <a:pt x="501" y="139"/>
                      <a:pt x="371" y="114"/>
                      <a:pt x="250" y="66"/>
                    </a:cubicBezTo>
                    <a:lnTo>
                      <a:pt x="88" y="1"/>
                    </a:lnTo>
                    <a:close/>
                  </a:path>
                </a:pathLst>
              </a:custGeom>
              <a:solidFill>
                <a:srgbClr val="E850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3" name="Shape 473"/>
        <p:cNvGrpSpPr/>
        <p:nvPr/>
      </p:nvGrpSpPr>
      <p:grpSpPr>
        <a:xfrm>
          <a:off x="0" y="0"/>
          <a:ext cx="0" cy="0"/>
          <a:chOff x="0" y="0"/>
          <a:chExt cx="0" cy="0"/>
        </a:xfrm>
      </p:grpSpPr>
      <p:grpSp>
        <p:nvGrpSpPr>
          <p:cNvPr id="474" name="Google Shape;474;p31"/>
          <p:cNvGrpSpPr/>
          <p:nvPr/>
        </p:nvGrpSpPr>
        <p:grpSpPr>
          <a:xfrm>
            <a:off x="2078035" y="2781250"/>
            <a:ext cx="4987939" cy="2034118"/>
            <a:chOff x="1166125" y="3336675"/>
            <a:chExt cx="5247700" cy="2140050"/>
          </a:xfrm>
        </p:grpSpPr>
        <p:sp>
          <p:nvSpPr>
            <p:cNvPr id="475" name="Google Shape;475;p31"/>
            <p:cNvSpPr/>
            <p:nvPr/>
          </p:nvSpPr>
          <p:spPr>
            <a:xfrm>
              <a:off x="1166125" y="5469800"/>
              <a:ext cx="5247700" cy="6925"/>
            </a:xfrm>
            <a:custGeom>
              <a:rect b="b" l="l" r="r" t="t"/>
              <a:pathLst>
                <a:path extrusionOk="0" h="277" w="209908">
                  <a:moveTo>
                    <a:pt x="104960" y="1"/>
                  </a:moveTo>
                  <a:cubicBezTo>
                    <a:pt x="46984" y="1"/>
                    <a:pt x="0" y="62"/>
                    <a:pt x="0" y="139"/>
                  </a:cubicBezTo>
                  <a:cubicBezTo>
                    <a:pt x="0" y="215"/>
                    <a:pt x="46984" y="277"/>
                    <a:pt x="104960" y="277"/>
                  </a:cubicBezTo>
                  <a:cubicBezTo>
                    <a:pt x="162915" y="277"/>
                    <a:pt x="209908" y="215"/>
                    <a:pt x="209908" y="139"/>
                  </a:cubicBezTo>
                  <a:cubicBezTo>
                    <a:pt x="209908" y="62"/>
                    <a:pt x="162915" y="1"/>
                    <a:pt x="1049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31"/>
            <p:cNvSpPr/>
            <p:nvPr/>
          </p:nvSpPr>
          <p:spPr>
            <a:xfrm>
              <a:off x="2556975" y="3336675"/>
              <a:ext cx="2513025" cy="2132075"/>
            </a:xfrm>
            <a:custGeom>
              <a:rect b="b" l="l" r="r" t="t"/>
              <a:pathLst>
                <a:path extrusionOk="0" h="85283" w="100521">
                  <a:moveTo>
                    <a:pt x="49405" y="0"/>
                  </a:moveTo>
                  <a:cubicBezTo>
                    <a:pt x="49405" y="0"/>
                    <a:pt x="49230" y="27609"/>
                    <a:pt x="44094" y="50964"/>
                  </a:cubicBezTo>
                  <a:cubicBezTo>
                    <a:pt x="43577" y="53311"/>
                    <a:pt x="41889" y="55197"/>
                    <a:pt x="39672" y="56128"/>
                  </a:cubicBezTo>
                  <a:cubicBezTo>
                    <a:pt x="34707" y="58216"/>
                    <a:pt x="30437" y="62034"/>
                    <a:pt x="27869" y="66760"/>
                  </a:cubicBezTo>
                  <a:cubicBezTo>
                    <a:pt x="26548" y="69192"/>
                    <a:pt x="23988" y="70583"/>
                    <a:pt x="21266" y="70583"/>
                  </a:cubicBezTo>
                  <a:cubicBezTo>
                    <a:pt x="20919" y="70583"/>
                    <a:pt x="20569" y="70561"/>
                    <a:pt x="20219" y="70515"/>
                  </a:cubicBezTo>
                  <a:cubicBezTo>
                    <a:pt x="19415" y="70409"/>
                    <a:pt x="18603" y="70356"/>
                    <a:pt x="17792" y="70356"/>
                  </a:cubicBezTo>
                  <a:cubicBezTo>
                    <a:pt x="14974" y="70356"/>
                    <a:pt x="12158" y="70992"/>
                    <a:pt x="9642" y="72262"/>
                  </a:cubicBezTo>
                  <a:cubicBezTo>
                    <a:pt x="4658" y="74781"/>
                    <a:pt x="976" y="79732"/>
                    <a:pt x="0" y="85231"/>
                  </a:cubicBezTo>
                  <a:lnTo>
                    <a:pt x="100520" y="85282"/>
                  </a:lnTo>
                  <a:cubicBezTo>
                    <a:pt x="99324" y="78907"/>
                    <a:pt x="94891" y="73226"/>
                    <a:pt x="88997" y="70517"/>
                  </a:cubicBezTo>
                  <a:cubicBezTo>
                    <a:pt x="86787" y="69501"/>
                    <a:pt x="84393" y="68913"/>
                    <a:pt x="81969" y="68745"/>
                  </a:cubicBezTo>
                  <a:cubicBezTo>
                    <a:pt x="75062" y="68269"/>
                    <a:pt x="68646" y="65166"/>
                    <a:pt x="63505" y="60528"/>
                  </a:cubicBezTo>
                  <a:cubicBezTo>
                    <a:pt x="63296" y="60340"/>
                    <a:pt x="63084" y="60156"/>
                    <a:pt x="62870" y="59975"/>
                  </a:cubicBezTo>
                  <a:cubicBezTo>
                    <a:pt x="59592" y="57217"/>
                    <a:pt x="56148" y="52889"/>
                    <a:pt x="55439" y="48667"/>
                  </a:cubicBezTo>
                  <a:cubicBezTo>
                    <a:pt x="52805" y="32977"/>
                    <a:pt x="50843" y="11358"/>
                    <a:pt x="5098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7" name="Google Shape;477;p31"/>
          <p:cNvSpPr txBox="1"/>
          <p:nvPr>
            <p:ph type="title"/>
          </p:nvPr>
        </p:nvSpPr>
        <p:spPr>
          <a:xfrm>
            <a:off x="1795500" y="2924775"/>
            <a:ext cx="5553000" cy="841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Objectives</a:t>
            </a:r>
            <a:endParaRPr/>
          </a:p>
        </p:txBody>
      </p:sp>
      <p:sp>
        <p:nvSpPr>
          <p:cNvPr id="478" name="Google Shape;478;p31"/>
          <p:cNvSpPr txBox="1"/>
          <p:nvPr>
            <p:ph idx="1" type="subTitle"/>
          </p:nvPr>
        </p:nvSpPr>
        <p:spPr>
          <a:xfrm>
            <a:off x="2930250" y="3707550"/>
            <a:ext cx="3283500" cy="79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could enter a subtitle here if you need it</a:t>
            </a:r>
            <a:endParaRPr/>
          </a:p>
          <a:p>
            <a:pPr indent="0" lvl="0" marL="0" rtl="0" algn="ctr">
              <a:spcBef>
                <a:spcPts val="0"/>
              </a:spcBef>
              <a:spcAft>
                <a:spcPts val="0"/>
              </a:spcAft>
              <a:buNone/>
            </a:pPr>
            <a:r>
              <a:t/>
            </a:r>
            <a:endParaRPr/>
          </a:p>
        </p:txBody>
      </p:sp>
      <p:grpSp>
        <p:nvGrpSpPr>
          <p:cNvPr id="479" name="Google Shape;479;p31"/>
          <p:cNvGrpSpPr/>
          <p:nvPr/>
        </p:nvGrpSpPr>
        <p:grpSpPr>
          <a:xfrm>
            <a:off x="3222738" y="633154"/>
            <a:ext cx="2698510" cy="2059127"/>
            <a:chOff x="766325" y="238125"/>
            <a:chExt cx="6085950" cy="4643950"/>
          </a:xfrm>
        </p:grpSpPr>
        <p:sp>
          <p:nvSpPr>
            <p:cNvPr id="480" name="Google Shape;480;p31"/>
            <p:cNvSpPr/>
            <p:nvPr/>
          </p:nvSpPr>
          <p:spPr>
            <a:xfrm>
              <a:off x="1081125" y="825325"/>
              <a:ext cx="5362925" cy="4056750"/>
            </a:xfrm>
            <a:custGeom>
              <a:rect b="b" l="l" r="r" t="t"/>
              <a:pathLst>
                <a:path extrusionOk="0" h="162270" w="214517">
                  <a:moveTo>
                    <a:pt x="107258" y="1"/>
                  </a:moveTo>
                  <a:cubicBezTo>
                    <a:pt x="48020" y="1"/>
                    <a:pt x="0" y="48022"/>
                    <a:pt x="0" y="107260"/>
                  </a:cubicBezTo>
                  <a:cubicBezTo>
                    <a:pt x="0" y="118922"/>
                    <a:pt x="1865" y="130148"/>
                    <a:pt x="5307" y="140660"/>
                  </a:cubicBezTo>
                  <a:cubicBezTo>
                    <a:pt x="5559" y="140655"/>
                    <a:pt x="5811" y="140652"/>
                    <a:pt x="6064" y="140652"/>
                  </a:cubicBezTo>
                  <a:cubicBezTo>
                    <a:pt x="14960" y="140652"/>
                    <a:pt x="23894" y="143921"/>
                    <a:pt x="30352" y="150063"/>
                  </a:cubicBezTo>
                  <a:cubicBezTo>
                    <a:pt x="34121" y="153649"/>
                    <a:pt x="37956" y="158453"/>
                    <a:pt x="43012" y="158453"/>
                  </a:cubicBezTo>
                  <a:cubicBezTo>
                    <a:pt x="43261" y="158453"/>
                    <a:pt x="43513" y="158442"/>
                    <a:pt x="43768" y="158418"/>
                  </a:cubicBezTo>
                  <a:cubicBezTo>
                    <a:pt x="49249" y="157902"/>
                    <a:pt x="53436" y="151606"/>
                    <a:pt x="58599" y="151606"/>
                  </a:cubicBezTo>
                  <a:cubicBezTo>
                    <a:pt x="59070" y="151606"/>
                    <a:pt x="59550" y="151658"/>
                    <a:pt x="60039" y="151772"/>
                  </a:cubicBezTo>
                  <a:cubicBezTo>
                    <a:pt x="63195" y="152508"/>
                    <a:pt x="65141" y="155575"/>
                    <a:pt x="67662" y="157612"/>
                  </a:cubicBezTo>
                  <a:cubicBezTo>
                    <a:pt x="70247" y="159700"/>
                    <a:pt x="73503" y="160644"/>
                    <a:pt x="76827" y="160644"/>
                  </a:cubicBezTo>
                  <a:cubicBezTo>
                    <a:pt x="80009" y="160644"/>
                    <a:pt x="83252" y="159778"/>
                    <a:pt x="86026" y="158221"/>
                  </a:cubicBezTo>
                  <a:cubicBezTo>
                    <a:pt x="91698" y="155036"/>
                    <a:pt x="95666" y="149481"/>
                    <a:pt x="98572" y="143662"/>
                  </a:cubicBezTo>
                  <a:cubicBezTo>
                    <a:pt x="107164" y="126443"/>
                    <a:pt x="107731" y="106444"/>
                    <a:pt x="107543" y="87201"/>
                  </a:cubicBezTo>
                  <a:lnTo>
                    <a:pt x="109294" y="22591"/>
                  </a:lnTo>
                  <a:lnTo>
                    <a:pt x="111046" y="88827"/>
                  </a:lnTo>
                  <a:cubicBezTo>
                    <a:pt x="110857" y="108070"/>
                    <a:pt x="111424" y="128068"/>
                    <a:pt x="120017" y="145287"/>
                  </a:cubicBezTo>
                  <a:cubicBezTo>
                    <a:pt x="122921" y="151106"/>
                    <a:pt x="126891" y="156663"/>
                    <a:pt x="132562" y="159846"/>
                  </a:cubicBezTo>
                  <a:cubicBezTo>
                    <a:pt x="135336" y="161404"/>
                    <a:pt x="138579" y="162269"/>
                    <a:pt x="141761" y="162269"/>
                  </a:cubicBezTo>
                  <a:cubicBezTo>
                    <a:pt x="145085" y="162269"/>
                    <a:pt x="148341" y="161325"/>
                    <a:pt x="150926" y="159237"/>
                  </a:cubicBezTo>
                  <a:cubicBezTo>
                    <a:pt x="153447" y="157200"/>
                    <a:pt x="155393" y="154133"/>
                    <a:pt x="158550" y="153397"/>
                  </a:cubicBezTo>
                  <a:cubicBezTo>
                    <a:pt x="159039" y="153283"/>
                    <a:pt x="159518" y="153231"/>
                    <a:pt x="159988" y="153231"/>
                  </a:cubicBezTo>
                  <a:cubicBezTo>
                    <a:pt x="165152" y="153231"/>
                    <a:pt x="169339" y="159527"/>
                    <a:pt x="174820" y="160043"/>
                  </a:cubicBezTo>
                  <a:cubicBezTo>
                    <a:pt x="175075" y="160067"/>
                    <a:pt x="175326" y="160078"/>
                    <a:pt x="175575" y="160078"/>
                  </a:cubicBezTo>
                  <a:cubicBezTo>
                    <a:pt x="180631" y="160078"/>
                    <a:pt x="184466" y="155274"/>
                    <a:pt x="188235" y="151689"/>
                  </a:cubicBezTo>
                  <a:cubicBezTo>
                    <a:pt x="193740" y="146453"/>
                    <a:pt x="201044" y="143310"/>
                    <a:pt x="208587" y="142494"/>
                  </a:cubicBezTo>
                  <a:cubicBezTo>
                    <a:pt x="212425" y="131458"/>
                    <a:pt x="214516" y="119603"/>
                    <a:pt x="214516" y="107259"/>
                  </a:cubicBezTo>
                  <a:cubicBezTo>
                    <a:pt x="214516" y="48022"/>
                    <a:pt x="166495" y="1"/>
                    <a:pt x="10725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31"/>
            <p:cNvSpPr/>
            <p:nvPr/>
          </p:nvSpPr>
          <p:spPr>
            <a:xfrm>
              <a:off x="5206325" y="2472000"/>
              <a:ext cx="1645950" cy="379025"/>
            </a:xfrm>
            <a:custGeom>
              <a:rect b="b" l="l" r="r" t="t"/>
              <a:pathLst>
                <a:path extrusionOk="0" h="15161" w="65838">
                  <a:moveTo>
                    <a:pt x="16401" y="1"/>
                  </a:moveTo>
                  <a:cubicBezTo>
                    <a:pt x="8813" y="1"/>
                    <a:pt x="2583" y="6121"/>
                    <a:pt x="0" y="15161"/>
                  </a:cubicBezTo>
                  <a:lnTo>
                    <a:pt x="65838" y="15161"/>
                  </a:lnTo>
                  <a:cubicBezTo>
                    <a:pt x="65838" y="15161"/>
                    <a:pt x="60779" y="5954"/>
                    <a:pt x="46365" y="5954"/>
                  </a:cubicBezTo>
                  <a:cubicBezTo>
                    <a:pt x="45317" y="5954"/>
                    <a:pt x="44218" y="6003"/>
                    <a:pt x="43069" y="6108"/>
                  </a:cubicBezTo>
                  <a:cubicBezTo>
                    <a:pt x="41473" y="6253"/>
                    <a:pt x="40026" y="6319"/>
                    <a:pt x="38707" y="6319"/>
                  </a:cubicBezTo>
                  <a:cubicBezTo>
                    <a:pt x="26650" y="6319"/>
                    <a:pt x="25249" y="815"/>
                    <a:pt x="17832" y="73"/>
                  </a:cubicBezTo>
                  <a:cubicBezTo>
                    <a:pt x="17350" y="24"/>
                    <a:pt x="16873" y="1"/>
                    <a:pt x="164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31"/>
            <p:cNvSpPr/>
            <p:nvPr/>
          </p:nvSpPr>
          <p:spPr>
            <a:xfrm>
              <a:off x="766325" y="2948275"/>
              <a:ext cx="1052250" cy="242325"/>
            </a:xfrm>
            <a:custGeom>
              <a:rect b="b" l="l" r="r" t="t"/>
              <a:pathLst>
                <a:path extrusionOk="0" h="9693" w="42090">
                  <a:moveTo>
                    <a:pt x="10482" y="0"/>
                  </a:moveTo>
                  <a:cubicBezTo>
                    <a:pt x="5632" y="0"/>
                    <a:pt x="1650" y="3915"/>
                    <a:pt x="0" y="9692"/>
                  </a:cubicBezTo>
                  <a:lnTo>
                    <a:pt x="42090" y="9692"/>
                  </a:lnTo>
                  <a:cubicBezTo>
                    <a:pt x="42090" y="9692"/>
                    <a:pt x="38855" y="3807"/>
                    <a:pt x="29641" y="3807"/>
                  </a:cubicBezTo>
                  <a:cubicBezTo>
                    <a:pt x="28970" y="3807"/>
                    <a:pt x="28269" y="3838"/>
                    <a:pt x="27534" y="3905"/>
                  </a:cubicBezTo>
                  <a:cubicBezTo>
                    <a:pt x="26514" y="3998"/>
                    <a:pt x="25589" y="4040"/>
                    <a:pt x="24745" y="4040"/>
                  </a:cubicBezTo>
                  <a:cubicBezTo>
                    <a:pt x="17037" y="4040"/>
                    <a:pt x="16142" y="521"/>
                    <a:pt x="11399" y="46"/>
                  </a:cubicBezTo>
                  <a:cubicBezTo>
                    <a:pt x="11090" y="16"/>
                    <a:pt x="10784" y="0"/>
                    <a:pt x="1048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31"/>
            <p:cNvSpPr/>
            <p:nvPr/>
          </p:nvSpPr>
          <p:spPr>
            <a:xfrm>
              <a:off x="1081075" y="3402125"/>
              <a:ext cx="2362450" cy="1439350"/>
            </a:xfrm>
            <a:custGeom>
              <a:rect b="b" l="l" r="r" t="t"/>
              <a:pathLst>
                <a:path extrusionOk="0" h="57574" w="94498">
                  <a:moveTo>
                    <a:pt x="6243" y="0"/>
                  </a:moveTo>
                  <a:cubicBezTo>
                    <a:pt x="4186" y="0"/>
                    <a:pt x="2108" y="282"/>
                    <a:pt x="56" y="874"/>
                  </a:cubicBezTo>
                  <a:cubicBezTo>
                    <a:pt x="23" y="1974"/>
                    <a:pt x="1" y="3079"/>
                    <a:pt x="1" y="4187"/>
                  </a:cubicBezTo>
                  <a:cubicBezTo>
                    <a:pt x="1" y="15373"/>
                    <a:pt x="1721" y="26155"/>
                    <a:pt x="4898" y="36294"/>
                  </a:cubicBezTo>
                  <a:cubicBezTo>
                    <a:pt x="5144" y="36725"/>
                    <a:pt x="5389" y="37156"/>
                    <a:pt x="5654" y="37587"/>
                  </a:cubicBezTo>
                  <a:cubicBezTo>
                    <a:pt x="5665" y="37587"/>
                    <a:pt x="5676" y="37587"/>
                    <a:pt x="5687" y="37587"/>
                  </a:cubicBezTo>
                  <a:cubicBezTo>
                    <a:pt x="5762" y="37587"/>
                    <a:pt x="5837" y="37590"/>
                    <a:pt x="5912" y="37590"/>
                  </a:cubicBezTo>
                  <a:cubicBezTo>
                    <a:pt x="5923" y="37590"/>
                    <a:pt x="5934" y="37589"/>
                    <a:pt x="5945" y="37589"/>
                  </a:cubicBezTo>
                  <a:cubicBezTo>
                    <a:pt x="6009" y="37589"/>
                    <a:pt x="6072" y="37589"/>
                    <a:pt x="6136" y="37589"/>
                  </a:cubicBezTo>
                  <a:cubicBezTo>
                    <a:pt x="6519" y="37589"/>
                    <a:pt x="6901" y="37593"/>
                    <a:pt x="7284" y="37606"/>
                  </a:cubicBezTo>
                  <a:cubicBezTo>
                    <a:pt x="7398" y="37610"/>
                    <a:pt x="7512" y="37618"/>
                    <a:pt x="7626" y="37623"/>
                  </a:cubicBezTo>
                  <a:cubicBezTo>
                    <a:pt x="8079" y="37642"/>
                    <a:pt x="8531" y="37666"/>
                    <a:pt x="8983" y="37702"/>
                  </a:cubicBezTo>
                  <a:cubicBezTo>
                    <a:pt x="9092" y="37711"/>
                    <a:pt x="9202" y="37724"/>
                    <a:pt x="9311" y="37734"/>
                  </a:cubicBezTo>
                  <a:cubicBezTo>
                    <a:pt x="9766" y="37775"/>
                    <a:pt x="10220" y="37819"/>
                    <a:pt x="10674" y="37877"/>
                  </a:cubicBezTo>
                  <a:cubicBezTo>
                    <a:pt x="10783" y="37891"/>
                    <a:pt x="10891" y="37909"/>
                    <a:pt x="11000" y="37924"/>
                  </a:cubicBezTo>
                  <a:cubicBezTo>
                    <a:pt x="11453" y="37986"/>
                    <a:pt x="11904" y="38051"/>
                    <a:pt x="12353" y="38128"/>
                  </a:cubicBezTo>
                  <a:cubicBezTo>
                    <a:pt x="12466" y="38149"/>
                    <a:pt x="12575" y="38172"/>
                    <a:pt x="12687" y="38192"/>
                  </a:cubicBezTo>
                  <a:cubicBezTo>
                    <a:pt x="13132" y="38274"/>
                    <a:pt x="13575" y="38359"/>
                    <a:pt x="14018" y="38458"/>
                  </a:cubicBezTo>
                  <a:cubicBezTo>
                    <a:pt x="14135" y="38483"/>
                    <a:pt x="14251" y="38514"/>
                    <a:pt x="14368" y="38542"/>
                  </a:cubicBezTo>
                  <a:cubicBezTo>
                    <a:pt x="14802" y="38642"/>
                    <a:pt x="15234" y="38746"/>
                    <a:pt x="15664" y="38863"/>
                  </a:cubicBezTo>
                  <a:cubicBezTo>
                    <a:pt x="15791" y="38896"/>
                    <a:pt x="15916" y="38937"/>
                    <a:pt x="16043" y="38973"/>
                  </a:cubicBezTo>
                  <a:cubicBezTo>
                    <a:pt x="16460" y="39090"/>
                    <a:pt x="16877" y="39211"/>
                    <a:pt x="17289" y="39343"/>
                  </a:cubicBezTo>
                  <a:cubicBezTo>
                    <a:pt x="17427" y="39388"/>
                    <a:pt x="17563" y="39438"/>
                    <a:pt x="17701" y="39484"/>
                  </a:cubicBezTo>
                  <a:cubicBezTo>
                    <a:pt x="18098" y="39617"/>
                    <a:pt x="18496" y="39751"/>
                    <a:pt x="18888" y="39898"/>
                  </a:cubicBezTo>
                  <a:cubicBezTo>
                    <a:pt x="19041" y="39955"/>
                    <a:pt x="19190" y="40019"/>
                    <a:pt x="19341" y="40078"/>
                  </a:cubicBezTo>
                  <a:cubicBezTo>
                    <a:pt x="19717" y="40224"/>
                    <a:pt x="20091" y="40369"/>
                    <a:pt x="20461" y="40528"/>
                  </a:cubicBezTo>
                  <a:cubicBezTo>
                    <a:pt x="20629" y="40600"/>
                    <a:pt x="20792" y="40679"/>
                    <a:pt x="20957" y="40754"/>
                  </a:cubicBezTo>
                  <a:cubicBezTo>
                    <a:pt x="21306" y="40910"/>
                    <a:pt x="21656" y="41064"/>
                    <a:pt x="22000" y="41231"/>
                  </a:cubicBezTo>
                  <a:cubicBezTo>
                    <a:pt x="22185" y="41321"/>
                    <a:pt x="22364" y="41419"/>
                    <a:pt x="22547" y="41513"/>
                  </a:cubicBezTo>
                  <a:cubicBezTo>
                    <a:pt x="22867" y="41676"/>
                    <a:pt x="23189" y="41836"/>
                    <a:pt x="23505" y="42009"/>
                  </a:cubicBezTo>
                  <a:cubicBezTo>
                    <a:pt x="23705" y="42120"/>
                    <a:pt x="23898" y="42239"/>
                    <a:pt x="24096" y="42352"/>
                  </a:cubicBezTo>
                  <a:cubicBezTo>
                    <a:pt x="24388" y="42520"/>
                    <a:pt x="24682" y="42684"/>
                    <a:pt x="24970" y="42861"/>
                  </a:cubicBezTo>
                  <a:cubicBezTo>
                    <a:pt x="25189" y="42996"/>
                    <a:pt x="25402" y="43142"/>
                    <a:pt x="25617" y="43282"/>
                  </a:cubicBezTo>
                  <a:cubicBezTo>
                    <a:pt x="25875" y="43449"/>
                    <a:pt x="26137" y="43612"/>
                    <a:pt x="26391" y="43786"/>
                  </a:cubicBezTo>
                  <a:cubicBezTo>
                    <a:pt x="26634" y="43953"/>
                    <a:pt x="26872" y="44134"/>
                    <a:pt x="27112" y="44308"/>
                  </a:cubicBezTo>
                  <a:cubicBezTo>
                    <a:pt x="27328" y="44466"/>
                    <a:pt x="27550" y="44618"/>
                    <a:pt x="27764" y="44783"/>
                  </a:cubicBezTo>
                  <a:cubicBezTo>
                    <a:pt x="28047" y="44998"/>
                    <a:pt x="28319" y="45228"/>
                    <a:pt x="28594" y="45453"/>
                  </a:cubicBezTo>
                  <a:cubicBezTo>
                    <a:pt x="28757" y="45587"/>
                    <a:pt x="28925" y="45715"/>
                    <a:pt x="29087" y="45852"/>
                  </a:cubicBezTo>
                  <a:cubicBezTo>
                    <a:pt x="29519" y="46221"/>
                    <a:pt x="29941" y="46601"/>
                    <a:pt x="30353" y="46993"/>
                  </a:cubicBezTo>
                  <a:cubicBezTo>
                    <a:pt x="34123" y="50578"/>
                    <a:pt x="37957" y="55382"/>
                    <a:pt x="43013" y="55382"/>
                  </a:cubicBezTo>
                  <a:cubicBezTo>
                    <a:pt x="43262" y="55382"/>
                    <a:pt x="43514" y="55371"/>
                    <a:pt x="43769" y="55347"/>
                  </a:cubicBezTo>
                  <a:cubicBezTo>
                    <a:pt x="49250" y="54831"/>
                    <a:pt x="53437" y="48535"/>
                    <a:pt x="58600" y="48535"/>
                  </a:cubicBezTo>
                  <a:cubicBezTo>
                    <a:pt x="59071" y="48535"/>
                    <a:pt x="59550" y="48587"/>
                    <a:pt x="60039" y="48701"/>
                  </a:cubicBezTo>
                  <a:cubicBezTo>
                    <a:pt x="63196" y="49437"/>
                    <a:pt x="65142" y="52504"/>
                    <a:pt x="67664" y="54541"/>
                  </a:cubicBezTo>
                  <a:cubicBezTo>
                    <a:pt x="70248" y="56629"/>
                    <a:pt x="73504" y="57574"/>
                    <a:pt x="76828" y="57574"/>
                  </a:cubicBezTo>
                  <a:cubicBezTo>
                    <a:pt x="80010" y="57574"/>
                    <a:pt x="83253" y="56708"/>
                    <a:pt x="86028" y="55151"/>
                  </a:cubicBezTo>
                  <a:cubicBezTo>
                    <a:pt x="86422" y="54929"/>
                    <a:pt x="86806" y="54694"/>
                    <a:pt x="87184" y="54450"/>
                  </a:cubicBezTo>
                  <a:cubicBezTo>
                    <a:pt x="87299" y="54375"/>
                    <a:pt x="87409" y="54296"/>
                    <a:pt x="87522" y="54222"/>
                  </a:cubicBezTo>
                  <a:cubicBezTo>
                    <a:pt x="87788" y="54044"/>
                    <a:pt x="88051" y="53863"/>
                    <a:pt x="88307" y="53674"/>
                  </a:cubicBezTo>
                  <a:cubicBezTo>
                    <a:pt x="88426" y="53587"/>
                    <a:pt x="88543" y="53497"/>
                    <a:pt x="88660" y="53409"/>
                  </a:cubicBezTo>
                  <a:cubicBezTo>
                    <a:pt x="88915" y="53215"/>
                    <a:pt x="89165" y="53016"/>
                    <a:pt x="89413" y="52814"/>
                  </a:cubicBezTo>
                  <a:cubicBezTo>
                    <a:pt x="89513" y="52731"/>
                    <a:pt x="89613" y="52649"/>
                    <a:pt x="89712" y="52565"/>
                  </a:cubicBezTo>
                  <a:cubicBezTo>
                    <a:pt x="89995" y="52324"/>
                    <a:pt x="90273" y="52076"/>
                    <a:pt x="90548" y="51823"/>
                  </a:cubicBezTo>
                  <a:cubicBezTo>
                    <a:pt x="90601" y="51775"/>
                    <a:pt x="90654" y="51727"/>
                    <a:pt x="90708" y="51677"/>
                  </a:cubicBezTo>
                  <a:cubicBezTo>
                    <a:pt x="91745" y="50701"/>
                    <a:pt x="92708" y="49641"/>
                    <a:pt x="93606" y="48519"/>
                  </a:cubicBezTo>
                  <a:lnTo>
                    <a:pt x="93619" y="48502"/>
                  </a:lnTo>
                  <a:cubicBezTo>
                    <a:pt x="93919" y="48127"/>
                    <a:pt x="94211" y="47743"/>
                    <a:pt x="94497" y="47353"/>
                  </a:cubicBezTo>
                  <a:cubicBezTo>
                    <a:pt x="90939" y="47100"/>
                    <a:pt x="87286" y="47576"/>
                    <a:pt x="83879" y="46537"/>
                  </a:cubicBezTo>
                  <a:cubicBezTo>
                    <a:pt x="76925" y="44414"/>
                    <a:pt x="73074" y="36713"/>
                    <a:pt x="66448" y="33718"/>
                  </a:cubicBezTo>
                  <a:cubicBezTo>
                    <a:pt x="63459" y="32368"/>
                    <a:pt x="60170" y="32082"/>
                    <a:pt x="56814" y="32082"/>
                  </a:cubicBezTo>
                  <a:cubicBezTo>
                    <a:pt x="54356" y="32082"/>
                    <a:pt x="51861" y="32235"/>
                    <a:pt x="49423" y="32235"/>
                  </a:cubicBezTo>
                  <a:cubicBezTo>
                    <a:pt x="45462" y="32235"/>
                    <a:pt x="41647" y="31831"/>
                    <a:pt x="38372" y="29710"/>
                  </a:cubicBezTo>
                  <a:cubicBezTo>
                    <a:pt x="32331" y="25796"/>
                    <a:pt x="30816" y="17765"/>
                    <a:pt x="26945" y="11696"/>
                  </a:cubicBezTo>
                  <a:cubicBezTo>
                    <a:pt x="22356" y="4500"/>
                    <a:pt x="14465" y="0"/>
                    <a:pt x="6243" y="0"/>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31"/>
            <p:cNvSpPr/>
            <p:nvPr/>
          </p:nvSpPr>
          <p:spPr>
            <a:xfrm>
              <a:off x="4158300" y="3328925"/>
              <a:ext cx="2285725" cy="1553150"/>
            </a:xfrm>
            <a:custGeom>
              <a:rect b="b" l="l" r="r" t="t"/>
              <a:pathLst>
                <a:path extrusionOk="0" h="62126" w="91429">
                  <a:moveTo>
                    <a:pt x="85951" y="0"/>
                  </a:moveTo>
                  <a:cubicBezTo>
                    <a:pt x="77654" y="0"/>
                    <a:pt x="70215" y="4917"/>
                    <a:pt x="65733" y="12524"/>
                  </a:cubicBezTo>
                  <a:cubicBezTo>
                    <a:pt x="62077" y="18726"/>
                    <a:pt x="60846" y="26805"/>
                    <a:pt x="54944" y="30929"/>
                  </a:cubicBezTo>
                  <a:cubicBezTo>
                    <a:pt x="47088" y="36419"/>
                    <a:pt x="35617" y="31671"/>
                    <a:pt x="27028" y="35921"/>
                  </a:cubicBezTo>
                  <a:cubicBezTo>
                    <a:pt x="20511" y="39149"/>
                    <a:pt x="16933" y="46979"/>
                    <a:pt x="10058" y="49346"/>
                  </a:cubicBezTo>
                  <a:cubicBezTo>
                    <a:pt x="6857" y="50448"/>
                    <a:pt x="3383" y="50186"/>
                    <a:pt x="1" y="50482"/>
                  </a:cubicBezTo>
                  <a:lnTo>
                    <a:pt x="3" y="50485"/>
                  </a:lnTo>
                  <a:cubicBezTo>
                    <a:pt x="282" y="50902"/>
                    <a:pt x="571" y="51312"/>
                    <a:pt x="865" y="51718"/>
                  </a:cubicBezTo>
                  <a:cubicBezTo>
                    <a:pt x="943" y="51825"/>
                    <a:pt x="1023" y="51932"/>
                    <a:pt x="1101" y="52038"/>
                  </a:cubicBezTo>
                  <a:cubicBezTo>
                    <a:pt x="1342" y="52364"/>
                    <a:pt x="1589" y="52684"/>
                    <a:pt x="1839" y="53000"/>
                  </a:cubicBezTo>
                  <a:cubicBezTo>
                    <a:pt x="1911" y="53089"/>
                    <a:pt x="1980" y="53180"/>
                    <a:pt x="2052" y="53268"/>
                  </a:cubicBezTo>
                  <a:cubicBezTo>
                    <a:pt x="2368" y="53658"/>
                    <a:pt x="2693" y="54041"/>
                    <a:pt x="3027" y="54415"/>
                  </a:cubicBezTo>
                  <a:cubicBezTo>
                    <a:pt x="3086" y="54481"/>
                    <a:pt x="3147" y="54545"/>
                    <a:pt x="3206" y="54610"/>
                  </a:cubicBezTo>
                  <a:cubicBezTo>
                    <a:pt x="3484" y="54917"/>
                    <a:pt x="3770" y="55218"/>
                    <a:pt x="4060" y="55512"/>
                  </a:cubicBezTo>
                  <a:cubicBezTo>
                    <a:pt x="4162" y="55615"/>
                    <a:pt x="4262" y="55715"/>
                    <a:pt x="4363" y="55815"/>
                  </a:cubicBezTo>
                  <a:cubicBezTo>
                    <a:pt x="4663" y="56108"/>
                    <a:pt x="4968" y="56394"/>
                    <a:pt x="5280" y="56674"/>
                  </a:cubicBezTo>
                  <a:cubicBezTo>
                    <a:pt x="5343" y="56730"/>
                    <a:pt x="5403" y="56788"/>
                    <a:pt x="5466" y="56845"/>
                  </a:cubicBezTo>
                  <a:cubicBezTo>
                    <a:pt x="5837" y="57170"/>
                    <a:pt x="6217" y="57483"/>
                    <a:pt x="6606" y="57786"/>
                  </a:cubicBezTo>
                  <a:cubicBezTo>
                    <a:pt x="6707" y="57863"/>
                    <a:pt x="6809" y="57937"/>
                    <a:pt x="6910" y="58013"/>
                  </a:cubicBezTo>
                  <a:cubicBezTo>
                    <a:pt x="7216" y="58244"/>
                    <a:pt x="7526" y="58466"/>
                    <a:pt x="7843" y="58681"/>
                  </a:cubicBezTo>
                  <a:cubicBezTo>
                    <a:pt x="7961" y="58762"/>
                    <a:pt x="8079" y="58843"/>
                    <a:pt x="8198" y="58921"/>
                  </a:cubicBezTo>
                  <a:cubicBezTo>
                    <a:pt x="8615" y="59195"/>
                    <a:pt x="9037" y="59457"/>
                    <a:pt x="9475" y="59702"/>
                  </a:cubicBezTo>
                  <a:cubicBezTo>
                    <a:pt x="12248" y="61260"/>
                    <a:pt x="15491" y="62125"/>
                    <a:pt x="18673" y="62125"/>
                  </a:cubicBezTo>
                  <a:cubicBezTo>
                    <a:pt x="21997" y="62125"/>
                    <a:pt x="25253" y="61181"/>
                    <a:pt x="27837" y="59093"/>
                  </a:cubicBezTo>
                  <a:cubicBezTo>
                    <a:pt x="30359" y="57056"/>
                    <a:pt x="32305" y="53989"/>
                    <a:pt x="35462" y="53253"/>
                  </a:cubicBezTo>
                  <a:cubicBezTo>
                    <a:pt x="35950" y="53139"/>
                    <a:pt x="36429" y="53087"/>
                    <a:pt x="36900" y="53087"/>
                  </a:cubicBezTo>
                  <a:cubicBezTo>
                    <a:pt x="42064" y="53087"/>
                    <a:pt x="46252" y="59383"/>
                    <a:pt x="51733" y="59899"/>
                  </a:cubicBezTo>
                  <a:cubicBezTo>
                    <a:pt x="51988" y="59923"/>
                    <a:pt x="52239" y="59934"/>
                    <a:pt x="52488" y="59934"/>
                  </a:cubicBezTo>
                  <a:cubicBezTo>
                    <a:pt x="57544" y="59934"/>
                    <a:pt x="61379" y="55130"/>
                    <a:pt x="65148" y="51545"/>
                  </a:cubicBezTo>
                  <a:cubicBezTo>
                    <a:pt x="65487" y="51223"/>
                    <a:pt x="65833" y="50907"/>
                    <a:pt x="66187" y="50601"/>
                  </a:cubicBezTo>
                  <a:cubicBezTo>
                    <a:pt x="66300" y="50503"/>
                    <a:pt x="66417" y="50411"/>
                    <a:pt x="66530" y="50314"/>
                  </a:cubicBezTo>
                  <a:cubicBezTo>
                    <a:pt x="66773" y="50109"/>
                    <a:pt x="67017" y="49901"/>
                    <a:pt x="67266" y="49704"/>
                  </a:cubicBezTo>
                  <a:cubicBezTo>
                    <a:pt x="67402" y="49596"/>
                    <a:pt x="67542" y="49495"/>
                    <a:pt x="67678" y="49388"/>
                  </a:cubicBezTo>
                  <a:cubicBezTo>
                    <a:pt x="67911" y="49209"/>
                    <a:pt x="68143" y="49028"/>
                    <a:pt x="68382" y="48855"/>
                  </a:cubicBezTo>
                  <a:cubicBezTo>
                    <a:pt x="68527" y="48748"/>
                    <a:pt x="68677" y="48648"/>
                    <a:pt x="68824" y="48546"/>
                  </a:cubicBezTo>
                  <a:cubicBezTo>
                    <a:pt x="69059" y="48380"/>
                    <a:pt x="69294" y="48212"/>
                    <a:pt x="69534" y="48053"/>
                  </a:cubicBezTo>
                  <a:cubicBezTo>
                    <a:pt x="69682" y="47954"/>
                    <a:pt x="69835" y="47861"/>
                    <a:pt x="69985" y="47764"/>
                  </a:cubicBezTo>
                  <a:cubicBezTo>
                    <a:pt x="70229" y="47608"/>
                    <a:pt x="70471" y="47450"/>
                    <a:pt x="70720" y="47299"/>
                  </a:cubicBezTo>
                  <a:cubicBezTo>
                    <a:pt x="70870" y="47209"/>
                    <a:pt x="71023" y="47123"/>
                    <a:pt x="71174" y="47035"/>
                  </a:cubicBezTo>
                  <a:cubicBezTo>
                    <a:pt x="71427" y="46886"/>
                    <a:pt x="71680" y="46738"/>
                    <a:pt x="71936" y="46596"/>
                  </a:cubicBezTo>
                  <a:cubicBezTo>
                    <a:pt x="72086" y="46514"/>
                    <a:pt x="72239" y="46436"/>
                    <a:pt x="72390" y="46356"/>
                  </a:cubicBezTo>
                  <a:cubicBezTo>
                    <a:pt x="72653" y="46215"/>
                    <a:pt x="72916" y="46075"/>
                    <a:pt x="73183" y="45942"/>
                  </a:cubicBezTo>
                  <a:cubicBezTo>
                    <a:pt x="73330" y="45869"/>
                    <a:pt x="73480" y="45799"/>
                    <a:pt x="73631" y="45728"/>
                  </a:cubicBezTo>
                  <a:cubicBezTo>
                    <a:pt x="73904" y="45595"/>
                    <a:pt x="74178" y="45463"/>
                    <a:pt x="74455" y="45339"/>
                  </a:cubicBezTo>
                  <a:cubicBezTo>
                    <a:pt x="74601" y="45272"/>
                    <a:pt x="74750" y="45211"/>
                    <a:pt x="74898" y="45147"/>
                  </a:cubicBezTo>
                  <a:cubicBezTo>
                    <a:pt x="75181" y="45023"/>
                    <a:pt x="75466" y="44902"/>
                    <a:pt x="75753" y="44785"/>
                  </a:cubicBezTo>
                  <a:cubicBezTo>
                    <a:pt x="75897" y="44727"/>
                    <a:pt x="76042" y="44673"/>
                    <a:pt x="76186" y="44617"/>
                  </a:cubicBezTo>
                  <a:cubicBezTo>
                    <a:pt x="76481" y="44503"/>
                    <a:pt x="76776" y="44390"/>
                    <a:pt x="77075" y="44283"/>
                  </a:cubicBezTo>
                  <a:cubicBezTo>
                    <a:pt x="77214" y="44233"/>
                    <a:pt x="77354" y="44187"/>
                    <a:pt x="77494" y="44138"/>
                  </a:cubicBezTo>
                  <a:cubicBezTo>
                    <a:pt x="77801" y="44033"/>
                    <a:pt x="78106" y="43931"/>
                    <a:pt x="78415" y="43834"/>
                  </a:cubicBezTo>
                  <a:cubicBezTo>
                    <a:pt x="78551" y="43791"/>
                    <a:pt x="78687" y="43751"/>
                    <a:pt x="78824" y="43710"/>
                  </a:cubicBezTo>
                  <a:cubicBezTo>
                    <a:pt x="79140" y="43615"/>
                    <a:pt x="79455" y="43523"/>
                    <a:pt x="79772" y="43435"/>
                  </a:cubicBezTo>
                  <a:cubicBezTo>
                    <a:pt x="79905" y="43400"/>
                    <a:pt x="80040" y="43365"/>
                    <a:pt x="80173" y="43330"/>
                  </a:cubicBezTo>
                  <a:cubicBezTo>
                    <a:pt x="80495" y="43247"/>
                    <a:pt x="80819" y="43166"/>
                    <a:pt x="81144" y="43090"/>
                  </a:cubicBezTo>
                  <a:cubicBezTo>
                    <a:pt x="81275" y="43060"/>
                    <a:pt x="81406" y="43031"/>
                    <a:pt x="81538" y="43003"/>
                  </a:cubicBezTo>
                  <a:cubicBezTo>
                    <a:pt x="81868" y="42930"/>
                    <a:pt x="82198" y="42862"/>
                    <a:pt x="82530" y="42798"/>
                  </a:cubicBezTo>
                  <a:cubicBezTo>
                    <a:pt x="82658" y="42774"/>
                    <a:pt x="82788" y="42749"/>
                    <a:pt x="82916" y="42727"/>
                  </a:cubicBezTo>
                  <a:cubicBezTo>
                    <a:pt x="83251" y="42666"/>
                    <a:pt x="83587" y="42611"/>
                    <a:pt x="83924" y="42558"/>
                  </a:cubicBezTo>
                  <a:cubicBezTo>
                    <a:pt x="84052" y="42539"/>
                    <a:pt x="84179" y="42521"/>
                    <a:pt x="84306" y="42503"/>
                  </a:cubicBezTo>
                  <a:cubicBezTo>
                    <a:pt x="84494" y="42476"/>
                    <a:pt x="84681" y="42445"/>
                    <a:pt x="84869" y="42422"/>
                  </a:cubicBezTo>
                  <a:cubicBezTo>
                    <a:pt x="85286" y="41842"/>
                    <a:pt x="85684" y="41263"/>
                    <a:pt x="86062" y="40681"/>
                  </a:cubicBezTo>
                  <a:cubicBezTo>
                    <a:pt x="89540" y="30121"/>
                    <a:pt x="91429" y="18840"/>
                    <a:pt x="91429" y="7116"/>
                  </a:cubicBezTo>
                  <a:cubicBezTo>
                    <a:pt x="91429" y="4947"/>
                    <a:pt x="91356" y="2797"/>
                    <a:pt x="91230" y="660"/>
                  </a:cubicBezTo>
                  <a:cubicBezTo>
                    <a:pt x="89446" y="213"/>
                    <a:pt x="87680" y="0"/>
                    <a:pt x="85951" y="0"/>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31"/>
            <p:cNvSpPr/>
            <p:nvPr/>
          </p:nvSpPr>
          <p:spPr>
            <a:xfrm>
              <a:off x="5359175" y="2022200"/>
              <a:ext cx="115725" cy="115725"/>
            </a:xfrm>
            <a:custGeom>
              <a:rect b="b" l="l" r="r" t="t"/>
              <a:pathLst>
                <a:path extrusionOk="0" h="4629" w="4629">
                  <a:moveTo>
                    <a:pt x="2315" y="1"/>
                  </a:moveTo>
                  <a:lnTo>
                    <a:pt x="2013" y="551"/>
                  </a:lnTo>
                  <a:cubicBezTo>
                    <a:pt x="1676" y="1168"/>
                    <a:pt x="1168" y="1676"/>
                    <a:pt x="551" y="2013"/>
                  </a:cubicBezTo>
                  <a:lnTo>
                    <a:pt x="1" y="2315"/>
                  </a:lnTo>
                  <a:lnTo>
                    <a:pt x="551" y="2615"/>
                  </a:lnTo>
                  <a:cubicBezTo>
                    <a:pt x="1168" y="2953"/>
                    <a:pt x="1676" y="3460"/>
                    <a:pt x="2013" y="4078"/>
                  </a:cubicBezTo>
                  <a:lnTo>
                    <a:pt x="2315" y="4629"/>
                  </a:lnTo>
                  <a:lnTo>
                    <a:pt x="2615" y="4078"/>
                  </a:lnTo>
                  <a:cubicBezTo>
                    <a:pt x="2952" y="3460"/>
                    <a:pt x="3460" y="2953"/>
                    <a:pt x="4078" y="2615"/>
                  </a:cubicBezTo>
                  <a:lnTo>
                    <a:pt x="4629" y="2315"/>
                  </a:lnTo>
                  <a:lnTo>
                    <a:pt x="4078" y="2013"/>
                  </a:lnTo>
                  <a:cubicBezTo>
                    <a:pt x="3460" y="1676"/>
                    <a:pt x="2952" y="1168"/>
                    <a:pt x="2615" y="551"/>
                  </a:cubicBezTo>
                  <a:lnTo>
                    <a:pt x="231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31"/>
            <p:cNvSpPr/>
            <p:nvPr/>
          </p:nvSpPr>
          <p:spPr>
            <a:xfrm>
              <a:off x="2922575" y="3815050"/>
              <a:ext cx="36900" cy="36900"/>
            </a:xfrm>
            <a:custGeom>
              <a:rect b="b" l="l" r="r" t="t"/>
              <a:pathLst>
                <a:path extrusionOk="0" h="1476" w="1476">
                  <a:moveTo>
                    <a:pt x="738" y="0"/>
                  </a:moveTo>
                  <a:lnTo>
                    <a:pt x="642" y="176"/>
                  </a:lnTo>
                  <a:cubicBezTo>
                    <a:pt x="534" y="372"/>
                    <a:pt x="372" y="534"/>
                    <a:pt x="175" y="642"/>
                  </a:cubicBezTo>
                  <a:lnTo>
                    <a:pt x="0" y="738"/>
                  </a:lnTo>
                  <a:lnTo>
                    <a:pt x="175" y="834"/>
                  </a:lnTo>
                  <a:cubicBezTo>
                    <a:pt x="372" y="942"/>
                    <a:pt x="534" y="1103"/>
                    <a:pt x="642" y="1300"/>
                  </a:cubicBezTo>
                  <a:lnTo>
                    <a:pt x="738" y="1475"/>
                  </a:lnTo>
                  <a:lnTo>
                    <a:pt x="834" y="1300"/>
                  </a:lnTo>
                  <a:cubicBezTo>
                    <a:pt x="942" y="1103"/>
                    <a:pt x="1103" y="942"/>
                    <a:pt x="1300" y="834"/>
                  </a:cubicBezTo>
                  <a:lnTo>
                    <a:pt x="1475" y="738"/>
                  </a:lnTo>
                  <a:lnTo>
                    <a:pt x="1300" y="642"/>
                  </a:lnTo>
                  <a:cubicBezTo>
                    <a:pt x="1103" y="534"/>
                    <a:pt x="942" y="372"/>
                    <a:pt x="834" y="176"/>
                  </a:cubicBezTo>
                  <a:lnTo>
                    <a:pt x="73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31"/>
            <p:cNvSpPr/>
            <p:nvPr/>
          </p:nvSpPr>
          <p:spPr>
            <a:xfrm>
              <a:off x="2442150" y="2217800"/>
              <a:ext cx="36900" cy="36925"/>
            </a:xfrm>
            <a:custGeom>
              <a:rect b="b" l="l" r="r" t="t"/>
              <a:pathLst>
                <a:path extrusionOk="0" h="1477" w="1476">
                  <a:moveTo>
                    <a:pt x="738" y="1"/>
                  </a:moveTo>
                  <a:lnTo>
                    <a:pt x="641" y="175"/>
                  </a:lnTo>
                  <a:cubicBezTo>
                    <a:pt x="534" y="373"/>
                    <a:pt x="372" y="535"/>
                    <a:pt x="174" y="642"/>
                  </a:cubicBezTo>
                  <a:lnTo>
                    <a:pt x="0" y="739"/>
                  </a:lnTo>
                  <a:lnTo>
                    <a:pt x="174" y="835"/>
                  </a:lnTo>
                  <a:cubicBezTo>
                    <a:pt x="372" y="941"/>
                    <a:pt x="534" y="1103"/>
                    <a:pt x="641" y="1300"/>
                  </a:cubicBezTo>
                  <a:lnTo>
                    <a:pt x="738" y="1476"/>
                  </a:lnTo>
                  <a:lnTo>
                    <a:pt x="834" y="1300"/>
                  </a:lnTo>
                  <a:cubicBezTo>
                    <a:pt x="940" y="1103"/>
                    <a:pt x="1102" y="941"/>
                    <a:pt x="1299" y="835"/>
                  </a:cubicBezTo>
                  <a:lnTo>
                    <a:pt x="1475" y="739"/>
                  </a:lnTo>
                  <a:lnTo>
                    <a:pt x="1299" y="642"/>
                  </a:lnTo>
                  <a:cubicBezTo>
                    <a:pt x="1102" y="535"/>
                    <a:pt x="940" y="373"/>
                    <a:pt x="834" y="175"/>
                  </a:cubicBezTo>
                  <a:lnTo>
                    <a:pt x="73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31"/>
            <p:cNvSpPr/>
            <p:nvPr/>
          </p:nvSpPr>
          <p:spPr>
            <a:xfrm>
              <a:off x="4893675" y="3698250"/>
              <a:ext cx="73775" cy="73775"/>
            </a:xfrm>
            <a:custGeom>
              <a:rect b="b" l="l" r="r" t="t"/>
              <a:pathLst>
                <a:path extrusionOk="0" h="2951" w="2951">
                  <a:moveTo>
                    <a:pt x="1475" y="1"/>
                  </a:moveTo>
                  <a:lnTo>
                    <a:pt x="1283" y="351"/>
                  </a:lnTo>
                  <a:cubicBezTo>
                    <a:pt x="1067" y="745"/>
                    <a:pt x="744" y="1068"/>
                    <a:pt x="350" y="1283"/>
                  </a:cubicBezTo>
                  <a:lnTo>
                    <a:pt x="0" y="1476"/>
                  </a:lnTo>
                  <a:lnTo>
                    <a:pt x="350" y="1668"/>
                  </a:lnTo>
                  <a:cubicBezTo>
                    <a:pt x="744" y="1884"/>
                    <a:pt x="1067" y="2207"/>
                    <a:pt x="1283" y="2601"/>
                  </a:cubicBezTo>
                  <a:lnTo>
                    <a:pt x="1475" y="2951"/>
                  </a:lnTo>
                  <a:lnTo>
                    <a:pt x="1668" y="2601"/>
                  </a:lnTo>
                  <a:cubicBezTo>
                    <a:pt x="1882" y="2207"/>
                    <a:pt x="2205" y="1884"/>
                    <a:pt x="2599" y="1668"/>
                  </a:cubicBezTo>
                  <a:lnTo>
                    <a:pt x="2950" y="1476"/>
                  </a:lnTo>
                  <a:lnTo>
                    <a:pt x="2599" y="1283"/>
                  </a:lnTo>
                  <a:cubicBezTo>
                    <a:pt x="2205" y="1068"/>
                    <a:pt x="1882" y="745"/>
                    <a:pt x="1668" y="351"/>
                  </a:cubicBezTo>
                  <a:lnTo>
                    <a:pt x="147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31"/>
            <p:cNvSpPr/>
            <p:nvPr/>
          </p:nvSpPr>
          <p:spPr>
            <a:xfrm>
              <a:off x="1736700" y="2366550"/>
              <a:ext cx="491000" cy="551675"/>
            </a:xfrm>
            <a:custGeom>
              <a:rect b="b" l="l" r="r" t="t"/>
              <a:pathLst>
                <a:path extrusionOk="0" h="22067" w="19640">
                  <a:moveTo>
                    <a:pt x="8274" y="0"/>
                  </a:moveTo>
                  <a:lnTo>
                    <a:pt x="8274" y="0"/>
                  </a:lnTo>
                  <a:cubicBezTo>
                    <a:pt x="5131" y="1330"/>
                    <a:pt x="2609" y="4038"/>
                    <a:pt x="1652" y="7587"/>
                  </a:cubicBezTo>
                  <a:cubicBezTo>
                    <a:pt x="0" y="13712"/>
                    <a:pt x="3626" y="20016"/>
                    <a:pt x="9751" y="21668"/>
                  </a:cubicBezTo>
                  <a:cubicBezTo>
                    <a:pt x="10751" y="21938"/>
                    <a:pt x="11756" y="22067"/>
                    <a:pt x="12744" y="22067"/>
                  </a:cubicBezTo>
                  <a:cubicBezTo>
                    <a:pt x="15264" y="22067"/>
                    <a:pt x="17678" y="21230"/>
                    <a:pt x="19639" y="19760"/>
                  </a:cubicBezTo>
                  <a:lnTo>
                    <a:pt x="19639" y="19760"/>
                  </a:lnTo>
                  <a:cubicBezTo>
                    <a:pt x="18217" y="20364"/>
                    <a:pt x="16697" y="20669"/>
                    <a:pt x="15173" y="20669"/>
                  </a:cubicBezTo>
                  <a:cubicBezTo>
                    <a:pt x="14169" y="20669"/>
                    <a:pt x="13163" y="20537"/>
                    <a:pt x="12181" y="20270"/>
                  </a:cubicBezTo>
                  <a:cubicBezTo>
                    <a:pt x="6056" y="18620"/>
                    <a:pt x="2430" y="12315"/>
                    <a:pt x="4082" y="6190"/>
                  </a:cubicBezTo>
                  <a:cubicBezTo>
                    <a:pt x="4745" y="3716"/>
                    <a:pt x="6221" y="1535"/>
                    <a:pt x="82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31"/>
            <p:cNvSpPr/>
            <p:nvPr/>
          </p:nvSpPr>
          <p:spPr>
            <a:xfrm>
              <a:off x="2833775" y="1018500"/>
              <a:ext cx="531050" cy="2068125"/>
            </a:xfrm>
            <a:custGeom>
              <a:rect b="b" l="l" r="r" t="t"/>
              <a:pathLst>
                <a:path extrusionOk="0" h="82725" w="21242">
                  <a:moveTo>
                    <a:pt x="10621" y="0"/>
                  </a:moveTo>
                  <a:cubicBezTo>
                    <a:pt x="4755" y="0"/>
                    <a:pt x="0" y="4755"/>
                    <a:pt x="0" y="10620"/>
                  </a:cubicBezTo>
                  <a:lnTo>
                    <a:pt x="0" y="82725"/>
                  </a:lnTo>
                  <a:lnTo>
                    <a:pt x="21242" y="82725"/>
                  </a:lnTo>
                  <a:lnTo>
                    <a:pt x="21242" y="10620"/>
                  </a:lnTo>
                  <a:cubicBezTo>
                    <a:pt x="21242" y="4755"/>
                    <a:pt x="16487" y="0"/>
                    <a:pt x="10621" y="0"/>
                  </a:cubicBezTo>
                  <a:close/>
                </a:path>
              </a:pathLst>
            </a:custGeom>
            <a:solidFill>
              <a:srgbClr val="E850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31"/>
            <p:cNvSpPr/>
            <p:nvPr/>
          </p:nvSpPr>
          <p:spPr>
            <a:xfrm>
              <a:off x="2833775" y="1018500"/>
              <a:ext cx="531050" cy="2068125"/>
            </a:xfrm>
            <a:custGeom>
              <a:rect b="b" l="l" r="r" t="t"/>
              <a:pathLst>
                <a:path extrusionOk="0" h="82725" w="21242">
                  <a:moveTo>
                    <a:pt x="10621" y="0"/>
                  </a:moveTo>
                  <a:cubicBezTo>
                    <a:pt x="4755" y="0"/>
                    <a:pt x="0" y="4755"/>
                    <a:pt x="0" y="10620"/>
                  </a:cubicBezTo>
                  <a:lnTo>
                    <a:pt x="0" y="82725"/>
                  </a:lnTo>
                  <a:lnTo>
                    <a:pt x="21242" y="82725"/>
                  </a:lnTo>
                  <a:lnTo>
                    <a:pt x="21242" y="10620"/>
                  </a:lnTo>
                  <a:cubicBezTo>
                    <a:pt x="21242" y="4755"/>
                    <a:pt x="16487" y="0"/>
                    <a:pt x="1062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31"/>
            <p:cNvSpPr/>
            <p:nvPr/>
          </p:nvSpPr>
          <p:spPr>
            <a:xfrm>
              <a:off x="2835400" y="1251625"/>
              <a:ext cx="529425" cy="6950"/>
            </a:xfrm>
            <a:custGeom>
              <a:rect b="b" l="l" r="r" t="t"/>
              <a:pathLst>
                <a:path extrusionOk="0" h="278" w="21177">
                  <a:moveTo>
                    <a:pt x="10588" y="1"/>
                  </a:moveTo>
                  <a:cubicBezTo>
                    <a:pt x="4740" y="1"/>
                    <a:pt x="1" y="63"/>
                    <a:pt x="1" y="139"/>
                  </a:cubicBezTo>
                  <a:cubicBezTo>
                    <a:pt x="1" y="215"/>
                    <a:pt x="4742" y="278"/>
                    <a:pt x="10588" y="278"/>
                  </a:cubicBezTo>
                  <a:cubicBezTo>
                    <a:pt x="16436" y="278"/>
                    <a:pt x="21177" y="215"/>
                    <a:pt x="21177" y="139"/>
                  </a:cubicBezTo>
                  <a:cubicBezTo>
                    <a:pt x="21177" y="63"/>
                    <a:pt x="16437" y="1"/>
                    <a:pt x="1058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31"/>
            <p:cNvSpPr/>
            <p:nvPr/>
          </p:nvSpPr>
          <p:spPr>
            <a:xfrm>
              <a:off x="2835400" y="1711850"/>
              <a:ext cx="529425" cy="6925"/>
            </a:xfrm>
            <a:custGeom>
              <a:rect b="b" l="l" r="r" t="t"/>
              <a:pathLst>
                <a:path extrusionOk="0" h="277" w="21177">
                  <a:moveTo>
                    <a:pt x="10588" y="1"/>
                  </a:moveTo>
                  <a:cubicBezTo>
                    <a:pt x="4740" y="1"/>
                    <a:pt x="1" y="62"/>
                    <a:pt x="1" y="138"/>
                  </a:cubicBezTo>
                  <a:cubicBezTo>
                    <a:pt x="1" y="215"/>
                    <a:pt x="4742" y="277"/>
                    <a:pt x="10588" y="277"/>
                  </a:cubicBezTo>
                  <a:cubicBezTo>
                    <a:pt x="16436" y="277"/>
                    <a:pt x="21177" y="215"/>
                    <a:pt x="21177" y="138"/>
                  </a:cubicBezTo>
                  <a:cubicBezTo>
                    <a:pt x="21177" y="62"/>
                    <a:pt x="16437" y="1"/>
                    <a:pt x="1058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31"/>
            <p:cNvSpPr/>
            <p:nvPr/>
          </p:nvSpPr>
          <p:spPr>
            <a:xfrm>
              <a:off x="3214125" y="1255100"/>
              <a:ext cx="6925" cy="460200"/>
            </a:xfrm>
            <a:custGeom>
              <a:rect b="b" l="l" r="r" t="t"/>
              <a:pathLst>
                <a:path extrusionOk="0" h="18408" w="277">
                  <a:moveTo>
                    <a:pt x="139" y="0"/>
                  </a:moveTo>
                  <a:cubicBezTo>
                    <a:pt x="62" y="0"/>
                    <a:pt x="0" y="4123"/>
                    <a:pt x="0" y="9205"/>
                  </a:cubicBezTo>
                  <a:cubicBezTo>
                    <a:pt x="0" y="14288"/>
                    <a:pt x="62" y="18408"/>
                    <a:pt x="139" y="18408"/>
                  </a:cubicBezTo>
                  <a:cubicBezTo>
                    <a:pt x="215" y="18408"/>
                    <a:pt x="276" y="14289"/>
                    <a:pt x="276" y="9205"/>
                  </a:cubicBezTo>
                  <a:cubicBezTo>
                    <a:pt x="276" y="4121"/>
                    <a:pt x="215" y="0"/>
                    <a:pt x="13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31"/>
            <p:cNvSpPr/>
            <p:nvPr/>
          </p:nvSpPr>
          <p:spPr>
            <a:xfrm>
              <a:off x="3116500" y="1370275"/>
              <a:ext cx="38875" cy="37400"/>
            </a:xfrm>
            <a:custGeom>
              <a:rect b="b" l="l" r="r" t="t"/>
              <a:pathLst>
                <a:path extrusionOk="0" h="1496" w="1555">
                  <a:moveTo>
                    <a:pt x="806" y="1"/>
                  </a:moveTo>
                  <a:cubicBezTo>
                    <a:pt x="505" y="1"/>
                    <a:pt x="232" y="183"/>
                    <a:pt x="116" y="462"/>
                  </a:cubicBezTo>
                  <a:cubicBezTo>
                    <a:pt x="1" y="742"/>
                    <a:pt x="65" y="1063"/>
                    <a:pt x="278" y="1277"/>
                  </a:cubicBezTo>
                  <a:cubicBezTo>
                    <a:pt x="421" y="1419"/>
                    <a:pt x="612" y="1495"/>
                    <a:pt x="807" y="1495"/>
                  </a:cubicBezTo>
                  <a:cubicBezTo>
                    <a:pt x="903" y="1495"/>
                    <a:pt x="1000" y="1477"/>
                    <a:pt x="1092" y="1438"/>
                  </a:cubicBezTo>
                  <a:cubicBezTo>
                    <a:pt x="1372" y="1323"/>
                    <a:pt x="1554" y="1051"/>
                    <a:pt x="1554" y="748"/>
                  </a:cubicBezTo>
                  <a:cubicBezTo>
                    <a:pt x="1554" y="335"/>
                    <a:pt x="1219" y="1"/>
                    <a:pt x="80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31"/>
            <p:cNvSpPr/>
            <p:nvPr/>
          </p:nvSpPr>
          <p:spPr>
            <a:xfrm>
              <a:off x="3116500" y="1529425"/>
              <a:ext cx="38875" cy="37400"/>
            </a:xfrm>
            <a:custGeom>
              <a:rect b="b" l="l" r="r" t="t"/>
              <a:pathLst>
                <a:path extrusionOk="0" h="1496" w="1555">
                  <a:moveTo>
                    <a:pt x="806" y="1"/>
                  </a:moveTo>
                  <a:cubicBezTo>
                    <a:pt x="505" y="1"/>
                    <a:pt x="232" y="183"/>
                    <a:pt x="116" y="461"/>
                  </a:cubicBezTo>
                  <a:cubicBezTo>
                    <a:pt x="1" y="741"/>
                    <a:pt x="65" y="1063"/>
                    <a:pt x="278" y="1276"/>
                  </a:cubicBezTo>
                  <a:cubicBezTo>
                    <a:pt x="421" y="1419"/>
                    <a:pt x="613" y="1495"/>
                    <a:pt x="808" y="1495"/>
                  </a:cubicBezTo>
                  <a:cubicBezTo>
                    <a:pt x="904" y="1495"/>
                    <a:pt x="1000" y="1477"/>
                    <a:pt x="1092" y="1438"/>
                  </a:cubicBezTo>
                  <a:cubicBezTo>
                    <a:pt x="1372" y="1322"/>
                    <a:pt x="1554" y="1050"/>
                    <a:pt x="1554" y="747"/>
                  </a:cubicBezTo>
                  <a:cubicBezTo>
                    <a:pt x="1554" y="334"/>
                    <a:pt x="1219" y="1"/>
                    <a:pt x="80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31"/>
            <p:cNvSpPr/>
            <p:nvPr/>
          </p:nvSpPr>
          <p:spPr>
            <a:xfrm>
              <a:off x="2835400" y="2647900"/>
              <a:ext cx="529425" cy="6950"/>
            </a:xfrm>
            <a:custGeom>
              <a:rect b="b" l="l" r="r" t="t"/>
              <a:pathLst>
                <a:path extrusionOk="0" h="278" w="21177">
                  <a:moveTo>
                    <a:pt x="10588" y="0"/>
                  </a:moveTo>
                  <a:cubicBezTo>
                    <a:pt x="4740" y="0"/>
                    <a:pt x="1" y="63"/>
                    <a:pt x="1" y="139"/>
                  </a:cubicBezTo>
                  <a:cubicBezTo>
                    <a:pt x="1" y="215"/>
                    <a:pt x="4742" y="277"/>
                    <a:pt x="10588" y="277"/>
                  </a:cubicBezTo>
                  <a:cubicBezTo>
                    <a:pt x="16436" y="277"/>
                    <a:pt x="21177" y="215"/>
                    <a:pt x="21177" y="139"/>
                  </a:cubicBezTo>
                  <a:cubicBezTo>
                    <a:pt x="21177" y="63"/>
                    <a:pt x="16437" y="0"/>
                    <a:pt x="10588"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31"/>
            <p:cNvSpPr/>
            <p:nvPr/>
          </p:nvSpPr>
          <p:spPr>
            <a:xfrm>
              <a:off x="3214125" y="2191175"/>
              <a:ext cx="6925" cy="460200"/>
            </a:xfrm>
            <a:custGeom>
              <a:rect b="b" l="l" r="r" t="t"/>
              <a:pathLst>
                <a:path extrusionOk="0" h="18408" w="277">
                  <a:moveTo>
                    <a:pt x="139" y="0"/>
                  </a:moveTo>
                  <a:cubicBezTo>
                    <a:pt x="62" y="0"/>
                    <a:pt x="0" y="4121"/>
                    <a:pt x="0" y="9205"/>
                  </a:cubicBezTo>
                  <a:cubicBezTo>
                    <a:pt x="0" y="14288"/>
                    <a:pt x="62" y="18408"/>
                    <a:pt x="139" y="18408"/>
                  </a:cubicBezTo>
                  <a:cubicBezTo>
                    <a:pt x="215" y="18408"/>
                    <a:pt x="276" y="14289"/>
                    <a:pt x="276" y="9205"/>
                  </a:cubicBezTo>
                  <a:cubicBezTo>
                    <a:pt x="276" y="4120"/>
                    <a:pt x="215" y="0"/>
                    <a:pt x="139"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31"/>
            <p:cNvSpPr/>
            <p:nvPr/>
          </p:nvSpPr>
          <p:spPr>
            <a:xfrm>
              <a:off x="3117975" y="2306350"/>
              <a:ext cx="37400" cy="37375"/>
            </a:xfrm>
            <a:custGeom>
              <a:rect b="b" l="l" r="r" t="t"/>
              <a:pathLst>
                <a:path extrusionOk="0" h="1495" w="1496">
                  <a:moveTo>
                    <a:pt x="747" y="0"/>
                  </a:moveTo>
                  <a:cubicBezTo>
                    <a:pt x="334" y="0"/>
                    <a:pt x="1" y="335"/>
                    <a:pt x="1" y="748"/>
                  </a:cubicBezTo>
                  <a:cubicBezTo>
                    <a:pt x="1" y="1160"/>
                    <a:pt x="334" y="1495"/>
                    <a:pt x="747" y="1495"/>
                  </a:cubicBezTo>
                  <a:cubicBezTo>
                    <a:pt x="1160" y="1495"/>
                    <a:pt x="1495" y="1160"/>
                    <a:pt x="1495" y="748"/>
                  </a:cubicBezTo>
                  <a:cubicBezTo>
                    <a:pt x="1495" y="335"/>
                    <a:pt x="1160" y="0"/>
                    <a:pt x="74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31"/>
            <p:cNvSpPr/>
            <p:nvPr/>
          </p:nvSpPr>
          <p:spPr>
            <a:xfrm>
              <a:off x="3117975" y="2465475"/>
              <a:ext cx="37400" cy="37400"/>
            </a:xfrm>
            <a:custGeom>
              <a:rect b="b" l="l" r="r" t="t"/>
              <a:pathLst>
                <a:path extrusionOk="0" h="1496" w="1496">
                  <a:moveTo>
                    <a:pt x="747" y="0"/>
                  </a:moveTo>
                  <a:cubicBezTo>
                    <a:pt x="334" y="0"/>
                    <a:pt x="1" y="335"/>
                    <a:pt x="1" y="748"/>
                  </a:cubicBezTo>
                  <a:cubicBezTo>
                    <a:pt x="1" y="1161"/>
                    <a:pt x="334" y="1496"/>
                    <a:pt x="747" y="1496"/>
                  </a:cubicBezTo>
                  <a:cubicBezTo>
                    <a:pt x="1160" y="1496"/>
                    <a:pt x="1495" y="1161"/>
                    <a:pt x="1495" y="748"/>
                  </a:cubicBezTo>
                  <a:cubicBezTo>
                    <a:pt x="1495" y="335"/>
                    <a:pt x="1160" y="0"/>
                    <a:pt x="747"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31"/>
            <p:cNvSpPr/>
            <p:nvPr/>
          </p:nvSpPr>
          <p:spPr>
            <a:xfrm>
              <a:off x="2835400" y="2184050"/>
              <a:ext cx="529425" cy="6925"/>
            </a:xfrm>
            <a:custGeom>
              <a:rect b="b" l="l" r="r" t="t"/>
              <a:pathLst>
                <a:path extrusionOk="0" h="277" w="21177">
                  <a:moveTo>
                    <a:pt x="10588" y="0"/>
                  </a:moveTo>
                  <a:cubicBezTo>
                    <a:pt x="4742" y="0"/>
                    <a:pt x="1" y="62"/>
                    <a:pt x="1" y="139"/>
                  </a:cubicBezTo>
                  <a:cubicBezTo>
                    <a:pt x="1" y="215"/>
                    <a:pt x="4739" y="276"/>
                    <a:pt x="10588" y="276"/>
                  </a:cubicBezTo>
                  <a:cubicBezTo>
                    <a:pt x="16436" y="276"/>
                    <a:pt x="21177" y="215"/>
                    <a:pt x="21177" y="139"/>
                  </a:cubicBezTo>
                  <a:cubicBezTo>
                    <a:pt x="21177" y="62"/>
                    <a:pt x="16435" y="0"/>
                    <a:pt x="1058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31"/>
            <p:cNvSpPr/>
            <p:nvPr/>
          </p:nvSpPr>
          <p:spPr>
            <a:xfrm>
              <a:off x="2979175" y="1727300"/>
              <a:ext cx="6900" cy="460225"/>
            </a:xfrm>
            <a:custGeom>
              <a:rect b="b" l="l" r="r" t="t"/>
              <a:pathLst>
                <a:path extrusionOk="0" h="18409" w="276">
                  <a:moveTo>
                    <a:pt x="137" y="1"/>
                  </a:moveTo>
                  <a:cubicBezTo>
                    <a:pt x="62" y="1"/>
                    <a:pt x="0" y="4122"/>
                    <a:pt x="0" y="9206"/>
                  </a:cubicBezTo>
                  <a:cubicBezTo>
                    <a:pt x="0" y="14288"/>
                    <a:pt x="62" y="18409"/>
                    <a:pt x="137" y="18409"/>
                  </a:cubicBezTo>
                  <a:cubicBezTo>
                    <a:pt x="214" y="18409"/>
                    <a:pt x="276" y="14290"/>
                    <a:pt x="276" y="9206"/>
                  </a:cubicBezTo>
                  <a:cubicBezTo>
                    <a:pt x="276" y="4121"/>
                    <a:pt x="214" y="1"/>
                    <a:pt x="13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31"/>
            <p:cNvSpPr/>
            <p:nvPr/>
          </p:nvSpPr>
          <p:spPr>
            <a:xfrm>
              <a:off x="3044850" y="1842500"/>
              <a:ext cx="38850" cy="37375"/>
            </a:xfrm>
            <a:custGeom>
              <a:rect b="b" l="l" r="r" t="t"/>
              <a:pathLst>
                <a:path extrusionOk="0" h="1495" w="1554">
                  <a:moveTo>
                    <a:pt x="748" y="0"/>
                  </a:moveTo>
                  <a:cubicBezTo>
                    <a:pt x="335" y="0"/>
                    <a:pt x="0" y="335"/>
                    <a:pt x="0" y="748"/>
                  </a:cubicBezTo>
                  <a:cubicBezTo>
                    <a:pt x="0" y="1050"/>
                    <a:pt x="182" y="1323"/>
                    <a:pt x="462" y="1438"/>
                  </a:cubicBezTo>
                  <a:cubicBezTo>
                    <a:pt x="554" y="1476"/>
                    <a:pt x="650" y="1495"/>
                    <a:pt x="747" y="1495"/>
                  </a:cubicBezTo>
                  <a:cubicBezTo>
                    <a:pt x="941" y="1495"/>
                    <a:pt x="1133" y="1419"/>
                    <a:pt x="1276" y="1275"/>
                  </a:cubicBezTo>
                  <a:cubicBezTo>
                    <a:pt x="1489" y="1062"/>
                    <a:pt x="1553" y="741"/>
                    <a:pt x="1438" y="462"/>
                  </a:cubicBezTo>
                  <a:cubicBezTo>
                    <a:pt x="1322" y="183"/>
                    <a:pt x="1049" y="0"/>
                    <a:pt x="74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31"/>
            <p:cNvSpPr/>
            <p:nvPr/>
          </p:nvSpPr>
          <p:spPr>
            <a:xfrm>
              <a:off x="3044850" y="2001625"/>
              <a:ext cx="38850" cy="37375"/>
            </a:xfrm>
            <a:custGeom>
              <a:rect b="b" l="l" r="r" t="t"/>
              <a:pathLst>
                <a:path extrusionOk="0" h="1495" w="1554">
                  <a:moveTo>
                    <a:pt x="748" y="0"/>
                  </a:moveTo>
                  <a:cubicBezTo>
                    <a:pt x="335" y="0"/>
                    <a:pt x="0" y="335"/>
                    <a:pt x="0" y="748"/>
                  </a:cubicBezTo>
                  <a:cubicBezTo>
                    <a:pt x="0" y="1049"/>
                    <a:pt x="182" y="1323"/>
                    <a:pt x="462" y="1438"/>
                  </a:cubicBezTo>
                  <a:cubicBezTo>
                    <a:pt x="554" y="1476"/>
                    <a:pt x="651" y="1495"/>
                    <a:pt x="747" y="1495"/>
                  </a:cubicBezTo>
                  <a:cubicBezTo>
                    <a:pt x="941" y="1495"/>
                    <a:pt x="1133" y="1419"/>
                    <a:pt x="1276" y="1276"/>
                  </a:cubicBezTo>
                  <a:cubicBezTo>
                    <a:pt x="1489" y="1062"/>
                    <a:pt x="1553" y="740"/>
                    <a:pt x="1438" y="462"/>
                  </a:cubicBezTo>
                  <a:cubicBezTo>
                    <a:pt x="1322" y="182"/>
                    <a:pt x="1049" y="0"/>
                    <a:pt x="74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31"/>
            <p:cNvSpPr/>
            <p:nvPr/>
          </p:nvSpPr>
          <p:spPr>
            <a:xfrm>
              <a:off x="2868175" y="1074800"/>
              <a:ext cx="126500" cy="225750"/>
            </a:xfrm>
            <a:custGeom>
              <a:rect b="b" l="l" r="r" t="t"/>
              <a:pathLst>
                <a:path extrusionOk="0" h="9030" w="5060">
                  <a:moveTo>
                    <a:pt x="5025" y="1"/>
                  </a:moveTo>
                  <a:cubicBezTo>
                    <a:pt x="4993" y="1"/>
                    <a:pt x="4860" y="61"/>
                    <a:pt x="4643" y="174"/>
                  </a:cubicBezTo>
                  <a:cubicBezTo>
                    <a:pt x="4494" y="247"/>
                    <a:pt x="4350" y="333"/>
                    <a:pt x="4214" y="431"/>
                  </a:cubicBezTo>
                  <a:cubicBezTo>
                    <a:pt x="4054" y="540"/>
                    <a:pt x="3864" y="658"/>
                    <a:pt x="3679" y="821"/>
                  </a:cubicBezTo>
                  <a:cubicBezTo>
                    <a:pt x="3287" y="1119"/>
                    <a:pt x="2878" y="1543"/>
                    <a:pt x="2460" y="2042"/>
                  </a:cubicBezTo>
                  <a:cubicBezTo>
                    <a:pt x="2024" y="2597"/>
                    <a:pt x="1645" y="3193"/>
                    <a:pt x="1327" y="3825"/>
                  </a:cubicBezTo>
                  <a:cubicBezTo>
                    <a:pt x="656" y="5169"/>
                    <a:pt x="323" y="6496"/>
                    <a:pt x="159" y="7457"/>
                  </a:cubicBezTo>
                  <a:cubicBezTo>
                    <a:pt x="78" y="7938"/>
                    <a:pt x="32" y="8332"/>
                    <a:pt x="17" y="8604"/>
                  </a:cubicBezTo>
                  <a:cubicBezTo>
                    <a:pt x="1" y="8877"/>
                    <a:pt x="1" y="9028"/>
                    <a:pt x="20" y="9030"/>
                  </a:cubicBezTo>
                  <a:cubicBezTo>
                    <a:pt x="20" y="9030"/>
                    <a:pt x="20" y="9030"/>
                    <a:pt x="21" y="9030"/>
                  </a:cubicBezTo>
                  <a:cubicBezTo>
                    <a:pt x="66" y="9030"/>
                    <a:pt x="143" y="8434"/>
                    <a:pt x="350" y="7494"/>
                  </a:cubicBezTo>
                  <a:cubicBezTo>
                    <a:pt x="560" y="6554"/>
                    <a:pt x="918" y="5261"/>
                    <a:pt x="1572" y="3948"/>
                  </a:cubicBezTo>
                  <a:cubicBezTo>
                    <a:pt x="1882" y="3335"/>
                    <a:pt x="2247" y="2748"/>
                    <a:pt x="2658" y="2198"/>
                  </a:cubicBezTo>
                  <a:cubicBezTo>
                    <a:pt x="3055" y="1706"/>
                    <a:pt x="3438" y="1280"/>
                    <a:pt x="3805" y="969"/>
                  </a:cubicBezTo>
                  <a:cubicBezTo>
                    <a:pt x="4525" y="333"/>
                    <a:pt x="5060" y="48"/>
                    <a:pt x="5033" y="3"/>
                  </a:cubicBezTo>
                  <a:cubicBezTo>
                    <a:pt x="5032" y="2"/>
                    <a:pt x="5029" y="1"/>
                    <a:pt x="502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31"/>
            <p:cNvSpPr/>
            <p:nvPr/>
          </p:nvSpPr>
          <p:spPr>
            <a:xfrm>
              <a:off x="3045100" y="1050800"/>
              <a:ext cx="38925" cy="9425"/>
            </a:xfrm>
            <a:custGeom>
              <a:rect b="b" l="l" r="r" t="t"/>
              <a:pathLst>
                <a:path extrusionOk="0" h="377" w="1557">
                  <a:moveTo>
                    <a:pt x="1290" y="1"/>
                  </a:moveTo>
                  <a:cubicBezTo>
                    <a:pt x="1149" y="1"/>
                    <a:pt x="960" y="18"/>
                    <a:pt x="756" y="53"/>
                  </a:cubicBezTo>
                  <a:cubicBezTo>
                    <a:pt x="333" y="125"/>
                    <a:pt x="0" y="244"/>
                    <a:pt x="13" y="318"/>
                  </a:cubicBezTo>
                  <a:cubicBezTo>
                    <a:pt x="20" y="357"/>
                    <a:pt x="117" y="377"/>
                    <a:pt x="267" y="377"/>
                  </a:cubicBezTo>
                  <a:cubicBezTo>
                    <a:pt x="408" y="377"/>
                    <a:pt x="597" y="359"/>
                    <a:pt x="802" y="325"/>
                  </a:cubicBezTo>
                  <a:cubicBezTo>
                    <a:pt x="1224" y="253"/>
                    <a:pt x="1556" y="134"/>
                    <a:pt x="1543" y="59"/>
                  </a:cubicBezTo>
                  <a:cubicBezTo>
                    <a:pt x="1537" y="20"/>
                    <a:pt x="1440" y="1"/>
                    <a:pt x="129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31"/>
            <p:cNvSpPr/>
            <p:nvPr/>
          </p:nvSpPr>
          <p:spPr>
            <a:xfrm>
              <a:off x="4218650" y="1018500"/>
              <a:ext cx="531025" cy="2068125"/>
            </a:xfrm>
            <a:custGeom>
              <a:rect b="b" l="l" r="r" t="t"/>
              <a:pathLst>
                <a:path extrusionOk="0" h="82725" w="21241">
                  <a:moveTo>
                    <a:pt x="10620" y="0"/>
                  </a:moveTo>
                  <a:cubicBezTo>
                    <a:pt x="4756" y="0"/>
                    <a:pt x="1" y="4755"/>
                    <a:pt x="1" y="10620"/>
                  </a:cubicBezTo>
                  <a:lnTo>
                    <a:pt x="1" y="82725"/>
                  </a:lnTo>
                  <a:lnTo>
                    <a:pt x="21241" y="82725"/>
                  </a:lnTo>
                  <a:lnTo>
                    <a:pt x="21241" y="10620"/>
                  </a:lnTo>
                  <a:cubicBezTo>
                    <a:pt x="21241" y="4755"/>
                    <a:pt x="16486" y="0"/>
                    <a:pt x="10620" y="0"/>
                  </a:cubicBezTo>
                  <a:close/>
                </a:path>
              </a:pathLst>
            </a:custGeom>
            <a:solidFill>
              <a:srgbClr val="E850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31"/>
            <p:cNvSpPr/>
            <p:nvPr/>
          </p:nvSpPr>
          <p:spPr>
            <a:xfrm>
              <a:off x="4218650" y="1018500"/>
              <a:ext cx="531025" cy="2068125"/>
            </a:xfrm>
            <a:custGeom>
              <a:rect b="b" l="l" r="r" t="t"/>
              <a:pathLst>
                <a:path extrusionOk="0" h="82725" w="21241">
                  <a:moveTo>
                    <a:pt x="10620" y="0"/>
                  </a:moveTo>
                  <a:cubicBezTo>
                    <a:pt x="4756" y="0"/>
                    <a:pt x="1" y="4755"/>
                    <a:pt x="1" y="10620"/>
                  </a:cubicBezTo>
                  <a:lnTo>
                    <a:pt x="1" y="82725"/>
                  </a:lnTo>
                  <a:lnTo>
                    <a:pt x="21241" y="82725"/>
                  </a:lnTo>
                  <a:lnTo>
                    <a:pt x="21241" y="10620"/>
                  </a:lnTo>
                  <a:cubicBezTo>
                    <a:pt x="21241" y="4755"/>
                    <a:pt x="16486" y="0"/>
                    <a:pt x="1062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31"/>
            <p:cNvSpPr/>
            <p:nvPr/>
          </p:nvSpPr>
          <p:spPr>
            <a:xfrm>
              <a:off x="4218650" y="1251625"/>
              <a:ext cx="529425" cy="6950"/>
            </a:xfrm>
            <a:custGeom>
              <a:rect b="b" l="l" r="r" t="t"/>
              <a:pathLst>
                <a:path extrusionOk="0" h="278" w="21177">
                  <a:moveTo>
                    <a:pt x="10588" y="1"/>
                  </a:moveTo>
                  <a:cubicBezTo>
                    <a:pt x="4741" y="1"/>
                    <a:pt x="1" y="63"/>
                    <a:pt x="1" y="139"/>
                  </a:cubicBezTo>
                  <a:cubicBezTo>
                    <a:pt x="1" y="215"/>
                    <a:pt x="4739" y="278"/>
                    <a:pt x="10588" y="278"/>
                  </a:cubicBezTo>
                  <a:cubicBezTo>
                    <a:pt x="16437" y="278"/>
                    <a:pt x="21176" y="215"/>
                    <a:pt x="21176" y="139"/>
                  </a:cubicBezTo>
                  <a:cubicBezTo>
                    <a:pt x="21176" y="63"/>
                    <a:pt x="16434" y="1"/>
                    <a:pt x="1058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31"/>
            <p:cNvSpPr/>
            <p:nvPr/>
          </p:nvSpPr>
          <p:spPr>
            <a:xfrm>
              <a:off x="4218650" y="1711850"/>
              <a:ext cx="529425" cy="6925"/>
            </a:xfrm>
            <a:custGeom>
              <a:rect b="b" l="l" r="r" t="t"/>
              <a:pathLst>
                <a:path extrusionOk="0" h="277" w="21177">
                  <a:moveTo>
                    <a:pt x="10588" y="1"/>
                  </a:moveTo>
                  <a:cubicBezTo>
                    <a:pt x="4741" y="1"/>
                    <a:pt x="1" y="62"/>
                    <a:pt x="1" y="138"/>
                  </a:cubicBezTo>
                  <a:cubicBezTo>
                    <a:pt x="1" y="215"/>
                    <a:pt x="4739" y="277"/>
                    <a:pt x="10588" y="277"/>
                  </a:cubicBezTo>
                  <a:cubicBezTo>
                    <a:pt x="16437" y="277"/>
                    <a:pt x="21176" y="215"/>
                    <a:pt x="21176" y="138"/>
                  </a:cubicBezTo>
                  <a:cubicBezTo>
                    <a:pt x="21176" y="62"/>
                    <a:pt x="16434" y="1"/>
                    <a:pt x="1058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31"/>
            <p:cNvSpPr/>
            <p:nvPr/>
          </p:nvSpPr>
          <p:spPr>
            <a:xfrm>
              <a:off x="4362400" y="1255100"/>
              <a:ext cx="6925" cy="460200"/>
            </a:xfrm>
            <a:custGeom>
              <a:rect b="b" l="l" r="r" t="t"/>
              <a:pathLst>
                <a:path extrusionOk="0" h="18408" w="277">
                  <a:moveTo>
                    <a:pt x="139" y="0"/>
                  </a:moveTo>
                  <a:cubicBezTo>
                    <a:pt x="62" y="0"/>
                    <a:pt x="1" y="4123"/>
                    <a:pt x="1" y="9205"/>
                  </a:cubicBezTo>
                  <a:cubicBezTo>
                    <a:pt x="1" y="14288"/>
                    <a:pt x="62" y="18408"/>
                    <a:pt x="139" y="18408"/>
                  </a:cubicBezTo>
                  <a:cubicBezTo>
                    <a:pt x="215" y="18408"/>
                    <a:pt x="277" y="14289"/>
                    <a:pt x="277" y="9205"/>
                  </a:cubicBezTo>
                  <a:cubicBezTo>
                    <a:pt x="277" y="4121"/>
                    <a:pt x="215" y="0"/>
                    <a:pt x="13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31"/>
            <p:cNvSpPr/>
            <p:nvPr/>
          </p:nvSpPr>
          <p:spPr>
            <a:xfrm>
              <a:off x="4428075" y="1370275"/>
              <a:ext cx="38875" cy="37400"/>
            </a:xfrm>
            <a:custGeom>
              <a:rect b="b" l="l" r="r" t="t"/>
              <a:pathLst>
                <a:path extrusionOk="0" h="1496" w="1555">
                  <a:moveTo>
                    <a:pt x="749" y="1"/>
                  </a:moveTo>
                  <a:cubicBezTo>
                    <a:pt x="336" y="1"/>
                    <a:pt x="1" y="335"/>
                    <a:pt x="1" y="748"/>
                  </a:cubicBezTo>
                  <a:cubicBezTo>
                    <a:pt x="1" y="1051"/>
                    <a:pt x="183" y="1323"/>
                    <a:pt x="463" y="1438"/>
                  </a:cubicBezTo>
                  <a:cubicBezTo>
                    <a:pt x="555" y="1477"/>
                    <a:pt x="652" y="1495"/>
                    <a:pt x="748" y="1495"/>
                  </a:cubicBezTo>
                  <a:cubicBezTo>
                    <a:pt x="943" y="1495"/>
                    <a:pt x="1134" y="1419"/>
                    <a:pt x="1277" y="1277"/>
                  </a:cubicBezTo>
                  <a:cubicBezTo>
                    <a:pt x="1491" y="1063"/>
                    <a:pt x="1554" y="742"/>
                    <a:pt x="1439" y="462"/>
                  </a:cubicBezTo>
                  <a:cubicBezTo>
                    <a:pt x="1323" y="183"/>
                    <a:pt x="1051" y="1"/>
                    <a:pt x="74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31"/>
            <p:cNvSpPr/>
            <p:nvPr/>
          </p:nvSpPr>
          <p:spPr>
            <a:xfrm>
              <a:off x="4428075" y="1529425"/>
              <a:ext cx="38875" cy="37400"/>
            </a:xfrm>
            <a:custGeom>
              <a:rect b="b" l="l" r="r" t="t"/>
              <a:pathLst>
                <a:path extrusionOk="0" h="1496" w="1555">
                  <a:moveTo>
                    <a:pt x="749" y="1"/>
                  </a:moveTo>
                  <a:cubicBezTo>
                    <a:pt x="336" y="1"/>
                    <a:pt x="1" y="334"/>
                    <a:pt x="1" y="747"/>
                  </a:cubicBezTo>
                  <a:cubicBezTo>
                    <a:pt x="1" y="1050"/>
                    <a:pt x="183" y="1322"/>
                    <a:pt x="463" y="1438"/>
                  </a:cubicBezTo>
                  <a:cubicBezTo>
                    <a:pt x="555" y="1477"/>
                    <a:pt x="652" y="1495"/>
                    <a:pt x="748" y="1495"/>
                  </a:cubicBezTo>
                  <a:cubicBezTo>
                    <a:pt x="943" y="1495"/>
                    <a:pt x="1134" y="1419"/>
                    <a:pt x="1277" y="1276"/>
                  </a:cubicBezTo>
                  <a:cubicBezTo>
                    <a:pt x="1491" y="1063"/>
                    <a:pt x="1554" y="741"/>
                    <a:pt x="1439" y="461"/>
                  </a:cubicBezTo>
                  <a:cubicBezTo>
                    <a:pt x="1323" y="183"/>
                    <a:pt x="1051" y="1"/>
                    <a:pt x="74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31"/>
            <p:cNvSpPr/>
            <p:nvPr/>
          </p:nvSpPr>
          <p:spPr>
            <a:xfrm>
              <a:off x="4218650" y="2647900"/>
              <a:ext cx="529425" cy="6950"/>
            </a:xfrm>
            <a:custGeom>
              <a:rect b="b" l="l" r="r" t="t"/>
              <a:pathLst>
                <a:path extrusionOk="0" h="278" w="21177">
                  <a:moveTo>
                    <a:pt x="10588" y="0"/>
                  </a:moveTo>
                  <a:cubicBezTo>
                    <a:pt x="4741" y="0"/>
                    <a:pt x="1" y="63"/>
                    <a:pt x="1" y="139"/>
                  </a:cubicBezTo>
                  <a:cubicBezTo>
                    <a:pt x="1" y="215"/>
                    <a:pt x="4739" y="277"/>
                    <a:pt x="10588" y="277"/>
                  </a:cubicBezTo>
                  <a:cubicBezTo>
                    <a:pt x="16437" y="277"/>
                    <a:pt x="21176" y="215"/>
                    <a:pt x="21176" y="139"/>
                  </a:cubicBezTo>
                  <a:cubicBezTo>
                    <a:pt x="21176" y="63"/>
                    <a:pt x="16434" y="0"/>
                    <a:pt x="10588"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31"/>
            <p:cNvSpPr/>
            <p:nvPr/>
          </p:nvSpPr>
          <p:spPr>
            <a:xfrm>
              <a:off x="4362400" y="2191175"/>
              <a:ext cx="6925" cy="460200"/>
            </a:xfrm>
            <a:custGeom>
              <a:rect b="b" l="l" r="r" t="t"/>
              <a:pathLst>
                <a:path extrusionOk="0" h="18408" w="277">
                  <a:moveTo>
                    <a:pt x="139" y="0"/>
                  </a:moveTo>
                  <a:cubicBezTo>
                    <a:pt x="62" y="0"/>
                    <a:pt x="1" y="4121"/>
                    <a:pt x="1" y="9205"/>
                  </a:cubicBezTo>
                  <a:cubicBezTo>
                    <a:pt x="1" y="14288"/>
                    <a:pt x="62" y="18408"/>
                    <a:pt x="139" y="18408"/>
                  </a:cubicBezTo>
                  <a:cubicBezTo>
                    <a:pt x="215" y="18408"/>
                    <a:pt x="277" y="14289"/>
                    <a:pt x="277" y="9205"/>
                  </a:cubicBezTo>
                  <a:cubicBezTo>
                    <a:pt x="277" y="4120"/>
                    <a:pt x="215" y="0"/>
                    <a:pt x="139"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31"/>
            <p:cNvSpPr/>
            <p:nvPr/>
          </p:nvSpPr>
          <p:spPr>
            <a:xfrm>
              <a:off x="4428075" y="2306350"/>
              <a:ext cx="37425" cy="37375"/>
            </a:xfrm>
            <a:custGeom>
              <a:rect b="b" l="l" r="r" t="t"/>
              <a:pathLst>
                <a:path extrusionOk="0" h="1495" w="1497">
                  <a:moveTo>
                    <a:pt x="749" y="0"/>
                  </a:moveTo>
                  <a:cubicBezTo>
                    <a:pt x="336" y="0"/>
                    <a:pt x="1" y="335"/>
                    <a:pt x="1" y="748"/>
                  </a:cubicBezTo>
                  <a:cubicBezTo>
                    <a:pt x="1" y="1160"/>
                    <a:pt x="336" y="1495"/>
                    <a:pt x="749" y="1495"/>
                  </a:cubicBezTo>
                  <a:cubicBezTo>
                    <a:pt x="1162" y="1495"/>
                    <a:pt x="1496" y="1160"/>
                    <a:pt x="1496" y="748"/>
                  </a:cubicBezTo>
                  <a:cubicBezTo>
                    <a:pt x="1496" y="335"/>
                    <a:pt x="1162" y="0"/>
                    <a:pt x="74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31"/>
            <p:cNvSpPr/>
            <p:nvPr/>
          </p:nvSpPr>
          <p:spPr>
            <a:xfrm>
              <a:off x="4428075" y="2465475"/>
              <a:ext cx="37425" cy="37400"/>
            </a:xfrm>
            <a:custGeom>
              <a:rect b="b" l="l" r="r" t="t"/>
              <a:pathLst>
                <a:path extrusionOk="0" h="1496" w="1497">
                  <a:moveTo>
                    <a:pt x="749" y="0"/>
                  </a:moveTo>
                  <a:cubicBezTo>
                    <a:pt x="336" y="0"/>
                    <a:pt x="1" y="335"/>
                    <a:pt x="1" y="748"/>
                  </a:cubicBezTo>
                  <a:cubicBezTo>
                    <a:pt x="1" y="1161"/>
                    <a:pt x="336" y="1496"/>
                    <a:pt x="749" y="1496"/>
                  </a:cubicBezTo>
                  <a:cubicBezTo>
                    <a:pt x="1162" y="1496"/>
                    <a:pt x="1496" y="1161"/>
                    <a:pt x="1496" y="748"/>
                  </a:cubicBezTo>
                  <a:cubicBezTo>
                    <a:pt x="1496" y="335"/>
                    <a:pt x="1162" y="0"/>
                    <a:pt x="749"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31"/>
            <p:cNvSpPr/>
            <p:nvPr/>
          </p:nvSpPr>
          <p:spPr>
            <a:xfrm>
              <a:off x="4218650" y="2184050"/>
              <a:ext cx="529425" cy="6925"/>
            </a:xfrm>
            <a:custGeom>
              <a:rect b="b" l="l" r="r" t="t"/>
              <a:pathLst>
                <a:path extrusionOk="0" h="277" w="21177">
                  <a:moveTo>
                    <a:pt x="10589" y="0"/>
                  </a:moveTo>
                  <a:cubicBezTo>
                    <a:pt x="4740" y="0"/>
                    <a:pt x="1" y="63"/>
                    <a:pt x="1" y="139"/>
                  </a:cubicBezTo>
                  <a:cubicBezTo>
                    <a:pt x="1" y="215"/>
                    <a:pt x="4743" y="276"/>
                    <a:pt x="10589" y="276"/>
                  </a:cubicBezTo>
                  <a:cubicBezTo>
                    <a:pt x="16436" y="276"/>
                    <a:pt x="21176" y="215"/>
                    <a:pt x="21176" y="139"/>
                  </a:cubicBezTo>
                  <a:cubicBezTo>
                    <a:pt x="21176" y="62"/>
                    <a:pt x="16437" y="0"/>
                    <a:pt x="1058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31"/>
            <p:cNvSpPr/>
            <p:nvPr/>
          </p:nvSpPr>
          <p:spPr>
            <a:xfrm>
              <a:off x="4597375" y="1727300"/>
              <a:ext cx="6900" cy="460225"/>
            </a:xfrm>
            <a:custGeom>
              <a:rect b="b" l="l" r="r" t="t"/>
              <a:pathLst>
                <a:path extrusionOk="0" h="18409" w="276">
                  <a:moveTo>
                    <a:pt x="139" y="1"/>
                  </a:moveTo>
                  <a:cubicBezTo>
                    <a:pt x="63" y="1"/>
                    <a:pt x="0" y="4122"/>
                    <a:pt x="0" y="9206"/>
                  </a:cubicBezTo>
                  <a:cubicBezTo>
                    <a:pt x="0" y="14288"/>
                    <a:pt x="63" y="18409"/>
                    <a:pt x="139" y="18409"/>
                  </a:cubicBezTo>
                  <a:cubicBezTo>
                    <a:pt x="216" y="18409"/>
                    <a:pt x="276" y="14290"/>
                    <a:pt x="276" y="9206"/>
                  </a:cubicBezTo>
                  <a:cubicBezTo>
                    <a:pt x="276" y="4121"/>
                    <a:pt x="214" y="1"/>
                    <a:pt x="13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31"/>
            <p:cNvSpPr/>
            <p:nvPr/>
          </p:nvSpPr>
          <p:spPr>
            <a:xfrm>
              <a:off x="4499750" y="1842500"/>
              <a:ext cx="38900" cy="37375"/>
            </a:xfrm>
            <a:custGeom>
              <a:rect b="b" l="l" r="r" t="t"/>
              <a:pathLst>
                <a:path extrusionOk="0" h="1495" w="1556">
                  <a:moveTo>
                    <a:pt x="807" y="0"/>
                  </a:moveTo>
                  <a:cubicBezTo>
                    <a:pt x="505" y="0"/>
                    <a:pt x="233" y="183"/>
                    <a:pt x="117" y="462"/>
                  </a:cubicBezTo>
                  <a:cubicBezTo>
                    <a:pt x="1" y="741"/>
                    <a:pt x="65" y="1062"/>
                    <a:pt x="279" y="1275"/>
                  </a:cubicBezTo>
                  <a:cubicBezTo>
                    <a:pt x="422" y="1419"/>
                    <a:pt x="614" y="1495"/>
                    <a:pt x="808" y="1495"/>
                  </a:cubicBezTo>
                  <a:cubicBezTo>
                    <a:pt x="904" y="1495"/>
                    <a:pt x="1001" y="1476"/>
                    <a:pt x="1094" y="1438"/>
                  </a:cubicBezTo>
                  <a:cubicBezTo>
                    <a:pt x="1373" y="1323"/>
                    <a:pt x="1555" y="1050"/>
                    <a:pt x="1555" y="748"/>
                  </a:cubicBezTo>
                  <a:cubicBezTo>
                    <a:pt x="1555" y="335"/>
                    <a:pt x="1220" y="0"/>
                    <a:pt x="80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31"/>
            <p:cNvSpPr/>
            <p:nvPr/>
          </p:nvSpPr>
          <p:spPr>
            <a:xfrm>
              <a:off x="4499750" y="2001625"/>
              <a:ext cx="38900" cy="37375"/>
            </a:xfrm>
            <a:custGeom>
              <a:rect b="b" l="l" r="r" t="t"/>
              <a:pathLst>
                <a:path extrusionOk="0" h="1495" w="1556">
                  <a:moveTo>
                    <a:pt x="807" y="0"/>
                  </a:moveTo>
                  <a:cubicBezTo>
                    <a:pt x="505" y="0"/>
                    <a:pt x="233" y="182"/>
                    <a:pt x="117" y="462"/>
                  </a:cubicBezTo>
                  <a:cubicBezTo>
                    <a:pt x="1" y="740"/>
                    <a:pt x="65" y="1062"/>
                    <a:pt x="279" y="1276"/>
                  </a:cubicBezTo>
                  <a:cubicBezTo>
                    <a:pt x="422" y="1419"/>
                    <a:pt x="613" y="1495"/>
                    <a:pt x="808" y="1495"/>
                  </a:cubicBezTo>
                  <a:cubicBezTo>
                    <a:pt x="904" y="1495"/>
                    <a:pt x="1001" y="1476"/>
                    <a:pt x="1094" y="1438"/>
                  </a:cubicBezTo>
                  <a:cubicBezTo>
                    <a:pt x="1373" y="1323"/>
                    <a:pt x="1555" y="1049"/>
                    <a:pt x="1555" y="748"/>
                  </a:cubicBezTo>
                  <a:cubicBezTo>
                    <a:pt x="1555" y="335"/>
                    <a:pt x="1220" y="0"/>
                    <a:pt x="80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31"/>
            <p:cNvSpPr/>
            <p:nvPr/>
          </p:nvSpPr>
          <p:spPr>
            <a:xfrm>
              <a:off x="4588775" y="1074800"/>
              <a:ext cx="126500" cy="225750"/>
            </a:xfrm>
            <a:custGeom>
              <a:rect b="b" l="l" r="r" t="t"/>
              <a:pathLst>
                <a:path extrusionOk="0" h="9030" w="5060">
                  <a:moveTo>
                    <a:pt x="34" y="1"/>
                  </a:moveTo>
                  <a:cubicBezTo>
                    <a:pt x="30" y="1"/>
                    <a:pt x="27" y="2"/>
                    <a:pt x="26" y="3"/>
                  </a:cubicBezTo>
                  <a:cubicBezTo>
                    <a:pt x="0" y="48"/>
                    <a:pt x="535" y="333"/>
                    <a:pt x="1255" y="969"/>
                  </a:cubicBezTo>
                  <a:cubicBezTo>
                    <a:pt x="1620" y="1280"/>
                    <a:pt x="2004" y="1706"/>
                    <a:pt x="2400" y="2198"/>
                  </a:cubicBezTo>
                  <a:cubicBezTo>
                    <a:pt x="2813" y="2748"/>
                    <a:pt x="3176" y="3335"/>
                    <a:pt x="3487" y="3948"/>
                  </a:cubicBezTo>
                  <a:cubicBezTo>
                    <a:pt x="4142" y="5261"/>
                    <a:pt x="4500" y="6554"/>
                    <a:pt x="4710" y="7494"/>
                  </a:cubicBezTo>
                  <a:cubicBezTo>
                    <a:pt x="4917" y="8434"/>
                    <a:pt x="4994" y="9030"/>
                    <a:pt x="5039" y="9030"/>
                  </a:cubicBezTo>
                  <a:cubicBezTo>
                    <a:pt x="5040" y="9030"/>
                    <a:pt x="5040" y="9030"/>
                    <a:pt x="5040" y="9030"/>
                  </a:cubicBezTo>
                  <a:cubicBezTo>
                    <a:pt x="5059" y="9028"/>
                    <a:pt x="5059" y="8878"/>
                    <a:pt x="5043" y="8604"/>
                  </a:cubicBezTo>
                  <a:cubicBezTo>
                    <a:pt x="5029" y="8332"/>
                    <a:pt x="4981" y="7939"/>
                    <a:pt x="4902" y="7457"/>
                  </a:cubicBezTo>
                  <a:cubicBezTo>
                    <a:pt x="4737" y="6496"/>
                    <a:pt x="4404" y="5169"/>
                    <a:pt x="3734" y="3825"/>
                  </a:cubicBezTo>
                  <a:cubicBezTo>
                    <a:pt x="3415" y="3193"/>
                    <a:pt x="3036" y="2597"/>
                    <a:pt x="2600" y="2042"/>
                  </a:cubicBezTo>
                  <a:cubicBezTo>
                    <a:pt x="2182" y="1543"/>
                    <a:pt x="1772" y="1119"/>
                    <a:pt x="1381" y="821"/>
                  </a:cubicBezTo>
                  <a:cubicBezTo>
                    <a:pt x="1196" y="658"/>
                    <a:pt x="1006" y="540"/>
                    <a:pt x="846" y="431"/>
                  </a:cubicBezTo>
                  <a:cubicBezTo>
                    <a:pt x="710" y="333"/>
                    <a:pt x="566" y="247"/>
                    <a:pt x="416" y="174"/>
                  </a:cubicBezTo>
                  <a:cubicBezTo>
                    <a:pt x="200" y="61"/>
                    <a:pt x="66" y="1"/>
                    <a:pt x="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31"/>
            <p:cNvSpPr/>
            <p:nvPr/>
          </p:nvSpPr>
          <p:spPr>
            <a:xfrm>
              <a:off x="4499425" y="1050800"/>
              <a:ext cx="38925" cy="9425"/>
            </a:xfrm>
            <a:custGeom>
              <a:rect b="b" l="l" r="r" t="t"/>
              <a:pathLst>
                <a:path extrusionOk="0" h="377" w="1557">
                  <a:moveTo>
                    <a:pt x="267" y="1"/>
                  </a:moveTo>
                  <a:cubicBezTo>
                    <a:pt x="117" y="1"/>
                    <a:pt x="20" y="20"/>
                    <a:pt x="14" y="59"/>
                  </a:cubicBezTo>
                  <a:cubicBezTo>
                    <a:pt x="1" y="134"/>
                    <a:pt x="333" y="253"/>
                    <a:pt x="756" y="325"/>
                  </a:cubicBezTo>
                  <a:cubicBezTo>
                    <a:pt x="961" y="359"/>
                    <a:pt x="1149" y="377"/>
                    <a:pt x="1290" y="377"/>
                  </a:cubicBezTo>
                  <a:cubicBezTo>
                    <a:pt x="1440" y="377"/>
                    <a:pt x="1537" y="357"/>
                    <a:pt x="1544" y="318"/>
                  </a:cubicBezTo>
                  <a:cubicBezTo>
                    <a:pt x="1557" y="244"/>
                    <a:pt x="1225" y="125"/>
                    <a:pt x="803" y="53"/>
                  </a:cubicBezTo>
                  <a:cubicBezTo>
                    <a:pt x="597" y="18"/>
                    <a:pt x="409" y="1"/>
                    <a:pt x="26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31"/>
            <p:cNvSpPr/>
            <p:nvPr/>
          </p:nvSpPr>
          <p:spPr>
            <a:xfrm>
              <a:off x="3364800" y="238125"/>
              <a:ext cx="857250" cy="3413275"/>
            </a:xfrm>
            <a:custGeom>
              <a:rect b="b" l="l" r="r" t="t"/>
              <a:pathLst>
                <a:path extrusionOk="0" h="136531" w="34290">
                  <a:moveTo>
                    <a:pt x="15343" y="0"/>
                  </a:moveTo>
                  <a:cubicBezTo>
                    <a:pt x="13406" y="0"/>
                    <a:pt x="11640" y="1104"/>
                    <a:pt x="10792" y="2845"/>
                  </a:cubicBezTo>
                  <a:lnTo>
                    <a:pt x="3343" y="16905"/>
                  </a:lnTo>
                  <a:cubicBezTo>
                    <a:pt x="1147" y="21048"/>
                    <a:pt x="1" y="25664"/>
                    <a:pt x="1" y="30352"/>
                  </a:cubicBezTo>
                  <a:lnTo>
                    <a:pt x="1" y="128187"/>
                  </a:lnTo>
                  <a:lnTo>
                    <a:pt x="13062" y="136530"/>
                  </a:lnTo>
                  <a:lnTo>
                    <a:pt x="22117" y="136530"/>
                  </a:lnTo>
                  <a:lnTo>
                    <a:pt x="34289" y="128187"/>
                  </a:lnTo>
                  <a:lnTo>
                    <a:pt x="34289" y="30784"/>
                  </a:lnTo>
                  <a:cubicBezTo>
                    <a:pt x="34289" y="26290"/>
                    <a:pt x="33235" y="21858"/>
                    <a:pt x="31211" y="17846"/>
                  </a:cubicBezTo>
                  <a:lnTo>
                    <a:pt x="23611" y="2782"/>
                  </a:lnTo>
                  <a:cubicBezTo>
                    <a:pt x="22750" y="1076"/>
                    <a:pt x="21002" y="0"/>
                    <a:pt x="1909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31"/>
            <p:cNvSpPr/>
            <p:nvPr/>
          </p:nvSpPr>
          <p:spPr>
            <a:xfrm>
              <a:off x="2543450" y="1788275"/>
              <a:ext cx="821375" cy="1459900"/>
            </a:xfrm>
            <a:custGeom>
              <a:rect b="b" l="l" r="r" t="t"/>
              <a:pathLst>
                <a:path extrusionOk="0" h="58396" w="32855">
                  <a:moveTo>
                    <a:pt x="32855" y="0"/>
                  </a:moveTo>
                  <a:cubicBezTo>
                    <a:pt x="32855" y="0"/>
                    <a:pt x="27481" y="23309"/>
                    <a:pt x="13740" y="33614"/>
                  </a:cubicBezTo>
                  <a:cubicBezTo>
                    <a:pt x="0" y="43920"/>
                    <a:pt x="0" y="58396"/>
                    <a:pt x="0" y="58396"/>
                  </a:cubicBezTo>
                  <a:lnTo>
                    <a:pt x="32855" y="58396"/>
                  </a:lnTo>
                  <a:lnTo>
                    <a:pt x="32855" y="0"/>
                  </a:lnTo>
                  <a:close/>
                </a:path>
              </a:pathLst>
            </a:custGeom>
            <a:solidFill>
              <a:srgbClr val="E850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31"/>
            <p:cNvSpPr/>
            <p:nvPr/>
          </p:nvSpPr>
          <p:spPr>
            <a:xfrm>
              <a:off x="4222025" y="1788275"/>
              <a:ext cx="821375" cy="1459900"/>
            </a:xfrm>
            <a:custGeom>
              <a:rect b="b" l="l" r="r" t="t"/>
              <a:pathLst>
                <a:path extrusionOk="0" h="58396" w="32855">
                  <a:moveTo>
                    <a:pt x="0" y="0"/>
                  </a:moveTo>
                  <a:lnTo>
                    <a:pt x="0" y="58396"/>
                  </a:lnTo>
                  <a:lnTo>
                    <a:pt x="32855" y="58396"/>
                  </a:lnTo>
                  <a:cubicBezTo>
                    <a:pt x="32855" y="58396"/>
                    <a:pt x="32855" y="43920"/>
                    <a:pt x="19115" y="33614"/>
                  </a:cubicBezTo>
                  <a:cubicBezTo>
                    <a:pt x="5374" y="23309"/>
                    <a:pt x="0" y="0"/>
                    <a:pt x="0" y="0"/>
                  </a:cubicBezTo>
                  <a:close/>
                </a:path>
              </a:pathLst>
            </a:custGeom>
            <a:solidFill>
              <a:srgbClr val="E850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31"/>
            <p:cNvSpPr/>
            <p:nvPr/>
          </p:nvSpPr>
          <p:spPr>
            <a:xfrm>
              <a:off x="2543450" y="1788275"/>
              <a:ext cx="821375" cy="1459900"/>
            </a:xfrm>
            <a:custGeom>
              <a:rect b="b" l="l" r="r" t="t"/>
              <a:pathLst>
                <a:path extrusionOk="0" h="58396" w="32855">
                  <a:moveTo>
                    <a:pt x="32855" y="0"/>
                  </a:moveTo>
                  <a:cubicBezTo>
                    <a:pt x="32855" y="0"/>
                    <a:pt x="27481" y="23309"/>
                    <a:pt x="13740" y="33614"/>
                  </a:cubicBezTo>
                  <a:cubicBezTo>
                    <a:pt x="0" y="43920"/>
                    <a:pt x="0" y="58396"/>
                    <a:pt x="0" y="58396"/>
                  </a:cubicBezTo>
                  <a:lnTo>
                    <a:pt x="32855" y="58396"/>
                  </a:lnTo>
                  <a:lnTo>
                    <a:pt x="32855" y="0"/>
                  </a:lnTo>
                  <a:close/>
                </a:path>
              </a:pathLst>
            </a:custGeom>
            <a:solidFill>
              <a:srgbClr val="455A64">
                <a:alpha val="2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31"/>
            <p:cNvSpPr/>
            <p:nvPr/>
          </p:nvSpPr>
          <p:spPr>
            <a:xfrm>
              <a:off x="4222025" y="1788275"/>
              <a:ext cx="821375" cy="1459900"/>
            </a:xfrm>
            <a:custGeom>
              <a:rect b="b" l="l" r="r" t="t"/>
              <a:pathLst>
                <a:path extrusionOk="0" h="58396" w="32855">
                  <a:moveTo>
                    <a:pt x="0" y="0"/>
                  </a:moveTo>
                  <a:lnTo>
                    <a:pt x="0" y="58396"/>
                  </a:lnTo>
                  <a:lnTo>
                    <a:pt x="32855" y="58396"/>
                  </a:lnTo>
                  <a:cubicBezTo>
                    <a:pt x="32855" y="58396"/>
                    <a:pt x="32855" y="43920"/>
                    <a:pt x="19115" y="33614"/>
                  </a:cubicBezTo>
                  <a:cubicBezTo>
                    <a:pt x="5374" y="23309"/>
                    <a:pt x="0" y="0"/>
                    <a:pt x="0" y="0"/>
                  </a:cubicBezTo>
                  <a:close/>
                </a:path>
              </a:pathLst>
            </a:custGeom>
            <a:solidFill>
              <a:srgbClr val="455A64">
                <a:alpha val="2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31"/>
            <p:cNvSpPr/>
            <p:nvPr/>
          </p:nvSpPr>
          <p:spPr>
            <a:xfrm>
              <a:off x="3567350" y="766300"/>
              <a:ext cx="452150" cy="310500"/>
            </a:xfrm>
            <a:custGeom>
              <a:rect b="b" l="l" r="r" t="t"/>
              <a:pathLst>
                <a:path extrusionOk="0" h="12420" w="18086">
                  <a:moveTo>
                    <a:pt x="6210" y="0"/>
                  </a:moveTo>
                  <a:cubicBezTo>
                    <a:pt x="2781" y="0"/>
                    <a:pt x="0" y="2780"/>
                    <a:pt x="0" y="6210"/>
                  </a:cubicBezTo>
                  <a:cubicBezTo>
                    <a:pt x="0" y="9640"/>
                    <a:pt x="2781" y="12419"/>
                    <a:pt x="6210" y="12419"/>
                  </a:cubicBezTo>
                  <a:lnTo>
                    <a:pt x="11876" y="12419"/>
                  </a:lnTo>
                  <a:cubicBezTo>
                    <a:pt x="15305" y="12419"/>
                    <a:pt x="18086" y="9640"/>
                    <a:pt x="18086" y="6210"/>
                  </a:cubicBezTo>
                  <a:cubicBezTo>
                    <a:pt x="18086" y="2780"/>
                    <a:pt x="15305" y="0"/>
                    <a:pt x="1187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31"/>
            <p:cNvSpPr/>
            <p:nvPr/>
          </p:nvSpPr>
          <p:spPr>
            <a:xfrm>
              <a:off x="3364800" y="3356850"/>
              <a:ext cx="857250" cy="294550"/>
            </a:xfrm>
            <a:custGeom>
              <a:rect b="b" l="l" r="r" t="t"/>
              <a:pathLst>
                <a:path extrusionOk="0" h="11782" w="34290">
                  <a:moveTo>
                    <a:pt x="1" y="0"/>
                  </a:moveTo>
                  <a:lnTo>
                    <a:pt x="1" y="3438"/>
                  </a:lnTo>
                  <a:lnTo>
                    <a:pt x="13062" y="11781"/>
                  </a:lnTo>
                  <a:lnTo>
                    <a:pt x="22117" y="11781"/>
                  </a:lnTo>
                  <a:lnTo>
                    <a:pt x="34289" y="3438"/>
                  </a:lnTo>
                  <a:lnTo>
                    <a:pt x="34289" y="0"/>
                  </a:lnTo>
                  <a:close/>
                </a:path>
              </a:pathLst>
            </a:custGeom>
            <a:solidFill>
              <a:srgbClr val="455A64">
                <a:alpha val="2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1" name="Google Shape;531;p31"/>
          <p:cNvSpPr/>
          <p:nvPr/>
        </p:nvSpPr>
        <p:spPr>
          <a:xfrm>
            <a:off x="6879950" y="1852700"/>
            <a:ext cx="792600" cy="7926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31"/>
          <p:cNvSpPr/>
          <p:nvPr/>
        </p:nvSpPr>
        <p:spPr>
          <a:xfrm>
            <a:off x="8706925" y="305550"/>
            <a:ext cx="792600" cy="7926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31"/>
          <p:cNvSpPr/>
          <p:nvPr/>
        </p:nvSpPr>
        <p:spPr>
          <a:xfrm>
            <a:off x="954625" y="717025"/>
            <a:ext cx="1464900" cy="14649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31"/>
          <p:cNvSpPr txBox="1"/>
          <p:nvPr>
            <p:ph idx="4294967295" type="title"/>
          </p:nvPr>
        </p:nvSpPr>
        <p:spPr>
          <a:xfrm>
            <a:off x="1086175" y="1073725"/>
            <a:ext cx="1201800" cy="751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4800"/>
              <a:t>01</a:t>
            </a:r>
            <a:endParaRPr sz="4800"/>
          </a:p>
        </p:txBody>
      </p:sp>
      <p:sp>
        <p:nvSpPr>
          <p:cNvPr id="535" name="Google Shape;535;p31"/>
          <p:cNvSpPr/>
          <p:nvPr/>
        </p:nvSpPr>
        <p:spPr>
          <a:xfrm>
            <a:off x="-444400" y="3169450"/>
            <a:ext cx="792600" cy="7926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9" name="Shape 539"/>
        <p:cNvGrpSpPr/>
        <p:nvPr/>
      </p:nvGrpSpPr>
      <p:grpSpPr>
        <a:xfrm>
          <a:off x="0" y="0"/>
          <a:ext cx="0" cy="0"/>
          <a:chOff x="0" y="0"/>
          <a:chExt cx="0" cy="0"/>
        </a:xfrm>
      </p:grpSpPr>
      <p:sp>
        <p:nvSpPr>
          <p:cNvPr id="540" name="Google Shape;540;p32"/>
          <p:cNvSpPr txBox="1"/>
          <p:nvPr>
            <p:ph idx="2" type="title"/>
          </p:nvPr>
        </p:nvSpPr>
        <p:spPr>
          <a:xfrm>
            <a:off x="768900" y="403200"/>
            <a:ext cx="3756300" cy="755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Study Objectives</a:t>
            </a:r>
            <a:endParaRPr/>
          </a:p>
        </p:txBody>
      </p:sp>
      <p:sp>
        <p:nvSpPr>
          <p:cNvPr id="541" name="Google Shape;541;p32"/>
          <p:cNvSpPr txBox="1"/>
          <p:nvPr>
            <p:ph type="title"/>
          </p:nvPr>
        </p:nvSpPr>
        <p:spPr>
          <a:xfrm>
            <a:off x="1076700" y="2893029"/>
            <a:ext cx="2096100" cy="499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542" name="Google Shape;542;p32"/>
          <p:cNvSpPr txBox="1"/>
          <p:nvPr>
            <p:ph idx="1" type="subTitle"/>
          </p:nvPr>
        </p:nvSpPr>
        <p:spPr>
          <a:xfrm>
            <a:off x="1076700" y="3428524"/>
            <a:ext cx="2096100" cy="976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a:t>
            </a:r>
            <a:endParaRPr/>
          </a:p>
          <a:p>
            <a:pPr indent="0" lvl="0" marL="0" rtl="0" algn="ctr">
              <a:spcBef>
                <a:spcPts val="0"/>
              </a:spcBef>
              <a:spcAft>
                <a:spcPts val="0"/>
              </a:spcAft>
              <a:buNone/>
            </a:pPr>
            <a:r>
              <a:rPr lang="en"/>
              <a:t>planet to the Sun and the</a:t>
            </a:r>
            <a:endParaRPr/>
          </a:p>
          <a:p>
            <a:pPr indent="0" lvl="0" marL="0" rtl="0" algn="ctr">
              <a:spcBef>
                <a:spcPts val="0"/>
              </a:spcBef>
              <a:spcAft>
                <a:spcPts val="0"/>
              </a:spcAft>
              <a:buNone/>
            </a:pPr>
            <a:r>
              <a:rPr lang="en"/>
              <a:t>smallest one in the Solar</a:t>
            </a:r>
            <a:endParaRPr/>
          </a:p>
          <a:p>
            <a:pPr indent="0" lvl="0" marL="0" rtl="0" algn="ctr">
              <a:spcBef>
                <a:spcPts val="0"/>
              </a:spcBef>
              <a:spcAft>
                <a:spcPts val="0"/>
              </a:spcAft>
              <a:buNone/>
            </a:pPr>
            <a:r>
              <a:rPr lang="en"/>
              <a:t>System</a:t>
            </a:r>
            <a:endParaRPr/>
          </a:p>
        </p:txBody>
      </p:sp>
      <p:sp>
        <p:nvSpPr>
          <p:cNvPr id="543" name="Google Shape;543;p32"/>
          <p:cNvSpPr txBox="1"/>
          <p:nvPr>
            <p:ph idx="3" type="title"/>
          </p:nvPr>
        </p:nvSpPr>
        <p:spPr>
          <a:xfrm>
            <a:off x="3523950" y="2893029"/>
            <a:ext cx="2096100" cy="499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Neptune</a:t>
            </a:r>
            <a:endParaRPr/>
          </a:p>
        </p:txBody>
      </p:sp>
      <p:sp>
        <p:nvSpPr>
          <p:cNvPr id="544" name="Google Shape;544;p32"/>
          <p:cNvSpPr txBox="1"/>
          <p:nvPr>
            <p:ph idx="4" type="subTitle"/>
          </p:nvPr>
        </p:nvSpPr>
        <p:spPr>
          <a:xfrm>
            <a:off x="3523950" y="3428524"/>
            <a:ext cx="2096100" cy="976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 is the farthest planet from the Sun and the fourth-largest by diameter in the Solar System</a:t>
            </a:r>
            <a:endParaRPr/>
          </a:p>
        </p:txBody>
      </p:sp>
      <p:sp>
        <p:nvSpPr>
          <p:cNvPr id="545" name="Google Shape;545;p32"/>
          <p:cNvSpPr txBox="1"/>
          <p:nvPr>
            <p:ph idx="5" type="title"/>
          </p:nvPr>
        </p:nvSpPr>
        <p:spPr>
          <a:xfrm>
            <a:off x="5971200" y="2893029"/>
            <a:ext cx="2096100" cy="499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546" name="Google Shape;546;p32"/>
          <p:cNvSpPr txBox="1"/>
          <p:nvPr>
            <p:ph idx="6" type="subTitle"/>
          </p:nvPr>
        </p:nvSpPr>
        <p:spPr>
          <a:xfrm>
            <a:off x="5971200" y="3428524"/>
            <a:ext cx="2096100" cy="976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 cold place. It’s full of iron oxide dust, giving the planet its reddish cast</a:t>
            </a:r>
            <a:endParaRPr/>
          </a:p>
        </p:txBody>
      </p:sp>
      <p:sp>
        <p:nvSpPr>
          <p:cNvPr id="547" name="Google Shape;547;p32"/>
          <p:cNvSpPr/>
          <p:nvPr/>
        </p:nvSpPr>
        <p:spPr>
          <a:xfrm>
            <a:off x="1720957" y="1889913"/>
            <a:ext cx="807600" cy="807600"/>
          </a:xfrm>
          <a:prstGeom prst="ellipse">
            <a:avLst/>
          </a:prstGeom>
          <a:solidFill>
            <a:srgbClr val="E8505B">
              <a:alpha val="263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32"/>
          <p:cNvSpPr/>
          <p:nvPr/>
        </p:nvSpPr>
        <p:spPr>
          <a:xfrm>
            <a:off x="4168207" y="1889913"/>
            <a:ext cx="807600" cy="807600"/>
          </a:xfrm>
          <a:prstGeom prst="ellipse">
            <a:avLst/>
          </a:prstGeom>
          <a:solidFill>
            <a:srgbClr val="E8505B">
              <a:alpha val="263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32"/>
          <p:cNvSpPr/>
          <p:nvPr/>
        </p:nvSpPr>
        <p:spPr>
          <a:xfrm>
            <a:off x="6615457" y="1889913"/>
            <a:ext cx="807600" cy="807600"/>
          </a:xfrm>
          <a:prstGeom prst="ellipse">
            <a:avLst/>
          </a:prstGeom>
          <a:solidFill>
            <a:srgbClr val="E8505B">
              <a:alpha val="263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0" name="Google Shape;550;p32"/>
          <p:cNvGrpSpPr/>
          <p:nvPr/>
        </p:nvGrpSpPr>
        <p:grpSpPr>
          <a:xfrm>
            <a:off x="1913420" y="2054038"/>
            <a:ext cx="422652" cy="479346"/>
            <a:chOff x="1310655" y="3360527"/>
            <a:chExt cx="306314" cy="347403"/>
          </a:xfrm>
        </p:grpSpPr>
        <p:sp>
          <p:nvSpPr>
            <p:cNvPr id="551" name="Google Shape;551;p32"/>
            <p:cNvSpPr/>
            <p:nvPr/>
          </p:nvSpPr>
          <p:spPr>
            <a:xfrm>
              <a:off x="1440416" y="3531630"/>
              <a:ext cx="151652" cy="176299"/>
            </a:xfrm>
            <a:custGeom>
              <a:rect b="b" l="l" r="r" t="t"/>
              <a:pathLst>
                <a:path extrusionOk="0" h="5565" w="4787">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32"/>
            <p:cNvSpPr/>
            <p:nvPr/>
          </p:nvSpPr>
          <p:spPr>
            <a:xfrm>
              <a:off x="1486447" y="3589478"/>
              <a:ext cx="64152" cy="75842"/>
            </a:xfrm>
            <a:custGeom>
              <a:rect b="b" l="l" r="r" t="t"/>
              <a:pathLst>
                <a:path extrusionOk="0" h="2394" w="2025">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32"/>
            <p:cNvSpPr/>
            <p:nvPr/>
          </p:nvSpPr>
          <p:spPr>
            <a:xfrm>
              <a:off x="1310655" y="3360527"/>
              <a:ext cx="306314" cy="334572"/>
            </a:xfrm>
            <a:custGeom>
              <a:rect b="b" l="l" r="r" t="t"/>
              <a:pathLst>
                <a:path extrusionOk="0" h="10561" w="9669">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32"/>
            <p:cNvSpPr/>
            <p:nvPr/>
          </p:nvSpPr>
          <p:spPr>
            <a:xfrm>
              <a:off x="1474377" y="3380453"/>
              <a:ext cx="122221" cy="118895"/>
            </a:xfrm>
            <a:custGeom>
              <a:rect b="b" l="l" r="r" t="t"/>
              <a:pathLst>
                <a:path extrusionOk="0" h="3753" w="3858">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32"/>
            <p:cNvSpPr/>
            <p:nvPr/>
          </p:nvSpPr>
          <p:spPr>
            <a:xfrm>
              <a:off x="1510207" y="3632848"/>
              <a:ext cx="15492" cy="17741"/>
            </a:xfrm>
            <a:custGeom>
              <a:rect b="b" l="l" r="r" t="t"/>
              <a:pathLst>
                <a:path extrusionOk="0" h="560" w="489">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 name="Google Shape;556;p32"/>
          <p:cNvGrpSpPr/>
          <p:nvPr/>
        </p:nvGrpSpPr>
        <p:grpSpPr>
          <a:xfrm>
            <a:off x="4377585" y="2052463"/>
            <a:ext cx="388819" cy="482494"/>
            <a:chOff x="2665165" y="3360146"/>
            <a:chExt cx="281794" cy="349684"/>
          </a:xfrm>
        </p:grpSpPr>
        <p:sp>
          <p:nvSpPr>
            <p:cNvPr id="557" name="Google Shape;557;p32"/>
            <p:cNvSpPr/>
            <p:nvPr/>
          </p:nvSpPr>
          <p:spPr>
            <a:xfrm>
              <a:off x="2665165" y="3495547"/>
              <a:ext cx="136572" cy="214284"/>
            </a:xfrm>
            <a:custGeom>
              <a:rect b="b" l="l" r="r" t="t"/>
              <a:pathLst>
                <a:path extrusionOk="0" h="6764" w="4311">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32"/>
            <p:cNvSpPr/>
            <p:nvPr/>
          </p:nvSpPr>
          <p:spPr>
            <a:xfrm>
              <a:off x="2811495" y="3494786"/>
              <a:ext cx="135464" cy="212003"/>
            </a:xfrm>
            <a:custGeom>
              <a:rect b="b" l="l" r="r" t="t"/>
              <a:pathLst>
                <a:path extrusionOk="0" h="6692" w="4276">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32"/>
            <p:cNvSpPr/>
            <p:nvPr/>
          </p:nvSpPr>
          <p:spPr>
            <a:xfrm>
              <a:off x="2731915" y="3360146"/>
              <a:ext cx="149403" cy="181812"/>
            </a:xfrm>
            <a:custGeom>
              <a:rect b="b" l="l" r="r" t="t"/>
              <a:pathLst>
                <a:path extrusionOk="0" h="5739" w="4716">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32"/>
            <p:cNvSpPr/>
            <p:nvPr/>
          </p:nvSpPr>
          <p:spPr>
            <a:xfrm>
              <a:off x="2760585" y="3389545"/>
              <a:ext cx="92442" cy="91333"/>
            </a:xfrm>
            <a:custGeom>
              <a:rect b="b" l="l" r="r" t="t"/>
              <a:pathLst>
                <a:path extrusionOk="0" h="2883" w="2918">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32"/>
            <p:cNvSpPr/>
            <p:nvPr/>
          </p:nvSpPr>
          <p:spPr>
            <a:xfrm>
              <a:off x="2789636" y="3417836"/>
              <a:ext cx="33961" cy="33993"/>
            </a:xfrm>
            <a:custGeom>
              <a:rect b="b" l="l" r="r" t="t"/>
              <a:pathLst>
                <a:path extrusionOk="0" h="1073" w="1072">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2" name="Google Shape;562;p32"/>
          <p:cNvGrpSpPr/>
          <p:nvPr/>
        </p:nvGrpSpPr>
        <p:grpSpPr>
          <a:xfrm>
            <a:off x="6768628" y="2049052"/>
            <a:ext cx="501246" cy="489313"/>
            <a:chOff x="1303876" y="2419377"/>
            <a:chExt cx="363275" cy="354626"/>
          </a:xfrm>
        </p:grpSpPr>
        <p:sp>
          <p:nvSpPr>
            <p:cNvPr id="563" name="Google Shape;563;p32"/>
            <p:cNvSpPr/>
            <p:nvPr/>
          </p:nvSpPr>
          <p:spPr>
            <a:xfrm>
              <a:off x="1303876" y="2507701"/>
              <a:ext cx="363275" cy="266302"/>
            </a:xfrm>
            <a:custGeom>
              <a:rect b="b" l="l" r="r" t="t"/>
              <a:pathLst>
                <a:path extrusionOk="0" h="8406" w="11467">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32"/>
            <p:cNvSpPr/>
            <p:nvPr/>
          </p:nvSpPr>
          <p:spPr>
            <a:xfrm>
              <a:off x="1399296" y="2419377"/>
              <a:ext cx="172054" cy="104924"/>
            </a:xfrm>
            <a:custGeom>
              <a:rect b="b" l="l" r="r" t="t"/>
              <a:pathLst>
                <a:path extrusionOk="0" h="3312" w="5431">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32"/>
            <p:cNvSpPr/>
            <p:nvPr/>
          </p:nvSpPr>
          <p:spPr>
            <a:xfrm>
              <a:off x="1428346" y="2463191"/>
              <a:ext cx="10581" cy="11341"/>
            </a:xfrm>
            <a:custGeom>
              <a:rect b="b" l="l" r="r" t="t"/>
              <a:pathLst>
                <a:path extrusionOk="0" h="358" w="334">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32"/>
            <p:cNvSpPr/>
            <p:nvPr/>
          </p:nvSpPr>
          <p:spPr>
            <a:xfrm>
              <a:off x="1443426"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32"/>
            <p:cNvSpPr/>
            <p:nvPr/>
          </p:nvSpPr>
          <p:spPr>
            <a:xfrm>
              <a:off x="1458537" y="2463191"/>
              <a:ext cx="10581" cy="11341"/>
            </a:xfrm>
            <a:custGeom>
              <a:rect b="b" l="l" r="r" t="t"/>
              <a:pathLst>
                <a:path extrusionOk="0" h="358" w="334">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32"/>
            <p:cNvSpPr/>
            <p:nvPr/>
          </p:nvSpPr>
          <p:spPr>
            <a:xfrm>
              <a:off x="150228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32"/>
            <p:cNvSpPr/>
            <p:nvPr/>
          </p:nvSpPr>
          <p:spPr>
            <a:xfrm>
              <a:off x="151736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32"/>
            <p:cNvSpPr/>
            <p:nvPr/>
          </p:nvSpPr>
          <p:spPr>
            <a:xfrm>
              <a:off x="1532067"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4" name="Shape 574"/>
        <p:cNvGrpSpPr/>
        <p:nvPr/>
      </p:nvGrpSpPr>
      <p:grpSpPr>
        <a:xfrm>
          <a:off x="0" y="0"/>
          <a:ext cx="0" cy="0"/>
          <a:chOff x="0" y="0"/>
          <a:chExt cx="0" cy="0"/>
        </a:xfrm>
      </p:grpSpPr>
      <p:sp>
        <p:nvSpPr>
          <p:cNvPr id="575" name="Google Shape;575;p33"/>
          <p:cNvSpPr txBox="1"/>
          <p:nvPr>
            <p:ph idx="2" type="title"/>
          </p:nvPr>
        </p:nvSpPr>
        <p:spPr>
          <a:xfrm>
            <a:off x="768900" y="403200"/>
            <a:ext cx="4383300" cy="755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Literature Review</a:t>
            </a:r>
            <a:endParaRPr/>
          </a:p>
        </p:txBody>
      </p:sp>
      <p:grpSp>
        <p:nvGrpSpPr>
          <p:cNvPr id="576" name="Google Shape;576;p33"/>
          <p:cNvGrpSpPr/>
          <p:nvPr/>
        </p:nvGrpSpPr>
        <p:grpSpPr>
          <a:xfrm>
            <a:off x="4572003" y="748887"/>
            <a:ext cx="4336464" cy="4165277"/>
            <a:chOff x="1082750" y="238125"/>
            <a:chExt cx="5453300" cy="5238025"/>
          </a:xfrm>
        </p:grpSpPr>
        <p:sp>
          <p:nvSpPr>
            <p:cNvPr id="577" name="Google Shape;577;p33"/>
            <p:cNvSpPr/>
            <p:nvPr/>
          </p:nvSpPr>
          <p:spPr>
            <a:xfrm>
              <a:off x="1082750" y="1762525"/>
              <a:ext cx="935825" cy="908150"/>
            </a:xfrm>
            <a:custGeom>
              <a:rect b="b" l="l" r="r" t="t"/>
              <a:pathLst>
                <a:path extrusionOk="0" h="36326" w="37433">
                  <a:moveTo>
                    <a:pt x="33752" y="1"/>
                  </a:moveTo>
                  <a:lnTo>
                    <a:pt x="0" y="3250"/>
                  </a:lnTo>
                  <a:lnTo>
                    <a:pt x="459" y="5791"/>
                  </a:lnTo>
                  <a:lnTo>
                    <a:pt x="1468" y="5433"/>
                  </a:lnTo>
                  <a:cubicBezTo>
                    <a:pt x="1492" y="5432"/>
                    <a:pt x="1515" y="5431"/>
                    <a:pt x="1538" y="5431"/>
                  </a:cubicBezTo>
                  <a:cubicBezTo>
                    <a:pt x="2155" y="5431"/>
                    <a:pt x="2436" y="5853"/>
                    <a:pt x="2526" y="6489"/>
                  </a:cubicBezTo>
                  <a:cubicBezTo>
                    <a:pt x="2528" y="6503"/>
                    <a:pt x="2530" y="6518"/>
                    <a:pt x="2532" y="6532"/>
                  </a:cubicBezTo>
                  <a:cubicBezTo>
                    <a:pt x="2607" y="7201"/>
                    <a:pt x="2451" y="7826"/>
                    <a:pt x="1795" y="7967"/>
                  </a:cubicBezTo>
                  <a:lnTo>
                    <a:pt x="522" y="7890"/>
                  </a:lnTo>
                  <a:lnTo>
                    <a:pt x="780" y="10194"/>
                  </a:lnTo>
                  <a:cubicBezTo>
                    <a:pt x="780" y="10194"/>
                    <a:pt x="1173" y="10104"/>
                    <a:pt x="1637" y="10104"/>
                  </a:cubicBezTo>
                  <a:cubicBezTo>
                    <a:pt x="2281" y="10104"/>
                    <a:pt x="3063" y="10277"/>
                    <a:pt x="3123" y="11106"/>
                  </a:cubicBezTo>
                  <a:cubicBezTo>
                    <a:pt x="3123" y="11106"/>
                    <a:pt x="3036" y="12290"/>
                    <a:pt x="1316" y="12290"/>
                  </a:cubicBezTo>
                  <a:cubicBezTo>
                    <a:pt x="1221" y="12290"/>
                    <a:pt x="1120" y="12287"/>
                    <a:pt x="1015" y="12279"/>
                  </a:cubicBezTo>
                  <a:lnTo>
                    <a:pt x="1015" y="12279"/>
                  </a:lnTo>
                  <a:lnTo>
                    <a:pt x="1231" y="14200"/>
                  </a:lnTo>
                  <a:cubicBezTo>
                    <a:pt x="1231" y="14200"/>
                    <a:pt x="1689" y="14075"/>
                    <a:pt x="2202" y="14075"/>
                  </a:cubicBezTo>
                  <a:cubicBezTo>
                    <a:pt x="2823" y="14075"/>
                    <a:pt x="3524" y="14258"/>
                    <a:pt x="3592" y="15066"/>
                  </a:cubicBezTo>
                  <a:cubicBezTo>
                    <a:pt x="3697" y="16319"/>
                    <a:pt x="2396" y="16411"/>
                    <a:pt x="1483" y="16449"/>
                  </a:cubicBezTo>
                  <a:lnTo>
                    <a:pt x="1711" y="18477"/>
                  </a:lnTo>
                  <a:cubicBezTo>
                    <a:pt x="1711" y="18477"/>
                    <a:pt x="2028" y="18411"/>
                    <a:pt x="2421" y="18411"/>
                  </a:cubicBezTo>
                  <a:cubicBezTo>
                    <a:pt x="3070" y="18411"/>
                    <a:pt x="3925" y="18589"/>
                    <a:pt x="3907" y="19530"/>
                  </a:cubicBezTo>
                  <a:cubicBezTo>
                    <a:pt x="3884" y="20631"/>
                    <a:pt x="2867" y="20780"/>
                    <a:pt x="2315" y="20780"/>
                  </a:cubicBezTo>
                  <a:cubicBezTo>
                    <a:pt x="2109" y="20780"/>
                    <a:pt x="1968" y="20759"/>
                    <a:pt x="1968" y="20759"/>
                  </a:cubicBezTo>
                  <a:lnTo>
                    <a:pt x="1968" y="20759"/>
                  </a:lnTo>
                  <a:lnTo>
                    <a:pt x="2258" y="23341"/>
                  </a:lnTo>
                  <a:cubicBezTo>
                    <a:pt x="2258" y="23341"/>
                    <a:pt x="2858" y="23078"/>
                    <a:pt x="3436" y="23078"/>
                  </a:cubicBezTo>
                  <a:cubicBezTo>
                    <a:pt x="3930" y="23078"/>
                    <a:pt x="4409" y="23270"/>
                    <a:pt x="4489" y="23978"/>
                  </a:cubicBezTo>
                  <a:cubicBezTo>
                    <a:pt x="4616" y="25104"/>
                    <a:pt x="3763" y="25345"/>
                    <a:pt x="3088" y="25345"/>
                  </a:cubicBezTo>
                  <a:cubicBezTo>
                    <a:pt x="2841" y="25345"/>
                    <a:pt x="2618" y="25313"/>
                    <a:pt x="2476" y="25280"/>
                  </a:cubicBezTo>
                  <a:lnTo>
                    <a:pt x="2476" y="25280"/>
                  </a:lnTo>
                  <a:lnTo>
                    <a:pt x="2695" y="27243"/>
                  </a:lnTo>
                  <a:cubicBezTo>
                    <a:pt x="2695" y="27243"/>
                    <a:pt x="3172" y="27039"/>
                    <a:pt x="3682" y="27039"/>
                  </a:cubicBezTo>
                  <a:cubicBezTo>
                    <a:pt x="4242" y="27039"/>
                    <a:pt x="4842" y="27286"/>
                    <a:pt x="4893" y="28321"/>
                  </a:cubicBezTo>
                  <a:cubicBezTo>
                    <a:pt x="4934" y="29138"/>
                    <a:pt x="4330" y="29321"/>
                    <a:pt x="3779" y="29321"/>
                  </a:cubicBezTo>
                  <a:cubicBezTo>
                    <a:pt x="3330" y="29321"/>
                    <a:pt x="2916" y="29199"/>
                    <a:pt x="2916" y="29199"/>
                  </a:cubicBezTo>
                  <a:lnTo>
                    <a:pt x="2916" y="29199"/>
                  </a:lnTo>
                  <a:lnTo>
                    <a:pt x="3222" y="31930"/>
                  </a:lnTo>
                  <a:cubicBezTo>
                    <a:pt x="3222" y="31930"/>
                    <a:pt x="3833" y="31669"/>
                    <a:pt x="4416" y="31669"/>
                  </a:cubicBezTo>
                  <a:cubicBezTo>
                    <a:pt x="4904" y="31669"/>
                    <a:pt x="5373" y="31852"/>
                    <a:pt x="5449" y="32522"/>
                  </a:cubicBezTo>
                  <a:cubicBezTo>
                    <a:pt x="5535" y="33290"/>
                    <a:pt x="4880" y="33764"/>
                    <a:pt x="4170" y="33764"/>
                  </a:cubicBezTo>
                  <a:cubicBezTo>
                    <a:pt x="3912" y="33764"/>
                    <a:pt x="3646" y="33702"/>
                    <a:pt x="3407" y="33567"/>
                  </a:cubicBezTo>
                  <a:lnTo>
                    <a:pt x="3407" y="33567"/>
                  </a:lnTo>
                  <a:lnTo>
                    <a:pt x="3716" y="36326"/>
                  </a:lnTo>
                  <a:lnTo>
                    <a:pt x="37432" y="32751"/>
                  </a:lnTo>
                  <a:lnTo>
                    <a:pt x="3375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33"/>
            <p:cNvSpPr/>
            <p:nvPr/>
          </p:nvSpPr>
          <p:spPr>
            <a:xfrm>
              <a:off x="1302925" y="1703000"/>
              <a:ext cx="510375" cy="156700"/>
            </a:xfrm>
            <a:custGeom>
              <a:rect b="b" l="l" r="r" t="t"/>
              <a:pathLst>
                <a:path extrusionOk="0" h="6268" w="20415">
                  <a:moveTo>
                    <a:pt x="20213" y="0"/>
                  </a:moveTo>
                  <a:lnTo>
                    <a:pt x="0" y="734"/>
                  </a:lnTo>
                  <a:lnTo>
                    <a:pt x="201" y="6268"/>
                  </a:lnTo>
                  <a:lnTo>
                    <a:pt x="20414" y="5533"/>
                  </a:lnTo>
                  <a:lnTo>
                    <a:pt x="20213" y="0"/>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33"/>
            <p:cNvSpPr/>
            <p:nvPr/>
          </p:nvSpPr>
          <p:spPr>
            <a:xfrm>
              <a:off x="1293125" y="1977500"/>
              <a:ext cx="530125" cy="33500"/>
            </a:xfrm>
            <a:custGeom>
              <a:rect b="b" l="l" r="r" t="t"/>
              <a:pathLst>
                <a:path extrusionOk="0" h="1340" w="21205">
                  <a:moveTo>
                    <a:pt x="20993" y="0"/>
                  </a:moveTo>
                  <a:cubicBezTo>
                    <a:pt x="20851" y="0"/>
                    <a:pt x="20640" y="4"/>
                    <a:pt x="20366" y="13"/>
                  </a:cubicBezTo>
                  <a:lnTo>
                    <a:pt x="18091" y="111"/>
                  </a:lnTo>
                  <a:cubicBezTo>
                    <a:pt x="16172" y="207"/>
                    <a:pt x="13522" y="356"/>
                    <a:pt x="10594" y="537"/>
                  </a:cubicBezTo>
                  <a:cubicBezTo>
                    <a:pt x="7667" y="718"/>
                    <a:pt x="5017" y="897"/>
                    <a:pt x="3100" y="1040"/>
                  </a:cubicBezTo>
                  <a:lnTo>
                    <a:pt x="832" y="1223"/>
                  </a:lnTo>
                  <a:cubicBezTo>
                    <a:pt x="297" y="1272"/>
                    <a:pt x="0" y="1308"/>
                    <a:pt x="2" y="1326"/>
                  </a:cubicBezTo>
                  <a:cubicBezTo>
                    <a:pt x="2" y="1335"/>
                    <a:pt x="77" y="1339"/>
                    <a:pt x="219" y="1339"/>
                  </a:cubicBezTo>
                  <a:cubicBezTo>
                    <a:pt x="360" y="1339"/>
                    <a:pt x="569" y="1335"/>
                    <a:pt x="838" y="1326"/>
                  </a:cubicBezTo>
                  <a:lnTo>
                    <a:pt x="3112" y="1227"/>
                  </a:lnTo>
                  <a:cubicBezTo>
                    <a:pt x="5031" y="1132"/>
                    <a:pt x="7685" y="982"/>
                    <a:pt x="10610" y="801"/>
                  </a:cubicBezTo>
                  <a:cubicBezTo>
                    <a:pt x="13537" y="621"/>
                    <a:pt x="16186" y="442"/>
                    <a:pt x="18103" y="299"/>
                  </a:cubicBezTo>
                  <a:lnTo>
                    <a:pt x="20373" y="116"/>
                  </a:lnTo>
                  <a:cubicBezTo>
                    <a:pt x="20908" y="67"/>
                    <a:pt x="21204" y="31"/>
                    <a:pt x="21203" y="13"/>
                  </a:cubicBezTo>
                  <a:cubicBezTo>
                    <a:pt x="21202" y="4"/>
                    <a:pt x="21130" y="0"/>
                    <a:pt x="2099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33"/>
            <p:cNvSpPr/>
            <p:nvPr/>
          </p:nvSpPr>
          <p:spPr>
            <a:xfrm>
              <a:off x="1313325" y="2080125"/>
              <a:ext cx="530075" cy="33525"/>
            </a:xfrm>
            <a:custGeom>
              <a:rect b="b" l="l" r="r" t="t"/>
              <a:pathLst>
                <a:path extrusionOk="0" h="1341" w="21203">
                  <a:moveTo>
                    <a:pt x="20991" y="1"/>
                  </a:moveTo>
                  <a:cubicBezTo>
                    <a:pt x="20849" y="1"/>
                    <a:pt x="20637" y="5"/>
                    <a:pt x="20365" y="14"/>
                  </a:cubicBezTo>
                  <a:lnTo>
                    <a:pt x="18091" y="113"/>
                  </a:lnTo>
                  <a:cubicBezTo>
                    <a:pt x="16171" y="207"/>
                    <a:pt x="13522" y="357"/>
                    <a:pt x="10594" y="539"/>
                  </a:cubicBezTo>
                  <a:cubicBezTo>
                    <a:pt x="7666" y="720"/>
                    <a:pt x="5017" y="899"/>
                    <a:pt x="3100" y="1041"/>
                  </a:cubicBezTo>
                  <a:lnTo>
                    <a:pt x="831" y="1224"/>
                  </a:lnTo>
                  <a:cubicBezTo>
                    <a:pt x="295" y="1273"/>
                    <a:pt x="0" y="1308"/>
                    <a:pt x="1" y="1327"/>
                  </a:cubicBezTo>
                  <a:cubicBezTo>
                    <a:pt x="2" y="1336"/>
                    <a:pt x="74" y="1340"/>
                    <a:pt x="211" y="1340"/>
                  </a:cubicBezTo>
                  <a:cubicBezTo>
                    <a:pt x="353" y="1340"/>
                    <a:pt x="564" y="1335"/>
                    <a:pt x="837" y="1327"/>
                  </a:cubicBezTo>
                  <a:lnTo>
                    <a:pt x="3112" y="1228"/>
                  </a:lnTo>
                  <a:cubicBezTo>
                    <a:pt x="5031" y="1132"/>
                    <a:pt x="7683" y="984"/>
                    <a:pt x="10610" y="802"/>
                  </a:cubicBezTo>
                  <a:cubicBezTo>
                    <a:pt x="13537" y="621"/>
                    <a:pt x="16186" y="442"/>
                    <a:pt x="18103" y="299"/>
                  </a:cubicBezTo>
                  <a:lnTo>
                    <a:pt x="20372" y="117"/>
                  </a:lnTo>
                  <a:cubicBezTo>
                    <a:pt x="20907" y="68"/>
                    <a:pt x="21203" y="33"/>
                    <a:pt x="21202" y="14"/>
                  </a:cubicBezTo>
                  <a:cubicBezTo>
                    <a:pt x="21201" y="5"/>
                    <a:pt x="21128" y="1"/>
                    <a:pt x="209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33"/>
            <p:cNvSpPr/>
            <p:nvPr/>
          </p:nvSpPr>
          <p:spPr>
            <a:xfrm>
              <a:off x="1320625" y="2185550"/>
              <a:ext cx="530100" cy="33475"/>
            </a:xfrm>
            <a:custGeom>
              <a:rect b="b" l="l" r="r" t="t"/>
              <a:pathLst>
                <a:path extrusionOk="0" h="1339" w="21204">
                  <a:moveTo>
                    <a:pt x="20992" y="0"/>
                  </a:moveTo>
                  <a:cubicBezTo>
                    <a:pt x="20850" y="0"/>
                    <a:pt x="20639" y="5"/>
                    <a:pt x="20366" y="14"/>
                  </a:cubicBezTo>
                  <a:lnTo>
                    <a:pt x="18092" y="113"/>
                  </a:lnTo>
                  <a:cubicBezTo>
                    <a:pt x="16172" y="208"/>
                    <a:pt x="13522" y="357"/>
                    <a:pt x="10595" y="539"/>
                  </a:cubicBezTo>
                  <a:cubicBezTo>
                    <a:pt x="7667" y="720"/>
                    <a:pt x="5018" y="899"/>
                    <a:pt x="3100" y="1042"/>
                  </a:cubicBezTo>
                  <a:lnTo>
                    <a:pt x="831" y="1223"/>
                  </a:lnTo>
                  <a:cubicBezTo>
                    <a:pt x="296" y="1272"/>
                    <a:pt x="0" y="1307"/>
                    <a:pt x="1" y="1325"/>
                  </a:cubicBezTo>
                  <a:cubicBezTo>
                    <a:pt x="2" y="1335"/>
                    <a:pt x="74" y="1339"/>
                    <a:pt x="211" y="1339"/>
                  </a:cubicBezTo>
                  <a:cubicBezTo>
                    <a:pt x="353" y="1339"/>
                    <a:pt x="565" y="1334"/>
                    <a:pt x="838" y="1325"/>
                  </a:cubicBezTo>
                  <a:lnTo>
                    <a:pt x="3112" y="1227"/>
                  </a:lnTo>
                  <a:cubicBezTo>
                    <a:pt x="5032" y="1132"/>
                    <a:pt x="7684" y="983"/>
                    <a:pt x="10611" y="801"/>
                  </a:cubicBezTo>
                  <a:cubicBezTo>
                    <a:pt x="13538" y="620"/>
                    <a:pt x="16187" y="441"/>
                    <a:pt x="18104" y="299"/>
                  </a:cubicBezTo>
                  <a:lnTo>
                    <a:pt x="20373" y="117"/>
                  </a:lnTo>
                  <a:cubicBezTo>
                    <a:pt x="20908" y="68"/>
                    <a:pt x="21204" y="32"/>
                    <a:pt x="21202" y="13"/>
                  </a:cubicBezTo>
                  <a:cubicBezTo>
                    <a:pt x="21202" y="5"/>
                    <a:pt x="21130" y="0"/>
                    <a:pt x="2099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33"/>
            <p:cNvSpPr/>
            <p:nvPr/>
          </p:nvSpPr>
          <p:spPr>
            <a:xfrm>
              <a:off x="1333450" y="2290950"/>
              <a:ext cx="530100" cy="33500"/>
            </a:xfrm>
            <a:custGeom>
              <a:rect b="b" l="l" r="r" t="t"/>
              <a:pathLst>
                <a:path extrusionOk="0" h="1340" w="21204">
                  <a:moveTo>
                    <a:pt x="20992" y="0"/>
                  </a:moveTo>
                  <a:cubicBezTo>
                    <a:pt x="20851" y="0"/>
                    <a:pt x="20639" y="5"/>
                    <a:pt x="20366" y="13"/>
                  </a:cubicBezTo>
                  <a:lnTo>
                    <a:pt x="18092" y="112"/>
                  </a:lnTo>
                  <a:cubicBezTo>
                    <a:pt x="16173" y="207"/>
                    <a:pt x="13522" y="356"/>
                    <a:pt x="10594" y="537"/>
                  </a:cubicBezTo>
                  <a:cubicBezTo>
                    <a:pt x="7666" y="719"/>
                    <a:pt x="5017" y="898"/>
                    <a:pt x="3101" y="1041"/>
                  </a:cubicBezTo>
                  <a:lnTo>
                    <a:pt x="832" y="1223"/>
                  </a:lnTo>
                  <a:cubicBezTo>
                    <a:pt x="296" y="1272"/>
                    <a:pt x="1" y="1308"/>
                    <a:pt x="2" y="1326"/>
                  </a:cubicBezTo>
                  <a:cubicBezTo>
                    <a:pt x="3" y="1335"/>
                    <a:pt x="77" y="1340"/>
                    <a:pt x="219" y="1340"/>
                  </a:cubicBezTo>
                  <a:cubicBezTo>
                    <a:pt x="361" y="1340"/>
                    <a:pt x="569" y="1335"/>
                    <a:pt x="838" y="1326"/>
                  </a:cubicBezTo>
                  <a:lnTo>
                    <a:pt x="3112" y="1228"/>
                  </a:lnTo>
                  <a:cubicBezTo>
                    <a:pt x="5031" y="1132"/>
                    <a:pt x="7684" y="982"/>
                    <a:pt x="10611" y="801"/>
                  </a:cubicBezTo>
                  <a:cubicBezTo>
                    <a:pt x="13537" y="621"/>
                    <a:pt x="16186" y="442"/>
                    <a:pt x="18103" y="299"/>
                  </a:cubicBezTo>
                  <a:lnTo>
                    <a:pt x="20372" y="116"/>
                  </a:lnTo>
                  <a:cubicBezTo>
                    <a:pt x="20908" y="68"/>
                    <a:pt x="21203" y="32"/>
                    <a:pt x="21202" y="13"/>
                  </a:cubicBezTo>
                  <a:cubicBezTo>
                    <a:pt x="21201" y="4"/>
                    <a:pt x="21129" y="0"/>
                    <a:pt x="2099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33"/>
            <p:cNvSpPr/>
            <p:nvPr/>
          </p:nvSpPr>
          <p:spPr>
            <a:xfrm>
              <a:off x="1362775" y="2404500"/>
              <a:ext cx="530125" cy="33500"/>
            </a:xfrm>
            <a:custGeom>
              <a:rect b="b" l="l" r="r" t="t"/>
              <a:pathLst>
                <a:path extrusionOk="0" h="1340" w="21205">
                  <a:moveTo>
                    <a:pt x="20993" y="1"/>
                  </a:moveTo>
                  <a:cubicBezTo>
                    <a:pt x="20851" y="1"/>
                    <a:pt x="20640" y="5"/>
                    <a:pt x="20366" y="13"/>
                  </a:cubicBezTo>
                  <a:lnTo>
                    <a:pt x="18091" y="112"/>
                  </a:lnTo>
                  <a:cubicBezTo>
                    <a:pt x="16172" y="208"/>
                    <a:pt x="13522" y="358"/>
                    <a:pt x="10594" y="538"/>
                  </a:cubicBezTo>
                  <a:cubicBezTo>
                    <a:pt x="7667" y="719"/>
                    <a:pt x="5017" y="898"/>
                    <a:pt x="3101" y="1041"/>
                  </a:cubicBezTo>
                  <a:lnTo>
                    <a:pt x="832" y="1223"/>
                  </a:lnTo>
                  <a:cubicBezTo>
                    <a:pt x="297" y="1272"/>
                    <a:pt x="1" y="1308"/>
                    <a:pt x="2" y="1327"/>
                  </a:cubicBezTo>
                  <a:cubicBezTo>
                    <a:pt x="2" y="1336"/>
                    <a:pt x="77" y="1340"/>
                    <a:pt x="219" y="1340"/>
                  </a:cubicBezTo>
                  <a:cubicBezTo>
                    <a:pt x="361" y="1340"/>
                    <a:pt x="570" y="1336"/>
                    <a:pt x="839" y="1327"/>
                  </a:cubicBezTo>
                  <a:lnTo>
                    <a:pt x="3112" y="1228"/>
                  </a:lnTo>
                  <a:cubicBezTo>
                    <a:pt x="5031" y="1133"/>
                    <a:pt x="7685" y="983"/>
                    <a:pt x="10611" y="803"/>
                  </a:cubicBezTo>
                  <a:cubicBezTo>
                    <a:pt x="13537" y="621"/>
                    <a:pt x="16186" y="442"/>
                    <a:pt x="18103" y="299"/>
                  </a:cubicBezTo>
                  <a:lnTo>
                    <a:pt x="20373" y="117"/>
                  </a:lnTo>
                  <a:cubicBezTo>
                    <a:pt x="20908" y="68"/>
                    <a:pt x="21204" y="32"/>
                    <a:pt x="21203" y="13"/>
                  </a:cubicBezTo>
                  <a:cubicBezTo>
                    <a:pt x="21202" y="5"/>
                    <a:pt x="21130" y="1"/>
                    <a:pt x="2099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33"/>
            <p:cNvSpPr/>
            <p:nvPr/>
          </p:nvSpPr>
          <p:spPr>
            <a:xfrm>
              <a:off x="1730200" y="466175"/>
              <a:ext cx="837425" cy="847625"/>
            </a:xfrm>
            <a:custGeom>
              <a:rect b="b" l="l" r="r" t="t"/>
              <a:pathLst>
                <a:path extrusionOk="0" h="33905" w="33497">
                  <a:moveTo>
                    <a:pt x="4636" y="0"/>
                  </a:moveTo>
                  <a:cubicBezTo>
                    <a:pt x="4636" y="0"/>
                    <a:pt x="5280" y="2146"/>
                    <a:pt x="3798" y="2146"/>
                  </a:cubicBezTo>
                  <a:cubicBezTo>
                    <a:pt x="2745" y="2146"/>
                    <a:pt x="2389" y="836"/>
                    <a:pt x="2988" y="0"/>
                  </a:cubicBezTo>
                  <a:lnTo>
                    <a:pt x="2988" y="0"/>
                  </a:lnTo>
                  <a:lnTo>
                    <a:pt x="213" y="1"/>
                  </a:lnTo>
                  <a:lnTo>
                    <a:pt x="0" y="33905"/>
                  </a:lnTo>
                  <a:lnTo>
                    <a:pt x="32956" y="33905"/>
                  </a:lnTo>
                  <a:lnTo>
                    <a:pt x="33497" y="1"/>
                  </a:lnTo>
                  <a:lnTo>
                    <a:pt x="30920" y="173"/>
                  </a:lnTo>
                  <a:lnTo>
                    <a:pt x="31163" y="1215"/>
                  </a:lnTo>
                  <a:cubicBezTo>
                    <a:pt x="31120" y="1880"/>
                    <a:pt x="30662" y="2130"/>
                    <a:pt x="29995" y="2148"/>
                  </a:cubicBezTo>
                  <a:lnTo>
                    <a:pt x="29951" y="2148"/>
                  </a:lnTo>
                  <a:cubicBezTo>
                    <a:pt x="29279" y="2148"/>
                    <a:pt x="28676" y="1925"/>
                    <a:pt x="28608" y="1255"/>
                  </a:cubicBezTo>
                  <a:lnTo>
                    <a:pt x="28828" y="0"/>
                  </a:lnTo>
                  <a:lnTo>
                    <a:pt x="26510" y="0"/>
                  </a:lnTo>
                  <a:cubicBezTo>
                    <a:pt x="26510" y="0"/>
                    <a:pt x="26764" y="2227"/>
                    <a:pt x="25393" y="2227"/>
                  </a:cubicBezTo>
                  <a:cubicBezTo>
                    <a:pt x="25376" y="2227"/>
                    <a:pt x="25358" y="2227"/>
                    <a:pt x="25341" y="2226"/>
                  </a:cubicBezTo>
                  <a:cubicBezTo>
                    <a:pt x="25341" y="2226"/>
                    <a:pt x="24041" y="1982"/>
                    <a:pt x="24411" y="0"/>
                  </a:cubicBezTo>
                  <a:lnTo>
                    <a:pt x="22478" y="0"/>
                  </a:lnTo>
                  <a:cubicBezTo>
                    <a:pt x="22478" y="0"/>
                    <a:pt x="22828" y="2250"/>
                    <a:pt x="21394" y="2250"/>
                  </a:cubicBezTo>
                  <a:cubicBezTo>
                    <a:pt x="21381" y="2250"/>
                    <a:pt x="21367" y="2250"/>
                    <a:pt x="21354" y="2249"/>
                  </a:cubicBezTo>
                  <a:cubicBezTo>
                    <a:pt x="20096" y="2214"/>
                    <a:pt x="20150" y="911"/>
                    <a:pt x="20215" y="0"/>
                  </a:cubicBezTo>
                  <a:lnTo>
                    <a:pt x="18174" y="0"/>
                  </a:lnTo>
                  <a:cubicBezTo>
                    <a:pt x="18174" y="0"/>
                    <a:pt x="18363" y="2076"/>
                    <a:pt x="17062" y="2076"/>
                  </a:cubicBezTo>
                  <a:cubicBezTo>
                    <a:pt x="17005" y="2076"/>
                    <a:pt x="16945" y="2072"/>
                    <a:pt x="16881" y="2063"/>
                  </a:cubicBezTo>
                  <a:cubicBezTo>
                    <a:pt x="15382" y="1863"/>
                    <a:pt x="15876" y="0"/>
                    <a:pt x="15876" y="0"/>
                  </a:cubicBezTo>
                  <a:lnTo>
                    <a:pt x="13278" y="0"/>
                  </a:lnTo>
                  <a:cubicBezTo>
                    <a:pt x="13278" y="0"/>
                    <a:pt x="13945" y="2146"/>
                    <a:pt x="12397" y="2146"/>
                  </a:cubicBezTo>
                  <a:cubicBezTo>
                    <a:pt x="10849" y="2146"/>
                    <a:pt x="11146" y="513"/>
                    <a:pt x="11327" y="0"/>
                  </a:cubicBezTo>
                  <a:lnTo>
                    <a:pt x="9353" y="0"/>
                  </a:lnTo>
                  <a:cubicBezTo>
                    <a:pt x="9353" y="0"/>
                    <a:pt x="9975" y="2068"/>
                    <a:pt x="8193" y="2068"/>
                  </a:cubicBezTo>
                  <a:cubicBezTo>
                    <a:pt x="8143" y="2068"/>
                    <a:pt x="8090" y="2067"/>
                    <a:pt x="8036" y="2063"/>
                  </a:cubicBezTo>
                  <a:cubicBezTo>
                    <a:pt x="6554" y="1970"/>
                    <a:pt x="7384" y="0"/>
                    <a:pt x="738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33"/>
            <p:cNvSpPr/>
            <p:nvPr/>
          </p:nvSpPr>
          <p:spPr>
            <a:xfrm>
              <a:off x="1589350" y="345775"/>
              <a:ext cx="390050" cy="322800"/>
            </a:xfrm>
            <a:custGeom>
              <a:rect b="b" l="l" r="r" t="t"/>
              <a:pathLst>
                <a:path extrusionOk="0" h="12912" w="15602">
                  <a:moveTo>
                    <a:pt x="13045" y="1"/>
                  </a:moveTo>
                  <a:lnTo>
                    <a:pt x="0" y="9341"/>
                  </a:lnTo>
                  <a:lnTo>
                    <a:pt x="2556" y="12912"/>
                  </a:lnTo>
                  <a:lnTo>
                    <a:pt x="15601" y="3571"/>
                  </a:lnTo>
                  <a:lnTo>
                    <a:pt x="13045"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33"/>
            <p:cNvSpPr/>
            <p:nvPr/>
          </p:nvSpPr>
          <p:spPr>
            <a:xfrm>
              <a:off x="2319875" y="1120225"/>
              <a:ext cx="390050" cy="322800"/>
            </a:xfrm>
            <a:custGeom>
              <a:rect b="b" l="l" r="r" t="t"/>
              <a:pathLst>
                <a:path extrusionOk="0" h="12912" w="15602">
                  <a:moveTo>
                    <a:pt x="13045" y="0"/>
                  </a:moveTo>
                  <a:lnTo>
                    <a:pt x="1" y="9341"/>
                  </a:lnTo>
                  <a:lnTo>
                    <a:pt x="2557" y="12912"/>
                  </a:lnTo>
                  <a:lnTo>
                    <a:pt x="15602" y="3571"/>
                  </a:lnTo>
                  <a:lnTo>
                    <a:pt x="13045" y="0"/>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33"/>
            <p:cNvSpPr/>
            <p:nvPr/>
          </p:nvSpPr>
          <p:spPr>
            <a:xfrm>
              <a:off x="1846900" y="686750"/>
              <a:ext cx="633350" cy="6625"/>
            </a:xfrm>
            <a:custGeom>
              <a:rect b="b" l="l" r="r" t="t"/>
              <a:pathLst>
                <a:path extrusionOk="0" h="265" w="25334">
                  <a:moveTo>
                    <a:pt x="12668" y="1"/>
                  </a:moveTo>
                  <a:cubicBezTo>
                    <a:pt x="9169" y="1"/>
                    <a:pt x="6002" y="16"/>
                    <a:pt x="3709" y="39"/>
                  </a:cubicBezTo>
                  <a:lnTo>
                    <a:pt x="995" y="81"/>
                  </a:lnTo>
                  <a:lnTo>
                    <a:pt x="257" y="106"/>
                  </a:lnTo>
                  <a:cubicBezTo>
                    <a:pt x="89" y="114"/>
                    <a:pt x="0" y="124"/>
                    <a:pt x="0" y="133"/>
                  </a:cubicBezTo>
                  <a:cubicBezTo>
                    <a:pt x="0" y="141"/>
                    <a:pt x="89" y="150"/>
                    <a:pt x="257" y="159"/>
                  </a:cubicBezTo>
                  <a:lnTo>
                    <a:pt x="995" y="184"/>
                  </a:lnTo>
                  <a:lnTo>
                    <a:pt x="3709" y="226"/>
                  </a:lnTo>
                  <a:cubicBezTo>
                    <a:pt x="6002" y="250"/>
                    <a:pt x="9170" y="264"/>
                    <a:pt x="12668" y="264"/>
                  </a:cubicBezTo>
                  <a:cubicBezTo>
                    <a:pt x="16165" y="264"/>
                    <a:pt x="19331" y="250"/>
                    <a:pt x="21624" y="226"/>
                  </a:cubicBezTo>
                  <a:lnTo>
                    <a:pt x="24338" y="184"/>
                  </a:lnTo>
                  <a:lnTo>
                    <a:pt x="25076" y="159"/>
                  </a:lnTo>
                  <a:cubicBezTo>
                    <a:pt x="25244" y="150"/>
                    <a:pt x="25334" y="141"/>
                    <a:pt x="25334" y="133"/>
                  </a:cubicBezTo>
                  <a:cubicBezTo>
                    <a:pt x="25334" y="124"/>
                    <a:pt x="25244" y="116"/>
                    <a:pt x="25077" y="106"/>
                  </a:cubicBezTo>
                  <a:lnTo>
                    <a:pt x="24339" y="81"/>
                  </a:lnTo>
                  <a:lnTo>
                    <a:pt x="21624" y="39"/>
                  </a:lnTo>
                  <a:cubicBezTo>
                    <a:pt x="19331" y="15"/>
                    <a:pt x="16166" y="1"/>
                    <a:pt x="1266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33"/>
            <p:cNvSpPr/>
            <p:nvPr/>
          </p:nvSpPr>
          <p:spPr>
            <a:xfrm>
              <a:off x="1861200" y="839225"/>
              <a:ext cx="604400" cy="6650"/>
            </a:xfrm>
            <a:custGeom>
              <a:rect b="b" l="l" r="r" t="t"/>
              <a:pathLst>
                <a:path extrusionOk="0" h="266" w="24176">
                  <a:moveTo>
                    <a:pt x="12089" y="0"/>
                  </a:moveTo>
                  <a:cubicBezTo>
                    <a:pt x="8750" y="0"/>
                    <a:pt x="5728" y="16"/>
                    <a:pt x="3541" y="40"/>
                  </a:cubicBezTo>
                  <a:lnTo>
                    <a:pt x="950" y="82"/>
                  </a:lnTo>
                  <a:lnTo>
                    <a:pt x="245" y="106"/>
                  </a:lnTo>
                  <a:cubicBezTo>
                    <a:pt x="85" y="115"/>
                    <a:pt x="0" y="124"/>
                    <a:pt x="0" y="133"/>
                  </a:cubicBezTo>
                  <a:cubicBezTo>
                    <a:pt x="0" y="142"/>
                    <a:pt x="85" y="152"/>
                    <a:pt x="245" y="160"/>
                  </a:cubicBezTo>
                  <a:lnTo>
                    <a:pt x="950" y="184"/>
                  </a:lnTo>
                  <a:lnTo>
                    <a:pt x="3541" y="226"/>
                  </a:lnTo>
                  <a:cubicBezTo>
                    <a:pt x="5728" y="250"/>
                    <a:pt x="8752" y="265"/>
                    <a:pt x="12089" y="265"/>
                  </a:cubicBezTo>
                  <a:cubicBezTo>
                    <a:pt x="15426" y="265"/>
                    <a:pt x="18448" y="250"/>
                    <a:pt x="20635" y="226"/>
                  </a:cubicBezTo>
                  <a:lnTo>
                    <a:pt x="23226" y="184"/>
                  </a:lnTo>
                  <a:lnTo>
                    <a:pt x="23931" y="160"/>
                  </a:lnTo>
                  <a:cubicBezTo>
                    <a:pt x="24092" y="152"/>
                    <a:pt x="24176" y="142"/>
                    <a:pt x="24176" y="133"/>
                  </a:cubicBezTo>
                  <a:cubicBezTo>
                    <a:pt x="24176" y="125"/>
                    <a:pt x="24092" y="115"/>
                    <a:pt x="23931" y="106"/>
                  </a:cubicBezTo>
                  <a:lnTo>
                    <a:pt x="23226" y="82"/>
                  </a:lnTo>
                  <a:lnTo>
                    <a:pt x="20635" y="40"/>
                  </a:lnTo>
                  <a:cubicBezTo>
                    <a:pt x="18448" y="16"/>
                    <a:pt x="15427" y="0"/>
                    <a:pt x="1208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33"/>
            <p:cNvSpPr/>
            <p:nvPr/>
          </p:nvSpPr>
          <p:spPr>
            <a:xfrm>
              <a:off x="1875500" y="986475"/>
              <a:ext cx="302400" cy="6600"/>
            </a:xfrm>
            <a:custGeom>
              <a:rect b="b" l="l" r="r" t="t"/>
              <a:pathLst>
                <a:path extrusionOk="0" h="264" w="12096">
                  <a:moveTo>
                    <a:pt x="6048" y="0"/>
                  </a:moveTo>
                  <a:cubicBezTo>
                    <a:pt x="4377" y="0"/>
                    <a:pt x="2866" y="14"/>
                    <a:pt x="1772" y="38"/>
                  </a:cubicBezTo>
                  <a:cubicBezTo>
                    <a:pt x="678" y="62"/>
                    <a:pt x="0" y="95"/>
                    <a:pt x="0" y="131"/>
                  </a:cubicBezTo>
                  <a:cubicBezTo>
                    <a:pt x="0" y="167"/>
                    <a:pt x="678" y="201"/>
                    <a:pt x="1772" y="224"/>
                  </a:cubicBezTo>
                  <a:cubicBezTo>
                    <a:pt x="2866" y="249"/>
                    <a:pt x="4379" y="264"/>
                    <a:pt x="6048" y="264"/>
                  </a:cubicBezTo>
                  <a:cubicBezTo>
                    <a:pt x="7718" y="264"/>
                    <a:pt x="9229" y="249"/>
                    <a:pt x="10324" y="224"/>
                  </a:cubicBezTo>
                  <a:cubicBezTo>
                    <a:pt x="11418" y="201"/>
                    <a:pt x="12096" y="167"/>
                    <a:pt x="12096" y="131"/>
                  </a:cubicBezTo>
                  <a:cubicBezTo>
                    <a:pt x="12096" y="95"/>
                    <a:pt x="11418" y="63"/>
                    <a:pt x="10324" y="38"/>
                  </a:cubicBezTo>
                  <a:cubicBezTo>
                    <a:pt x="9230" y="14"/>
                    <a:pt x="7718" y="0"/>
                    <a:pt x="604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33"/>
            <p:cNvSpPr/>
            <p:nvPr/>
          </p:nvSpPr>
          <p:spPr>
            <a:xfrm>
              <a:off x="1287050" y="5464175"/>
              <a:ext cx="5249000" cy="6600"/>
            </a:xfrm>
            <a:custGeom>
              <a:rect b="b" l="l" r="r" t="t"/>
              <a:pathLst>
                <a:path extrusionOk="0" h="264" w="209960">
                  <a:moveTo>
                    <a:pt x="104985" y="0"/>
                  </a:moveTo>
                  <a:cubicBezTo>
                    <a:pt x="46994" y="0"/>
                    <a:pt x="0" y="59"/>
                    <a:pt x="0" y="131"/>
                  </a:cubicBezTo>
                  <a:cubicBezTo>
                    <a:pt x="0" y="205"/>
                    <a:pt x="46994" y="264"/>
                    <a:pt x="104985" y="264"/>
                  </a:cubicBezTo>
                  <a:cubicBezTo>
                    <a:pt x="162955" y="264"/>
                    <a:pt x="209959" y="205"/>
                    <a:pt x="209959" y="131"/>
                  </a:cubicBezTo>
                  <a:cubicBezTo>
                    <a:pt x="209959" y="59"/>
                    <a:pt x="162955" y="0"/>
                    <a:pt x="10498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33"/>
            <p:cNvSpPr/>
            <p:nvPr/>
          </p:nvSpPr>
          <p:spPr>
            <a:xfrm>
              <a:off x="2724725" y="238125"/>
              <a:ext cx="3340950" cy="4106325"/>
            </a:xfrm>
            <a:custGeom>
              <a:rect b="b" l="l" r="r" t="t"/>
              <a:pathLst>
                <a:path extrusionOk="0" h="164253" w="133638">
                  <a:moveTo>
                    <a:pt x="19110" y="0"/>
                  </a:moveTo>
                  <a:lnTo>
                    <a:pt x="1" y="150261"/>
                  </a:lnTo>
                  <a:lnTo>
                    <a:pt x="109706" y="164212"/>
                  </a:lnTo>
                  <a:cubicBezTo>
                    <a:pt x="109919" y="164240"/>
                    <a:pt x="110132" y="164253"/>
                    <a:pt x="110341" y="164253"/>
                  </a:cubicBezTo>
                  <a:cubicBezTo>
                    <a:pt x="112817" y="164253"/>
                    <a:pt x="114963" y="162412"/>
                    <a:pt x="115284" y="159892"/>
                  </a:cubicBezTo>
                  <a:lnTo>
                    <a:pt x="133480" y="16806"/>
                  </a:lnTo>
                  <a:cubicBezTo>
                    <a:pt x="133637" y="15577"/>
                    <a:pt x="132767" y="14454"/>
                    <a:pt x="131537" y="14297"/>
                  </a:cubicBezTo>
                  <a:lnTo>
                    <a:pt x="1911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33"/>
            <p:cNvSpPr/>
            <p:nvPr/>
          </p:nvSpPr>
          <p:spPr>
            <a:xfrm>
              <a:off x="5808675" y="1225150"/>
              <a:ext cx="363225" cy="226025"/>
            </a:xfrm>
            <a:custGeom>
              <a:rect b="b" l="l" r="r" t="t"/>
              <a:pathLst>
                <a:path extrusionOk="0" h="9041" w="14529">
                  <a:moveTo>
                    <a:pt x="931" y="1"/>
                  </a:moveTo>
                  <a:lnTo>
                    <a:pt x="1" y="7309"/>
                  </a:lnTo>
                  <a:lnTo>
                    <a:pt x="13600" y="9040"/>
                  </a:lnTo>
                  <a:lnTo>
                    <a:pt x="14529" y="1731"/>
                  </a:lnTo>
                  <a:lnTo>
                    <a:pt x="931" y="1"/>
                  </a:lnTo>
                  <a:close/>
                </a:path>
              </a:pathLst>
            </a:custGeom>
            <a:solidFill>
              <a:srgbClr val="E850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33"/>
            <p:cNvSpPr/>
            <p:nvPr/>
          </p:nvSpPr>
          <p:spPr>
            <a:xfrm>
              <a:off x="5808675" y="1225150"/>
              <a:ext cx="363225" cy="226025"/>
            </a:xfrm>
            <a:custGeom>
              <a:rect b="b" l="l" r="r" t="t"/>
              <a:pathLst>
                <a:path extrusionOk="0" h="9041" w="14529">
                  <a:moveTo>
                    <a:pt x="931" y="1"/>
                  </a:moveTo>
                  <a:lnTo>
                    <a:pt x="1" y="7309"/>
                  </a:lnTo>
                  <a:lnTo>
                    <a:pt x="13600" y="9040"/>
                  </a:lnTo>
                  <a:lnTo>
                    <a:pt x="14529" y="1731"/>
                  </a:lnTo>
                  <a:lnTo>
                    <a:pt x="93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33"/>
            <p:cNvSpPr/>
            <p:nvPr/>
          </p:nvSpPr>
          <p:spPr>
            <a:xfrm>
              <a:off x="2853375" y="354675"/>
              <a:ext cx="3106675" cy="3909550"/>
            </a:xfrm>
            <a:custGeom>
              <a:rect b="b" l="l" r="r" t="t"/>
              <a:pathLst>
                <a:path extrusionOk="0" h="156382" w="124267">
                  <a:moveTo>
                    <a:pt x="18177" y="0"/>
                  </a:moveTo>
                  <a:lnTo>
                    <a:pt x="1" y="142886"/>
                  </a:lnTo>
                  <a:lnTo>
                    <a:pt x="106089" y="156382"/>
                  </a:lnTo>
                  <a:lnTo>
                    <a:pt x="124266" y="13496"/>
                  </a:lnTo>
                  <a:lnTo>
                    <a:pt x="18177"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33"/>
            <p:cNvSpPr/>
            <p:nvPr/>
          </p:nvSpPr>
          <p:spPr>
            <a:xfrm>
              <a:off x="2740650" y="296025"/>
              <a:ext cx="3106675" cy="3909600"/>
            </a:xfrm>
            <a:custGeom>
              <a:rect b="b" l="l" r="r" t="t"/>
              <a:pathLst>
                <a:path extrusionOk="0" h="156384" w="124267">
                  <a:moveTo>
                    <a:pt x="18178" y="1"/>
                  </a:moveTo>
                  <a:lnTo>
                    <a:pt x="1" y="142886"/>
                  </a:lnTo>
                  <a:lnTo>
                    <a:pt x="106090" y="156383"/>
                  </a:lnTo>
                  <a:lnTo>
                    <a:pt x="124266" y="13498"/>
                  </a:lnTo>
                  <a:lnTo>
                    <a:pt x="18178" y="1"/>
                  </a:ln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33"/>
            <p:cNvSpPr/>
            <p:nvPr/>
          </p:nvSpPr>
          <p:spPr>
            <a:xfrm>
              <a:off x="3234600" y="643225"/>
              <a:ext cx="2644550" cy="348700"/>
            </a:xfrm>
            <a:custGeom>
              <a:rect b="b" l="l" r="r" t="t"/>
              <a:pathLst>
                <a:path extrusionOk="0" h="13948" w="105782">
                  <a:moveTo>
                    <a:pt x="64" y="0"/>
                  </a:moveTo>
                  <a:lnTo>
                    <a:pt x="0" y="502"/>
                  </a:lnTo>
                  <a:lnTo>
                    <a:pt x="105717" y="13947"/>
                  </a:lnTo>
                  <a:lnTo>
                    <a:pt x="105781" y="13444"/>
                  </a:lnTo>
                  <a:lnTo>
                    <a:pt x="64"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33"/>
            <p:cNvSpPr/>
            <p:nvPr/>
          </p:nvSpPr>
          <p:spPr>
            <a:xfrm>
              <a:off x="3228700" y="822950"/>
              <a:ext cx="2644575" cy="348700"/>
            </a:xfrm>
            <a:custGeom>
              <a:rect b="b" l="l" r="r" t="t"/>
              <a:pathLst>
                <a:path extrusionOk="0" h="13948" w="105783">
                  <a:moveTo>
                    <a:pt x="64" y="1"/>
                  </a:moveTo>
                  <a:lnTo>
                    <a:pt x="0" y="504"/>
                  </a:lnTo>
                  <a:lnTo>
                    <a:pt x="105717" y="13948"/>
                  </a:lnTo>
                  <a:lnTo>
                    <a:pt x="105782" y="13445"/>
                  </a:lnTo>
                  <a:lnTo>
                    <a:pt x="64"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33"/>
            <p:cNvSpPr/>
            <p:nvPr/>
          </p:nvSpPr>
          <p:spPr>
            <a:xfrm>
              <a:off x="3206125" y="1000575"/>
              <a:ext cx="2644550" cy="348725"/>
            </a:xfrm>
            <a:custGeom>
              <a:rect b="b" l="l" r="r" t="t"/>
              <a:pathLst>
                <a:path extrusionOk="0" h="13949" w="105782">
                  <a:moveTo>
                    <a:pt x="64" y="1"/>
                  </a:moveTo>
                  <a:lnTo>
                    <a:pt x="0" y="503"/>
                  </a:lnTo>
                  <a:lnTo>
                    <a:pt x="105717" y="13948"/>
                  </a:lnTo>
                  <a:lnTo>
                    <a:pt x="105781" y="13445"/>
                  </a:lnTo>
                  <a:lnTo>
                    <a:pt x="64"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33"/>
            <p:cNvSpPr/>
            <p:nvPr/>
          </p:nvSpPr>
          <p:spPr>
            <a:xfrm>
              <a:off x="3183500" y="1178200"/>
              <a:ext cx="2644575" cy="348725"/>
            </a:xfrm>
            <a:custGeom>
              <a:rect b="b" l="l" r="r" t="t"/>
              <a:pathLst>
                <a:path extrusionOk="0" h="13949" w="105783">
                  <a:moveTo>
                    <a:pt x="65" y="0"/>
                  </a:moveTo>
                  <a:lnTo>
                    <a:pt x="1" y="504"/>
                  </a:lnTo>
                  <a:lnTo>
                    <a:pt x="105718" y="13948"/>
                  </a:lnTo>
                  <a:lnTo>
                    <a:pt x="105783" y="13445"/>
                  </a:lnTo>
                  <a:lnTo>
                    <a:pt x="65"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33"/>
            <p:cNvSpPr/>
            <p:nvPr/>
          </p:nvSpPr>
          <p:spPr>
            <a:xfrm>
              <a:off x="3160925" y="1355825"/>
              <a:ext cx="2644575" cy="348700"/>
            </a:xfrm>
            <a:custGeom>
              <a:rect b="b" l="l" r="r" t="t"/>
              <a:pathLst>
                <a:path extrusionOk="0" h="13948" w="105783">
                  <a:moveTo>
                    <a:pt x="65" y="1"/>
                  </a:moveTo>
                  <a:lnTo>
                    <a:pt x="1" y="504"/>
                  </a:lnTo>
                  <a:lnTo>
                    <a:pt x="105718" y="13948"/>
                  </a:lnTo>
                  <a:lnTo>
                    <a:pt x="105783" y="13444"/>
                  </a:lnTo>
                  <a:lnTo>
                    <a:pt x="65"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33"/>
            <p:cNvSpPr/>
            <p:nvPr/>
          </p:nvSpPr>
          <p:spPr>
            <a:xfrm>
              <a:off x="3138350" y="1533450"/>
              <a:ext cx="2644550" cy="348725"/>
            </a:xfrm>
            <a:custGeom>
              <a:rect b="b" l="l" r="r" t="t"/>
              <a:pathLst>
                <a:path extrusionOk="0" h="13949" w="105782">
                  <a:moveTo>
                    <a:pt x="65" y="0"/>
                  </a:moveTo>
                  <a:lnTo>
                    <a:pt x="1" y="503"/>
                  </a:lnTo>
                  <a:lnTo>
                    <a:pt x="105718" y="13948"/>
                  </a:lnTo>
                  <a:lnTo>
                    <a:pt x="105782" y="13445"/>
                  </a:lnTo>
                  <a:lnTo>
                    <a:pt x="65"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33"/>
            <p:cNvSpPr/>
            <p:nvPr/>
          </p:nvSpPr>
          <p:spPr>
            <a:xfrm>
              <a:off x="3115750" y="1711075"/>
              <a:ext cx="2644575" cy="348700"/>
            </a:xfrm>
            <a:custGeom>
              <a:rect b="b" l="l" r="r" t="t"/>
              <a:pathLst>
                <a:path extrusionOk="0" h="13948" w="105783">
                  <a:moveTo>
                    <a:pt x="64" y="0"/>
                  </a:moveTo>
                  <a:lnTo>
                    <a:pt x="0" y="504"/>
                  </a:lnTo>
                  <a:lnTo>
                    <a:pt x="105717" y="13948"/>
                  </a:lnTo>
                  <a:lnTo>
                    <a:pt x="105782" y="13444"/>
                  </a:lnTo>
                  <a:lnTo>
                    <a:pt x="64"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33"/>
            <p:cNvSpPr/>
            <p:nvPr/>
          </p:nvSpPr>
          <p:spPr>
            <a:xfrm>
              <a:off x="3093175" y="1888700"/>
              <a:ext cx="2644575" cy="348700"/>
            </a:xfrm>
            <a:custGeom>
              <a:rect b="b" l="l" r="r" t="t"/>
              <a:pathLst>
                <a:path extrusionOk="0" h="13948" w="105783">
                  <a:moveTo>
                    <a:pt x="64" y="1"/>
                  </a:moveTo>
                  <a:lnTo>
                    <a:pt x="0" y="503"/>
                  </a:lnTo>
                  <a:lnTo>
                    <a:pt x="105717" y="13948"/>
                  </a:lnTo>
                  <a:lnTo>
                    <a:pt x="105782" y="13445"/>
                  </a:lnTo>
                  <a:lnTo>
                    <a:pt x="64"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33"/>
            <p:cNvSpPr/>
            <p:nvPr/>
          </p:nvSpPr>
          <p:spPr>
            <a:xfrm>
              <a:off x="3070600" y="2066325"/>
              <a:ext cx="2644525" cy="348700"/>
            </a:xfrm>
            <a:custGeom>
              <a:rect b="b" l="l" r="r" t="t"/>
              <a:pathLst>
                <a:path extrusionOk="0" h="13948" w="105781">
                  <a:moveTo>
                    <a:pt x="64" y="0"/>
                  </a:moveTo>
                  <a:lnTo>
                    <a:pt x="0" y="504"/>
                  </a:lnTo>
                  <a:lnTo>
                    <a:pt x="105717" y="13947"/>
                  </a:lnTo>
                  <a:lnTo>
                    <a:pt x="105781" y="13444"/>
                  </a:lnTo>
                  <a:lnTo>
                    <a:pt x="64"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33"/>
            <p:cNvSpPr/>
            <p:nvPr/>
          </p:nvSpPr>
          <p:spPr>
            <a:xfrm>
              <a:off x="3047975" y="2243950"/>
              <a:ext cx="2644575" cy="348700"/>
            </a:xfrm>
            <a:custGeom>
              <a:rect b="b" l="l" r="r" t="t"/>
              <a:pathLst>
                <a:path extrusionOk="0" h="13948" w="105783">
                  <a:moveTo>
                    <a:pt x="65" y="1"/>
                  </a:moveTo>
                  <a:lnTo>
                    <a:pt x="1" y="504"/>
                  </a:lnTo>
                  <a:lnTo>
                    <a:pt x="105718" y="13948"/>
                  </a:lnTo>
                  <a:lnTo>
                    <a:pt x="105783" y="13444"/>
                  </a:lnTo>
                  <a:lnTo>
                    <a:pt x="65"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33"/>
            <p:cNvSpPr/>
            <p:nvPr/>
          </p:nvSpPr>
          <p:spPr>
            <a:xfrm>
              <a:off x="3025400" y="2421550"/>
              <a:ext cx="2644575" cy="348750"/>
            </a:xfrm>
            <a:custGeom>
              <a:rect b="b" l="l" r="r" t="t"/>
              <a:pathLst>
                <a:path extrusionOk="0" h="13950" w="105783">
                  <a:moveTo>
                    <a:pt x="65" y="1"/>
                  </a:moveTo>
                  <a:lnTo>
                    <a:pt x="1" y="504"/>
                  </a:lnTo>
                  <a:lnTo>
                    <a:pt x="105718" y="13949"/>
                  </a:lnTo>
                  <a:lnTo>
                    <a:pt x="105783" y="13446"/>
                  </a:lnTo>
                  <a:lnTo>
                    <a:pt x="65"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33"/>
            <p:cNvSpPr/>
            <p:nvPr/>
          </p:nvSpPr>
          <p:spPr>
            <a:xfrm>
              <a:off x="3002825" y="2599200"/>
              <a:ext cx="2644550" cy="348700"/>
            </a:xfrm>
            <a:custGeom>
              <a:rect b="b" l="l" r="r" t="t"/>
              <a:pathLst>
                <a:path extrusionOk="0" h="13948" w="105782">
                  <a:moveTo>
                    <a:pt x="63" y="0"/>
                  </a:moveTo>
                  <a:lnTo>
                    <a:pt x="0" y="504"/>
                  </a:lnTo>
                  <a:lnTo>
                    <a:pt x="105717" y="13948"/>
                  </a:lnTo>
                  <a:lnTo>
                    <a:pt x="105781" y="13444"/>
                  </a:lnTo>
                  <a:lnTo>
                    <a:pt x="6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33"/>
            <p:cNvSpPr/>
            <p:nvPr/>
          </p:nvSpPr>
          <p:spPr>
            <a:xfrm>
              <a:off x="2980225" y="2776800"/>
              <a:ext cx="2644575" cy="348725"/>
            </a:xfrm>
            <a:custGeom>
              <a:rect b="b" l="l" r="r" t="t"/>
              <a:pathLst>
                <a:path extrusionOk="0" h="13949" w="105783">
                  <a:moveTo>
                    <a:pt x="64" y="1"/>
                  </a:moveTo>
                  <a:lnTo>
                    <a:pt x="0" y="504"/>
                  </a:lnTo>
                  <a:lnTo>
                    <a:pt x="105717" y="13949"/>
                  </a:lnTo>
                  <a:lnTo>
                    <a:pt x="105782" y="13446"/>
                  </a:lnTo>
                  <a:lnTo>
                    <a:pt x="64"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33"/>
            <p:cNvSpPr/>
            <p:nvPr/>
          </p:nvSpPr>
          <p:spPr>
            <a:xfrm>
              <a:off x="2958425" y="2960725"/>
              <a:ext cx="2642975" cy="336150"/>
            </a:xfrm>
            <a:custGeom>
              <a:rect b="b" l="l" r="r" t="t"/>
              <a:pathLst>
                <a:path extrusionOk="0" h="13446" w="105719">
                  <a:moveTo>
                    <a:pt x="0" y="0"/>
                  </a:moveTo>
                  <a:lnTo>
                    <a:pt x="105719" y="13445"/>
                  </a:lnTo>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33"/>
            <p:cNvSpPr/>
            <p:nvPr/>
          </p:nvSpPr>
          <p:spPr>
            <a:xfrm>
              <a:off x="2935025" y="3132075"/>
              <a:ext cx="2644575" cy="348700"/>
            </a:xfrm>
            <a:custGeom>
              <a:rect b="b" l="l" r="r" t="t"/>
              <a:pathLst>
                <a:path extrusionOk="0" h="13948" w="105783">
                  <a:moveTo>
                    <a:pt x="65" y="1"/>
                  </a:moveTo>
                  <a:lnTo>
                    <a:pt x="1" y="503"/>
                  </a:lnTo>
                  <a:lnTo>
                    <a:pt x="105719" y="13948"/>
                  </a:lnTo>
                  <a:lnTo>
                    <a:pt x="105783" y="13444"/>
                  </a:lnTo>
                  <a:lnTo>
                    <a:pt x="65"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33"/>
            <p:cNvSpPr/>
            <p:nvPr/>
          </p:nvSpPr>
          <p:spPr>
            <a:xfrm>
              <a:off x="2912450" y="3309675"/>
              <a:ext cx="2644575" cy="348700"/>
            </a:xfrm>
            <a:custGeom>
              <a:rect b="b" l="l" r="r" t="t"/>
              <a:pathLst>
                <a:path extrusionOk="0" h="13948" w="105783">
                  <a:moveTo>
                    <a:pt x="64" y="1"/>
                  </a:moveTo>
                  <a:lnTo>
                    <a:pt x="1" y="504"/>
                  </a:lnTo>
                  <a:lnTo>
                    <a:pt x="105719" y="13948"/>
                  </a:lnTo>
                  <a:lnTo>
                    <a:pt x="105783" y="13446"/>
                  </a:lnTo>
                  <a:lnTo>
                    <a:pt x="64"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33"/>
            <p:cNvSpPr/>
            <p:nvPr/>
          </p:nvSpPr>
          <p:spPr>
            <a:xfrm>
              <a:off x="2889875" y="3487325"/>
              <a:ext cx="2644575" cy="348700"/>
            </a:xfrm>
            <a:custGeom>
              <a:rect b="b" l="l" r="r" t="t"/>
              <a:pathLst>
                <a:path extrusionOk="0" h="13948" w="105783">
                  <a:moveTo>
                    <a:pt x="64" y="0"/>
                  </a:moveTo>
                  <a:lnTo>
                    <a:pt x="0" y="503"/>
                  </a:lnTo>
                  <a:lnTo>
                    <a:pt x="105717" y="13947"/>
                  </a:lnTo>
                  <a:lnTo>
                    <a:pt x="105782" y="13444"/>
                  </a:lnTo>
                  <a:lnTo>
                    <a:pt x="64"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33"/>
            <p:cNvSpPr/>
            <p:nvPr/>
          </p:nvSpPr>
          <p:spPr>
            <a:xfrm>
              <a:off x="2867300" y="3664925"/>
              <a:ext cx="2644550" cy="348700"/>
            </a:xfrm>
            <a:custGeom>
              <a:rect b="b" l="l" r="r" t="t"/>
              <a:pathLst>
                <a:path extrusionOk="0" h="13948" w="105782">
                  <a:moveTo>
                    <a:pt x="64" y="1"/>
                  </a:moveTo>
                  <a:lnTo>
                    <a:pt x="0" y="504"/>
                  </a:lnTo>
                  <a:lnTo>
                    <a:pt x="105717" y="13948"/>
                  </a:lnTo>
                  <a:lnTo>
                    <a:pt x="105781" y="13444"/>
                  </a:lnTo>
                  <a:lnTo>
                    <a:pt x="64"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33"/>
            <p:cNvSpPr/>
            <p:nvPr/>
          </p:nvSpPr>
          <p:spPr>
            <a:xfrm>
              <a:off x="3156825" y="367675"/>
              <a:ext cx="465325" cy="3561475"/>
            </a:xfrm>
            <a:custGeom>
              <a:rect b="b" l="l" r="r" t="t"/>
              <a:pathLst>
                <a:path extrusionOk="0" h="142459" w="18613">
                  <a:moveTo>
                    <a:pt x="18109" y="1"/>
                  </a:moveTo>
                  <a:lnTo>
                    <a:pt x="1" y="142395"/>
                  </a:lnTo>
                  <a:lnTo>
                    <a:pt x="504" y="142459"/>
                  </a:lnTo>
                  <a:lnTo>
                    <a:pt x="18612" y="65"/>
                  </a:lnTo>
                  <a:lnTo>
                    <a:pt x="1810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33"/>
            <p:cNvSpPr/>
            <p:nvPr/>
          </p:nvSpPr>
          <p:spPr>
            <a:xfrm>
              <a:off x="3313975" y="455125"/>
              <a:ext cx="115875" cy="108725"/>
            </a:xfrm>
            <a:custGeom>
              <a:rect b="b" l="l" r="r" t="t"/>
              <a:pathLst>
                <a:path extrusionOk="0" h="4349" w="4635">
                  <a:moveTo>
                    <a:pt x="2324" y="0"/>
                  </a:moveTo>
                  <a:cubicBezTo>
                    <a:pt x="1551" y="0"/>
                    <a:pt x="828" y="413"/>
                    <a:pt x="438" y="1095"/>
                  </a:cubicBezTo>
                  <a:cubicBezTo>
                    <a:pt x="1" y="1859"/>
                    <a:pt x="68" y="2810"/>
                    <a:pt x="607" y="3506"/>
                  </a:cubicBezTo>
                  <a:cubicBezTo>
                    <a:pt x="1024" y="4046"/>
                    <a:pt x="1663" y="4349"/>
                    <a:pt x="2325" y="4349"/>
                  </a:cubicBezTo>
                  <a:cubicBezTo>
                    <a:pt x="2516" y="4349"/>
                    <a:pt x="2708" y="4324"/>
                    <a:pt x="2898" y="4272"/>
                  </a:cubicBezTo>
                  <a:cubicBezTo>
                    <a:pt x="3746" y="4041"/>
                    <a:pt x="4371" y="3321"/>
                    <a:pt x="4483" y="2448"/>
                  </a:cubicBezTo>
                  <a:cubicBezTo>
                    <a:pt x="4634" y="1257"/>
                    <a:pt x="3791" y="169"/>
                    <a:pt x="2600" y="18"/>
                  </a:cubicBezTo>
                  <a:cubicBezTo>
                    <a:pt x="2507" y="6"/>
                    <a:pt x="2415" y="0"/>
                    <a:pt x="232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33"/>
            <p:cNvSpPr/>
            <p:nvPr/>
          </p:nvSpPr>
          <p:spPr>
            <a:xfrm>
              <a:off x="3263600" y="851450"/>
              <a:ext cx="115850" cy="108775"/>
            </a:xfrm>
            <a:custGeom>
              <a:rect b="b" l="l" r="r" t="t"/>
              <a:pathLst>
                <a:path extrusionOk="0" h="4351" w="4634">
                  <a:moveTo>
                    <a:pt x="2325" y="1"/>
                  </a:moveTo>
                  <a:cubicBezTo>
                    <a:pt x="1552" y="1"/>
                    <a:pt x="827" y="413"/>
                    <a:pt x="436" y="1097"/>
                  </a:cubicBezTo>
                  <a:cubicBezTo>
                    <a:pt x="0" y="1861"/>
                    <a:pt x="67" y="2811"/>
                    <a:pt x="605" y="3506"/>
                  </a:cubicBezTo>
                  <a:cubicBezTo>
                    <a:pt x="1024" y="4047"/>
                    <a:pt x="1663" y="4350"/>
                    <a:pt x="2326" y="4350"/>
                  </a:cubicBezTo>
                  <a:cubicBezTo>
                    <a:pt x="2516" y="4350"/>
                    <a:pt x="2708" y="4325"/>
                    <a:pt x="2897" y="4274"/>
                  </a:cubicBezTo>
                  <a:cubicBezTo>
                    <a:pt x="3746" y="4042"/>
                    <a:pt x="4371" y="3322"/>
                    <a:pt x="4481" y="2450"/>
                  </a:cubicBezTo>
                  <a:cubicBezTo>
                    <a:pt x="4634" y="1258"/>
                    <a:pt x="3790" y="169"/>
                    <a:pt x="2599" y="18"/>
                  </a:cubicBezTo>
                  <a:cubicBezTo>
                    <a:pt x="2508" y="7"/>
                    <a:pt x="2416" y="1"/>
                    <a:pt x="232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33"/>
            <p:cNvSpPr/>
            <p:nvPr/>
          </p:nvSpPr>
          <p:spPr>
            <a:xfrm>
              <a:off x="3213175" y="1247825"/>
              <a:ext cx="115850" cy="108725"/>
            </a:xfrm>
            <a:custGeom>
              <a:rect b="b" l="l" r="r" t="t"/>
              <a:pathLst>
                <a:path extrusionOk="0" h="4349" w="4634">
                  <a:moveTo>
                    <a:pt x="2323" y="0"/>
                  </a:moveTo>
                  <a:cubicBezTo>
                    <a:pt x="1551" y="0"/>
                    <a:pt x="827" y="412"/>
                    <a:pt x="438" y="1095"/>
                  </a:cubicBezTo>
                  <a:cubicBezTo>
                    <a:pt x="1" y="1859"/>
                    <a:pt x="67" y="2811"/>
                    <a:pt x="606" y="3506"/>
                  </a:cubicBezTo>
                  <a:cubicBezTo>
                    <a:pt x="1024" y="4046"/>
                    <a:pt x="1663" y="4349"/>
                    <a:pt x="2325" y="4349"/>
                  </a:cubicBezTo>
                  <a:cubicBezTo>
                    <a:pt x="2515" y="4349"/>
                    <a:pt x="2708" y="4324"/>
                    <a:pt x="2897" y="4272"/>
                  </a:cubicBezTo>
                  <a:cubicBezTo>
                    <a:pt x="3746" y="4041"/>
                    <a:pt x="4371" y="3321"/>
                    <a:pt x="4483" y="2449"/>
                  </a:cubicBezTo>
                  <a:cubicBezTo>
                    <a:pt x="4634" y="1258"/>
                    <a:pt x="3791" y="169"/>
                    <a:pt x="2600" y="18"/>
                  </a:cubicBezTo>
                  <a:cubicBezTo>
                    <a:pt x="2507" y="6"/>
                    <a:pt x="2415" y="0"/>
                    <a:pt x="23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33"/>
            <p:cNvSpPr/>
            <p:nvPr/>
          </p:nvSpPr>
          <p:spPr>
            <a:xfrm>
              <a:off x="3162800" y="1644150"/>
              <a:ext cx="115825" cy="108775"/>
            </a:xfrm>
            <a:custGeom>
              <a:rect b="b" l="l" r="r" t="t"/>
              <a:pathLst>
                <a:path extrusionOk="0" h="4351" w="4633">
                  <a:moveTo>
                    <a:pt x="2324" y="1"/>
                  </a:moveTo>
                  <a:cubicBezTo>
                    <a:pt x="1552" y="1"/>
                    <a:pt x="827" y="413"/>
                    <a:pt x="436" y="1097"/>
                  </a:cubicBezTo>
                  <a:cubicBezTo>
                    <a:pt x="0" y="1860"/>
                    <a:pt x="66" y="2811"/>
                    <a:pt x="605" y="3506"/>
                  </a:cubicBezTo>
                  <a:cubicBezTo>
                    <a:pt x="1024" y="4047"/>
                    <a:pt x="1663" y="4350"/>
                    <a:pt x="2324" y="4350"/>
                  </a:cubicBezTo>
                  <a:cubicBezTo>
                    <a:pt x="2514" y="4350"/>
                    <a:pt x="2706" y="4325"/>
                    <a:pt x="2896" y="4273"/>
                  </a:cubicBezTo>
                  <a:cubicBezTo>
                    <a:pt x="3744" y="4042"/>
                    <a:pt x="4371" y="3323"/>
                    <a:pt x="4481" y="2450"/>
                  </a:cubicBezTo>
                  <a:cubicBezTo>
                    <a:pt x="4632" y="1258"/>
                    <a:pt x="3789" y="170"/>
                    <a:pt x="2598" y="18"/>
                  </a:cubicBezTo>
                  <a:cubicBezTo>
                    <a:pt x="2506" y="6"/>
                    <a:pt x="2415" y="1"/>
                    <a:pt x="232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33"/>
            <p:cNvSpPr/>
            <p:nvPr/>
          </p:nvSpPr>
          <p:spPr>
            <a:xfrm>
              <a:off x="3112375" y="2040525"/>
              <a:ext cx="115850" cy="108750"/>
            </a:xfrm>
            <a:custGeom>
              <a:rect b="b" l="l" r="r" t="t"/>
              <a:pathLst>
                <a:path extrusionOk="0" h="4350" w="4634">
                  <a:moveTo>
                    <a:pt x="2326" y="0"/>
                  </a:moveTo>
                  <a:cubicBezTo>
                    <a:pt x="1552" y="0"/>
                    <a:pt x="828" y="413"/>
                    <a:pt x="436" y="1096"/>
                  </a:cubicBezTo>
                  <a:cubicBezTo>
                    <a:pt x="1" y="1859"/>
                    <a:pt x="67" y="2811"/>
                    <a:pt x="606" y="3506"/>
                  </a:cubicBezTo>
                  <a:cubicBezTo>
                    <a:pt x="1024" y="4046"/>
                    <a:pt x="1664" y="4349"/>
                    <a:pt x="2326" y="4349"/>
                  </a:cubicBezTo>
                  <a:cubicBezTo>
                    <a:pt x="2516" y="4349"/>
                    <a:pt x="2708" y="4324"/>
                    <a:pt x="2897" y="4273"/>
                  </a:cubicBezTo>
                  <a:cubicBezTo>
                    <a:pt x="3746" y="4042"/>
                    <a:pt x="4371" y="3321"/>
                    <a:pt x="4483" y="2449"/>
                  </a:cubicBezTo>
                  <a:cubicBezTo>
                    <a:pt x="4634" y="1258"/>
                    <a:pt x="3791" y="169"/>
                    <a:pt x="2600" y="17"/>
                  </a:cubicBezTo>
                  <a:cubicBezTo>
                    <a:pt x="2508" y="6"/>
                    <a:pt x="2416" y="0"/>
                    <a:pt x="2326"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33"/>
            <p:cNvSpPr/>
            <p:nvPr/>
          </p:nvSpPr>
          <p:spPr>
            <a:xfrm>
              <a:off x="3062000" y="2436875"/>
              <a:ext cx="115800" cy="108725"/>
            </a:xfrm>
            <a:custGeom>
              <a:rect b="b" l="l" r="r" t="t"/>
              <a:pathLst>
                <a:path extrusionOk="0" h="4349" w="4632">
                  <a:moveTo>
                    <a:pt x="2322" y="0"/>
                  </a:moveTo>
                  <a:cubicBezTo>
                    <a:pt x="1550" y="0"/>
                    <a:pt x="826" y="413"/>
                    <a:pt x="436" y="1095"/>
                  </a:cubicBezTo>
                  <a:cubicBezTo>
                    <a:pt x="0" y="1859"/>
                    <a:pt x="66" y="2810"/>
                    <a:pt x="604" y="3506"/>
                  </a:cubicBezTo>
                  <a:cubicBezTo>
                    <a:pt x="1022" y="4046"/>
                    <a:pt x="1661" y="4349"/>
                    <a:pt x="2323" y="4349"/>
                  </a:cubicBezTo>
                  <a:cubicBezTo>
                    <a:pt x="2514" y="4349"/>
                    <a:pt x="2706" y="4324"/>
                    <a:pt x="2895" y="4272"/>
                  </a:cubicBezTo>
                  <a:cubicBezTo>
                    <a:pt x="3744" y="4041"/>
                    <a:pt x="4369" y="3321"/>
                    <a:pt x="4481" y="2448"/>
                  </a:cubicBezTo>
                  <a:cubicBezTo>
                    <a:pt x="4632" y="1257"/>
                    <a:pt x="3789" y="169"/>
                    <a:pt x="2598" y="18"/>
                  </a:cubicBezTo>
                  <a:cubicBezTo>
                    <a:pt x="2505" y="6"/>
                    <a:pt x="2413" y="0"/>
                    <a:pt x="2322"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33"/>
            <p:cNvSpPr/>
            <p:nvPr/>
          </p:nvSpPr>
          <p:spPr>
            <a:xfrm>
              <a:off x="3011575" y="2833225"/>
              <a:ext cx="115850" cy="108750"/>
            </a:xfrm>
            <a:custGeom>
              <a:rect b="b" l="l" r="r" t="t"/>
              <a:pathLst>
                <a:path extrusionOk="0" h="4350" w="4634">
                  <a:moveTo>
                    <a:pt x="2325" y="0"/>
                  </a:moveTo>
                  <a:cubicBezTo>
                    <a:pt x="1552" y="0"/>
                    <a:pt x="827" y="413"/>
                    <a:pt x="436" y="1096"/>
                  </a:cubicBezTo>
                  <a:cubicBezTo>
                    <a:pt x="0" y="1860"/>
                    <a:pt x="67" y="2810"/>
                    <a:pt x="605" y="3506"/>
                  </a:cubicBezTo>
                  <a:cubicBezTo>
                    <a:pt x="1024" y="4046"/>
                    <a:pt x="1663" y="4349"/>
                    <a:pt x="2325" y="4349"/>
                  </a:cubicBezTo>
                  <a:cubicBezTo>
                    <a:pt x="2515" y="4349"/>
                    <a:pt x="2707" y="4324"/>
                    <a:pt x="2897" y="4273"/>
                  </a:cubicBezTo>
                  <a:cubicBezTo>
                    <a:pt x="3744" y="4041"/>
                    <a:pt x="4371" y="3322"/>
                    <a:pt x="4481" y="2450"/>
                  </a:cubicBezTo>
                  <a:cubicBezTo>
                    <a:pt x="4633" y="1258"/>
                    <a:pt x="3791" y="168"/>
                    <a:pt x="2599" y="17"/>
                  </a:cubicBezTo>
                  <a:cubicBezTo>
                    <a:pt x="2508" y="6"/>
                    <a:pt x="2416" y="0"/>
                    <a:pt x="232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33"/>
            <p:cNvSpPr/>
            <p:nvPr/>
          </p:nvSpPr>
          <p:spPr>
            <a:xfrm>
              <a:off x="2961175" y="3229575"/>
              <a:ext cx="115825" cy="108725"/>
            </a:xfrm>
            <a:custGeom>
              <a:rect b="b" l="l" r="r" t="t"/>
              <a:pathLst>
                <a:path extrusionOk="0" h="4349" w="4633">
                  <a:moveTo>
                    <a:pt x="2325" y="0"/>
                  </a:moveTo>
                  <a:cubicBezTo>
                    <a:pt x="1551" y="0"/>
                    <a:pt x="827" y="413"/>
                    <a:pt x="437" y="1096"/>
                  </a:cubicBezTo>
                  <a:cubicBezTo>
                    <a:pt x="1" y="1859"/>
                    <a:pt x="67" y="2811"/>
                    <a:pt x="605" y="3506"/>
                  </a:cubicBezTo>
                  <a:cubicBezTo>
                    <a:pt x="1023" y="4046"/>
                    <a:pt x="1662" y="4349"/>
                    <a:pt x="2324" y="4349"/>
                  </a:cubicBezTo>
                  <a:cubicBezTo>
                    <a:pt x="2514" y="4349"/>
                    <a:pt x="2707" y="4324"/>
                    <a:pt x="2896" y="4272"/>
                  </a:cubicBezTo>
                  <a:cubicBezTo>
                    <a:pt x="3745" y="4041"/>
                    <a:pt x="4370" y="3321"/>
                    <a:pt x="4482" y="2449"/>
                  </a:cubicBezTo>
                  <a:cubicBezTo>
                    <a:pt x="4633" y="1258"/>
                    <a:pt x="3790" y="169"/>
                    <a:pt x="2599" y="18"/>
                  </a:cubicBezTo>
                  <a:cubicBezTo>
                    <a:pt x="2507" y="6"/>
                    <a:pt x="2415" y="0"/>
                    <a:pt x="2325"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33"/>
            <p:cNvSpPr/>
            <p:nvPr/>
          </p:nvSpPr>
          <p:spPr>
            <a:xfrm>
              <a:off x="2910775" y="3625925"/>
              <a:ext cx="115825" cy="108775"/>
            </a:xfrm>
            <a:custGeom>
              <a:rect b="b" l="l" r="r" t="t"/>
              <a:pathLst>
                <a:path extrusionOk="0" h="4351" w="4633">
                  <a:moveTo>
                    <a:pt x="2322" y="1"/>
                  </a:moveTo>
                  <a:cubicBezTo>
                    <a:pt x="1550" y="1"/>
                    <a:pt x="827" y="414"/>
                    <a:pt x="436" y="1097"/>
                  </a:cubicBezTo>
                  <a:cubicBezTo>
                    <a:pt x="0" y="1861"/>
                    <a:pt x="66" y="2811"/>
                    <a:pt x="605" y="3506"/>
                  </a:cubicBezTo>
                  <a:cubicBezTo>
                    <a:pt x="1024" y="4047"/>
                    <a:pt x="1663" y="4350"/>
                    <a:pt x="2326" y="4350"/>
                  </a:cubicBezTo>
                  <a:cubicBezTo>
                    <a:pt x="2516" y="4350"/>
                    <a:pt x="2708" y="4325"/>
                    <a:pt x="2897" y="4274"/>
                  </a:cubicBezTo>
                  <a:cubicBezTo>
                    <a:pt x="3745" y="4041"/>
                    <a:pt x="4371" y="3322"/>
                    <a:pt x="4481" y="2449"/>
                  </a:cubicBezTo>
                  <a:cubicBezTo>
                    <a:pt x="4632" y="1258"/>
                    <a:pt x="3789" y="169"/>
                    <a:pt x="2598" y="18"/>
                  </a:cubicBezTo>
                  <a:cubicBezTo>
                    <a:pt x="2506" y="6"/>
                    <a:pt x="2414" y="1"/>
                    <a:pt x="2322"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33"/>
            <p:cNvSpPr/>
            <p:nvPr/>
          </p:nvSpPr>
          <p:spPr>
            <a:xfrm>
              <a:off x="3054800" y="417250"/>
              <a:ext cx="314200" cy="256900"/>
            </a:xfrm>
            <a:custGeom>
              <a:rect b="b" l="l" r="r" t="t"/>
              <a:pathLst>
                <a:path extrusionOk="0" h="10276" w="12568">
                  <a:moveTo>
                    <a:pt x="5441" y="0"/>
                  </a:moveTo>
                  <a:cubicBezTo>
                    <a:pt x="5085" y="0"/>
                    <a:pt x="4720" y="28"/>
                    <a:pt x="4352" y="90"/>
                  </a:cubicBezTo>
                  <a:cubicBezTo>
                    <a:pt x="3544" y="226"/>
                    <a:pt x="2775" y="533"/>
                    <a:pt x="2097" y="991"/>
                  </a:cubicBezTo>
                  <a:cubicBezTo>
                    <a:pt x="1402" y="1461"/>
                    <a:pt x="824" y="2090"/>
                    <a:pt x="455" y="2808"/>
                  </a:cubicBezTo>
                  <a:cubicBezTo>
                    <a:pt x="65" y="3559"/>
                    <a:pt x="9" y="4336"/>
                    <a:pt x="1" y="5044"/>
                  </a:cubicBezTo>
                  <a:cubicBezTo>
                    <a:pt x="6" y="5722"/>
                    <a:pt x="117" y="6395"/>
                    <a:pt x="330" y="7039"/>
                  </a:cubicBezTo>
                  <a:cubicBezTo>
                    <a:pt x="520" y="7648"/>
                    <a:pt x="840" y="8164"/>
                    <a:pt x="1161" y="8596"/>
                  </a:cubicBezTo>
                  <a:cubicBezTo>
                    <a:pt x="1505" y="9017"/>
                    <a:pt x="1869" y="9352"/>
                    <a:pt x="2228" y="9581"/>
                  </a:cubicBezTo>
                  <a:cubicBezTo>
                    <a:pt x="2577" y="9830"/>
                    <a:pt x="2916" y="9965"/>
                    <a:pt x="3188" y="10078"/>
                  </a:cubicBezTo>
                  <a:cubicBezTo>
                    <a:pt x="3462" y="10187"/>
                    <a:pt x="3693" y="10220"/>
                    <a:pt x="3841" y="10254"/>
                  </a:cubicBezTo>
                  <a:cubicBezTo>
                    <a:pt x="3921" y="10269"/>
                    <a:pt x="3981" y="10276"/>
                    <a:pt x="4022" y="10276"/>
                  </a:cubicBezTo>
                  <a:cubicBezTo>
                    <a:pt x="4059" y="10276"/>
                    <a:pt x="4080" y="10270"/>
                    <a:pt x="4083" y="10257"/>
                  </a:cubicBezTo>
                  <a:cubicBezTo>
                    <a:pt x="4091" y="10231"/>
                    <a:pt x="4024" y="10178"/>
                    <a:pt x="3892" y="10103"/>
                  </a:cubicBezTo>
                  <a:cubicBezTo>
                    <a:pt x="3763" y="10022"/>
                    <a:pt x="3558" y="9944"/>
                    <a:pt x="3318" y="9800"/>
                  </a:cubicBezTo>
                  <a:cubicBezTo>
                    <a:pt x="3082" y="9650"/>
                    <a:pt x="2786" y="9485"/>
                    <a:pt x="2493" y="9226"/>
                  </a:cubicBezTo>
                  <a:cubicBezTo>
                    <a:pt x="2188" y="8986"/>
                    <a:pt x="1891" y="8658"/>
                    <a:pt x="1613" y="8265"/>
                  </a:cubicBezTo>
                  <a:cubicBezTo>
                    <a:pt x="1356" y="7860"/>
                    <a:pt x="1099" y="7393"/>
                    <a:pt x="958" y="6841"/>
                  </a:cubicBezTo>
                  <a:cubicBezTo>
                    <a:pt x="795" y="6258"/>
                    <a:pt x="718" y="5655"/>
                    <a:pt x="732" y="5049"/>
                  </a:cubicBezTo>
                  <a:cubicBezTo>
                    <a:pt x="755" y="4417"/>
                    <a:pt x="834" y="3727"/>
                    <a:pt x="1144" y="3168"/>
                  </a:cubicBezTo>
                  <a:cubicBezTo>
                    <a:pt x="1457" y="2579"/>
                    <a:pt x="1944" y="2051"/>
                    <a:pt x="2542" y="1647"/>
                  </a:cubicBezTo>
                  <a:cubicBezTo>
                    <a:pt x="3129" y="1252"/>
                    <a:pt x="3791" y="982"/>
                    <a:pt x="4488" y="855"/>
                  </a:cubicBezTo>
                  <a:cubicBezTo>
                    <a:pt x="4857" y="787"/>
                    <a:pt x="5227" y="757"/>
                    <a:pt x="5591" y="757"/>
                  </a:cubicBezTo>
                  <a:cubicBezTo>
                    <a:pt x="5894" y="757"/>
                    <a:pt x="6193" y="778"/>
                    <a:pt x="6483" y="815"/>
                  </a:cubicBezTo>
                  <a:cubicBezTo>
                    <a:pt x="7765" y="985"/>
                    <a:pt x="8868" y="1460"/>
                    <a:pt x="9744" y="1940"/>
                  </a:cubicBezTo>
                  <a:cubicBezTo>
                    <a:pt x="10622" y="2421"/>
                    <a:pt x="11290" y="2903"/>
                    <a:pt x="11759" y="3226"/>
                  </a:cubicBezTo>
                  <a:cubicBezTo>
                    <a:pt x="12181" y="3521"/>
                    <a:pt x="12441" y="3693"/>
                    <a:pt x="12515" y="3693"/>
                  </a:cubicBezTo>
                  <a:cubicBezTo>
                    <a:pt x="12523" y="3693"/>
                    <a:pt x="12529" y="3691"/>
                    <a:pt x="12532" y="3687"/>
                  </a:cubicBezTo>
                  <a:cubicBezTo>
                    <a:pt x="12567" y="3647"/>
                    <a:pt x="12369" y="3394"/>
                    <a:pt x="11956" y="2988"/>
                  </a:cubicBezTo>
                  <a:cubicBezTo>
                    <a:pt x="11365" y="2416"/>
                    <a:pt x="10720" y="1903"/>
                    <a:pt x="10029" y="1457"/>
                  </a:cubicBezTo>
                  <a:cubicBezTo>
                    <a:pt x="9151" y="894"/>
                    <a:pt x="7993" y="323"/>
                    <a:pt x="6587" y="93"/>
                  </a:cubicBezTo>
                  <a:cubicBezTo>
                    <a:pt x="6219" y="34"/>
                    <a:pt x="5835" y="0"/>
                    <a:pt x="5441" y="0"/>
                  </a:cubicBezTo>
                  <a:close/>
                </a:path>
              </a:pathLst>
            </a:custGeom>
            <a:solidFill>
              <a:srgbClr val="E850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33"/>
            <p:cNvSpPr/>
            <p:nvPr/>
          </p:nvSpPr>
          <p:spPr>
            <a:xfrm>
              <a:off x="3004425" y="813600"/>
              <a:ext cx="314150" cy="256925"/>
            </a:xfrm>
            <a:custGeom>
              <a:rect b="b" l="l" r="r" t="t"/>
              <a:pathLst>
                <a:path extrusionOk="0" h="10277" w="12566">
                  <a:moveTo>
                    <a:pt x="5439" y="0"/>
                  </a:moveTo>
                  <a:cubicBezTo>
                    <a:pt x="5083" y="0"/>
                    <a:pt x="4719" y="28"/>
                    <a:pt x="4351" y="91"/>
                  </a:cubicBezTo>
                  <a:cubicBezTo>
                    <a:pt x="3543" y="227"/>
                    <a:pt x="2775" y="534"/>
                    <a:pt x="2096" y="992"/>
                  </a:cubicBezTo>
                  <a:cubicBezTo>
                    <a:pt x="1400" y="1461"/>
                    <a:pt x="823" y="2090"/>
                    <a:pt x="454" y="2807"/>
                  </a:cubicBezTo>
                  <a:cubicBezTo>
                    <a:pt x="64" y="3558"/>
                    <a:pt x="9" y="4336"/>
                    <a:pt x="0" y="5044"/>
                  </a:cubicBezTo>
                  <a:cubicBezTo>
                    <a:pt x="5" y="5721"/>
                    <a:pt x="117" y="6394"/>
                    <a:pt x="329" y="7038"/>
                  </a:cubicBezTo>
                  <a:cubicBezTo>
                    <a:pt x="520" y="7648"/>
                    <a:pt x="838" y="8165"/>
                    <a:pt x="1160" y="8597"/>
                  </a:cubicBezTo>
                  <a:cubicBezTo>
                    <a:pt x="1504" y="9018"/>
                    <a:pt x="1868" y="9353"/>
                    <a:pt x="2226" y="9581"/>
                  </a:cubicBezTo>
                  <a:cubicBezTo>
                    <a:pt x="2575" y="9829"/>
                    <a:pt x="2916" y="9965"/>
                    <a:pt x="3186" y="10079"/>
                  </a:cubicBezTo>
                  <a:cubicBezTo>
                    <a:pt x="3461" y="10187"/>
                    <a:pt x="3691" y="10221"/>
                    <a:pt x="3841" y="10254"/>
                  </a:cubicBezTo>
                  <a:cubicBezTo>
                    <a:pt x="3920" y="10269"/>
                    <a:pt x="3980" y="10276"/>
                    <a:pt x="4020" y="10276"/>
                  </a:cubicBezTo>
                  <a:cubicBezTo>
                    <a:pt x="4058" y="10276"/>
                    <a:pt x="4079" y="10270"/>
                    <a:pt x="4083" y="10258"/>
                  </a:cubicBezTo>
                  <a:cubicBezTo>
                    <a:pt x="4090" y="10231"/>
                    <a:pt x="4023" y="10179"/>
                    <a:pt x="3892" y="10103"/>
                  </a:cubicBezTo>
                  <a:cubicBezTo>
                    <a:pt x="3763" y="10021"/>
                    <a:pt x="3557" y="9943"/>
                    <a:pt x="3318" y="9799"/>
                  </a:cubicBezTo>
                  <a:cubicBezTo>
                    <a:pt x="3081" y="9649"/>
                    <a:pt x="2784" y="9485"/>
                    <a:pt x="2492" y="9227"/>
                  </a:cubicBezTo>
                  <a:cubicBezTo>
                    <a:pt x="2188" y="8986"/>
                    <a:pt x="1890" y="8657"/>
                    <a:pt x="1613" y="8266"/>
                  </a:cubicBezTo>
                  <a:cubicBezTo>
                    <a:pt x="1356" y="7860"/>
                    <a:pt x="1099" y="7394"/>
                    <a:pt x="956" y="6842"/>
                  </a:cubicBezTo>
                  <a:cubicBezTo>
                    <a:pt x="793" y="6258"/>
                    <a:pt x="716" y="5654"/>
                    <a:pt x="730" y="5048"/>
                  </a:cubicBezTo>
                  <a:cubicBezTo>
                    <a:pt x="754" y="4416"/>
                    <a:pt x="831" y="3728"/>
                    <a:pt x="1142" y="3168"/>
                  </a:cubicBezTo>
                  <a:cubicBezTo>
                    <a:pt x="1456" y="2578"/>
                    <a:pt x="1943" y="2051"/>
                    <a:pt x="2540" y="1647"/>
                  </a:cubicBezTo>
                  <a:cubicBezTo>
                    <a:pt x="3127" y="1251"/>
                    <a:pt x="3790" y="981"/>
                    <a:pt x="4486" y="855"/>
                  </a:cubicBezTo>
                  <a:cubicBezTo>
                    <a:pt x="4854" y="786"/>
                    <a:pt x="5223" y="756"/>
                    <a:pt x="5586" y="756"/>
                  </a:cubicBezTo>
                  <a:cubicBezTo>
                    <a:pt x="5890" y="756"/>
                    <a:pt x="6189" y="777"/>
                    <a:pt x="6481" y="815"/>
                  </a:cubicBezTo>
                  <a:cubicBezTo>
                    <a:pt x="7764" y="986"/>
                    <a:pt x="8867" y="1460"/>
                    <a:pt x="9742" y="1939"/>
                  </a:cubicBezTo>
                  <a:cubicBezTo>
                    <a:pt x="10621" y="2420"/>
                    <a:pt x="11288" y="2904"/>
                    <a:pt x="11758" y="3226"/>
                  </a:cubicBezTo>
                  <a:cubicBezTo>
                    <a:pt x="12179" y="3522"/>
                    <a:pt x="12439" y="3693"/>
                    <a:pt x="12513" y="3693"/>
                  </a:cubicBezTo>
                  <a:cubicBezTo>
                    <a:pt x="12521" y="3693"/>
                    <a:pt x="12527" y="3691"/>
                    <a:pt x="12531" y="3687"/>
                  </a:cubicBezTo>
                  <a:cubicBezTo>
                    <a:pt x="12565" y="3648"/>
                    <a:pt x="12367" y="3394"/>
                    <a:pt x="11954" y="2989"/>
                  </a:cubicBezTo>
                  <a:cubicBezTo>
                    <a:pt x="11364" y="2417"/>
                    <a:pt x="10718" y="1904"/>
                    <a:pt x="10028" y="1459"/>
                  </a:cubicBezTo>
                  <a:cubicBezTo>
                    <a:pt x="9150" y="894"/>
                    <a:pt x="7993" y="322"/>
                    <a:pt x="6586" y="93"/>
                  </a:cubicBezTo>
                  <a:cubicBezTo>
                    <a:pt x="6218" y="35"/>
                    <a:pt x="5833" y="0"/>
                    <a:pt x="5439" y="0"/>
                  </a:cubicBezTo>
                  <a:close/>
                </a:path>
              </a:pathLst>
            </a:custGeom>
            <a:solidFill>
              <a:srgbClr val="E850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33"/>
            <p:cNvSpPr/>
            <p:nvPr/>
          </p:nvSpPr>
          <p:spPr>
            <a:xfrm>
              <a:off x="2954000" y="1209950"/>
              <a:ext cx="314150" cy="256925"/>
            </a:xfrm>
            <a:custGeom>
              <a:rect b="b" l="l" r="r" t="t"/>
              <a:pathLst>
                <a:path extrusionOk="0" h="10277" w="12566">
                  <a:moveTo>
                    <a:pt x="5441" y="1"/>
                  </a:moveTo>
                  <a:cubicBezTo>
                    <a:pt x="5084" y="1"/>
                    <a:pt x="4719" y="28"/>
                    <a:pt x="4351" y="91"/>
                  </a:cubicBezTo>
                  <a:cubicBezTo>
                    <a:pt x="3544" y="226"/>
                    <a:pt x="2775" y="534"/>
                    <a:pt x="2096" y="992"/>
                  </a:cubicBezTo>
                  <a:cubicBezTo>
                    <a:pt x="1400" y="1462"/>
                    <a:pt x="824" y="2091"/>
                    <a:pt x="454" y="2808"/>
                  </a:cubicBezTo>
                  <a:cubicBezTo>
                    <a:pt x="65" y="3559"/>
                    <a:pt x="9" y="4336"/>
                    <a:pt x="1" y="5044"/>
                  </a:cubicBezTo>
                  <a:cubicBezTo>
                    <a:pt x="5" y="5722"/>
                    <a:pt x="117" y="6395"/>
                    <a:pt x="330" y="7039"/>
                  </a:cubicBezTo>
                  <a:cubicBezTo>
                    <a:pt x="520" y="7648"/>
                    <a:pt x="840" y="8165"/>
                    <a:pt x="1161" y="8597"/>
                  </a:cubicBezTo>
                  <a:cubicBezTo>
                    <a:pt x="1505" y="9017"/>
                    <a:pt x="1869" y="9353"/>
                    <a:pt x="2227" y="9582"/>
                  </a:cubicBezTo>
                  <a:cubicBezTo>
                    <a:pt x="2575" y="9830"/>
                    <a:pt x="2916" y="9966"/>
                    <a:pt x="3188" y="10079"/>
                  </a:cubicBezTo>
                  <a:cubicBezTo>
                    <a:pt x="3462" y="10188"/>
                    <a:pt x="3692" y="10220"/>
                    <a:pt x="3841" y="10255"/>
                  </a:cubicBezTo>
                  <a:cubicBezTo>
                    <a:pt x="3920" y="10269"/>
                    <a:pt x="3979" y="10277"/>
                    <a:pt x="4020" y="10277"/>
                  </a:cubicBezTo>
                  <a:cubicBezTo>
                    <a:pt x="4058" y="10277"/>
                    <a:pt x="4079" y="10270"/>
                    <a:pt x="4083" y="10257"/>
                  </a:cubicBezTo>
                  <a:cubicBezTo>
                    <a:pt x="4091" y="10232"/>
                    <a:pt x="4024" y="10178"/>
                    <a:pt x="3892" y="10104"/>
                  </a:cubicBezTo>
                  <a:cubicBezTo>
                    <a:pt x="3763" y="10023"/>
                    <a:pt x="3558" y="9945"/>
                    <a:pt x="3318" y="9800"/>
                  </a:cubicBezTo>
                  <a:cubicBezTo>
                    <a:pt x="3081" y="9651"/>
                    <a:pt x="2785" y="9487"/>
                    <a:pt x="2493" y="9227"/>
                  </a:cubicBezTo>
                  <a:cubicBezTo>
                    <a:pt x="2188" y="8987"/>
                    <a:pt x="1891" y="8659"/>
                    <a:pt x="1613" y="8266"/>
                  </a:cubicBezTo>
                  <a:cubicBezTo>
                    <a:pt x="1356" y="7862"/>
                    <a:pt x="1099" y="7394"/>
                    <a:pt x="956" y="6842"/>
                  </a:cubicBezTo>
                  <a:cubicBezTo>
                    <a:pt x="793" y="6260"/>
                    <a:pt x="717" y="5656"/>
                    <a:pt x="731" y="5050"/>
                  </a:cubicBezTo>
                  <a:cubicBezTo>
                    <a:pt x="754" y="4418"/>
                    <a:pt x="832" y="3728"/>
                    <a:pt x="1142" y="3169"/>
                  </a:cubicBezTo>
                  <a:cubicBezTo>
                    <a:pt x="1456" y="2580"/>
                    <a:pt x="1943" y="2052"/>
                    <a:pt x="2540" y="1648"/>
                  </a:cubicBezTo>
                  <a:cubicBezTo>
                    <a:pt x="3127" y="1253"/>
                    <a:pt x="3790" y="983"/>
                    <a:pt x="4486" y="856"/>
                  </a:cubicBezTo>
                  <a:cubicBezTo>
                    <a:pt x="4856" y="788"/>
                    <a:pt x="5226" y="758"/>
                    <a:pt x="5589" y="758"/>
                  </a:cubicBezTo>
                  <a:cubicBezTo>
                    <a:pt x="5892" y="758"/>
                    <a:pt x="6191" y="779"/>
                    <a:pt x="6481" y="816"/>
                  </a:cubicBezTo>
                  <a:cubicBezTo>
                    <a:pt x="7764" y="986"/>
                    <a:pt x="8867" y="1461"/>
                    <a:pt x="9742" y="1941"/>
                  </a:cubicBezTo>
                  <a:cubicBezTo>
                    <a:pt x="10620" y="2422"/>
                    <a:pt x="11288" y="2905"/>
                    <a:pt x="11758" y="3227"/>
                  </a:cubicBezTo>
                  <a:cubicBezTo>
                    <a:pt x="12179" y="3522"/>
                    <a:pt x="12438" y="3694"/>
                    <a:pt x="12513" y="3694"/>
                  </a:cubicBezTo>
                  <a:cubicBezTo>
                    <a:pt x="12521" y="3694"/>
                    <a:pt x="12527" y="3692"/>
                    <a:pt x="12531" y="3688"/>
                  </a:cubicBezTo>
                  <a:cubicBezTo>
                    <a:pt x="12566" y="3648"/>
                    <a:pt x="12367" y="3395"/>
                    <a:pt x="11954" y="2990"/>
                  </a:cubicBezTo>
                  <a:cubicBezTo>
                    <a:pt x="11364" y="2417"/>
                    <a:pt x="10719" y="1905"/>
                    <a:pt x="10028" y="1458"/>
                  </a:cubicBezTo>
                  <a:cubicBezTo>
                    <a:pt x="9151" y="895"/>
                    <a:pt x="7993" y="323"/>
                    <a:pt x="6587" y="93"/>
                  </a:cubicBezTo>
                  <a:cubicBezTo>
                    <a:pt x="6219" y="35"/>
                    <a:pt x="5835" y="1"/>
                    <a:pt x="5441" y="1"/>
                  </a:cubicBezTo>
                  <a:close/>
                </a:path>
              </a:pathLst>
            </a:custGeom>
            <a:solidFill>
              <a:srgbClr val="E850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33"/>
            <p:cNvSpPr/>
            <p:nvPr/>
          </p:nvSpPr>
          <p:spPr>
            <a:xfrm>
              <a:off x="2903600" y="1606300"/>
              <a:ext cx="314175" cy="256925"/>
            </a:xfrm>
            <a:custGeom>
              <a:rect b="b" l="l" r="r" t="t"/>
              <a:pathLst>
                <a:path extrusionOk="0" h="10277" w="12567">
                  <a:moveTo>
                    <a:pt x="5441" y="1"/>
                  </a:moveTo>
                  <a:cubicBezTo>
                    <a:pt x="5084" y="1"/>
                    <a:pt x="4719" y="28"/>
                    <a:pt x="4351" y="91"/>
                  </a:cubicBezTo>
                  <a:cubicBezTo>
                    <a:pt x="3544" y="227"/>
                    <a:pt x="2775" y="534"/>
                    <a:pt x="2096" y="992"/>
                  </a:cubicBezTo>
                  <a:cubicBezTo>
                    <a:pt x="1401" y="1461"/>
                    <a:pt x="824" y="2090"/>
                    <a:pt x="455" y="2808"/>
                  </a:cubicBezTo>
                  <a:cubicBezTo>
                    <a:pt x="65" y="3559"/>
                    <a:pt x="9" y="4337"/>
                    <a:pt x="0" y="5045"/>
                  </a:cubicBezTo>
                  <a:cubicBezTo>
                    <a:pt x="5" y="5722"/>
                    <a:pt x="116" y="6395"/>
                    <a:pt x="330" y="7038"/>
                  </a:cubicBezTo>
                  <a:cubicBezTo>
                    <a:pt x="520" y="7648"/>
                    <a:pt x="839" y="8164"/>
                    <a:pt x="1161" y="8598"/>
                  </a:cubicBezTo>
                  <a:cubicBezTo>
                    <a:pt x="1504" y="9018"/>
                    <a:pt x="1868" y="9352"/>
                    <a:pt x="2227" y="9581"/>
                  </a:cubicBezTo>
                  <a:cubicBezTo>
                    <a:pt x="2576" y="9830"/>
                    <a:pt x="2915" y="9965"/>
                    <a:pt x="3187" y="10080"/>
                  </a:cubicBezTo>
                  <a:cubicBezTo>
                    <a:pt x="3462" y="10187"/>
                    <a:pt x="3692" y="10221"/>
                    <a:pt x="3842" y="10254"/>
                  </a:cubicBezTo>
                  <a:cubicBezTo>
                    <a:pt x="3921" y="10269"/>
                    <a:pt x="3982" y="10277"/>
                    <a:pt x="4022" y="10277"/>
                  </a:cubicBezTo>
                  <a:cubicBezTo>
                    <a:pt x="4059" y="10277"/>
                    <a:pt x="4079" y="10270"/>
                    <a:pt x="4082" y="10258"/>
                  </a:cubicBezTo>
                  <a:cubicBezTo>
                    <a:pt x="4090" y="10231"/>
                    <a:pt x="4024" y="10179"/>
                    <a:pt x="3892" y="10103"/>
                  </a:cubicBezTo>
                  <a:cubicBezTo>
                    <a:pt x="3764" y="10022"/>
                    <a:pt x="3558" y="9944"/>
                    <a:pt x="3319" y="9800"/>
                  </a:cubicBezTo>
                  <a:cubicBezTo>
                    <a:pt x="3081" y="9650"/>
                    <a:pt x="2785" y="9486"/>
                    <a:pt x="2492" y="9227"/>
                  </a:cubicBezTo>
                  <a:cubicBezTo>
                    <a:pt x="2189" y="8986"/>
                    <a:pt x="1891" y="8658"/>
                    <a:pt x="1613" y="8266"/>
                  </a:cubicBezTo>
                  <a:cubicBezTo>
                    <a:pt x="1357" y="7860"/>
                    <a:pt x="1100" y="7394"/>
                    <a:pt x="957" y="6842"/>
                  </a:cubicBezTo>
                  <a:cubicBezTo>
                    <a:pt x="794" y="6258"/>
                    <a:pt x="717" y="5655"/>
                    <a:pt x="731" y="5049"/>
                  </a:cubicBezTo>
                  <a:cubicBezTo>
                    <a:pt x="754" y="4417"/>
                    <a:pt x="832" y="3728"/>
                    <a:pt x="1143" y="3167"/>
                  </a:cubicBezTo>
                  <a:cubicBezTo>
                    <a:pt x="1456" y="2579"/>
                    <a:pt x="1943" y="2052"/>
                    <a:pt x="2541" y="1647"/>
                  </a:cubicBezTo>
                  <a:cubicBezTo>
                    <a:pt x="3128" y="1252"/>
                    <a:pt x="3790" y="982"/>
                    <a:pt x="4487" y="856"/>
                  </a:cubicBezTo>
                  <a:cubicBezTo>
                    <a:pt x="4856" y="787"/>
                    <a:pt x="5226" y="757"/>
                    <a:pt x="5590" y="757"/>
                  </a:cubicBezTo>
                  <a:cubicBezTo>
                    <a:pt x="5893" y="757"/>
                    <a:pt x="6191" y="778"/>
                    <a:pt x="6481" y="815"/>
                  </a:cubicBezTo>
                  <a:cubicBezTo>
                    <a:pt x="7765" y="986"/>
                    <a:pt x="8866" y="1460"/>
                    <a:pt x="9742" y="1940"/>
                  </a:cubicBezTo>
                  <a:cubicBezTo>
                    <a:pt x="10620" y="2421"/>
                    <a:pt x="11288" y="2905"/>
                    <a:pt x="11757" y="3227"/>
                  </a:cubicBezTo>
                  <a:cubicBezTo>
                    <a:pt x="12179" y="3522"/>
                    <a:pt x="12438" y="3693"/>
                    <a:pt x="12512" y="3693"/>
                  </a:cubicBezTo>
                  <a:cubicBezTo>
                    <a:pt x="12520" y="3693"/>
                    <a:pt x="12526" y="3691"/>
                    <a:pt x="12530" y="3687"/>
                  </a:cubicBezTo>
                  <a:cubicBezTo>
                    <a:pt x="12566" y="3647"/>
                    <a:pt x="12367" y="3394"/>
                    <a:pt x="11955" y="2990"/>
                  </a:cubicBezTo>
                  <a:cubicBezTo>
                    <a:pt x="11364" y="2417"/>
                    <a:pt x="10719" y="1904"/>
                    <a:pt x="10028" y="1458"/>
                  </a:cubicBezTo>
                  <a:cubicBezTo>
                    <a:pt x="9150" y="895"/>
                    <a:pt x="7992" y="323"/>
                    <a:pt x="6587" y="93"/>
                  </a:cubicBezTo>
                  <a:cubicBezTo>
                    <a:pt x="6219" y="34"/>
                    <a:pt x="5835" y="1"/>
                    <a:pt x="5441" y="1"/>
                  </a:cubicBezTo>
                  <a:close/>
                </a:path>
              </a:pathLst>
            </a:custGeom>
            <a:solidFill>
              <a:srgbClr val="E850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33"/>
            <p:cNvSpPr/>
            <p:nvPr/>
          </p:nvSpPr>
          <p:spPr>
            <a:xfrm>
              <a:off x="2853200" y="2002675"/>
              <a:ext cx="314150" cy="256900"/>
            </a:xfrm>
            <a:custGeom>
              <a:rect b="b" l="l" r="r" t="t"/>
              <a:pathLst>
                <a:path extrusionOk="0" h="10276" w="12566">
                  <a:moveTo>
                    <a:pt x="5441" y="0"/>
                  </a:moveTo>
                  <a:cubicBezTo>
                    <a:pt x="5084" y="0"/>
                    <a:pt x="4720" y="28"/>
                    <a:pt x="4351" y="90"/>
                  </a:cubicBezTo>
                  <a:cubicBezTo>
                    <a:pt x="3543" y="226"/>
                    <a:pt x="2775" y="533"/>
                    <a:pt x="2096" y="991"/>
                  </a:cubicBezTo>
                  <a:cubicBezTo>
                    <a:pt x="1401" y="1461"/>
                    <a:pt x="823" y="2089"/>
                    <a:pt x="455" y="2808"/>
                  </a:cubicBezTo>
                  <a:cubicBezTo>
                    <a:pt x="66" y="3559"/>
                    <a:pt x="9" y="4335"/>
                    <a:pt x="1" y="5044"/>
                  </a:cubicBezTo>
                  <a:cubicBezTo>
                    <a:pt x="5" y="5722"/>
                    <a:pt x="116" y="6395"/>
                    <a:pt x="329" y="7038"/>
                  </a:cubicBezTo>
                  <a:cubicBezTo>
                    <a:pt x="519" y="7648"/>
                    <a:pt x="839" y="8164"/>
                    <a:pt x="1161" y="8596"/>
                  </a:cubicBezTo>
                  <a:cubicBezTo>
                    <a:pt x="1503" y="9017"/>
                    <a:pt x="1867" y="9352"/>
                    <a:pt x="2226" y="9581"/>
                  </a:cubicBezTo>
                  <a:cubicBezTo>
                    <a:pt x="2575" y="9828"/>
                    <a:pt x="2916" y="9964"/>
                    <a:pt x="3187" y="10078"/>
                  </a:cubicBezTo>
                  <a:cubicBezTo>
                    <a:pt x="3462" y="10186"/>
                    <a:pt x="3692" y="10220"/>
                    <a:pt x="3841" y="10254"/>
                  </a:cubicBezTo>
                  <a:cubicBezTo>
                    <a:pt x="3920" y="10268"/>
                    <a:pt x="3981" y="10276"/>
                    <a:pt x="4021" y="10276"/>
                  </a:cubicBezTo>
                  <a:cubicBezTo>
                    <a:pt x="4058" y="10276"/>
                    <a:pt x="4079" y="10269"/>
                    <a:pt x="4083" y="10257"/>
                  </a:cubicBezTo>
                  <a:cubicBezTo>
                    <a:pt x="4091" y="10231"/>
                    <a:pt x="4023" y="10178"/>
                    <a:pt x="3892" y="10103"/>
                  </a:cubicBezTo>
                  <a:cubicBezTo>
                    <a:pt x="3764" y="10021"/>
                    <a:pt x="3558" y="9942"/>
                    <a:pt x="3319" y="9799"/>
                  </a:cubicBezTo>
                  <a:cubicBezTo>
                    <a:pt x="3082" y="9649"/>
                    <a:pt x="2786" y="9484"/>
                    <a:pt x="2493" y="9226"/>
                  </a:cubicBezTo>
                  <a:cubicBezTo>
                    <a:pt x="2189" y="8986"/>
                    <a:pt x="1892" y="8657"/>
                    <a:pt x="1614" y="8265"/>
                  </a:cubicBezTo>
                  <a:cubicBezTo>
                    <a:pt x="1356" y="7859"/>
                    <a:pt x="1100" y="7393"/>
                    <a:pt x="957" y="6841"/>
                  </a:cubicBezTo>
                  <a:cubicBezTo>
                    <a:pt x="794" y="6258"/>
                    <a:pt x="718" y="5653"/>
                    <a:pt x="730" y="5048"/>
                  </a:cubicBezTo>
                  <a:cubicBezTo>
                    <a:pt x="754" y="4415"/>
                    <a:pt x="833" y="3727"/>
                    <a:pt x="1142" y="3167"/>
                  </a:cubicBezTo>
                  <a:cubicBezTo>
                    <a:pt x="1456" y="2578"/>
                    <a:pt x="1943" y="2050"/>
                    <a:pt x="2541" y="1647"/>
                  </a:cubicBezTo>
                  <a:cubicBezTo>
                    <a:pt x="3128" y="1251"/>
                    <a:pt x="3790" y="982"/>
                    <a:pt x="4486" y="855"/>
                  </a:cubicBezTo>
                  <a:cubicBezTo>
                    <a:pt x="4855" y="787"/>
                    <a:pt x="5223" y="757"/>
                    <a:pt x="5586" y="757"/>
                  </a:cubicBezTo>
                  <a:cubicBezTo>
                    <a:pt x="5890" y="757"/>
                    <a:pt x="6190" y="778"/>
                    <a:pt x="6482" y="815"/>
                  </a:cubicBezTo>
                  <a:cubicBezTo>
                    <a:pt x="7764" y="986"/>
                    <a:pt x="8867" y="1461"/>
                    <a:pt x="9742" y="1939"/>
                  </a:cubicBezTo>
                  <a:cubicBezTo>
                    <a:pt x="10621" y="2421"/>
                    <a:pt x="11288" y="2904"/>
                    <a:pt x="11758" y="3226"/>
                  </a:cubicBezTo>
                  <a:cubicBezTo>
                    <a:pt x="12179" y="3522"/>
                    <a:pt x="12439" y="3694"/>
                    <a:pt x="12513" y="3694"/>
                  </a:cubicBezTo>
                  <a:cubicBezTo>
                    <a:pt x="12521" y="3694"/>
                    <a:pt x="12527" y="3692"/>
                    <a:pt x="12531" y="3688"/>
                  </a:cubicBezTo>
                  <a:cubicBezTo>
                    <a:pt x="12566" y="3648"/>
                    <a:pt x="12368" y="3395"/>
                    <a:pt x="11954" y="2989"/>
                  </a:cubicBezTo>
                  <a:cubicBezTo>
                    <a:pt x="11365" y="2416"/>
                    <a:pt x="10720" y="1903"/>
                    <a:pt x="10028" y="1458"/>
                  </a:cubicBezTo>
                  <a:cubicBezTo>
                    <a:pt x="9151" y="893"/>
                    <a:pt x="7993" y="323"/>
                    <a:pt x="6588" y="92"/>
                  </a:cubicBezTo>
                  <a:cubicBezTo>
                    <a:pt x="6220" y="34"/>
                    <a:pt x="5835" y="0"/>
                    <a:pt x="5441" y="0"/>
                  </a:cubicBezTo>
                  <a:close/>
                </a:path>
              </a:pathLst>
            </a:custGeom>
            <a:solidFill>
              <a:srgbClr val="E850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33"/>
            <p:cNvSpPr/>
            <p:nvPr/>
          </p:nvSpPr>
          <p:spPr>
            <a:xfrm>
              <a:off x="2802775" y="2399025"/>
              <a:ext cx="314200" cy="256925"/>
            </a:xfrm>
            <a:custGeom>
              <a:rect b="b" l="l" r="r" t="t"/>
              <a:pathLst>
                <a:path extrusionOk="0" h="10277" w="12568">
                  <a:moveTo>
                    <a:pt x="5439" y="0"/>
                  </a:moveTo>
                  <a:cubicBezTo>
                    <a:pt x="5083" y="0"/>
                    <a:pt x="4719" y="28"/>
                    <a:pt x="4352" y="91"/>
                  </a:cubicBezTo>
                  <a:cubicBezTo>
                    <a:pt x="3544" y="225"/>
                    <a:pt x="2775" y="534"/>
                    <a:pt x="2097" y="991"/>
                  </a:cubicBezTo>
                  <a:cubicBezTo>
                    <a:pt x="1401" y="1461"/>
                    <a:pt x="824" y="2090"/>
                    <a:pt x="455" y="2807"/>
                  </a:cubicBezTo>
                  <a:cubicBezTo>
                    <a:pt x="66" y="3559"/>
                    <a:pt x="9" y="4336"/>
                    <a:pt x="1" y="5043"/>
                  </a:cubicBezTo>
                  <a:cubicBezTo>
                    <a:pt x="6" y="5721"/>
                    <a:pt x="117" y="6394"/>
                    <a:pt x="330" y="7038"/>
                  </a:cubicBezTo>
                  <a:cubicBezTo>
                    <a:pt x="520" y="7648"/>
                    <a:pt x="840" y="8164"/>
                    <a:pt x="1162" y="8597"/>
                  </a:cubicBezTo>
                  <a:cubicBezTo>
                    <a:pt x="1505" y="9018"/>
                    <a:pt x="1869" y="9352"/>
                    <a:pt x="2228" y="9581"/>
                  </a:cubicBezTo>
                  <a:cubicBezTo>
                    <a:pt x="2577" y="9829"/>
                    <a:pt x="2916" y="9965"/>
                    <a:pt x="3188" y="10079"/>
                  </a:cubicBezTo>
                  <a:cubicBezTo>
                    <a:pt x="3462" y="10187"/>
                    <a:pt x="3692" y="10221"/>
                    <a:pt x="3842" y="10254"/>
                  </a:cubicBezTo>
                  <a:cubicBezTo>
                    <a:pt x="3921" y="10269"/>
                    <a:pt x="3981" y="10276"/>
                    <a:pt x="4022" y="10276"/>
                  </a:cubicBezTo>
                  <a:cubicBezTo>
                    <a:pt x="4059" y="10276"/>
                    <a:pt x="4080" y="10270"/>
                    <a:pt x="4083" y="10258"/>
                  </a:cubicBezTo>
                  <a:cubicBezTo>
                    <a:pt x="4091" y="10231"/>
                    <a:pt x="4025" y="10178"/>
                    <a:pt x="3892" y="10103"/>
                  </a:cubicBezTo>
                  <a:cubicBezTo>
                    <a:pt x="3763" y="10021"/>
                    <a:pt x="3558" y="9943"/>
                    <a:pt x="3318" y="9799"/>
                  </a:cubicBezTo>
                  <a:cubicBezTo>
                    <a:pt x="3082" y="9649"/>
                    <a:pt x="2786" y="9485"/>
                    <a:pt x="2493" y="9227"/>
                  </a:cubicBezTo>
                  <a:cubicBezTo>
                    <a:pt x="2188" y="8986"/>
                    <a:pt x="1891" y="8657"/>
                    <a:pt x="1613" y="8265"/>
                  </a:cubicBezTo>
                  <a:cubicBezTo>
                    <a:pt x="1356" y="7860"/>
                    <a:pt x="1099" y="7394"/>
                    <a:pt x="957" y="6842"/>
                  </a:cubicBezTo>
                  <a:cubicBezTo>
                    <a:pt x="794" y="6258"/>
                    <a:pt x="718" y="5654"/>
                    <a:pt x="731" y="5048"/>
                  </a:cubicBezTo>
                  <a:cubicBezTo>
                    <a:pt x="754" y="4416"/>
                    <a:pt x="833" y="3728"/>
                    <a:pt x="1142" y="3167"/>
                  </a:cubicBezTo>
                  <a:cubicBezTo>
                    <a:pt x="1456" y="2578"/>
                    <a:pt x="1943" y="2050"/>
                    <a:pt x="2542" y="1647"/>
                  </a:cubicBezTo>
                  <a:cubicBezTo>
                    <a:pt x="3129" y="1251"/>
                    <a:pt x="3790" y="981"/>
                    <a:pt x="4488" y="854"/>
                  </a:cubicBezTo>
                  <a:cubicBezTo>
                    <a:pt x="4856" y="786"/>
                    <a:pt x="5224" y="756"/>
                    <a:pt x="5587" y="756"/>
                  </a:cubicBezTo>
                  <a:cubicBezTo>
                    <a:pt x="5891" y="756"/>
                    <a:pt x="6190" y="777"/>
                    <a:pt x="6482" y="815"/>
                  </a:cubicBezTo>
                  <a:cubicBezTo>
                    <a:pt x="7765" y="986"/>
                    <a:pt x="8867" y="1460"/>
                    <a:pt x="9743" y="1939"/>
                  </a:cubicBezTo>
                  <a:cubicBezTo>
                    <a:pt x="10621" y="2420"/>
                    <a:pt x="11288" y="2904"/>
                    <a:pt x="11758" y="3226"/>
                  </a:cubicBezTo>
                  <a:cubicBezTo>
                    <a:pt x="12181" y="3521"/>
                    <a:pt x="12440" y="3693"/>
                    <a:pt x="12514" y="3693"/>
                  </a:cubicBezTo>
                  <a:cubicBezTo>
                    <a:pt x="12522" y="3693"/>
                    <a:pt x="12527" y="3691"/>
                    <a:pt x="12531" y="3687"/>
                  </a:cubicBezTo>
                  <a:cubicBezTo>
                    <a:pt x="12567" y="3647"/>
                    <a:pt x="12368" y="3394"/>
                    <a:pt x="11954" y="2988"/>
                  </a:cubicBezTo>
                  <a:cubicBezTo>
                    <a:pt x="11365" y="2415"/>
                    <a:pt x="10720" y="1903"/>
                    <a:pt x="10028" y="1458"/>
                  </a:cubicBezTo>
                  <a:cubicBezTo>
                    <a:pt x="9151" y="894"/>
                    <a:pt x="7993" y="322"/>
                    <a:pt x="6588" y="93"/>
                  </a:cubicBezTo>
                  <a:cubicBezTo>
                    <a:pt x="6219" y="34"/>
                    <a:pt x="5834" y="0"/>
                    <a:pt x="5439" y="0"/>
                  </a:cubicBezTo>
                  <a:close/>
                </a:path>
              </a:pathLst>
            </a:custGeom>
            <a:solidFill>
              <a:srgbClr val="E850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33"/>
            <p:cNvSpPr/>
            <p:nvPr/>
          </p:nvSpPr>
          <p:spPr>
            <a:xfrm>
              <a:off x="2752400" y="2795350"/>
              <a:ext cx="314150" cy="256925"/>
            </a:xfrm>
            <a:custGeom>
              <a:rect b="b" l="l" r="r" t="t"/>
              <a:pathLst>
                <a:path extrusionOk="0" h="10277" w="12566">
                  <a:moveTo>
                    <a:pt x="5440" y="1"/>
                  </a:moveTo>
                  <a:cubicBezTo>
                    <a:pt x="5083" y="1"/>
                    <a:pt x="4718" y="29"/>
                    <a:pt x="4350" y="91"/>
                  </a:cubicBezTo>
                  <a:cubicBezTo>
                    <a:pt x="3543" y="227"/>
                    <a:pt x="2774" y="534"/>
                    <a:pt x="2096" y="992"/>
                  </a:cubicBezTo>
                  <a:cubicBezTo>
                    <a:pt x="1400" y="1461"/>
                    <a:pt x="823" y="2090"/>
                    <a:pt x="454" y="2809"/>
                  </a:cubicBezTo>
                  <a:cubicBezTo>
                    <a:pt x="64" y="3559"/>
                    <a:pt x="8" y="4337"/>
                    <a:pt x="0" y="5045"/>
                  </a:cubicBezTo>
                  <a:cubicBezTo>
                    <a:pt x="5" y="5723"/>
                    <a:pt x="115" y="6396"/>
                    <a:pt x="329" y="7038"/>
                  </a:cubicBezTo>
                  <a:cubicBezTo>
                    <a:pt x="519" y="7649"/>
                    <a:pt x="838" y="8165"/>
                    <a:pt x="1160" y="8597"/>
                  </a:cubicBezTo>
                  <a:cubicBezTo>
                    <a:pt x="1503" y="9018"/>
                    <a:pt x="1867" y="9353"/>
                    <a:pt x="2226" y="9582"/>
                  </a:cubicBezTo>
                  <a:cubicBezTo>
                    <a:pt x="2575" y="9830"/>
                    <a:pt x="2916" y="9965"/>
                    <a:pt x="3186" y="10079"/>
                  </a:cubicBezTo>
                  <a:cubicBezTo>
                    <a:pt x="3462" y="10187"/>
                    <a:pt x="3691" y="10221"/>
                    <a:pt x="3841" y="10255"/>
                  </a:cubicBezTo>
                  <a:cubicBezTo>
                    <a:pt x="3920" y="10269"/>
                    <a:pt x="3980" y="10276"/>
                    <a:pt x="4020" y="10276"/>
                  </a:cubicBezTo>
                  <a:cubicBezTo>
                    <a:pt x="4058" y="10276"/>
                    <a:pt x="4079" y="10270"/>
                    <a:pt x="4083" y="10258"/>
                  </a:cubicBezTo>
                  <a:cubicBezTo>
                    <a:pt x="4089" y="10231"/>
                    <a:pt x="4023" y="10179"/>
                    <a:pt x="3891" y="10103"/>
                  </a:cubicBezTo>
                  <a:cubicBezTo>
                    <a:pt x="3763" y="10022"/>
                    <a:pt x="3556" y="9944"/>
                    <a:pt x="3318" y="9800"/>
                  </a:cubicBezTo>
                  <a:cubicBezTo>
                    <a:pt x="3081" y="9650"/>
                    <a:pt x="2784" y="9486"/>
                    <a:pt x="2491" y="9227"/>
                  </a:cubicBezTo>
                  <a:cubicBezTo>
                    <a:pt x="2188" y="8986"/>
                    <a:pt x="1890" y="8659"/>
                    <a:pt x="1611" y="8266"/>
                  </a:cubicBezTo>
                  <a:cubicBezTo>
                    <a:pt x="1354" y="7860"/>
                    <a:pt x="1099" y="7394"/>
                    <a:pt x="956" y="6842"/>
                  </a:cubicBezTo>
                  <a:cubicBezTo>
                    <a:pt x="793" y="6258"/>
                    <a:pt x="716" y="5655"/>
                    <a:pt x="730" y="5050"/>
                  </a:cubicBezTo>
                  <a:cubicBezTo>
                    <a:pt x="754" y="4417"/>
                    <a:pt x="831" y="3728"/>
                    <a:pt x="1142" y="3169"/>
                  </a:cubicBezTo>
                  <a:cubicBezTo>
                    <a:pt x="1456" y="2580"/>
                    <a:pt x="1943" y="2052"/>
                    <a:pt x="2540" y="1647"/>
                  </a:cubicBezTo>
                  <a:cubicBezTo>
                    <a:pt x="3127" y="1252"/>
                    <a:pt x="3790" y="983"/>
                    <a:pt x="4486" y="856"/>
                  </a:cubicBezTo>
                  <a:cubicBezTo>
                    <a:pt x="4855" y="787"/>
                    <a:pt x="5225" y="757"/>
                    <a:pt x="5589" y="757"/>
                  </a:cubicBezTo>
                  <a:cubicBezTo>
                    <a:pt x="5892" y="757"/>
                    <a:pt x="6190" y="778"/>
                    <a:pt x="6480" y="815"/>
                  </a:cubicBezTo>
                  <a:cubicBezTo>
                    <a:pt x="7764" y="986"/>
                    <a:pt x="8866" y="1460"/>
                    <a:pt x="9741" y="1940"/>
                  </a:cubicBezTo>
                  <a:cubicBezTo>
                    <a:pt x="10620" y="2421"/>
                    <a:pt x="11288" y="2904"/>
                    <a:pt x="11758" y="3227"/>
                  </a:cubicBezTo>
                  <a:cubicBezTo>
                    <a:pt x="12179" y="3522"/>
                    <a:pt x="12438" y="3693"/>
                    <a:pt x="12512" y="3693"/>
                  </a:cubicBezTo>
                  <a:cubicBezTo>
                    <a:pt x="12520" y="3693"/>
                    <a:pt x="12526" y="3691"/>
                    <a:pt x="12529" y="3687"/>
                  </a:cubicBezTo>
                  <a:cubicBezTo>
                    <a:pt x="12565" y="3648"/>
                    <a:pt x="12367" y="3394"/>
                    <a:pt x="11954" y="2989"/>
                  </a:cubicBezTo>
                  <a:cubicBezTo>
                    <a:pt x="11363" y="2417"/>
                    <a:pt x="10718" y="1903"/>
                    <a:pt x="10027" y="1458"/>
                  </a:cubicBezTo>
                  <a:cubicBezTo>
                    <a:pt x="9149" y="894"/>
                    <a:pt x="7993" y="323"/>
                    <a:pt x="6586" y="93"/>
                  </a:cubicBezTo>
                  <a:cubicBezTo>
                    <a:pt x="6219" y="35"/>
                    <a:pt x="5835" y="1"/>
                    <a:pt x="5440" y="1"/>
                  </a:cubicBezTo>
                  <a:close/>
                </a:path>
              </a:pathLst>
            </a:custGeom>
            <a:solidFill>
              <a:srgbClr val="E850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33"/>
            <p:cNvSpPr/>
            <p:nvPr/>
          </p:nvSpPr>
          <p:spPr>
            <a:xfrm>
              <a:off x="2701975" y="3191700"/>
              <a:ext cx="314175" cy="256925"/>
            </a:xfrm>
            <a:custGeom>
              <a:rect b="b" l="l" r="r" t="t"/>
              <a:pathLst>
                <a:path extrusionOk="0" h="10277" w="12567">
                  <a:moveTo>
                    <a:pt x="5441" y="1"/>
                  </a:moveTo>
                  <a:cubicBezTo>
                    <a:pt x="5085" y="1"/>
                    <a:pt x="4720" y="29"/>
                    <a:pt x="4351" y="91"/>
                  </a:cubicBezTo>
                  <a:cubicBezTo>
                    <a:pt x="3544" y="226"/>
                    <a:pt x="2775" y="534"/>
                    <a:pt x="2096" y="992"/>
                  </a:cubicBezTo>
                  <a:cubicBezTo>
                    <a:pt x="1401" y="1462"/>
                    <a:pt x="824" y="2091"/>
                    <a:pt x="455" y="2808"/>
                  </a:cubicBezTo>
                  <a:cubicBezTo>
                    <a:pt x="65" y="3559"/>
                    <a:pt x="9" y="4336"/>
                    <a:pt x="1" y="5044"/>
                  </a:cubicBezTo>
                  <a:cubicBezTo>
                    <a:pt x="5" y="5722"/>
                    <a:pt x="117" y="6395"/>
                    <a:pt x="330" y="7039"/>
                  </a:cubicBezTo>
                  <a:cubicBezTo>
                    <a:pt x="520" y="7649"/>
                    <a:pt x="840" y="8165"/>
                    <a:pt x="1161" y="8598"/>
                  </a:cubicBezTo>
                  <a:cubicBezTo>
                    <a:pt x="1505" y="9018"/>
                    <a:pt x="1869" y="9353"/>
                    <a:pt x="2228" y="9582"/>
                  </a:cubicBezTo>
                  <a:cubicBezTo>
                    <a:pt x="2576" y="9830"/>
                    <a:pt x="2916" y="9966"/>
                    <a:pt x="3188" y="10080"/>
                  </a:cubicBezTo>
                  <a:cubicBezTo>
                    <a:pt x="3462" y="10188"/>
                    <a:pt x="3692" y="10221"/>
                    <a:pt x="3841" y="10255"/>
                  </a:cubicBezTo>
                  <a:cubicBezTo>
                    <a:pt x="3921" y="10270"/>
                    <a:pt x="3981" y="10277"/>
                    <a:pt x="4022" y="10277"/>
                  </a:cubicBezTo>
                  <a:cubicBezTo>
                    <a:pt x="4059" y="10277"/>
                    <a:pt x="4080" y="10271"/>
                    <a:pt x="4083" y="10259"/>
                  </a:cubicBezTo>
                  <a:cubicBezTo>
                    <a:pt x="4091" y="10232"/>
                    <a:pt x="4024" y="10180"/>
                    <a:pt x="3892" y="10103"/>
                  </a:cubicBezTo>
                  <a:cubicBezTo>
                    <a:pt x="3763" y="10021"/>
                    <a:pt x="3557" y="9944"/>
                    <a:pt x="3319" y="9799"/>
                  </a:cubicBezTo>
                  <a:cubicBezTo>
                    <a:pt x="3082" y="9649"/>
                    <a:pt x="2786" y="9486"/>
                    <a:pt x="2493" y="9226"/>
                  </a:cubicBezTo>
                  <a:cubicBezTo>
                    <a:pt x="2189" y="8986"/>
                    <a:pt x="1892" y="8658"/>
                    <a:pt x="1613" y="8265"/>
                  </a:cubicBezTo>
                  <a:cubicBezTo>
                    <a:pt x="1356" y="7859"/>
                    <a:pt x="1100" y="7393"/>
                    <a:pt x="957" y="6841"/>
                  </a:cubicBezTo>
                  <a:cubicBezTo>
                    <a:pt x="795" y="6258"/>
                    <a:pt x="718" y="5654"/>
                    <a:pt x="731" y="5049"/>
                  </a:cubicBezTo>
                  <a:cubicBezTo>
                    <a:pt x="755" y="4417"/>
                    <a:pt x="833" y="3727"/>
                    <a:pt x="1143" y="3168"/>
                  </a:cubicBezTo>
                  <a:cubicBezTo>
                    <a:pt x="1457" y="2579"/>
                    <a:pt x="1944" y="2051"/>
                    <a:pt x="2542" y="1647"/>
                  </a:cubicBezTo>
                  <a:cubicBezTo>
                    <a:pt x="3129" y="1251"/>
                    <a:pt x="3791" y="982"/>
                    <a:pt x="4487" y="855"/>
                  </a:cubicBezTo>
                  <a:cubicBezTo>
                    <a:pt x="4857" y="787"/>
                    <a:pt x="5227" y="757"/>
                    <a:pt x="5590" y="757"/>
                  </a:cubicBezTo>
                  <a:cubicBezTo>
                    <a:pt x="5893" y="757"/>
                    <a:pt x="6192" y="777"/>
                    <a:pt x="6482" y="814"/>
                  </a:cubicBezTo>
                  <a:cubicBezTo>
                    <a:pt x="7765" y="985"/>
                    <a:pt x="8867" y="1460"/>
                    <a:pt x="9742" y="1940"/>
                  </a:cubicBezTo>
                  <a:cubicBezTo>
                    <a:pt x="10621" y="2421"/>
                    <a:pt x="11288" y="2903"/>
                    <a:pt x="11759" y="3226"/>
                  </a:cubicBezTo>
                  <a:cubicBezTo>
                    <a:pt x="12181" y="3521"/>
                    <a:pt x="12439" y="3693"/>
                    <a:pt x="12513" y="3693"/>
                  </a:cubicBezTo>
                  <a:cubicBezTo>
                    <a:pt x="12521" y="3693"/>
                    <a:pt x="12527" y="3691"/>
                    <a:pt x="12531" y="3687"/>
                  </a:cubicBezTo>
                  <a:cubicBezTo>
                    <a:pt x="12567" y="3647"/>
                    <a:pt x="12368" y="3394"/>
                    <a:pt x="11955" y="2989"/>
                  </a:cubicBezTo>
                  <a:cubicBezTo>
                    <a:pt x="11365" y="2416"/>
                    <a:pt x="10720" y="1904"/>
                    <a:pt x="10028" y="1458"/>
                  </a:cubicBezTo>
                  <a:cubicBezTo>
                    <a:pt x="9151" y="895"/>
                    <a:pt x="7993" y="323"/>
                    <a:pt x="6588" y="93"/>
                  </a:cubicBezTo>
                  <a:cubicBezTo>
                    <a:pt x="6220" y="35"/>
                    <a:pt x="5836" y="1"/>
                    <a:pt x="5441" y="1"/>
                  </a:cubicBezTo>
                  <a:close/>
                </a:path>
              </a:pathLst>
            </a:custGeom>
            <a:solidFill>
              <a:srgbClr val="E850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33"/>
            <p:cNvSpPr/>
            <p:nvPr/>
          </p:nvSpPr>
          <p:spPr>
            <a:xfrm>
              <a:off x="2651550" y="3588050"/>
              <a:ext cx="314200" cy="256925"/>
            </a:xfrm>
            <a:custGeom>
              <a:rect b="b" l="l" r="r" t="t"/>
              <a:pathLst>
                <a:path extrusionOk="0" h="10277" w="12568">
                  <a:moveTo>
                    <a:pt x="5442" y="1"/>
                  </a:moveTo>
                  <a:cubicBezTo>
                    <a:pt x="5085" y="1"/>
                    <a:pt x="4720" y="28"/>
                    <a:pt x="4352" y="91"/>
                  </a:cubicBezTo>
                  <a:cubicBezTo>
                    <a:pt x="3545" y="227"/>
                    <a:pt x="2776" y="534"/>
                    <a:pt x="2098" y="992"/>
                  </a:cubicBezTo>
                  <a:cubicBezTo>
                    <a:pt x="1402" y="1462"/>
                    <a:pt x="825" y="2090"/>
                    <a:pt x="455" y="2808"/>
                  </a:cubicBezTo>
                  <a:cubicBezTo>
                    <a:pt x="66" y="3559"/>
                    <a:pt x="10" y="4337"/>
                    <a:pt x="1" y="5045"/>
                  </a:cubicBezTo>
                  <a:cubicBezTo>
                    <a:pt x="7" y="5722"/>
                    <a:pt x="117" y="6395"/>
                    <a:pt x="331" y="7039"/>
                  </a:cubicBezTo>
                  <a:cubicBezTo>
                    <a:pt x="521" y="7648"/>
                    <a:pt x="840" y="8164"/>
                    <a:pt x="1162" y="8598"/>
                  </a:cubicBezTo>
                  <a:cubicBezTo>
                    <a:pt x="1505" y="9018"/>
                    <a:pt x="1869" y="9354"/>
                    <a:pt x="2228" y="9583"/>
                  </a:cubicBezTo>
                  <a:cubicBezTo>
                    <a:pt x="2577" y="9830"/>
                    <a:pt x="2917" y="9965"/>
                    <a:pt x="3188" y="10080"/>
                  </a:cubicBezTo>
                  <a:cubicBezTo>
                    <a:pt x="3464" y="10187"/>
                    <a:pt x="3693" y="10221"/>
                    <a:pt x="3843" y="10256"/>
                  </a:cubicBezTo>
                  <a:cubicBezTo>
                    <a:pt x="3921" y="10270"/>
                    <a:pt x="3982" y="10277"/>
                    <a:pt x="4022" y="10277"/>
                  </a:cubicBezTo>
                  <a:cubicBezTo>
                    <a:pt x="4060" y="10277"/>
                    <a:pt x="4080" y="10271"/>
                    <a:pt x="4084" y="10258"/>
                  </a:cubicBezTo>
                  <a:cubicBezTo>
                    <a:pt x="4091" y="10232"/>
                    <a:pt x="4025" y="10179"/>
                    <a:pt x="3893" y="10103"/>
                  </a:cubicBezTo>
                  <a:cubicBezTo>
                    <a:pt x="3764" y="10022"/>
                    <a:pt x="3558" y="9944"/>
                    <a:pt x="3318" y="9800"/>
                  </a:cubicBezTo>
                  <a:cubicBezTo>
                    <a:pt x="3082" y="9650"/>
                    <a:pt x="2786" y="9486"/>
                    <a:pt x="2493" y="9227"/>
                  </a:cubicBezTo>
                  <a:cubicBezTo>
                    <a:pt x="2189" y="8986"/>
                    <a:pt x="1892" y="8658"/>
                    <a:pt x="1613" y="8266"/>
                  </a:cubicBezTo>
                  <a:cubicBezTo>
                    <a:pt x="1356" y="7861"/>
                    <a:pt x="1101" y="7394"/>
                    <a:pt x="958" y="6842"/>
                  </a:cubicBezTo>
                  <a:cubicBezTo>
                    <a:pt x="794" y="6259"/>
                    <a:pt x="718" y="5655"/>
                    <a:pt x="731" y="5049"/>
                  </a:cubicBezTo>
                  <a:cubicBezTo>
                    <a:pt x="754" y="4417"/>
                    <a:pt x="833" y="3728"/>
                    <a:pt x="1142" y="3169"/>
                  </a:cubicBezTo>
                  <a:cubicBezTo>
                    <a:pt x="1457" y="2579"/>
                    <a:pt x="1944" y="2052"/>
                    <a:pt x="2542" y="1647"/>
                  </a:cubicBezTo>
                  <a:cubicBezTo>
                    <a:pt x="3129" y="1252"/>
                    <a:pt x="3791" y="982"/>
                    <a:pt x="4488" y="856"/>
                  </a:cubicBezTo>
                  <a:cubicBezTo>
                    <a:pt x="4857" y="787"/>
                    <a:pt x="5227" y="757"/>
                    <a:pt x="5591" y="757"/>
                  </a:cubicBezTo>
                  <a:cubicBezTo>
                    <a:pt x="5894" y="757"/>
                    <a:pt x="6192" y="778"/>
                    <a:pt x="6482" y="815"/>
                  </a:cubicBezTo>
                  <a:cubicBezTo>
                    <a:pt x="7765" y="986"/>
                    <a:pt x="8867" y="1460"/>
                    <a:pt x="9743" y="1940"/>
                  </a:cubicBezTo>
                  <a:cubicBezTo>
                    <a:pt x="10621" y="2421"/>
                    <a:pt x="11289" y="2904"/>
                    <a:pt x="11758" y="3227"/>
                  </a:cubicBezTo>
                  <a:cubicBezTo>
                    <a:pt x="12180" y="3522"/>
                    <a:pt x="12438" y="3694"/>
                    <a:pt x="12513" y="3694"/>
                  </a:cubicBezTo>
                  <a:cubicBezTo>
                    <a:pt x="12521" y="3694"/>
                    <a:pt x="12527" y="3691"/>
                    <a:pt x="12531" y="3687"/>
                  </a:cubicBezTo>
                  <a:cubicBezTo>
                    <a:pt x="12567" y="3648"/>
                    <a:pt x="12368" y="3394"/>
                    <a:pt x="11956" y="2990"/>
                  </a:cubicBezTo>
                  <a:cubicBezTo>
                    <a:pt x="11365" y="2417"/>
                    <a:pt x="10720" y="1904"/>
                    <a:pt x="10029" y="1458"/>
                  </a:cubicBezTo>
                  <a:cubicBezTo>
                    <a:pt x="9151" y="895"/>
                    <a:pt x="7994" y="323"/>
                    <a:pt x="6588" y="93"/>
                  </a:cubicBezTo>
                  <a:cubicBezTo>
                    <a:pt x="6220" y="35"/>
                    <a:pt x="5836" y="1"/>
                    <a:pt x="5442" y="1"/>
                  </a:cubicBezTo>
                  <a:close/>
                </a:path>
              </a:pathLst>
            </a:custGeom>
            <a:solidFill>
              <a:srgbClr val="E850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33"/>
            <p:cNvSpPr/>
            <p:nvPr/>
          </p:nvSpPr>
          <p:spPr>
            <a:xfrm>
              <a:off x="3054800" y="417250"/>
              <a:ext cx="314200" cy="256900"/>
            </a:xfrm>
            <a:custGeom>
              <a:rect b="b" l="l" r="r" t="t"/>
              <a:pathLst>
                <a:path extrusionOk="0" h="10276" w="12568">
                  <a:moveTo>
                    <a:pt x="5441" y="0"/>
                  </a:moveTo>
                  <a:cubicBezTo>
                    <a:pt x="5085" y="0"/>
                    <a:pt x="4720" y="28"/>
                    <a:pt x="4352" y="90"/>
                  </a:cubicBezTo>
                  <a:cubicBezTo>
                    <a:pt x="3544" y="226"/>
                    <a:pt x="2775" y="533"/>
                    <a:pt x="2097" y="991"/>
                  </a:cubicBezTo>
                  <a:cubicBezTo>
                    <a:pt x="1402" y="1461"/>
                    <a:pt x="824" y="2090"/>
                    <a:pt x="455" y="2808"/>
                  </a:cubicBezTo>
                  <a:cubicBezTo>
                    <a:pt x="65" y="3559"/>
                    <a:pt x="9" y="4336"/>
                    <a:pt x="1" y="5044"/>
                  </a:cubicBezTo>
                  <a:cubicBezTo>
                    <a:pt x="6" y="5722"/>
                    <a:pt x="117" y="6395"/>
                    <a:pt x="330" y="7039"/>
                  </a:cubicBezTo>
                  <a:cubicBezTo>
                    <a:pt x="520" y="7648"/>
                    <a:pt x="840" y="8164"/>
                    <a:pt x="1161" y="8596"/>
                  </a:cubicBezTo>
                  <a:cubicBezTo>
                    <a:pt x="1505" y="9017"/>
                    <a:pt x="1869" y="9352"/>
                    <a:pt x="2228" y="9581"/>
                  </a:cubicBezTo>
                  <a:cubicBezTo>
                    <a:pt x="2577" y="9830"/>
                    <a:pt x="2916" y="9965"/>
                    <a:pt x="3188" y="10078"/>
                  </a:cubicBezTo>
                  <a:cubicBezTo>
                    <a:pt x="3462" y="10187"/>
                    <a:pt x="3693" y="10220"/>
                    <a:pt x="3841" y="10254"/>
                  </a:cubicBezTo>
                  <a:cubicBezTo>
                    <a:pt x="3921" y="10269"/>
                    <a:pt x="3981" y="10276"/>
                    <a:pt x="4022" y="10276"/>
                  </a:cubicBezTo>
                  <a:cubicBezTo>
                    <a:pt x="4059" y="10276"/>
                    <a:pt x="4080" y="10270"/>
                    <a:pt x="4083" y="10257"/>
                  </a:cubicBezTo>
                  <a:cubicBezTo>
                    <a:pt x="4091" y="10231"/>
                    <a:pt x="4024" y="10178"/>
                    <a:pt x="3892" y="10103"/>
                  </a:cubicBezTo>
                  <a:cubicBezTo>
                    <a:pt x="3763" y="10022"/>
                    <a:pt x="3558" y="9944"/>
                    <a:pt x="3318" y="9800"/>
                  </a:cubicBezTo>
                  <a:cubicBezTo>
                    <a:pt x="3082" y="9650"/>
                    <a:pt x="2786" y="9485"/>
                    <a:pt x="2493" y="9226"/>
                  </a:cubicBezTo>
                  <a:cubicBezTo>
                    <a:pt x="2188" y="8986"/>
                    <a:pt x="1891" y="8658"/>
                    <a:pt x="1613" y="8265"/>
                  </a:cubicBezTo>
                  <a:cubicBezTo>
                    <a:pt x="1356" y="7860"/>
                    <a:pt x="1099" y="7393"/>
                    <a:pt x="958" y="6841"/>
                  </a:cubicBezTo>
                  <a:cubicBezTo>
                    <a:pt x="795" y="6258"/>
                    <a:pt x="718" y="5655"/>
                    <a:pt x="732" y="5049"/>
                  </a:cubicBezTo>
                  <a:cubicBezTo>
                    <a:pt x="755" y="4417"/>
                    <a:pt x="834" y="3727"/>
                    <a:pt x="1144" y="3168"/>
                  </a:cubicBezTo>
                  <a:cubicBezTo>
                    <a:pt x="1457" y="2579"/>
                    <a:pt x="1944" y="2051"/>
                    <a:pt x="2542" y="1647"/>
                  </a:cubicBezTo>
                  <a:cubicBezTo>
                    <a:pt x="3129" y="1252"/>
                    <a:pt x="3791" y="982"/>
                    <a:pt x="4488" y="855"/>
                  </a:cubicBezTo>
                  <a:cubicBezTo>
                    <a:pt x="4857" y="787"/>
                    <a:pt x="5227" y="757"/>
                    <a:pt x="5591" y="757"/>
                  </a:cubicBezTo>
                  <a:cubicBezTo>
                    <a:pt x="5894" y="757"/>
                    <a:pt x="6193" y="778"/>
                    <a:pt x="6483" y="815"/>
                  </a:cubicBezTo>
                  <a:cubicBezTo>
                    <a:pt x="7765" y="985"/>
                    <a:pt x="8868" y="1460"/>
                    <a:pt x="9744" y="1940"/>
                  </a:cubicBezTo>
                  <a:cubicBezTo>
                    <a:pt x="10622" y="2421"/>
                    <a:pt x="11290" y="2903"/>
                    <a:pt x="11759" y="3226"/>
                  </a:cubicBezTo>
                  <a:cubicBezTo>
                    <a:pt x="12181" y="3521"/>
                    <a:pt x="12441" y="3693"/>
                    <a:pt x="12515" y="3693"/>
                  </a:cubicBezTo>
                  <a:cubicBezTo>
                    <a:pt x="12523" y="3693"/>
                    <a:pt x="12529" y="3691"/>
                    <a:pt x="12532" y="3687"/>
                  </a:cubicBezTo>
                  <a:cubicBezTo>
                    <a:pt x="12567" y="3647"/>
                    <a:pt x="12369" y="3394"/>
                    <a:pt x="11956" y="2988"/>
                  </a:cubicBezTo>
                  <a:cubicBezTo>
                    <a:pt x="11365" y="2416"/>
                    <a:pt x="10720" y="1903"/>
                    <a:pt x="10029" y="1457"/>
                  </a:cubicBezTo>
                  <a:cubicBezTo>
                    <a:pt x="9151" y="894"/>
                    <a:pt x="7993" y="323"/>
                    <a:pt x="6587" y="93"/>
                  </a:cubicBezTo>
                  <a:cubicBezTo>
                    <a:pt x="6219" y="34"/>
                    <a:pt x="5835" y="0"/>
                    <a:pt x="544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33"/>
            <p:cNvSpPr/>
            <p:nvPr/>
          </p:nvSpPr>
          <p:spPr>
            <a:xfrm>
              <a:off x="3004425" y="813600"/>
              <a:ext cx="314150" cy="256925"/>
            </a:xfrm>
            <a:custGeom>
              <a:rect b="b" l="l" r="r" t="t"/>
              <a:pathLst>
                <a:path extrusionOk="0" h="10277" w="12566">
                  <a:moveTo>
                    <a:pt x="5439" y="0"/>
                  </a:moveTo>
                  <a:cubicBezTo>
                    <a:pt x="5083" y="0"/>
                    <a:pt x="4719" y="28"/>
                    <a:pt x="4351" y="91"/>
                  </a:cubicBezTo>
                  <a:cubicBezTo>
                    <a:pt x="3543" y="227"/>
                    <a:pt x="2775" y="534"/>
                    <a:pt x="2096" y="992"/>
                  </a:cubicBezTo>
                  <a:cubicBezTo>
                    <a:pt x="1400" y="1461"/>
                    <a:pt x="823" y="2090"/>
                    <a:pt x="454" y="2807"/>
                  </a:cubicBezTo>
                  <a:cubicBezTo>
                    <a:pt x="64" y="3558"/>
                    <a:pt x="9" y="4336"/>
                    <a:pt x="0" y="5044"/>
                  </a:cubicBezTo>
                  <a:cubicBezTo>
                    <a:pt x="5" y="5721"/>
                    <a:pt x="117" y="6394"/>
                    <a:pt x="329" y="7038"/>
                  </a:cubicBezTo>
                  <a:cubicBezTo>
                    <a:pt x="520" y="7648"/>
                    <a:pt x="838" y="8165"/>
                    <a:pt x="1160" y="8597"/>
                  </a:cubicBezTo>
                  <a:cubicBezTo>
                    <a:pt x="1504" y="9018"/>
                    <a:pt x="1868" y="9353"/>
                    <a:pt x="2226" y="9581"/>
                  </a:cubicBezTo>
                  <a:cubicBezTo>
                    <a:pt x="2575" y="9829"/>
                    <a:pt x="2916" y="9965"/>
                    <a:pt x="3186" y="10079"/>
                  </a:cubicBezTo>
                  <a:cubicBezTo>
                    <a:pt x="3461" y="10187"/>
                    <a:pt x="3691" y="10221"/>
                    <a:pt x="3841" y="10254"/>
                  </a:cubicBezTo>
                  <a:cubicBezTo>
                    <a:pt x="3920" y="10269"/>
                    <a:pt x="3980" y="10276"/>
                    <a:pt x="4020" y="10276"/>
                  </a:cubicBezTo>
                  <a:cubicBezTo>
                    <a:pt x="4058" y="10276"/>
                    <a:pt x="4079" y="10270"/>
                    <a:pt x="4083" y="10258"/>
                  </a:cubicBezTo>
                  <a:cubicBezTo>
                    <a:pt x="4090" y="10231"/>
                    <a:pt x="4023" y="10179"/>
                    <a:pt x="3892" y="10103"/>
                  </a:cubicBezTo>
                  <a:cubicBezTo>
                    <a:pt x="3763" y="10021"/>
                    <a:pt x="3557" y="9943"/>
                    <a:pt x="3318" y="9799"/>
                  </a:cubicBezTo>
                  <a:cubicBezTo>
                    <a:pt x="3081" y="9649"/>
                    <a:pt x="2784" y="9485"/>
                    <a:pt x="2492" y="9227"/>
                  </a:cubicBezTo>
                  <a:cubicBezTo>
                    <a:pt x="2188" y="8986"/>
                    <a:pt x="1890" y="8657"/>
                    <a:pt x="1613" y="8266"/>
                  </a:cubicBezTo>
                  <a:cubicBezTo>
                    <a:pt x="1356" y="7860"/>
                    <a:pt x="1099" y="7394"/>
                    <a:pt x="956" y="6842"/>
                  </a:cubicBezTo>
                  <a:cubicBezTo>
                    <a:pt x="793" y="6258"/>
                    <a:pt x="716" y="5654"/>
                    <a:pt x="730" y="5048"/>
                  </a:cubicBezTo>
                  <a:cubicBezTo>
                    <a:pt x="754" y="4416"/>
                    <a:pt x="831" y="3728"/>
                    <a:pt x="1142" y="3168"/>
                  </a:cubicBezTo>
                  <a:cubicBezTo>
                    <a:pt x="1456" y="2578"/>
                    <a:pt x="1943" y="2051"/>
                    <a:pt x="2540" y="1647"/>
                  </a:cubicBezTo>
                  <a:cubicBezTo>
                    <a:pt x="3127" y="1251"/>
                    <a:pt x="3790" y="981"/>
                    <a:pt x="4486" y="855"/>
                  </a:cubicBezTo>
                  <a:cubicBezTo>
                    <a:pt x="4854" y="786"/>
                    <a:pt x="5223" y="756"/>
                    <a:pt x="5586" y="756"/>
                  </a:cubicBezTo>
                  <a:cubicBezTo>
                    <a:pt x="5890" y="756"/>
                    <a:pt x="6189" y="777"/>
                    <a:pt x="6481" y="815"/>
                  </a:cubicBezTo>
                  <a:cubicBezTo>
                    <a:pt x="7764" y="986"/>
                    <a:pt x="8867" y="1460"/>
                    <a:pt x="9742" y="1939"/>
                  </a:cubicBezTo>
                  <a:cubicBezTo>
                    <a:pt x="10621" y="2420"/>
                    <a:pt x="11288" y="2904"/>
                    <a:pt x="11758" y="3226"/>
                  </a:cubicBezTo>
                  <a:cubicBezTo>
                    <a:pt x="12179" y="3522"/>
                    <a:pt x="12439" y="3693"/>
                    <a:pt x="12513" y="3693"/>
                  </a:cubicBezTo>
                  <a:cubicBezTo>
                    <a:pt x="12521" y="3693"/>
                    <a:pt x="12527" y="3691"/>
                    <a:pt x="12531" y="3687"/>
                  </a:cubicBezTo>
                  <a:cubicBezTo>
                    <a:pt x="12565" y="3648"/>
                    <a:pt x="12367" y="3394"/>
                    <a:pt x="11954" y="2989"/>
                  </a:cubicBezTo>
                  <a:cubicBezTo>
                    <a:pt x="11364" y="2417"/>
                    <a:pt x="10718" y="1904"/>
                    <a:pt x="10028" y="1459"/>
                  </a:cubicBezTo>
                  <a:cubicBezTo>
                    <a:pt x="9150" y="894"/>
                    <a:pt x="7993" y="322"/>
                    <a:pt x="6586" y="93"/>
                  </a:cubicBezTo>
                  <a:cubicBezTo>
                    <a:pt x="6218" y="35"/>
                    <a:pt x="5833" y="0"/>
                    <a:pt x="543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33"/>
            <p:cNvSpPr/>
            <p:nvPr/>
          </p:nvSpPr>
          <p:spPr>
            <a:xfrm>
              <a:off x="2954000" y="1209950"/>
              <a:ext cx="314150" cy="256925"/>
            </a:xfrm>
            <a:custGeom>
              <a:rect b="b" l="l" r="r" t="t"/>
              <a:pathLst>
                <a:path extrusionOk="0" h="10277" w="12566">
                  <a:moveTo>
                    <a:pt x="5441" y="1"/>
                  </a:moveTo>
                  <a:cubicBezTo>
                    <a:pt x="5084" y="1"/>
                    <a:pt x="4719" y="28"/>
                    <a:pt x="4351" y="91"/>
                  </a:cubicBezTo>
                  <a:cubicBezTo>
                    <a:pt x="3544" y="226"/>
                    <a:pt x="2775" y="534"/>
                    <a:pt x="2096" y="992"/>
                  </a:cubicBezTo>
                  <a:cubicBezTo>
                    <a:pt x="1400" y="1462"/>
                    <a:pt x="824" y="2091"/>
                    <a:pt x="454" y="2808"/>
                  </a:cubicBezTo>
                  <a:cubicBezTo>
                    <a:pt x="65" y="3559"/>
                    <a:pt x="9" y="4336"/>
                    <a:pt x="1" y="5044"/>
                  </a:cubicBezTo>
                  <a:cubicBezTo>
                    <a:pt x="5" y="5722"/>
                    <a:pt x="117" y="6395"/>
                    <a:pt x="330" y="7039"/>
                  </a:cubicBezTo>
                  <a:cubicBezTo>
                    <a:pt x="520" y="7648"/>
                    <a:pt x="840" y="8165"/>
                    <a:pt x="1161" y="8597"/>
                  </a:cubicBezTo>
                  <a:cubicBezTo>
                    <a:pt x="1505" y="9017"/>
                    <a:pt x="1869" y="9353"/>
                    <a:pt x="2227" y="9582"/>
                  </a:cubicBezTo>
                  <a:cubicBezTo>
                    <a:pt x="2575" y="9830"/>
                    <a:pt x="2916" y="9966"/>
                    <a:pt x="3188" y="10079"/>
                  </a:cubicBezTo>
                  <a:cubicBezTo>
                    <a:pt x="3462" y="10188"/>
                    <a:pt x="3692" y="10220"/>
                    <a:pt x="3841" y="10255"/>
                  </a:cubicBezTo>
                  <a:cubicBezTo>
                    <a:pt x="3920" y="10269"/>
                    <a:pt x="3979" y="10277"/>
                    <a:pt x="4020" y="10277"/>
                  </a:cubicBezTo>
                  <a:cubicBezTo>
                    <a:pt x="4058" y="10277"/>
                    <a:pt x="4079" y="10270"/>
                    <a:pt x="4083" y="10257"/>
                  </a:cubicBezTo>
                  <a:cubicBezTo>
                    <a:pt x="4091" y="10232"/>
                    <a:pt x="4024" y="10178"/>
                    <a:pt x="3892" y="10104"/>
                  </a:cubicBezTo>
                  <a:cubicBezTo>
                    <a:pt x="3763" y="10023"/>
                    <a:pt x="3558" y="9945"/>
                    <a:pt x="3318" y="9800"/>
                  </a:cubicBezTo>
                  <a:cubicBezTo>
                    <a:pt x="3081" y="9651"/>
                    <a:pt x="2785" y="9487"/>
                    <a:pt x="2493" y="9227"/>
                  </a:cubicBezTo>
                  <a:cubicBezTo>
                    <a:pt x="2188" y="8987"/>
                    <a:pt x="1891" y="8659"/>
                    <a:pt x="1613" y="8266"/>
                  </a:cubicBezTo>
                  <a:cubicBezTo>
                    <a:pt x="1356" y="7862"/>
                    <a:pt x="1099" y="7394"/>
                    <a:pt x="956" y="6842"/>
                  </a:cubicBezTo>
                  <a:cubicBezTo>
                    <a:pt x="793" y="6260"/>
                    <a:pt x="717" y="5656"/>
                    <a:pt x="731" y="5050"/>
                  </a:cubicBezTo>
                  <a:cubicBezTo>
                    <a:pt x="754" y="4418"/>
                    <a:pt x="832" y="3728"/>
                    <a:pt x="1142" y="3169"/>
                  </a:cubicBezTo>
                  <a:cubicBezTo>
                    <a:pt x="1456" y="2580"/>
                    <a:pt x="1943" y="2052"/>
                    <a:pt x="2540" y="1648"/>
                  </a:cubicBezTo>
                  <a:cubicBezTo>
                    <a:pt x="3127" y="1253"/>
                    <a:pt x="3790" y="983"/>
                    <a:pt x="4486" y="856"/>
                  </a:cubicBezTo>
                  <a:cubicBezTo>
                    <a:pt x="4856" y="788"/>
                    <a:pt x="5226" y="758"/>
                    <a:pt x="5589" y="758"/>
                  </a:cubicBezTo>
                  <a:cubicBezTo>
                    <a:pt x="5892" y="758"/>
                    <a:pt x="6191" y="779"/>
                    <a:pt x="6481" y="816"/>
                  </a:cubicBezTo>
                  <a:cubicBezTo>
                    <a:pt x="7764" y="986"/>
                    <a:pt x="8867" y="1461"/>
                    <a:pt x="9742" y="1941"/>
                  </a:cubicBezTo>
                  <a:cubicBezTo>
                    <a:pt x="10620" y="2422"/>
                    <a:pt x="11288" y="2905"/>
                    <a:pt x="11758" y="3227"/>
                  </a:cubicBezTo>
                  <a:cubicBezTo>
                    <a:pt x="12179" y="3522"/>
                    <a:pt x="12438" y="3694"/>
                    <a:pt x="12513" y="3694"/>
                  </a:cubicBezTo>
                  <a:cubicBezTo>
                    <a:pt x="12521" y="3694"/>
                    <a:pt x="12527" y="3692"/>
                    <a:pt x="12531" y="3688"/>
                  </a:cubicBezTo>
                  <a:cubicBezTo>
                    <a:pt x="12566" y="3648"/>
                    <a:pt x="12367" y="3395"/>
                    <a:pt x="11954" y="2990"/>
                  </a:cubicBezTo>
                  <a:cubicBezTo>
                    <a:pt x="11364" y="2417"/>
                    <a:pt x="10719" y="1905"/>
                    <a:pt x="10028" y="1458"/>
                  </a:cubicBezTo>
                  <a:cubicBezTo>
                    <a:pt x="9151" y="895"/>
                    <a:pt x="7993" y="323"/>
                    <a:pt x="6587" y="93"/>
                  </a:cubicBezTo>
                  <a:cubicBezTo>
                    <a:pt x="6219" y="35"/>
                    <a:pt x="5835" y="1"/>
                    <a:pt x="544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33"/>
            <p:cNvSpPr/>
            <p:nvPr/>
          </p:nvSpPr>
          <p:spPr>
            <a:xfrm>
              <a:off x="2903600" y="1606300"/>
              <a:ext cx="314175" cy="256925"/>
            </a:xfrm>
            <a:custGeom>
              <a:rect b="b" l="l" r="r" t="t"/>
              <a:pathLst>
                <a:path extrusionOk="0" h="10277" w="12567">
                  <a:moveTo>
                    <a:pt x="5441" y="1"/>
                  </a:moveTo>
                  <a:cubicBezTo>
                    <a:pt x="5084" y="1"/>
                    <a:pt x="4719" y="28"/>
                    <a:pt x="4351" y="91"/>
                  </a:cubicBezTo>
                  <a:cubicBezTo>
                    <a:pt x="3544" y="227"/>
                    <a:pt x="2775" y="534"/>
                    <a:pt x="2096" y="992"/>
                  </a:cubicBezTo>
                  <a:cubicBezTo>
                    <a:pt x="1401" y="1461"/>
                    <a:pt x="824" y="2090"/>
                    <a:pt x="455" y="2808"/>
                  </a:cubicBezTo>
                  <a:cubicBezTo>
                    <a:pt x="65" y="3559"/>
                    <a:pt x="9" y="4337"/>
                    <a:pt x="0" y="5045"/>
                  </a:cubicBezTo>
                  <a:cubicBezTo>
                    <a:pt x="5" y="5722"/>
                    <a:pt x="116" y="6395"/>
                    <a:pt x="330" y="7038"/>
                  </a:cubicBezTo>
                  <a:cubicBezTo>
                    <a:pt x="520" y="7648"/>
                    <a:pt x="839" y="8164"/>
                    <a:pt x="1161" y="8598"/>
                  </a:cubicBezTo>
                  <a:cubicBezTo>
                    <a:pt x="1504" y="9018"/>
                    <a:pt x="1868" y="9352"/>
                    <a:pt x="2227" y="9581"/>
                  </a:cubicBezTo>
                  <a:cubicBezTo>
                    <a:pt x="2576" y="9830"/>
                    <a:pt x="2915" y="9965"/>
                    <a:pt x="3187" y="10080"/>
                  </a:cubicBezTo>
                  <a:cubicBezTo>
                    <a:pt x="3462" y="10187"/>
                    <a:pt x="3692" y="10221"/>
                    <a:pt x="3842" y="10254"/>
                  </a:cubicBezTo>
                  <a:cubicBezTo>
                    <a:pt x="3921" y="10269"/>
                    <a:pt x="3982" y="10277"/>
                    <a:pt x="4022" y="10277"/>
                  </a:cubicBezTo>
                  <a:cubicBezTo>
                    <a:pt x="4059" y="10277"/>
                    <a:pt x="4079" y="10270"/>
                    <a:pt x="4082" y="10258"/>
                  </a:cubicBezTo>
                  <a:cubicBezTo>
                    <a:pt x="4090" y="10231"/>
                    <a:pt x="4024" y="10179"/>
                    <a:pt x="3892" y="10103"/>
                  </a:cubicBezTo>
                  <a:cubicBezTo>
                    <a:pt x="3764" y="10022"/>
                    <a:pt x="3558" y="9944"/>
                    <a:pt x="3319" y="9800"/>
                  </a:cubicBezTo>
                  <a:cubicBezTo>
                    <a:pt x="3081" y="9650"/>
                    <a:pt x="2785" y="9486"/>
                    <a:pt x="2492" y="9227"/>
                  </a:cubicBezTo>
                  <a:cubicBezTo>
                    <a:pt x="2189" y="8986"/>
                    <a:pt x="1891" y="8658"/>
                    <a:pt x="1613" y="8266"/>
                  </a:cubicBezTo>
                  <a:cubicBezTo>
                    <a:pt x="1357" y="7860"/>
                    <a:pt x="1100" y="7394"/>
                    <a:pt x="957" y="6842"/>
                  </a:cubicBezTo>
                  <a:cubicBezTo>
                    <a:pt x="794" y="6258"/>
                    <a:pt x="717" y="5655"/>
                    <a:pt x="731" y="5049"/>
                  </a:cubicBezTo>
                  <a:cubicBezTo>
                    <a:pt x="754" y="4417"/>
                    <a:pt x="832" y="3728"/>
                    <a:pt x="1143" y="3167"/>
                  </a:cubicBezTo>
                  <a:cubicBezTo>
                    <a:pt x="1456" y="2579"/>
                    <a:pt x="1943" y="2052"/>
                    <a:pt x="2541" y="1647"/>
                  </a:cubicBezTo>
                  <a:cubicBezTo>
                    <a:pt x="3128" y="1252"/>
                    <a:pt x="3790" y="982"/>
                    <a:pt x="4487" y="856"/>
                  </a:cubicBezTo>
                  <a:cubicBezTo>
                    <a:pt x="4856" y="787"/>
                    <a:pt x="5226" y="757"/>
                    <a:pt x="5590" y="757"/>
                  </a:cubicBezTo>
                  <a:cubicBezTo>
                    <a:pt x="5893" y="757"/>
                    <a:pt x="6191" y="778"/>
                    <a:pt x="6481" y="815"/>
                  </a:cubicBezTo>
                  <a:cubicBezTo>
                    <a:pt x="7765" y="986"/>
                    <a:pt x="8866" y="1460"/>
                    <a:pt x="9742" y="1940"/>
                  </a:cubicBezTo>
                  <a:cubicBezTo>
                    <a:pt x="10620" y="2421"/>
                    <a:pt x="11288" y="2905"/>
                    <a:pt x="11757" y="3227"/>
                  </a:cubicBezTo>
                  <a:cubicBezTo>
                    <a:pt x="12179" y="3522"/>
                    <a:pt x="12438" y="3693"/>
                    <a:pt x="12512" y="3693"/>
                  </a:cubicBezTo>
                  <a:cubicBezTo>
                    <a:pt x="12520" y="3693"/>
                    <a:pt x="12526" y="3691"/>
                    <a:pt x="12530" y="3687"/>
                  </a:cubicBezTo>
                  <a:cubicBezTo>
                    <a:pt x="12566" y="3647"/>
                    <a:pt x="12367" y="3394"/>
                    <a:pt x="11955" y="2990"/>
                  </a:cubicBezTo>
                  <a:cubicBezTo>
                    <a:pt x="11364" y="2417"/>
                    <a:pt x="10719" y="1904"/>
                    <a:pt x="10028" y="1458"/>
                  </a:cubicBezTo>
                  <a:cubicBezTo>
                    <a:pt x="9150" y="895"/>
                    <a:pt x="7992" y="323"/>
                    <a:pt x="6587" y="93"/>
                  </a:cubicBezTo>
                  <a:cubicBezTo>
                    <a:pt x="6219" y="34"/>
                    <a:pt x="5835" y="1"/>
                    <a:pt x="544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33"/>
            <p:cNvSpPr/>
            <p:nvPr/>
          </p:nvSpPr>
          <p:spPr>
            <a:xfrm>
              <a:off x="2853200" y="2002675"/>
              <a:ext cx="314150" cy="256900"/>
            </a:xfrm>
            <a:custGeom>
              <a:rect b="b" l="l" r="r" t="t"/>
              <a:pathLst>
                <a:path extrusionOk="0" h="10276" w="12566">
                  <a:moveTo>
                    <a:pt x="5441" y="0"/>
                  </a:moveTo>
                  <a:cubicBezTo>
                    <a:pt x="5084" y="0"/>
                    <a:pt x="4720" y="28"/>
                    <a:pt x="4351" y="90"/>
                  </a:cubicBezTo>
                  <a:cubicBezTo>
                    <a:pt x="3543" y="226"/>
                    <a:pt x="2775" y="533"/>
                    <a:pt x="2096" y="991"/>
                  </a:cubicBezTo>
                  <a:cubicBezTo>
                    <a:pt x="1401" y="1461"/>
                    <a:pt x="823" y="2089"/>
                    <a:pt x="455" y="2808"/>
                  </a:cubicBezTo>
                  <a:cubicBezTo>
                    <a:pt x="66" y="3559"/>
                    <a:pt x="9" y="4335"/>
                    <a:pt x="1" y="5044"/>
                  </a:cubicBezTo>
                  <a:cubicBezTo>
                    <a:pt x="5" y="5722"/>
                    <a:pt x="116" y="6395"/>
                    <a:pt x="329" y="7038"/>
                  </a:cubicBezTo>
                  <a:cubicBezTo>
                    <a:pt x="519" y="7648"/>
                    <a:pt x="839" y="8164"/>
                    <a:pt x="1161" y="8596"/>
                  </a:cubicBezTo>
                  <a:cubicBezTo>
                    <a:pt x="1503" y="9017"/>
                    <a:pt x="1867" y="9352"/>
                    <a:pt x="2226" y="9581"/>
                  </a:cubicBezTo>
                  <a:cubicBezTo>
                    <a:pt x="2575" y="9828"/>
                    <a:pt x="2916" y="9964"/>
                    <a:pt x="3187" y="10078"/>
                  </a:cubicBezTo>
                  <a:cubicBezTo>
                    <a:pt x="3462" y="10186"/>
                    <a:pt x="3692" y="10220"/>
                    <a:pt x="3841" y="10254"/>
                  </a:cubicBezTo>
                  <a:cubicBezTo>
                    <a:pt x="3920" y="10268"/>
                    <a:pt x="3981" y="10276"/>
                    <a:pt x="4021" y="10276"/>
                  </a:cubicBezTo>
                  <a:cubicBezTo>
                    <a:pt x="4058" y="10276"/>
                    <a:pt x="4079" y="10269"/>
                    <a:pt x="4083" y="10257"/>
                  </a:cubicBezTo>
                  <a:cubicBezTo>
                    <a:pt x="4091" y="10231"/>
                    <a:pt x="4023" y="10178"/>
                    <a:pt x="3892" y="10103"/>
                  </a:cubicBezTo>
                  <a:cubicBezTo>
                    <a:pt x="3764" y="10021"/>
                    <a:pt x="3558" y="9942"/>
                    <a:pt x="3319" y="9799"/>
                  </a:cubicBezTo>
                  <a:cubicBezTo>
                    <a:pt x="3082" y="9649"/>
                    <a:pt x="2786" y="9484"/>
                    <a:pt x="2493" y="9226"/>
                  </a:cubicBezTo>
                  <a:cubicBezTo>
                    <a:pt x="2189" y="8986"/>
                    <a:pt x="1892" y="8657"/>
                    <a:pt x="1614" y="8265"/>
                  </a:cubicBezTo>
                  <a:cubicBezTo>
                    <a:pt x="1356" y="7859"/>
                    <a:pt x="1100" y="7393"/>
                    <a:pt x="957" y="6841"/>
                  </a:cubicBezTo>
                  <a:cubicBezTo>
                    <a:pt x="794" y="6258"/>
                    <a:pt x="718" y="5653"/>
                    <a:pt x="730" y="5048"/>
                  </a:cubicBezTo>
                  <a:cubicBezTo>
                    <a:pt x="754" y="4415"/>
                    <a:pt x="833" y="3727"/>
                    <a:pt x="1142" y="3167"/>
                  </a:cubicBezTo>
                  <a:cubicBezTo>
                    <a:pt x="1456" y="2578"/>
                    <a:pt x="1943" y="2050"/>
                    <a:pt x="2541" y="1647"/>
                  </a:cubicBezTo>
                  <a:cubicBezTo>
                    <a:pt x="3128" y="1251"/>
                    <a:pt x="3790" y="982"/>
                    <a:pt x="4486" y="855"/>
                  </a:cubicBezTo>
                  <a:cubicBezTo>
                    <a:pt x="4855" y="787"/>
                    <a:pt x="5223" y="757"/>
                    <a:pt x="5586" y="757"/>
                  </a:cubicBezTo>
                  <a:cubicBezTo>
                    <a:pt x="5890" y="757"/>
                    <a:pt x="6190" y="778"/>
                    <a:pt x="6482" y="815"/>
                  </a:cubicBezTo>
                  <a:cubicBezTo>
                    <a:pt x="7764" y="986"/>
                    <a:pt x="8867" y="1461"/>
                    <a:pt x="9742" y="1939"/>
                  </a:cubicBezTo>
                  <a:cubicBezTo>
                    <a:pt x="10621" y="2421"/>
                    <a:pt x="11288" y="2904"/>
                    <a:pt x="11758" y="3226"/>
                  </a:cubicBezTo>
                  <a:cubicBezTo>
                    <a:pt x="12179" y="3522"/>
                    <a:pt x="12439" y="3694"/>
                    <a:pt x="12513" y="3694"/>
                  </a:cubicBezTo>
                  <a:cubicBezTo>
                    <a:pt x="12521" y="3694"/>
                    <a:pt x="12527" y="3692"/>
                    <a:pt x="12531" y="3688"/>
                  </a:cubicBezTo>
                  <a:cubicBezTo>
                    <a:pt x="12566" y="3648"/>
                    <a:pt x="12368" y="3395"/>
                    <a:pt x="11954" y="2989"/>
                  </a:cubicBezTo>
                  <a:cubicBezTo>
                    <a:pt x="11365" y="2416"/>
                    <a:pt x="10720" y="1903"/>
                    <a:pt x="10028" y="1458"/>
                  </a:cubicBezTo>
                  <a:cubicBezTo>
                    <a:pt x="9151" y="893"/>
                    <a:pt x="7993" y="323"/>
                    <a:pt x="6588" y="92"/>
                  </a:cubicBezTo>
                  <a:cubicBezTo>
                    <a:pt x="6220" y="34"/>
                    <a:pt x="5835" y="0"/>
                    <a:pt x="544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33"/>
            <p:cNvSpPr/>
            <p:nvPr/>
          </p:nvSpPr>
          <p:spPr>
            <a:xfrm>
              <a:off x="2802775" y="2399025"/>
              <a:ext cx="314200" cy="256925"/>
            </a:xfrm>
            <a:custGeom>
              <a:rect b="b" l="l" r="r" t="t"/>
              <a:pathLst>
                <a:path extrusionOk="0" h="10277" w="12568">
                  <a:moveTo>
                    <a:pt x="5439" y="0"/>
                  </a:moveTo>
                  <a:cubicBezTo>
                    <a:pt x="5083" y="0"/>
                    <a:pt x="4719" y="28"/>
                    <a:pt x="4352" y="91"/>
                  </a:cubicBezTo>
                  <a:cubicBezTo>
                    <a:pt x="3544" y="225"/>
                    <a:pt x="2775" y="534"/>
                    <a:pt x="2097" y="991"/>
                  </a:cubicBezTo>
                  <a:cubicBezTo>
                    <a:pt x="1401" y="1461"/>
                    <a:pt x="824" y="2090"/>
                    <a:pt x="455" y="2807"/>
                  </a:cubicBezTo>
                  <a:cubicBezTo>
                    <a:pt x="66" y="3559"/>
                    <a:pt x="9" y="4336"/>
                    <a:pt x="1" y="5043"/>
                  </a:cubicBezTo>
                  <a:cubicBezTo>
                    <a:pt x="6" y="5721"/>
                    <a:pt x="117" y="6394"/>
                    <a:pt x="330" y="7038"/>
                  </a:cubicBezTo>
                  <a:cubicBezTo>
                    <a:pt x="520" y="7648"/>
                    <a:pt x="840" y="8164"/>
                    <a:pt x="1162" y="8597"/>
                  </a:cubicBezTo>
                  <a:cubicBezTo>
                    <a:pt x="1505" y="9018"/>
                    <a:pt x="1869" y="9352"/>
                    <a:pt x="2228" y="9581"/>
                  </a:cubicBezTo>
                  <a:cubicBezTo>
                    <a:pt x="2577" y="9829"/>
                    <a:pt x="2916" y="9965"/>
                    <a:pt x="3188" y="10079"/>
                  </a:cubicBezTo>
                  <a:cubicBezTo>
                    <a:pt x="3462" y="10187"/>
                    <a:pt x="3692" y="10221"/>
                    <a:pt x="3842" y="10254"/>
                  </a:cubicBezTo>
                  <a:cubicBezTo>
                    <a:pt x="3921" y="10269"/>
                    <a:pt x="3981" y="10276"/>
                    <a:pt x="4022" y="10276"/>
                  </a:cubicBezTo>
                  <a:cubicBezTo>
                    <a:pt x="4059" y="10276"/>
                    <a:pt x="4080" y="10270"/>
                    <a:pt x="4083" y="10258"/>
                  </a:cubicBezTo>
                  <a:cubicBezTo>
                    <a:pt x="4091" y="10231"/>
                    <a:pt x="4025" y="10178"/>
                    <a:pt x="3892" y="10103"/>
                  </a:cubicBezTo>
                  <a:cubicBezTo>
                    <a:pt x="3763" y="10021"/>
                    <a:pt x="3558" y="9943"/>
                    <a:pt x="3318" y="9799"/>
                  </a:cubicBezTo>
                  <a:cubicBezTo>
                    <a:pt x="3082" y="9649"/>
                    <a:pt x="2786" y="9485"/>
                    <a:pt x="2493" y="9227"/>
                  </a:cubicBezTo>
                  <a:cubicBezTo>
                    <a:pt x="2188" y="8986"/>
                    <a:pt x="1891" y="8657"/>
                    <a:pt x="1613" y="8265"/>
                  </a:cubicBezTo>
                  <a:cubicBezTo>
                    <a:pt x="1356" y="7860"/>
                    <a:pt x="1099" y="7394"/>
                    <a:pt x="957" y="6842"/>
                  </a:cubicBezTo>
                  <a:cubicBezTo>
                    <a:pt x="794" y="6258"/>
                    <a:pt x="718" y="5654"/>
                    <a:pt x="731" y="5048"/>
                  </a:cubicBezTo>
                  <a:cubicBezTo>
                    <a:pt x="754" y="4416"/>
                    <a:pt x="833" y="3728"/>
                    <a:pt x="1142" y="3167"/>
                  </a:cubicBezTo>
                  <a:cubicBezTo>
                    <a:pt x="1456" y="2578"/>
                    <a:pt x="1943" y="2050"/>
                    <a:pt x="2542" y="1647"/>
                  </a:cubicBezTo>
                  <a:cubicBezTo>
                    <a:pt x="3129" y="1251"/>
                    <a:pt x="3790" y="981"/>
                    <a:pt x="4488" y="854"/>
                  </a:cubicBezTo>
                  <a:cubicBezTo>
                    <a:pt x="4856" y="786"/>
                    <a:pt x="5224" y="756"/>
                    <a:pt x="5587" y="756"/>
                  </a:cubicBezTo>
                  <a:cubicBezTo>
                    <a:pt x="5891" y="756"/>
                    <a:pt x="6190" y="777"/>
                    <a:pt x="6482" y="815"/>
                  </a:cubicBezTo>
                  <a:cubicBezTo>
                    <a:pt x="7765" y="986"/>
                    <a:pt x="8867" y="1460"/>
                    <a:pt x="9743" y="1939"/>
                  </a:cubicBezTo>
                  <a:cubicBezTo>
                    <a:pt x="10621" y="2420"/>
                    <a:pt x="11288" y="2904"/>
                    <a:pt x="11758" y="3226"/>
                  </a:cubicBezTo>
                  <a:cubicBezTo>
                    <a:pt x="12181" y="3521"/>
                    <a:pt x="12440" y="3693"/>
                    <a:pt x="12514" y="3693"/>
                  </a:cubicBezTo>
                  <a:cubicBezTo>
                    <a:pt x="12522" y="3693"/>
                    <a:pt x="12527" y="3691"/>
                    <a:pt x="12531" y="3687"/>
                  </a:cubicBezTo>
                  <a:cubicBezTo>
                    <a:pt x="12567" y="3647"/>
                    <a:pt x="12368" y="3394"/>
                    <a:pt x="11954" y="2988"/>
                  </a:cubicBezTo>
                  <a:cubicBezTo>
                    <a:pt x="11365" y="2415"/>
                    <a:pt x="10720" y="1903"/>
                    <a:pt x="10028" y="1458"/>
                  </a:cubicBezTo>
                  <a:cubicBezTo>
                    <a:pt x="9151" y="894"/>
                    <a:pt x="7993" y="322"/>
                    <a:pt x="6588" y="93"/>
                  </a:cubicBezTo>
                  <a:cubicBezTo>
                    <a:pt x="6219" y="34"/>
                    <a:pt x="5834" y="0"/>
                    <a:pt x="543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33"/>
            <p:cNvSpPr/>
            <p:nvPr/>
          </p:nvSpPr>
          <p:spPr>
            <a:xfrm>
              <a:off x="2752400" y="2795350"/>
              <a:ext cx="314150" cy="256925"/>
            </a:xfrm>
            <a:custGeom>
              <a:rect b="b" l="l" r="r" t="t"/>
              <a:pathLst>
                <a:path extrusionOk="0" h="10277" w="12566">
                  <a:moveTo>
                    <a:pt x="5440" y="1"/>
                  </a:moveTo>
                  <a:cubicBezTo>
                    <a:pt x="5083" y="1"/>
                    <a:pt x="4718" y="29"/>
                    <a:pt x="4350" y="91"/>
                  </a:cubicBezTo>
                  <a:cubicBezTo>
                    <a:pt x="3543" y="227"/>
                    <a:pt x="2774" y="534"/>
                    <a:pt x="2096" y="992"/>
                  </a:cubicBezTo>
                  <a:cubicBezTo>
                    <a:pt x="1400" y="1461"/>
                    <a:pt x="823" y="2090"/>
                    <a:pt x="454" y="2809"/>
                  </a:cubicBezTo>
                  <a:cubicBezTo>
                    <a:pt x="64" y="3559"/>
                    <a:pt x="8" y="4337"/>
                    <a:pt x="0" y="5045"/>
                  </a:cubicBezTo>
                  <a:cubicBezTo>
                    <a:pt x="5" y="5723"/>
                    <a:pt x="115" y="6396"/>
                    <a:pt x="329" y="7038"/>
                  </a:cubicBezTo>
                  <a:cubicBezTo>
                    <a:pt x="519" y="7649"/>
                    <a:pt x="838" y="8165"/>
                    <a:pt x="1160" y="8597"/>
                  </a:cubicBezTo>
                  <a:cubicBezTo>
                    <a:pt x="1503" y="9018"/>
                    <a:pt x="1867" y="9353"/>
                    <a:pt x="2226" y="9582"/>
                  </a:cubicBezTo>
                  <a:cubicBezTo>
                    <a:pt x="2575" y="9830"/>
                    <a:pt x="2916" y="9965"/>
                    <a:pt x="3186" y="10079"/>
                  </a:cubicBezTo>
                  <a:cubicBezTo>
                    <a:pt x="3462" y="10187"/>
                    <a:pt x="3691" y="10221"/>
                    <a:pt x="3841" y="10255"/>
                  </a:cubicBezTo>
                  <a:cubicBezTo>
                    <a:pt x="3920" y="10269"/>
                    <a:pt x="3980" y="10276"/>
                    <a:pt x="4020" y="10276"/>
                  </a:cubicBezTo>
                  <a:cubicBezTo>
                    <a:pt x="4058" y="10276"/>
                    <a:pt x="4079" y="10270"/>
                    <a:pt x="4083" y="10258"/>
                  </a:cubicBezTo>
                  <a:cubicBezTo>
                    <a:pt x="4089" y="10231"/>
                    <a:pt x="4023" y="10179"/>
                    <a:pt x="3891" y="10103"/>
                  </a:cubicBezTo>
                  <a:cubicBezTo>
                    <a:pt x="3763" y="10022"/>
                    <a:pt x="3556" y="9944"/>
                    <a:pt x="3318" y="9800"/>
                  </a:cubicBezTo>
                  <a:cubicBezTo>
                    <a:pt x="3081" y="9650"/>
                    <a:pt x="2784" y="9486"/>
                    <a:pt x="2491" y="9227"/>
                  </a:cubicBezTo>
                  <a:cubicBezTo>
                    <a:pt x="2188" y="8986"/>
                    <a:pt x="1890" y="8659"/>
                    <a:pt x="1611" y="8266"/>
                  </a:cubicBezTo>
                  <a:cubicBezTo>
                    <a:pt x="1354" y="7860"/>
                    <a:pt x="1099" y="7394"/>
                    <a:pt x="956" y="6842"/>
                  </a:cubicBezTo>
                  <a:cubicBezTo>
                    <a:pt x="793" y="6258"/>
                    <a:pt x="716" y="5655"/>
                    <a:pt x="730" y="5050"/>
                  </a:cubicBezTo>
                  <a:cubicBezTo>
                    <a:pt x="754" y="4417"/>
                    <a:pt x="831" y="3728"/>
                    <a:pt x="1142" y="3169"/>
                  </a:cubicBezTo>
                  <a:cubicBezTo>
                    <a:pt x="1456" y="2580"/>
                    <a:pt x="1943" y="2052"/>
                    <a:pt x="2540" y="1647"/>
                  </a:cubicBezTo>
                  <a:cubicBezTo>
                    <a:pt x="3127" y="1252"/>
                    <a:pt x="3790" y="983"/>
                    <a:pt x="4486" y="856"/>
                  </a:cubicBezTo>
                  <a:cubicBezTo>
                    <a:pt x="4855" y="787"/>
                    <a:pt x="5225" y="757"/>
                    <a:pt x="5589" y="757"/>
                  </a:cubicBezTo>
                  <a:cubicBezTo>
                    <a:pt x="5892" y="757"/>
                    <a:pt x="6190" y="778"/>
                    <a:pt x="6480" y="815"/>
                  </a:cubicBezTo>
                  <a:cubicBezTo>
                    <a:pt x="7764" y="986"/>
                    <a:pt x="8866" y="1460"/>
                    <a:pt x="9741" y="1940"/>
                  </a:cubicBezTo>
                  <a:cubicBezTo>
                    <a:pt x="10620" y="2421"/>
                    <a:pt x="11288" y="2904"/>
                    <a:pt x="11758" y="3227"/>
                  </a:cubicBezTo>
                  <a:cubicBezTo>
                    <a:pt x="12179" y="3522"/>
                    <a:pt x="12438" y="3693"/>
                    <a:pt x="12512" y="3693"/>
                  </a:cubicBezTo>
                  <a:cubicBezTo>
                    <a:pt x="12520" y="3693"/>
                    <a:pt x="12526" y="3691"/>
                    <a:pt x="12529" y="3687"/>
                  </a:cubicBezTo>
                  <a:cubicBezTo>
                    <a:pt x="12565" y="3648"/>
                    <a:pt x="12367" y="3394"/>
                    <a:pt x="11954" y="2989"/>
                  </a:cubicBezTo>
                  <a:cubicBezTo>
                    <a:pt x="11363" y="2417"/>
                    <a:pt x="10718" y="1903"/>
                    <a:pt x="10027" y="1458"/>
                  </a:cubicBezTo>
                  <a:cubicBezTo>
                    <a:pt x="9149" y="894"/>
                    <a:pt x="7993" y="323"/>
                    <a:pt x="6586" y="93"/>
                  </a:cubicBezTo>
                  <a:cubicBezTo>
                    <a:pt x="6219" y="35"/>
                    <a:pt x="5835" y="1"/>
                    <a:pt x="544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33"/>
            <p:cNvSpPr/>
            <p:nvPr/>
          </p:nvSpPr>
          <p:spPr>
            <a:xfrm>
              <a:off x="2701975" y="3191700"/>
              <a:ext cx="314175" cy="256925"/>
            </a:xfrm>
            <a:custGeom>
              <a:rect b="b" l="l" r="r" t="t"/>
              <a:pathLst>
                <a:path extrusionOk="0" h="10277" w="12567">
                  <a:moveTo>
                    <a:pt x="5441" y="1"/>
                  </a:moveTo>
                  <a:cubicBezTo>
                    <a:pt x="5085" y="1"/>
                    <a:pt x="4720" y="29"/>
                    <a:pt x="4351" y="91"/>
                  </a:cubicBezTo>
                  <a:cubicBezTo>
                    <a:pt x="3544" y="226"/>
                    <a:pt x="2775" y="534"/>
                    <a:pt x="2096" y="992"/>
                  </a:cubicBezTo>
                  <a:cubicBezTo>
                    <a:pt x="1401" y="1462"/>
                    <a:pt x="824" y="2091"/>
                    <a:pt x="455" y="2808"/>
                  </a:cubicBezTo>
                  <a:cubicBezTo>
                    <a:pt x="65" y="3559"/>
                    <a:pt x="9" y="4336"/>
                    <a:pt x="1" y="5044"/>
                  </a:cubicBezTo>
                  <a:cubicBezTo>
                    <a:pt x="5" y="5722"/>
                    <a:pt x="117" y="6395"/>
                    <a:pt x="330" y="7039"/>
                  </a:cubicBezTo>
                  <a:cubicBezTo>
                    <a:pt x="520" y="7649"/>
                    <a:pt x="840" y="8165"/>
                    <a:pt x="1161" y="8598"/>
                  </a:cubicBezTo>
                  <a:cubicBezTo>
                    <a:pt x="1505" y="9018"/>
                    <a:pt x="1869" y="9353"/>
                    <a:pt x="2228" y="9582"/>
                  </a:cubicBezTo>
                  <a:cubicBezTo>
                    <a:pt x="2576" y="9830"/>
                    <a:pt x="2916" y="9966"/>
                    <a:pt x="3188" y="10080"/>
                  </a:cubicBezTo>
                  <a:cubicBezTo>
                    <a:pt x="3462" y="10188"/>
                    <a:pt x="3692" y="10221"/>
                    <a:pt x="3841" y="10255"/>
                  </a:cubicBezTo>
                  <a:cubicBezTo>
                    <a:pt x="3921" y="10270"/>
                    <a:pt x="3981" y="10277"/>
                    <a:pt x="4022" y="10277"/>
                  </a:cubicBezTo>
                  <a:cubicBezTo>
                    <a:pt x="4059" y="10277"/>
                    <a:pt x="4080" y="10271"/>
                    <a:pt x="4083" y="10259"/>
                  </a:cubicBezTo>
                  <a:cubicBezTo>
                    <a:pt x="4091" y="10232"/>
                    <a:pt x="4024" y="10180"/>
                    <a:pt x="3892" y="10103"/>
                  </a:cubicBezTo>
                  <a:cubicBezTo>
                    <a:pt x="3763" y="10021"/>
                    <a:pt x="3557" y="9944"/>
                    <a:pt x="3319" y="9799"/>
                  </a:cubicBezTo>
                  <a:cubicBezTo>
                    <a:pt x="3082" y="9649"/>
                    <a:pt x="2786" y="9486"/>
                    <a:pt x="2493" y="9226"/>
                  </a:cubicBezTo>
                  <a:cubicBezTo>
                    <a:pt x="2189" y="8986"/>
                    <a:pt x="1892" y="8658"/>
                    <a:pt x="1613" y="8265"/>
                  </a:cubicBezTo>
                  <a:cubicBezTo>
                    <a:pt x="1356" y="7859"/>
                    <a:pt x="1100" y="7393"/>
                    <a:pt x="957" y="6841"/>
                  </a:cubicBezTo>
                  <a:cubicBezTo>
                    <a:pt x="795" y="6258"/>
                    <a:pt x="718" y="5654"/>
                    <a:pt x="731" y="5049"/>
                  </a:cubicBezTo>
                  <a:cubicBezTo>
                    <a:pt x="755" y="4417"/>
                    <a:pt x="833" y="3727"/>
                    <a:pt x="1143" y="3168"/>
                  </a:cubicBezTo>
                  <a:cubicBezTo>
                    <a:pt x="1457" y="2579"/>
                    <a:pt x="1944" y="2051"/>
                    <a:pt x="2542" y="1647"/>
                  </a:cubicBezTo>
                  <a:cubicBezTo>
                    <a:pt x="3129" y="1251"/>
                    <a:pt x="3791" y="982"/>
                    <a:pt x="4487" y="855"/>
                  </a:cubicBezTo>
                  <a:cubicBezTo>
                    <a:pt x="4857" y="787"/>
                    <a:pt x="5227" y="757"/>
                    <a:pt x="5590" y="757"/>
                  </a:cubicBezTo>
                  <a:cubicBezTo>
                    <a:pt x="5893" y="757"/>
                    <a:pt x="6192" y="777"/>
                    <a:pt x="6482" y="814"/>
                  </a:cubicBezTo>
                  <a:cubicBezTo>
                    <a:pt x="7765" y="985"/>
                    <a:pt x="8867" y="1460"/>
                    <a:pt x="9742" y="1940"/>
                  </a:cubicBezTo>
                  <a:cubicBezTo>
                    <a:pt x="10621" y="2421"/>
                    <a:pt x="11288" y="2903"/>
                    <a:pt x="11759" y="3226"/>
                  </a:cubicBezTo>
                  <a:cubicBezTo>
                    <a:pt x="12181" y="3521"/>
                    <a:pt x="12439" y="3693"/>
                    <a:pt x="12513" y="3693"/>
                  </a:cubicBezTo>
                  <a:cubicBezTo>
                    <a:pt x="12521" y="3693"/>
                    <a:pt x="12527" y="3691"/>
                    <a:pt x="12531" y="3687"/>
                  </a:cubicBezTo>
                  <a:cubicBezTo>
                    <a:pt x="12567" y="3647"/>
                    <a:pt x="12368" y="3394"/>
                    <a:pt x="11955" y="2989"/>
                  </a:cubicBezTo>
                  <a:cubicBezTo>
                    <a:pt x="11365" y="2416"/>
                    <a:pt x="10720" y="1904"/>
                    <a:pt x="10028" y="1458"/>
                  </a:cubicBezTo>
                  <a:cubicBezTo>
                    <a:pt x="9151" y="895"/>
                    <a:pt x="7993" y="323"/>
                    <a:pt x="6588" y="93"/>
                  </a:cubicBezTo>
                  <a:cubicBezTo>
                    <a:pt x="6220" y="35"/>
                    <a:pt x="5836" y="1"/>
                    <a:pt x="544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33"/>
            <p:cNvSpPr/>
            <p:nvPr/>
          </p:nvSpPr>
          <p:spPr>
            <a:xfrm>
              <a:off x="2651550" y="3588050"/>
              <a:ext cx="314200" cy="256925"/>
            </a:xfrm>
            <a:custGeom>
              <a:rect b="b" l="l" r="r" t="t"/>
              <a:pathLst>
                <a:path extrusionOk="0" h="10277" w="12568">
                  <a:moveTo>
                    <a:pt x="5442" y="1"/>
                  </a:moveTo>
                  <a:cubicBezTo>
                    <a:pt x="5085" y="1"/>
                    <a:pt x="4720" y="28"/>
                    <a:pt x="4352" y="91"/>
                  </a:cubicBezTo>
                  <a:cubicBezTo>
                    <a:pt x="3545" y="227"/>
                    <a:pt x="2776" y="534"/>
                    <a:pt x="2098" y="992"/>
                  </a:cubicBezTo>
                  <a:cubicBezTo>
                    <a:pt x="1402" y="1462"/>
                    <a:pt x="825" y="2090"/>
                    <a:pt x="455" y="2808"/>
                  </a:cubicBezTo>
                  <a:cubicBezTo>
                    <a:pt x="66" y="3559"/>
                    <a:pt x="10" y="4337"/>
                    <a:pt x="1" y="5045"/>
                  </a:cubicBezTo>
                  <a:cubicBezTo>
                    <a:pt x="7" y="5722"/>
                    <a:pt x="117" y="6395"/>
                    <a:pt x="331" y="7039"/>
                  </a:cubicBezTo>
                  <a:cubicBezTo>
                    <a:pt x="521" y="7648"/>
                    <a:pt x="840" y="8164"/>
                    <a:pt x="1162" y="8598"/>
                  </a:cubicBezTo>
                  <a:cubicBezTo>
                    <a:pt x="1505" y="9018"/>
                    <a:pt x="1869" y="9354"/>
                    <a:pt x="2228" y="9583"/>
                  </a:cubicBezTo>
                  <a:cubicBezTo>
                    <a:pt x="2577" y="9830"/>
                    <a:pt x="2917" y="9965"/>
                    <a:pt x="3188" y="10080"/>
                  </a:cubicBezTo>
                  <a:cubicBezTo>
                    <a:pt x="3464" y="10187"/>
                    <a:pt x="3693" y="10221"/>
                    <a:pt x="3843" y="10256"/>
                  </a:cubicBezTo>
                  <a:cubicBezTo>
                    <a:pt x="3921" y="10270"/>
                    <a:pt x="3982" y="10277"/>
                    <a:pt x="4022" y="10277"/>
                  </a:cubicBezTo>
                  <a:cubicBezTo>
                    <a:pt x="4060" y="10277"/>
                    <a:pt x="4080" y="10271"/>
                    <a:pt x="4084" y="10258"/>
                  </a:cubicBezTo>
                  <a:cubicBezTo>
                    <a:pt x="4091" y="10232"/>
                    <a:pt x="4025" y="10179"/>
                    <a:pt x="3893" y="10103"/>
                  </a:cubicBezTo>
                  <a:cubicBezTo>
                    <a:pt x="3764" y="10022"/>
                    <a:pt x="3558" y="9944"/>
                    <a:pt x="3318" y="9800"/>
                  </a:cubicBezTo>
                  <a:cubicBezTo>
                    <a:pt x="3082" y="9650"/>
                    <a:pt x="2786" y="9486"/>
                    <a:pt x="2493" y="9227"/>
                  </a:cubicBezTo>
                  <a:cubicBezTo>
                    <a:pt x="2189" y="8986"/>
                    <a:pt x="1892" y="8658"/>
                    <a:pt x="1613" y="8266"/>
                  </a:cubicBezTo>
                  <a:cubicBezTo>
                    <a:pt x="1356" y="7861"/>
                    <a:pt x="1101" y="7394"/>
                    <a:pt x="958" y="6842"/>
                  </a:cubicBezTo>
                  <a:cubicBezTo>
                    <a:pt x="794" y="6259"/>
                    <a:pt x="718" y="5655"/>
                    <a:pt x="731" y="5049"/>
                  </a:cubicBezTo>
                  <a:cubicBezTo>
                    <a:pt x="754" y="4417"/>
                    <a:pt x="833" y="3728"/>
                    <a:pt x="1142" y="3169"/>
                  </a:cubicBezTo>
                  <a:cubicBezTo>
                    <a:pt x="1457" y="2579"/>
                    <a:pt x="1944" y="2052"/>
                    <a:pt x="2542" y="1647"/>
                  </a:cubicBezTo>
                  <a:cubicBezTo>
                    <a:pt x="3129" y="1252"/>
                    <a:pt x="3791" y="982"/>
                    <a:pt x="4488" y="856"/>
                  </a:cubicBezTo>
                  <a:cubicBezTo>
                    <a:pt x="4857" y="787"/>
                    <a:pt x="5227" y="757"/>
                    <a:pt x="5591" y="757"/>
                  </a:cubicBezTo>
                  <a:cubicBezTo>
                    <a:pt x="5894" y="757"/>
                    <a:pt x="6192" y="778"/>
                    <a:pt x="6482" y="815"/>
                  </a:cubicBezTo>
                  <a:cubicBezTo>
                    <a:pt x="7765" y="986"/>
                    <a:pt x="8867" y="1460"/>
                    <a:pt x="9743" y="1940"/>
                  </a:cubicBezTo>
                  <a:cubicBezTo>
                    <a:pt x="10621" y="2421"/>
                    <a:pt x="11289" y="2904"/>
                    <a:pt x="11758" y="3227"/>
                  </a:cubicBezTo>
                  <a:cubicBezTo>
                    <a:pt x="12180" y="3522"/>
                    <a:pt x="12438" y="3694"/>
                    <a:pt x="12513" y="3694"/>
                  </a:cubicBezTo>
                  <a:cubicBezTo>
                    <a:pt x="12521" y="3694"/>
                    <a:pt x="12527" y="3691"/>
                    <a:pt x="12531" y="3687"/>
                  </a:cubicBezTo>
                  <a:cubicBezTo>
                    <a:pt x="12567" y="3648"/>
                    <a:pt x="12368" y="3394"/>
                    <a:pt x="11956" y="2990"/>
                  </a:cubicBezTo>
                  <a:cubicBezTo>
                    <a:pt x="11365" y="2417"/>
                    <a:pt x="10720" y="1904"/>
                    <a:pt x="10029" y="1458"/>
                  </a:cubicBezTo>
                  <a:cubicBezTo>
                    <a:pt x="9151" y="895"/>
                    <a:pt x="7994" y="323"/>
                    <a:pt x="6588" y="93"/>
                  </a:cubicBezTo>
                  <a:cubicBezTo>
                    <a:pt x="6220" y="35"/>
                    <a:pt x="5836" y="1"/>
                    <a:pt x="544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33"/>
            <p:cNvSpPr/>
            <p:nvPr/>
          </p:nvSpPr>
          <p:spPr>
            <a:xfrm>
              <a:off x="5826350" y="1086225"/>
              <a:ext cx="329225" cy="221650"/>
            </a:xfrm>
            <a:custGeom>
              <a:rect b="b" l="l" r="r" t="t"/>
              <a:pathLst>
                <a:path extrusionOk="0" h="8866" w="13169">
                  <a:moveTo>
                    <a:pt x="930" y="0"/>
                  </a:moveTo>
                  <a:lnTo>
                    <a:pt x="0" y="7308"/>
                  </a:lnTo>
                  <a:lnTo>
                    <a:pt x="12239" y="8866"/>
                  </a:lnTo>
                  <a:lnTo>
                    <a:pt x="13169" y="1557"/>
                  </a:lnTo>
                  <a:lnTo>
                    <a:pt x="93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33"/>
            <p:cNvSpPr/>
            <p:nvPr/>
          </p:nvSpPr>
          <p:spPr>
            <a:xfrm>
              <a:off x="3686375" y="977725"/>
              <a:ext cx="1922850" cy="246200"/>
            </a:xfrm>
            <a:custGeom>
              <a:rect b="b" l="l" r="r" t="t"/>
              <a:pathLst>
                <a:path extrusionOk="0" h="9848" w="76914">
                  <a:moveTo>
                    <a:pt x="2619" y="0"/>
                  </a:moveTo>
                  <a:cubicBezTo>
                    <a:pt x="1607" y="0"/>
                    <a:pt x="852" y="373"/>
                    <a:pt x="479" y="744"/>
                  </a:cubicBezTo>
                  <a:cubicBezTo>
                    <a:pt x="391" y="820"/>
                    <a:pt x="312" y="907"/>
                    <a:pt x="243" y="1001"/>
                  </a:cubicBezTo>
                  <a:cubicBezTo>
                    <a:pt x="188" y="1064"/>
                    <a:pt x="140" y="1132"/>
                    <a:pt x="99" y="1207"/>
                  </a:cubicBezTo>
                  <a:cubicBezTo>
                    <a:pt x="32" y="1324"/>
                    <a:pt x="0" y="1385"/>
                    <a:pt x="4" y="1387"/>
                  </a:cubicBezTo>
                  <a:cubicBezTo>
                    <a:pt x="4" y="1387"/>
                    <a:pt x="5" y="1387"/>
                    <a:pt x="5" y="1387"/>
                  </a:cubicBezTo>
                  <a:cubicBezTo>
                    <a:pt x="28" y="1387"/>
                    <a:pt x="138" y="1124"/>
                    <a:pt x="514" y="784"/>
                  </a:cubicBezTo>
                  <a:cubicBezTo>
                    <a:pt x="885" y="442"/>
                    <a:pt x="1601" y="102"/>
                    <a:pt x="2562" y="102"/>
                  </a:cubicBezTo>
                  <a:cubicBezTo>
                    <a:pt x="2581" y="102"/>
                    <a:pt x="2600" y="102"/>
                    <a:pt x="2619" y="102"/>
                  </a:cubicBezTo>
                  <a:cubicBezTo>
                    <a:pt x="3166" y="111"/>
                    <a:pt x="3706" y="212"/>
                    <a:pt x="4219" y="402"/>
                  </a:cubicBezTo>
                  <a:cubicBezTo>
                    <a:pt x="4778" y="614"/>
                    <a:pt x="5350" y="937"/>
                    <a:pt x="5946" y="1311"/>
                  </a:cubicBezTo>
                  <a:cubicBezTo>
                    <a:pt x="6543" y="1683"/>
                    <a:pt x="7168" y="2116"/>
                    <a:pt x="7884" y="2490"/>
                  </a:cubicBezTo>
                  <a:cubicBezTo>
                    <a:pt x="8643" y="2892"/>
                    <a:pt x="9470" y="3149"/>
                    <a:pt x="10323" y="3245"/>
                  </a:cubicBezTo>
                  <a:cubicBezTo>
                    <a:pt x="10659" y="3286"/>
                    <a:pt x="10999" y="3303"/>
                    <a:pt x="11343" y="3303"/>
                  </a:cubicBezTo>
                  <a:cubicBezTo>
                    <a:pt x="12853" y="3303"/>
                    <a:pt x="14452" y="2968"/>
                    <a:pt x="16126" y="2733"/>
                  </a:cubicBezTo>
                  <a:cubicBezTo>
                    <a:pt x="17011" y="2604"/>
                    <a:pt x="17929" y="2548"/>
                    <a:pt x="18872" y="2548"/>
                  </a:cubicBezTo>
                  <a:cubicBezTo>
                    <a:pt x="20127" y="2548"/>
                    <a:pt x="21426" y="2647"/>
                    <a:pt x="22756" y="2804"/>
                  </a:cubicBezTo>
                  <a:cubicBezTo>
                    <a:pt x="25086" y="3085"/>
                    <a:pt x="27533" y="3434"/>
                    <a:pt x="30070" y="3765"/>
                  </a:cubicBezTo>
                  <a:lnTo>
                    <a:pt x="37926" y="4810"/>
                  </a:lnTo>
                  <a:lnTo>
                    <a:pt x="65486" y="8425"/>
                  </a:lnTo>
                  <a:lnTo>
                    <a:pt x="73842" y="9491"/>
                  </a:lnTo>
                  <a:lnTo>
                    <a:pt x="76117" y="9767"/>
                  </a:lnTo>
                  <a:lnTo>
                    <a:pt x="76709" y="9833"/>
                  </a:lnTo>
                  <a:cubicBezTo>
                    <a:pt x="76809" y="9842"/>
                    <a:pt x="76873" y="9847"/>
                    <a:pt x="76899" y="9847"/>
                  </a:cubicBezTo>
                  <a:cubicBezTo>
                    <a:pt x="76908" y="9847"/>
                    <a:pt x="76912" y="9846"/>
                    <a:pt x="76912" y="9845"/>
                  </a:cubicBezTo>
                  <a:cubicBezTo>
                    <a:pt x="76913" y="9841"/>
                    <a:pt x="76846" y="9828"/>
                    <a:pt x="76712" y="9806"/>
                  </a:cubicBezTo>
                  <a:lnTo>
                    <a:pt x="76123" y="9715"/>
                  </a:lnTo>
                  <a:lnTo>
                    <a:pt x="73855" y="9389"/>
                  </a:lnTo>
                  <a:lnTo>
                    <a:pt x="65509" y="8240"/>
                  </a:lnTo>
                  <a:lnTo>
                    <a:pt x="37959" y="4548"/>
                  </a:lnTo>
                  <a:lnTo>
                    <a:pt x="30103" y="3509"/>
                  </a:lnTo>
                  <a:cubicBezTo>
                    <a:pt x="27564" y="3182"/>
                    <a:pt x="25122" y="2837"/>
                    <a:pt x="22783" y="2562"/>
                  </a:cubicBezTo>
                  <a:cubicBezTo>
                    <a:pt x="21481" y="2412"/>
                    <a:pt x="20201" y="2317"/>
                    <a:pt x="18963" y="2317"/>
                  </a:cubicBezTo>
                  <a:cubicBezTo>
                    <a:pt x="17977" y="2317"/>
                    <a:pt x="17018" y="2377"/>
                    <a:pt x="16094" y="2517"/>
                  </a:cubicBezTo>
                  <a:cubicBezTo>
                    <a:pt x="14384" y="2765"/>
                    <a:pt x="12778" y="3111"/>
                    <a:pt x="11278" y="3111"/>
                  </a:cubicBezTo>
                  <a:cubicBezTo>
                    <a:pt x="10962" y="3111"/>
                    <a:pt x="10651" y="3095"/>
                    <a:pt x="10344" y="3061"/>
                  </a:cubicBezTo>
                  <a:cubicBezTo>
                    <a:pt x="9512" y="2971"/>
                    <a:pt x="8703" y="2727"/>
                    <a:pt x="7961" y="2341"/>
                  </a:cubicBezTo>
                  <a:cubicBezTo>
                    <a:pt x="7254" y="1979"/>
                    <a:pt x="6628" y="1554"/>
                    <a:pt x="6023" y="1186"/>
                  </a:cubicBezTo>
                  <a:cubicBezTo>
                    <a:pt x="5420" y="816"/>
                    <a:pt x="4838" y="494"/>
                    <a:pt x="4262" y="284"/>
                  </a:cubicBezTo>
                  <a:cubicBezTo>
                    <a:pt x="3734" y="96"/>
                    <a:pt x="3178" y="0"/>
                    <a:pt x="261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33"/>
            <p:cNvSpPr/>
            <p:nvPr/>
          </p:nvSpPr>
          <p:spPr>
            <a:xfrm>
              <a:off x="3733300" y="1176500"/>
              <a:ext cx="1822325" cy="231850"/>
            </a:xfrm>
            <a:custGeom>
              <a:rect b="b" l="l" r="r" t="t"/>
              <a:pathLst>
                <a:path extrusionOk="0" h="9274" w="72893">
                  <a:moveTo>
                    <a:pt x="17" y="0"/>
                  </a:moveTo>
                  <a:cubicBezTo>
                    <a:pt x="6" y="0"/>
                    <a:pt x="1" y="1"/>
                    <a:pt x="1" y="2"/>
                  </a:cubicBezTo>
                  <a:cubicBezTo>
                    <a:pt x="1" y="7"/>
                    <a:pt x="63" y="18"/>
                    <a:pt x="188" y="39"/>
                  </a:cubicBezTo>
                  <a:lnTo>
                    <a:pt x="738" y="122"/>
                  </a:lnTo>
                  <a:lnTo>
                    <a:pt x="2859" y="417"/>
                  </a:lnTo>
                  <a:lnTo>
                    <a:pt x="10664" y="1451"/>
                  </a:lnTo>
                  <a:lnTo>
                    <a:pt x="36432" y="4768"/>
                  </a:lnTo>
                  <a:lnTo>
                    <a:pt x="62206" y="8007"/>
                  </a:lnTo>
                  <a:lnTo>
                    <a:pt x="70022" y="8958"/>
                  </a:lnTo>
                  <a:lnTo>
                    <a:pt x="72149" y="9204"/>
                  </a:lnTo>
                  <a:lnTo>
                    <a:pt x="72703" y="9261"/>
                  </a:lnTo>
                  <a:cubicBezTo>
                    <a:pt x="72792" y="9270"/>
                    <a:pt x="72851" y="9274"/>
                    <a:pt x="72877" y="9274"/>
                  </a:cubicBezTo>
                  <a:cubicBezTo>
                    <a:pt x="72887" y="9274"/>
                    <a:pt x="72893" y="9273"/>
                    <a:pt x="72893" y="9272"/>
                  </a:cubicBezTo>
                  <a:cubicBezTo>
                    <a:pt x="72893" y="9267"/>
                    <a:pt x="72830" y="9254"/>
                    <a:pt x="72707" y="9235"/>
                  </a:cubicBezTo>
                  <a:lnTo>
                    <a:pt x="72156" y="9152"/>
                  </a:lnTo>
                  <a:lnTo>
                    <a:pt x="70035" y="8857"/>
                  </a:lnTo>
                  <a:lnTo>
                    <a:pt x="62229" y="7822"/>
                  </a:lnTo>
                  <a:lnTo>
                    <a:pt x="36466" y="4506"/>
                  </a:lnTo>
                  <a:lnTo>
                    <a:pt x="10687" y="1267"/>
                  </a:lnTo>
                  <a:lnTo>
                    <a:pt x="2872" y="315"/>
                  </a:lnTo>
                  <a:lnTo>
                    <a:pt x="745" y="69"/>
                  </a:lnTo>
                  <a:lnTo>
                    <a:pt x="191" y="12"/>
                  </a:lnTo>
                  <a:cubicBezTo>
                    <a:pt x="102" y="4"/>
                    <a:pt x="43" y="0"/>
                    <a:pt x="1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33"/>
            <p:cNvSpPr/>
            <p:nvPr/>
          </p:nvSpPr>
          <p:spPr>
            <a:xfrm>
              <a:off x="3606950" y="2252275"/>
              <a:ext cx="1732175" cy="220400"/>
            </a:xfrm>
            <a:custGeom>
              <a:rect b="b" l="l" r="r" t="t"/>
              <a:pathLst>
                <a:path extrusionOk="0" h="8816" w="69287">
                  <a:moveTo>
                    <a:pt x="17" y="0"/>
                  </a:moveTo>
                  <a:cubicBezTo>
                    <a:pt x="6" y="0"/>
                    <a:pt x="1" y="1"/>
                    <a:pt x="1" y="2"/>
                  </a:cubicBezTo>
                  <a:cubicBezTo>
                    <a:pt x="1" y="7"/>
                    <a:pt x="60" y="19"/>
                    <a:pt x="177" y="38"/>
                  </a:cubicBezTo>
                  <a:lnTo>
                    <a:pt x="700" y="119"/>
                  </a:lnTo>
                  <a:lnTo>
                    <a:pt x="2716" y="400"/>
                  </a:lnTo>
                  <a:lnTo>
                    <a:pt x="10135" y="1386"/>
                  </a:lnTo>
                  <a:lnTo>
                    <a:pt x="34628" y="4539"/>
                  </a:lnTo>
                  <a:lnTo>
                    <a:pt x="59127" y="7616"/>
                  </a:lnTo>
                  <a:lnTo>
                    <a:pt x="66557" y="8518"/>
                  </a:lnTo>
                  <a:lnTo>
                    <a:pt x="68578" y="8750"/>
                  </a:lnTo>
                  <a:lnTo>
                    <a:pt x="69105" y="8804"/>
                  </a:lnTo>
                  <a:cubicBezTo>
                    <a:pt x="69186" y="8812"/>
                    <a:pt x="69240" y="8815"/>
                    <a:pt x="69267" y="8815"/>
                  </a:cubicBezTo>
                  <a:cubicBezTo>
                    <a:pt x="69279" y="8815"/>
                    <a:pt x="69285" y="8815"/>
                    <a:pt x="69285" y="8813"/>
                  </a:cubicBezTo>
                  <a:cubicBezTo>
                    <a:pt x="69286" y="8810"/>
                    <a:pt x="69226" y="8797"/>
                    <a:pt x="69108" y="8777"/>
                  </a:cubicBezTo>
                  <a:lnTo>
                    <a:pt x="68585" y="8698"/>
                  </a:lnTo>
                  <a:lnTo>
                    <a:pt x="66570" y="8417"/>
                  </a:lnTo>
                  <a:lnTo>
                    <a:pt x="59150" y="7430"/>
                  </a:lnTo>
                  <a:lnTo>
                    <a:pt x="34662" y="4278"/>
                  </a:lnTo>
                  <a:lnTo>
                    <a:pt x="10159" y="1201"/>
                  </a:lnTo>
                  <a:lnTo>
                    <a:pt x="2730" y="298"/>
                  </a:lnTo>
                  <a:lnTo>
                    <a:pt x="707" y="65"/>
                  </a:lnTo>
                  <a:lnTo>
                    <a:pt x="181" y="12"/>
                  </a:lnTo>
                  <a:cubicBezTo>
                    <a:pt x="97" y="4"/>
                    <a:pt x="42" y="0"/>
                    <a:pt x="1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33"/>
            <p:cNvSpPr/>
            <p:nvPr/>
          </p:nvSpPr>
          <p:spPr>
            <a:xfrm>
              <a:off x="3561125" y="2612375"/>
              <a:ext cx="1732200" cy="220400"/>
            </a:xfrm>
            <a:custGeom>
              <a:rect b="b" l="l" r="r" t="t"/>
              <a:pathLst>
                <a:path extrusionOk="0" h="8816" w="69288">
                  <a:moveTo>
                    <a:pt x="17" y="1"/>
                  </a:moveTo>
                  <a:cubicBezTo>
                    <a:pt x="7" y="1"/>
                    <a:pt x="2" y="1"/>
                    <a:pt x="2" y="2"/>
                  </a:cubicBezTo>
                  <a:cubicBezTo>
                    <a:pt x="1" y="7"/>
                    <a:pt x="61" y="20"/>
                    <a:pt x="179" y="38"/>
                  </a:cubicBezTo>
                  <a:lnTo>
                    <a:pt x="702" y="119"/>
                  </a:lnTo>
                  <a:lnTo>
                    <a:pt x="2717" y="400"/>
                  </a:lnTo>
                  <a:lnTo>
                    <a:pt x="10136" y="1386"/>
                  </a:lnTo>
                  <a:lnTo>
                    <a:pt x="34629" y="4540"/>
                  </a:lnTo>
                  <a:lnTo>
                    <a:pt x="59128" y="7616"/>
                  </a:lnTo>
                  <a:lnTo>
                    <a:pt x="66558" y="8518"/>
                  </a:lnTo>
                  <a:lnTo>
                    <a:pt x="68579" y="8750"/>
                  </a:lnTo>
                  <a:lnTo>
                    <a:pt x="69106" y="8804"/>
                  </a:lnTo>
                  <a:cubicBezTo>
                    <a:pt x="69192" y="8812"/>
                    <a:pt x="69248" y="8816"/>
                    <a:pt x="69273" y="8816"/>
                  </a:cubicBezTo>
                  <a:cubicBezTo>
                    <a:pt x="69282" y="8816"/>
                    <a:pt x="69287" y="8815"/>
                    <a:pt x="69287" y="8814"/>
                  </a:cubicBezTo>
                  <a:cubicBezTo>
                    <a:pt x="69287" y="8809"/>
                    <a:pt x="69227" y="8797"/>
                    <a:pt x="69109" y="8777"/>
                  </a:cubicBezTo>
                  <a:lnTo>
                    <a:pt x="68586" y="8698"/>
                  </a:lnTo>
                  <a:lnTo>
                    <a:pt x="66571" y="8417"/>
                  </a:lnTo>
                  <a:lnTo>
                    <a:pt x="59152" y="7431"/>
                  </a:lnTo>
                  <a:lnTo>
                    <a:pt x="34662" y="4277"/>
                  </a:lnTo>
                  <a:lnTo>
                    <a:pt x="10160" y="1201"/>
                  </a:lnTo>
                  <a:lnTo>
                    <a:pt x="2730" y="299"/>
                  </a:lnTo>
                  <a:lnTo>
                    <a:pt x="709" y="66"/>
                  </a:lnTo>
                  <a:lnTo>
                    <a:pt x="182" y="12"/>
                  </a:lnTo>
                  <a:cubicBezTo>
                    <a:pt x="97" y="4"/>
                    <a:pt x="42" y="1"/>
                    <a:pt x="1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33"/>
            <p:cNvSpPr/>
            <p:nvPr/>
          </p:nvSpPr>
          <p:spPr>
            <a:xfrm>
              <a:off x="3584500" y="2428700"/>
              <a:ext cx="1696100" cy="215825"/>
            </a:xfrm>
            <a:custGeom>
              <a:rect b="b" l="l" r="r" t="t"/>
              <a:pathLst>
                <a:path extrusionOk="0" h="8633" w="67844">
                  <a:moveTo>
                    <a:pt x="17" y="0"/>
                  </a:moveTo>
                  <a:cubicBezTo>
                    <a:pt x="7" y="0"/>
                    <a:pt x="2" y="1"/>
                    <a:pt x="1" y="2"/>
                  </a:cubicBezTo>
                  <a:cubicBezTo>
                    <a:pt x="0" y="7"/>
                    <a:pt x="60" y="18"/>
                    <a:pt x="175" y="38"/>
                  </a:cubicBezTo>
                  <a:lnTo>
                    <a:pt x="687" y="116"/>
                  </a:lnTo>
                  <a:lnTo>
                    <a:pt x="2661" y="393"/>
                  </a:lnTo>
                  <a:lnTo>
                    <a:pt x="9924" y="1359"/>
                  </a:lnTo>
                  <a:lnTo>
                    <a:pt x="33907" y="4447"/>
                  </a:lnTo>
                  <a:lnTo>
                    <a:pt x="57896" y="7459"/>
                  </a:lnTo>
                  <a:lnTo>
                    <a:pt x="65171" y="8342"/>
                  </a:lnTo>
                  <a:lnTo>
                    <a:pt x="67150" y="8569"/>
                  </a:lnTo>
                  <a:lnTo>
                    <a:pt x="67665" y="8621"/>
                  </a:lnTo>
                  <a:cubicBezTo>
                    <a:pt x="67748" y="8628"/>
                    <a:pt x="67803" y="8632"/>
                    <a:pt x="67828" y="8632"/>
                  </a:cubicBezTo>
                  <a:cubicBezTo>
                    <a:pt x="67838" y="8632"/>
                    <a:pt x="67843" y="8632"/>
                    <a:pt x="67843" y="8630"/>
                  </a:cubicBezTo>
                  <a:cubicBezTo>
                    <a:pt x="67843" y="8626"/>
                    <a:pt x="67785" y="8613"/>
                    <a:pt x="67670" y="8594"/>
                  </a:cubicBezTo>
                  <a:lnTo>
                    <a:pt x="67157" y="8516"/>
                  </a:lnTo>
                  <a:lnTo>
                    <a:pt x="65185" y="8240"/>
                  </a:lnTo>
                  <a:lnTo>
                    <a:pt x="57920" y="7274"/>
                  </a:lnTo>
                  <a:lnTo>
                    <a:pt x="33941" y="4185"/>
                  </a:lnTo>
                  <a:lnTo>
                    <a:pt x="9948" y="1173"/>
                  </a:lnTo>
                  <a:lnTo>
                    <a:pt x="2674" y="290"/>
                  </a:lnTo>
                  <a:lnTo>
                    <a:pt x="694" y="64"/>
                  </a:lnTo>
                  <a:lnTo>
                    <a:pt x="178" y="11"/>
                  </a:lnTo>
                  <a:cubicBezTo>
                    <a:pt x="96" y="4"/>
                    <a:pt x="42" y="0"/>
                    <a:pt x="1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33"/>
            <p:cNvSpPr/>
            <p:nvPr/>
          </p:nvSpPr>
          <p:spPr>
            <a:xfrm>
              <a:off x="3540700" y="2772875"/>
              <a:ext cx="777950" cy="99150"/>
            </a:xfrm>
            <a:custGeom>
              <a:rect b="b" l="l" r="r" t="t"/>
              <a:pathLst>
                <a:path extrusionOk="0" h="3966" w="31118">
                  <a:moveTo>
                    <a:pt x="40" y="1"/>
                  </a:moveTo>
                  <a:cubicBezTo>
                    <a:pt x="15" y="1"/>
                    <a:pt x="2" y="2"/>
                    <a:pt x="2" y="5"/>
                  </a:cubicBezTo>
                  <a:cubicBezTo>
                    <a:pt x="1" y="14"/>
                    <a:pt x="109" y="37"/>
                    <a:pt x="314" y="72"/>
                  </a:cubicBezTo>
                  <a:lnTo>
                    <a:pt x="1218" y="211"/>
                  </a:lnTo>
                  <a:lnTo>
                    <a:pt x="4547" y="676"/>
                  </a:lnTo>
                  <a:lnTo>
                    <a:pt x="15544" y="2114"/>
                  </a:lnTo>
                  <a:lnTo>
                    <a:pt x="26548" y="3474"/>
                  </a:lnTo>
                  <a:lnTo>
                    <a:pt x="29887" y="3856"/>
                  </a:lnTo>
                  <a:lnTo>
                    <a:pt x="30797" y="3947"/>
                  </a:lnTo>
                  <a:cubicBezTo>
                    <a:pt x="30936" y="3959"/>
                    <a:pt x="31031" y="3966"/>
                    <a:pt x="31080" y="3966"/>
                  </a:cubicBezTo>
                  <a:cubicBezTo>
                    <a:pt x="31104" y="3966"/>
                    <a:pt x="31116" y="3964"/>
                    <a:pt x="31117" y="3961"/>
                  </a:cubicBezTo>
                  <a:cubicBezTo>
                    <a:pt x="31118" y="3952"/>
                    <a:pt x="31010" y="3930"/>
                    <a:pt x="30804" y="3895"/>
                  </a:cubicBezTo>
                  <a:lnTo>
                    <a:pt x="29900" y="3755"/>
                  </a:lnTo>
                  <a:lnTo>
                    <a:pt x="26572" y="3289"/>
                  </a:lnTo>
                  <a:lnTo>
                    <a:pt x="15576" y="1852"/>
                  </a:lnTo>
                  <a:lnTo>
                    <a:pt x="4570" y="491"/>
                  </a:lnTo>
                  <a:lnTo>
                    <a:pt x="1232" y="109"/>
                  </a:lnTo>
                  <a:lnTo>
                    <a:pt x="321" y="18"/>
                  </a:lnTo>
                  <a:cubicBezTo>
                    <a:pt x="184" y="7"/>
                    <a:pt x="89" y="1"/>
                    <a:pt x="4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33"/>
            <p:cNvSpPr/>
            <p:nvPr/>
          </p:nvSpPr>
          <p:spPr>
            <a:xfrm>
              <a:off x="3675575" y="1330075"/>
              <a:ext cx="291000" cy="37550"/>
            </a:xfrm>
            <a:custGeom>
              <a:rect b="b" l="l" r="r" t="t"/>
              <a:pathLst>
                <a:path extrusionOk="0" h="1502" w="11640">
                  <a:moveTo>
                    <a:pt x="104" y="1"/>
                  </a:moveTo>
                  <a:cubicBezTo>
                    <a:pt x="43" y="1"/>
                    <a:pt x="10" y="4"/>
                    <a:pt x="9" y="12"/>
                  </a:cubicBezTo>
                  <a:cubicBezTo>
                    <a:pt x="0" y="85"/>
                    <a:pt x="2594" y="474"/>
                    <a:pt x="5803" y="882"/>
                  </a:cubicBezTo>
                  <a:cubicBezTo>
                    <a:pt x="8661" y="1245"/>
                    <a:pt x="11043" y="1502"/>
                    <a:pt x="11537" y="1502"/>
                  </a:cubicBezTo>
                  <a:cubicBezTo>
                    <a:pt x="11597" y="1502"/>
                    <a:pt x="11630" y="1498"/>
                    <a:pt x="11631" y="1490"/>
                  </a:cubicBezTo>
                  <a:cubicBezTo>
                    <a:pt x="11640" y="1418"/>
                    <a:pt x="9047" y="1028"/>
                    <a:pt x="5836" y="620"/>
                  </a:cubicBezTo>
                  <a:cubicBezTo>
                    <a:pt x="2979" y="256"/>
                    <a:pt x="598" y="1"/>
                    <a:pt x="10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33"/>
            <p:cNvSpPr/>
            <p:nvPr/>
          </p:nvSpPr>
          <p:spPr>
            <a:xfrm>
              <a:off x="3691575" y="2078675"/>
              <a:ext cx="1672600" cy="197125"/>
            </a:xfrm>
            <a:custGeom>
              <a:rect b="b" l="l" r="r" t="t"/>
              <a:pathLst>
                <a:path extrusionOk="0" h="7885" w="66904">
                  <a:moveTo>
                    <a:pt x="13" y="1"/>
                  </a:moveTo>
                  <a:cubicBezTo>
                    <a:pt x="5" y="1"/>
                    <a:pt x="2" y="1"/>
                    <a:pt x="2" y="3"/>
                  </a:cubicBezTo>
                  <a:cubicBezTo>
                    <a:pt x="1" y="7"/>
                    <a:pt x="59" y="20"/>
                    <a:pt x="171" y="42"/>
                  </a:cubicBezTo>
                  <a:lnTo>
                    <a:pt x="676" y="132"/>
                  </a:lnTo>
                  <a:lnTo>
                    <a:pt x="2613" y="451"/>
                  </a:lnTo>
                  <a:lnTo>
                    <a:pt x="9750" y="1578"/>
                  </a:lnTo>
                  <a:lnTo>
                    <a:pt x="33317" y="5183"/>
                  </a:lnTo>
                  <a:cubicBezTo>
                    <a:pt x="35620" y="5524"/>
                    <a:pt x="37859" y="5883"/>
                    <a:pt x="40039" y="6178"/>
                  </a:cubicBezTo>
                  <a:cubicBezTo>
                    <a:pt x="42221" y="6459"/>
                    <a:pt x="44336" y="6614"/>
                    <a:pt x="46349" y="6736"/>
                  </a:cubicBezTo>
                  <a:cubicBezTo>
                    <a:pt x="50379" y="6971"/>
                    <a:pt x="54010" y="7065"/>
                    <a:pt x="57057" y="7201"/>
                  </a:cubicBezTo>
                  <a:cubicBezTo>
                    <a:pt x="58581" y="7267"/>
                    <a:pt x="59958" y="7331"/>
                    <a:pt x="61167" y="7408"/>
                  </a:cubicBezTo>
                  <a:cubicBezTo>
                    <a:pt x="62377" y="7478"/>
                    <a:pt x="63416" y="7558"/>
                    <a:pt x="64266" y="7633"/>
                  </a:cubicBezTo>
                  <a:cubicBezTo>
                    <a:pt x="65115" y="7704"/>
                    <a:pt x="65773" y="7773"/>
                    <a:pt x="66220" y="7824"/>
                  </a:cubicBezTo>
                  <a:lnTo>
                    <a:pt x="66728" y="7874"/>
                  </a:lnTo>
                  <a:cubicBezTo>
                    <a:pt x="66805" y="7881"/>
                    <a:pt x="66858" y="7884"/>
                    <a:pt x="66883" y="7884"/>
                  </a:cubicBezTo>
                  <a:cubicBezTo>
                    <a:pt x="66896" y="7884"/>
                    <a:pt x="66902" y="7884"/>
                    <a:pt x="66902" y="7882"/>
                  </a:cubicBezTo>
                  <a:cubicBezTo>
                    <a:pt x="66903" y="7877"/>
                    <a:pt x="66845" y="7866"/>
                    <a:pt x="66731" y="7848"/>
                  </a:cubicBezTo>
                  <a:lnTo>
                    <a:pt x="66225" y="7772"/>
                  </a:lnTo>
                  <a:cubicBezTo>
                    <a:pt x="65781" y="7703"/>
                    <a:pt x="65125" y="7618"/>
                    <a:pt x="64275" y="7531"/>
                  </a:cubicBezTo>
                  <a:cubicBezTo>
                    <a:pt x="63426" y="7440"/>
                    <a:pt x="62386" y="7345"/>
                    <a:pt x="61176" y="7261"/>
                  </a:cubicBezTo>
                  <a:cubicBezTo>
                    <a:pt x="59967" y="7170"/>
                    <a:pt x="58590" y="7093"/>
                    <a:pt x="57066" y="7014"/>
                  </a:cubicBezTo>
                  <a:cubicBezTo>
                    <a:pt x="54018" y="6855"/>
                    <a:pt x="50387" y="6741"/>
                    <a:pt x="46364" y="6493"/>
                  </a:cubicBezTo>
                  <a:cubicBezTo>
                    <a:pt x="44355" y="6364"/>
                    <a:pt x="42244" y="6206"/>
                    <a:pt x="40074" y="5921"/>
                  </a:cubicBezTo>
                  <a:cubicBezTo>
                    <a:pt x="37905" y="5624"/>
                    <a:pt x="35658" y="5262"/>
                    <a:pt x="33356" y="4922"/>
                  </a:cubicBezTo>
                  <a:lnTo>
                    <a:pt x="9777" y="1393"/>
                  </a:lnTo>
                  <a:lnTo>
                    <a:pt x="2629" y="350"/>
                  </a:lnTo>
                  <a:lnTo>
                    <a:pt x="683" y="79"/>
                  </a:lnTo>
                  <a:lnTo>
                    <a:pt x="176" y="15"/>
                  </a:lnTo>
                  <a:cubicBezTo>
                    <a:pt x="90" y="6"/>
                    <a:pt x="35" y="1"/>
                    <a:pt x="1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33"/>
            <p:cNvSpPr/>
            <p:nvPr/>
          </p:nvSpPr>
          <p:spPr>
            <a:xfrm>
              <a:off x="1998375" y="1483200"/>
              <a:ext cx="1855550" cy="1874600"/>
            </a:xfrm>
            <a:custGeom>
              <a:rect b="b" l="l" r="r" t="t"/>
              <a:pathLst>
                <a:path extrusionOk="0" h="74984" w="74222">
                  <a:moveTo>
                    <a:pt x="69974" y="0"/>
                  </a:moveTo>
                  <a:lnTo>
                    <a:pt x="1" y="69590"/>
                  </a:lnTo>
                  <a:lnTo>
                    <a:pt x="5114" y="74984"/>
                  </a:lnTo>
                  <a:cubicBezTo>
                    <a:pt x="5114" y="74984"/>
                    <a:pt x="67165" y="13629"/>
                    <a:pt x="74221" y="3908"/>
                  </a:cubicBezTo>
                  <a:lnTo>
                    <a:pt x="69974"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33"/>
            <p:cNvSpPr/>
            <p:nvPr/>
          </p:nvSpPr>
          <p:spPr>
            <a:xfrm>
              <a:off x="1611200" y="2647100"/>
              <a:ext cx="978700" cy="1034375"/>
            </a:xfrm>
            <a:custGeom>
              <a:rect b="b" l="l" r="r" t="t"/>
              <a:pathLst>
                <a:path extrusionOk="0" h="41375" w="39148">
                  <a:moveTo>
                    <a:pt x="38317" y="1"/>
                  </a:moveTo>
                  <a:cubicBezTo>
                    <a:pt x="37054" y="1"/>
                    <a:pt x="29893" y="6630"/>
                    <a:pt x="24175" y="11578"/>
                  </a:cubicBezTo>
                  <a:cubicBezTo>
                    <a:pt x="18712" y="16305"/>
                    <a:pt x="483" y="32979"/>
                    <a:pt x="61" y="39600"/>
                  </a:cubicBezTo>
                  <a:cubicBezTo>
                    <a:pt x="1" y="40544"/>
                    <a:pt x="737" y="41354"/>
                    <a:pt x="1682" y="41373"/>
                  </a:cubicBezTo>
                  <a:cubicBezTo>
                    <a:pt x="1742" y="41374"/>
                    <a:pt x="1804" y="41374"/>
                    <a:pt x="1868" y="41374"/>
                  </a:cubicBezTo>
                  <a:cubicBezTo>
                    <a:pt x="4800" y="41374"/>
                    <a:pt x="12246" y="40113"/>
                    <a:pt x="22645" y="29387"/>
                  </a:cubicBezTo>
                  <a:lnTo>
                    <a:pt x="32022" y="20926"/>
                  </a:lnTo>
                  <a:lnTo>
                    <a:pt x="24848" y="14024"/>
                  </a:lnTo>
                  <a:cubicBezTo>
                    <a:pt x="24848" y="14024"/>
                    <a:pt x="39147" y="778"/>
                    <a:pt x="38463" y="52"/>
                  </a:cubicBezTo>
                  <a:cubicBezTo>
                    <a:pt x="38430" y="18"/>
                    <a:pt x="38381" y="1"/>
                    <a:pt x="383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33"/>
            <p:cNvSpPr/>
            <p:nvPr/>
          </p:nvSpPr>
          <p:spPr>
            <a:xfrm>
              <a:off x="1616350" y="2647100"/>
              <a:ext cx="973550" cy="1034375"/>
            </a:xfrm>
            <a:custGeom>
              <a:rect b="b" l="l" r="r" t="t"/>
              <a:pathLst>
                <a:path extrusionOk="0" h="41375" w="38942">
                  <a:moveTo>
                    <a:pt x="38111" y="1"/>
                  </a:moveTo>
                  <a:cubicBezTo>
                    <a:pt x="36848" y="1"/>
                    <a:pt x="29687" y="6630"/>
                    <a:pt x="23969" y="11578"/>
                  </a:cubicBezTo>
                  <a:cubicBezTo>
                    <a:pt x="23496" y="11987"/>
                    <a:pt x="22922" y="12492"/>
                    <a:pt x="22277" y="13067"/>
                  </a:cubicBezTo>
                  <a:lnTo>
                    <a:pt x="29401" y="19892"/>
                  </a:lnTo>
                  <a:lnTo>
                    <a:pt x="20041" y="28373"/>
                  </a:lnTo>
                  <a:cubicBezTo>
                    <a:pt x="10420" y="38340"/>
                    <a:pt x="3319" y="40162"/>
                    <a:pt x="0" y="40378"/>
                  </a:cubicBezTo>
                  <a:cubicBezTo>
                    <a:pt x="252" y="40948"/>
                    <a:pt x="809" y="41360"/>
                    <a:pt x="1476" y="41373"/>
                  </a:cubicBezTo>
                  <a:cubicBezTo>
                    <a:pt x="1536" y="41374"/>
                    <a:pt x="1598" y="41374"/>
                    <a:pt x="1662" y="41374"/>
                  </a:cubicBezTo>
                  <a:cubicBezTo>
                    <a:pt x="4594" y="41374"/>
                    <a:pt x="12040" y="40113"/>
                    <a:pt x="22439" y="29387"/>
                  </a:cubicBezTo>
                  <a:lnTo>
                    <a:pt x="31816" y="20926"/>
                  </a:lnTo>
                  <a:lnTo>
                    <a:pt x="24642" y="14024"/>
                  </a:lnTo>
                  <a:cubicBezTo>
                    <a:pt x="24642" y="14024"/>
                    <a:pt x="38941" y="778"/>
                    <a:pt x="38257" y="52"/>
                  </a:cubicBezTo>
                  <a:cubicBezTo>
                    <a:pt x="38224" y="18"/>
                    <a:pt x="38175" y="1"/>
                    <a:pt x="38111" y="1"/>
                  </a:cubicBezTo>
                  <a:close/>
                </a:path>
              </a:pathLst>
            </a:custGeom>
            <a:solidFill>
              <a:srgbClr val="455A64">
                <a:alpha val="2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33"/>
            <p:cNvSpPr/>
            <p:nvPr/>
          </p:nvSpPr>
          <p:spPr>
            <a:xfrm>
              <a:off x="2386900" y="1678150"/>
              <a:ext cx="1272350" cy="1276525"/>
            </a:xfrm>
            <a:custGeom>
              <a:rect b="b" l="l" r="r" t="t"/>
              <a:pathLst>
                <a:path extrusionOk="0" h="51061" w="50894">
                  <a:moveTo>
                    <a:pt x="48824" y="1"/>
                  </a:moveTo>
                  <a:lnTo>
                    <a:pt x="0" y="48962"/>
                  </a:lnTo>
                  <a:lnTo>
                    <a:pt x="1989" y="51060"/>
                  </a:lnTo>
                  <a:lnTo>
                    <a:pt x="50894" y="1906"/>
                  </a:lnTo>
                  <a:lnTo>
                    <a:pt x="4882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33"/>
            <p:cNvSpPr/>
            <p:nvPr/>
          </p:nvSpPr>
          <p:spPr>
            <a:xfrm>
              <a:off x="3600700" y="1389550"/>
              <a:ext cx="368050" cy="336250"/>
            </a:xfrm>
            <a:custGeom>
              <a:rect b="b" l="l" r="r" t="t"/>
              <a:pathLst>
                <a:path extrusionOk="0" h="13450" w="14722">
                  <a:moveTo>
                    <a:pt x="13226" y="0"/>
                  </a:moveTo>
                  <a:cubicBezTo>
                    <a:pt x="11587" y="0"/>
                    <a:pt x="5881" y="3746"/>
                    <a:pt x="5881" y="3746"/>
                  </a:cubicBezTo>
                  <a:lnTo>
                    <a:pt x="7076" y="4982"/>
                  </a:lnTo>
                  <a:lnTo>
                    <a:pt x="1" y="11815"/>
                  </a:lnTo>
                  <a:lnTo>
                    <a:pt x="2342" y="13450"/>
                  </a:lnTo>
                  <a:lnTo>
                    <a:pt x="8802" y="6625"/>
                  </a:lnTo>
                  <a:lnTo>
                    <a:pt x="10084" y="7718"/>
                  </a:lnTo>
                  <a:cubicBezTo>
                    <a:pt x="10084" y="7718"/>
                    <a:pt x="14722" y="409"/>
                    <a:pt x="13427" y="26"/>
                  </a:cubicBezTo>
                  <a:cubicBezTo>
                    <a:pt x="13369" y="9"/>
                    <a:pt x="13302" y="0"/>
                    <a:pt x="1322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33"/>
            <p:cNvSpPr/>
            <p:nvPr/>
          </p:nvSpPr>
          <p:spPr>
            <a:xfrm>
              <a:off x="2550575" y="1735125"/>
              <a:ext cx="345425" cy="679125"/>
            </a:xfrm>
            <a:custGeom>
              <a:rect b="b" l="l" r="r" t="t"/>
              <a:pathLst>
                <a:path extrusionOk="0" h="27165" w="13817">
                  <a:moveTo>
                    <a:pt x="7854" y="0"/>
                  </a:moveTo>
                  <a:cubicBezTo>
                    <a:pt x="5304" y="0"/>
                    <a:pt x="2764" y="751"/>
                    <a:pt x="579" y="2231"/>
                  </a:cubicBezTo>
                  <a:lnTo>
                    <a:pt x="1" y="2622"/>
                  </a:lnTo>
                  <a:lnTo>
                    <a:pt x="211" y="22652"/>
                  </a:lnTo>
                  <a:cubicBezTo>
                    <a:pt x="236" y="25016"/>
                    <a:pt x="2065" y="26970"/>
                    <a:pt x="4422" y="27151"/>
                  </a:cubicBezTo>
                  <a:cubicBezTo>
                    <a:pt x="4541" y="27160"/>
                    <a:pt x="4659" y="27165"/>
                    <a:pt x="4776" y="27165"/>
                  </a:cubicBezTo>
                  <a:cubicBezTo>
                    <a:pt x="7203" y="27165"/>
                    <a:pt x="9234" y="25244"/>
                    <a:pt x="9330" y="22778"/>
                  </a:cubicBezTo>
                  <a:cubicBezTo>
                    <a:pt x="9425" y="20294"/>
                    <a:pt x="9509" y="17785"/>
                    <a:pt x="9509" y="17785"/>
                  </a:cubicBezTo>
                  <a:cubicBezTo>
                    <a:pt x="9509" y="17785"/>
                    <a:pt x="13271" y="17433"/>
                    <a:pt x="13543" y="13709"/>
                  </a:cubicBezTo>
                  <a:cubicBezTo>
                    <a:pt x="13817" y="9984"/>
                    <a:pt x="13692" y="1389"/>
                    <a:pt x="13692" y="1389"/>
                  </a:cubicBezTo>
                  <a:cubicBezTo>
                    <a:pt x="11849" y="459"/>
                    <a:pt x="9848" y="0"/>
                    <a:pt x="785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33"/>
            <p:cNvSpPr/>
            <p:nvPr/>
          </p:nvSpPr>
          <p:spPr>
            <a:xfrm>
              <a:off x="2483300" y="1646350"/>
              <a:ext cx="572900" cy="584225"/>
            </a:xfrm>
            <a:custGeom>
              <a:rect b="b" l="l" r="r" t="t"/>
              <a:pathLst>
                <a:path extrusionOk="0" h="23369" w="22916">
                  <a:moveTo>
                    <a:pt x="8427" y="0"/>
                  </a:moveTo>
                  <a:cubicBezTo>
                    <a:pt x="7965" y="0"/>
                    <a:pt x="7487" y="30"/>
                    <a:pt x="6943" y="104"/>
                  </a:cubicBezTo>
                  <a:cubicBezTo>
                    <a:pt x="6892" y="103"/>
                    <a:pt x="6841" y="102"/>
                    <a:pt x="6791" y="102"/>
                  </a:cubicBezTo>
                  <a:cubicBezTo>
                    <a:pt x="4586" y="102"/>
                    <a:pt x="2597" y="1557"/>
                    <a:pt x="1569" y="3338"/>
                  </a:cubicBezTo>
                  <a:cubicBezTo>
                    <a:pt x="517" y="5161"/>
                    <a:pt x="289" y="7274"/>
                    <a:pt x="193" y="9330"/>
                  </a:cubicBezTo>
                  <a:cubicBezTo>
                    <a:pt x="1" y="13360"/>
                    <a:pt x="239" y="17397"/>
                    <a:pt x="479" y="21425"/>
                  </a:cubicBezTo>
                  <a:cubicBezTo>
                    <a:pt x="496" y="21725"/>
                    <a:pt x="523" y="22048"/>
                    <a:pt x="737" y="22279"/>
                  </a:cubicBezTo>
                  <a:cubicBezTo>
                    <a:pt x="970" y="22530"/>
                    <a:pt x="1361" y="22598"/>
                    <a:pt x="1719" y="22647"/>
                  </a:cubicBezTo>
                  <a:cubicBezTo>
                    <a:pt x="5198" y="23128"/>
                    <a:pt x="8702" y="23368"/>
                    <a:pt x="12205" y="23368"/>
                  </a:cubicBezTo>
                  <a:cubicBezTo>
                    <a:pt x="15632" y="23368"/>
                    <a:pt x="19059" y="23138"/>
                    <a:pt x="22462" y="22678"/>
                  </a:cubicBezTo>
                  <a:cubicBezTo>
                    <a:pt x="22916" y="21858"/>
                    <a:pt x="22280" y="20884"/>
                    <a:pt x="21545" y="20254"/>
                  </a:cubicBezTo>
                  <a:cubicBezTo>
                    <a:pt x="20811" y="19623"/>
                    <a:pt x="19904" y="19051"/>
                    <a:pt x="19638" y="18166"/>
                  </a:cubicBezTo>
                  <a:cubicBezTo>
                    <a:pt x="19222" y="16774"/>
                    <a:pt x="20605" y="15280"/>
                    <a:pt x="20065" y="13924"/>
                  </a:cubicBezTo>
                  <a:cubicBezTo>
                    <a:pt x="19660" y="12903"/>
                    <a:pt x="18318" y="12401"/>
                    <a:pt x="17847" y="11405"/>
                  </a:cubicBezTo>
                  <a:cubicBezTo>
                    <a:pt x="17055" y="9731"/>
                    <a:pt x="19098" y="7708"/>
                    <a:pt x="18192" y="6084"/>
                  </a:cubicBezTo>
                  <a:cubicBezTo>
                    <a:pt x="17719" y="5237"/>
                    <a:pt x="16613" y="4862"/>
                    <a:pt x="15915" y="4155"/>
                  </a:cubicBezTo>
                  <a:cubicBezTo>
                    <a:pt x="15296" y="3531"/>
                    <a:pt x="15031" y="2682"/>
                    <a:pt x="14497" y="1999"/>
                  </a:cubicBezTo>
                  <a:cubicBezTo>
                    <a:pt x="13659" y="927"/>
                    <a:pt x="12215" y="350"/>
                    <a:pt x="10778" y="183"/>
                  </a:cubicBezTo>
                  <a:cubicBezTo>
                    <a:pt x="9889" y="80"/>
                    <a:pt x="9179" y="0"/>
                    <a:pt x="842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33"/>
            <p:cNvSpPr/>
            <p:nvPr/>
          </p:nvSpPr>
          <p:spPr>
            <a:xfrm>
              <a:off x="2341975" y="1755400"/>
              <a:ext cx="316700" cy="463600"/>
            </a:xfrm>
            <a:custGeom>
              <a:rect b="b" l="l" r="r" t="t"/>
              <a:pathLst>
                <a:path extrusionOk="0" h="18544" w="12668">
                  <a:moveTo>
                    <a:pt x="7288" y="0"/>
                  </a:moveTo>
                  <a:cubicBezTo>
                    <a:pt x="6326" y="468"/>
                    <a:pt x="5910" y="1617"/>
                    <a:pt x="5770" y="2678"/>
                  </a:cubicBezTo>
                  <a:cubicBezTo>
                    <a:pt x="5631" y="3738"/>
                    <a:pt x="5669" y="4852"/>
                    <a:pt x="5227" y="5826"/>
                  </a:cubicBezTo>
                  <a:cubicBezTo>
                    <a:pt x="4757" y="6867"/>
                    <a:pt x="3774" y="7661"/>
                    <a:pt x="3516" y="8775"/>
                  </a:cubicBezTo>
                  <a:cubicBezTo>
                    <a:pt x="3179" y="10221"/>
                    <a:pt x="4134" y="11927"/>
                    <a:pt x="3272" y="13137"/>
                  </a:cubicBezTo>
                  <a:cubicBezTo>
                    <a:pt x="2717" y="13917"/>
                    <a:pt x="1628" y="14112"/>
                    <a:pt x="944" y="14783"/>
                  </a:cubicBezTo>
                  <a:cubicBezTo>
                    <a:pt x="0" y="15710"/>
                    <a:pt x="84" y="17228"/>
                    <a:pt x="234" y="18543"/>
                  </a:cubicBezTo>
                  <a:lnTo>
                    <a:pt x="12668" y="18431"/>
                  </a:lnTo>
                  <a:lnTo>
                    <a:pt x="728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33"/>
            <p:cNvSpPr/>
            <p:nvPr/>
          </p:nvSpPr>
          <p:spPr>
            <a:xfrm>
              <a:off x="2278750" y="1628750"/>
              <a:ext cx="330300" cy="281600"/>
            </a:xfrm>
            <a:custGeom>
              <a:rect b="b" l="l" r="r" t="t"/>
              <a:pathLst>
                <a:path extrusionOk="0" h="11264" w="13212">
                  <a:moveTo>
                    <a:pt x="8845" y="1"/>
                  </a:moveTo>
                  <a:cubicBezTo>
                    <a:pt x="8144" y="1"/>
                    <a:pt x="7443" y="189"/>
                    <a:pt x="6846" y="557"/>
                  </a:cubicBezTo>
                  <a:cubicBezTo>
                    <a:pt x="4860" y="1784"/>
                    <a:pt x="4159" y="4713"/>
                    <a:pt x="1924" y="5392"/>
                  </a:cubicBezTo>
                  <a:cubicBezTo>
                    <a:pt x="1343" y="5569"/>
                    <a:pt x="625" y="5620"/>
                    <a:pt x="320" y="6146"/>
                  </a:cubicBezTo>
                  <a:cubicBezTo>
                    <a:pt x="0" y="6693"/>
                    <a:pt x="398" y="7433"/>
                    <a:pt x="968" y="7707"/>
                  </a:cubicBezTo>
                  <a:cubicBezTo>
                    <a:pt x="1296" y="7864"/>
                    <a:pt x="1656" y="7912"/>
                    <a:pt x="2022" y="7912"/>
                  </a:cubicBezTo>
                  <a:cubicBezTo>
                    <a:pt x="2114" y="7912"/>
                    <a:pt x="2208" y="7909"/>
                    <a:pt x="2301" y="7904"/>
                  </a:cubicBezTo>
                  <a:lnTo>
                    <a:pt x="2301" y="7904"/>
                  </a:lnTo>
                  <a:cubicBezTo>
                    <a:pt x="1802" y="8099"/>
                    <a:pt x="1432" y="8687"/>
                    <a:pt x="1540" y="9234"/>
                  </a:cubicBezTo>
                  <a:cubicBezTo>
                    <a:pt x="1671" y="9892"/>
                    <a:pt x="2349" y="10344"/>
                    <a:pt x="3019" y="10344"/>
                  </a:cubicBezTo>
                  <a:cubicBezTo>
                    <a:pt x="3097" y="10344"/>
                    <a:pt x="3174" y="10338"/>
                    <a:pt x="3250" y="10326"/>
                  </a:cubicBezTo>
                  <a:cubicBezTo>
                    <a:pt x="3979" y="10207"/>
                    <a:pt x="4569" y="9609"/>
                    <a:pt x="4815" y="8911"/>
                  </a:cubicBezTo>
                  <a:lnTo>
                    <a:pt x="4815" y="8911"/>
                  </a:lnTo>
                  <a:lnTo>
                    <a:pt x="4016" y="11229"/>
                  </a:lnTo>
                  <a:cubicBezTo>
                    <a:pt x="4148" y="11252"/>
                    <a:pt x="4278" y="11263"/>
                    <a:pt x="4407" y="11263"/>
                  </a:cubicBezTo>
                  <a:cubicBezTo>
                    <a:pt x="5783" y="11263"/>
                    <a:pt x="6947" y="9992"/>
                    <a:pt x="7663" y="8748"/>
                  </a:cubicBezTo>
                  <a:cubicBezTo>
                    <a:pt x="8447" y="7388"/>
                    <a:pt x="9158" y="5798"/>
                    <a:pt x="10605" y="5192"/>
                  </a:cubicBezTo>
                  <a:cubicBezTo>
                    <a:pt x="11249" y="4923"/>
                    <a:pt x="11997" y="4874"/>
                    <a:pt x="12550" y="4449"/>
                  </a:cubicBezTo>
                  <a:cubicBezTo>
                    <a:pt x="13102" y="4023"/>
                    <a:pt x="13211" y="2959"/>
                    <a:pt x="12545" y="2753"/>
                  </a:cubicBezTo>
                  <a:lnTo>
                    <a:pt x="12545" y="2753"/>
                  </a:lnTo>
                  <a:lnTo>
                    <a:pt x="12558" y="3091"/>
                  </a:lnTo>
                  <a:cubicBezTo>
                    <a:pt x="12335" y="1887"/>
                    <a:pt x="11490" y="815"/>
                    <a:pt x="10371" y="318"/>
                  </a:cubicBezTo>
                  <a:cubicBezTo>
                    <a:pt x="9891" y="106"/>
                    <a:pt x="9368" y="1"/>
                    <a:pt x="88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33"/>
            <p:cNvSpPr/>
            <p:nvPr/>
          </p:nvSpPr>
          <p:spPr>
            <a:xfrm>
              <a:off x="2574075" y="1707050"/>
              <a:ext cx="59475" cy="90225"/>
            </a:xfrm>
            <a:custGeom>
              <a:rect b="b" l="l" r="r" t="t"/>
              <a:pathLst>
                <a:path extrusionOk="0" h="3609" w="2379">
                  <a:moveTo>
                    <a:pt x="1396" y="1"/>
                  </a:moveTo>
                  <a:cubicBezTo>
                    <a:pt x="1392" y="1"/>
                    <a:pt x="1390" y="2"/>
                    <a:pt x="1389" y="3"/>
                  </a:cubicBezTo>
                  <a:cubicBezTo>
                    <a:pt x="1360" y="36"/>
                    <a:pt x="1580" y="220"/>
                    <a:pt x="1771" y="612"/>
                  </a:cubicBezTo>
                  <a:cubicBezTo>
                    <a:pt x="1962" y="994"/>
                    <a:pt x="2097" y="1625"/>
                    <a:pt x="1863" y="2234"/>
                  </a:cubicBezTo>
                  <a:cubicBezTo>
                    <a:pt x="1623" y="2840"/>
                    <a:pt x="1096" y="3214"/>
                    <a:pt x="697" y="3365"/>
                  </a:cubicBezTo>
                  <a:cubicBezTo>
                    <a:pt x="292" y="3525"/>
                    <a:pt x="5" y="3510"/>
                    <a:pt x="5" y="3556"/>
                  </a:cubicBezTo>
                  <a:cubicBezTo>
                    <a:pt x="0" y="3572"/>
                    <a:pt x="105" y="3609"/>
                    <a:pt x="290" y="3609"/>
                  </a:cubicBezTo>
                  <a:cubicBezTo>
                    <a:pt x="413" y="3609"/>
                    <a:pt x="572" y="3592"/>
                    <a:pt x="757" y="3542"/>
                  </a:cubicBezTo>
                  <a:cubicBezTo>
                    <a:pt x="1208" y="3424"/>
                    <a:pt x="1828" y="3034"/>
                    <a:pt x="2108" y="2329"/>
                  </a:cubicBezTo>
                  <a:cubicBezTo>
                    <a:pt x="2378" y="1623"/>
                    <a:pt x="2186" y="915"/>
                    <a:pt x="1934" y="523"/>
                  </a:cubicBezTo>
                  <a:cubicBezTo>
                    <a:pt x="1698" y="146"/>
                    <a:pt x="1444" y="1"/>
                    <a:pt x="139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33"/>
            <p:cNvSpPr/>
            <p:nvPr/>
          </p:nvSpPr>
          <p:spPr>
            <a:xfrm>
              <a:off x="2945875" y="4596200"/>
              <a:ext cx="369550" cy="799925"/>
            </a:xfrm>
            <a:custGeom>
              <a:rect b="b" l="l" r="r" t="t"/>
              <a:pathLst>
                <a:path extrusionOk="0" h="31997" w="14782">
                  <a:moveTo>
                    <a:pt x="11058" y="1"/>
                  </a:moveTo>
                  <a:lnTo>
                    <a:pt x="0" y="2600"/>
                  </a:lnTo>
                  <a:lnTo>
                    <a:pt x="6375" y="31997"/>
                  </a:lnTo>
                  <a:lnTo>
                    <a:pt x="14782" y="31800"/>
                  </a:lnTo>
                  <a:lnTo>
                    <a:pt x="11058"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33"/>
            <p:cNvSpPr/>
            <p:nvPr/>
          </p:nvSpPr>
          <p:spPr>
            <a:xfrm>
              <a:off x="2058125" y="2613425"/>
              <a:ext cx="315100" cy="389025"/>
            </a:xfrm>
            <a:custGeom>
              <a:rect b="b" l="l" r="r" t="t"/>
              <a:pathLst>
                <a:path extrusionOk="0" h="15561" w="12604">
                  <a:moveTo>
                    <a:pt x="5529" y="1"/>
                  </a:moveTo>
                  <a:cubicBezTo>
                    <a:pt x="5529" y="1"/>
                    <a:pt x="5386" y="206"/>
                    <a:pt x="5154" y="574"/>
                  </a:cubicBezTo>
                  <a:cubicBezTo>
                    <a:pt x="3803" y="2720"/>
                    <a:pt x="0" y="10413"/>
                    <a:pt x="3205" y="15560"/>
                  </a:cubicBezTo>
                  <a:lnTo>
                    <a:pt x="11245" y="8492"/>
                  </a:lnTo>
                  <a:lnTo>
                    <a:pt x="12604" y="5316"/>
                  </a:lnTo>
                  <a:lnTo>
                    <a:pt x="5529"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33"/>
            <p:cNvSpPr/>
            <p:nvPr/>
          </p:nvSpPr>
          <p:spPr>
            <a:xfrm>
              <a:off x="2244500" y="4067725"/>
              <a:ext cx="362050" cy="1304750"/>
            </a:xfrm>
            <a:custGeom>
              <a:rect b="b" l="l" r="r" t="t"/>
              <a:pathLst>
                <a:path extrusionOk="0" h="52190" w="14482">
                  <a:moveTo>
                    <a:pt x="2709" y="0"/>
                  </a:moveTo>
                  <a:lnTo>
                    <a:pt x="1" y="50190"/>
                  </a:lnTo>
                  <a:lnTo>
                    <a:pt x="8277" y="52190"/>
                  </a:lnTo>
                  <a:lnTo>
                    <a:pt x="14481" y="1058"/>
                  </a:lnTo>
                  <a:lnTo>
                    <a:pt x="270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33"/>
            <p:cNvSpPr/>
            <p:nvPr/>
          </p:nvSpPr>
          <p:spPr>
            <a:xfrm>
              <a:off x="2151750" y="2218975"/>
              <a:ext cx="1074375" cy="993125"/>
            </a:xfrm>
            <a:custGeom>
              <a:rect b="b" l="l" r="r" t="t"/>
              <a:pathLst>
                <a:path extrusionOk="0" h="39725" w="42975">
                  <a:moveTo>
                    <a:pt x="40672" y="0"/>
                  </a:moveTo>
                  <a:cubicBezTo>
                    <a:pt x="35389" y="893"/>
                    <a:pt x="26328" y="2027"/>
                    <a:pt x="26328" y="2027"/>
                  </a:cubicBezTo>
                  <a:lnTo>
                    <a:pt x="14817" y="1930"/>
                  </a:lnTo>
                  <a:cubicBezTo>
                    <a:pt x="14817" y="1930"/>
                    <a:pt x="14764" y="1927"/>
                    <a:pt x="14666" y="1927"/>
                  </a:cubicBezTo>
                  <a:cubicBezTo>
                    <a:pt x="13953" y="1927"/>
                    <a:pt x="10842" y="2071"/>
                    <a:pt x="7948" y="4448"/>
                  </a:cubicBezTo>
                  <a:cubicBezTo>
                    <a:pt x="7416" y="4884"/>
                    <a:pt x="3006" y="10747"/>
                    <a:pt x="1" y="16545"/>
                  </a:cubicBezTo>
                  <a:lnTo>
                    <a:pt x="9259" y="23229"/>
                  </a:lnTo>
                  <a:lnTo>
                    <a:pt x="10784" y="20545"/>
                  </a:lnTo>
                  <a:lnTo>
                    <a:pt x="10805" y="20709"/>
                  </a:lnTo>
                  <a:cubicBezTo>
                    <a:pt x="10923" y="21660"/>
                    <a:pt x="11220" y="23198"/>
                    <a:pt x="11443" y="24132"/>
                  </a:cubicBezTo>
                  <a:cubicBezTo>
                    <a:pt x="12148" y="27079"/>
                    <a:pt x="12541" y="30964"/>
                    <a:pt x="11024" y="33536"/>
                  </a:cubicBezTo>
                  <a:cubicBezTo>
                    <a:pt x="11024" y="33536"/>
                    <a:pt x="8951" y="36608"/>
                    <a:pt x="9040" y="39725"/>
                  </a:cubicBezTo>
                  <a:lnTo>
                    <a:pt x="35701" y="39448"/>
                  </a:lnTo>
                  <a:lnTo>
                    <a:pt x="34883" y="36593"/>
                  </a:lnTo>
                  <a:cubicBezTo>
                    <a:pt x="34883" y="36593"/>
                    <a:pt x="32240" y="27964"/>
                    <a:pt x="32260" y="27778"/>
                  </a:cubicBezTo>
                  <a:lnTo>
                    <a:pt x="30635" y="22646"/>
                  </a:lnTo>
                  <a:lnTo>
                    <a:pt x="31308" y="13647"/>
                  </a:lnTo>
                  <a:lnTo>
                    <a:pt x="42975" y="10832"/>
                  </a:lnTo>
                  <a:lnTo>
                    <a:pt x="4067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33"/>
            <p:cNvSpPr/>
            <p:nvPr/>
          </p:nvSpPr>
          <p:spPr>
            <a:xfrm>
              <a:off x="2302450" y="2251275"/>
              <a:ext cx="872200" cy="180625"/>
            </a:xfrm>
            <a:custGeom>
              <a:rect b="b" l="l" r="r" t="t"/>
              <a:pathLst>
                <a:path extrusionOk="0" h="7225" w="34888">
                  <a:moveTo>
                    <a:pt x="34868" y="1"/>
                  </a:moveTo>
                  <a:cubicBezTo>
                    <a:pt x="34859" y="1"/>
                    <a:pt x="34828" y="12"/>
                    <a:pt x="34778" y="33"/>
                  </a:cubicBezTo>
                  <a:cubicBezTo>
                    <a:pt x="34689" y="69"/>
                    <a:pt x="34601" y="110"/>
                    <a:pt x="34517" y="156"/>
                  </a:cubicBezTo>
                  <a:cubicBezTo>
                    <a:pt x="34291" y="273"/>
                    <a:pt x="33971" y="471"/>
                    <a:pt x="33599" y="781"/>
                  </a:cubicBezTo>
                  <a:cubicBezTo>
                    <a:pt x="33225" y="1086"/>
                    <a:pt x="32809" y="1505"/>
                    <a:pt x="32337" y="1996"/>
                  </a:cubicBezTo>
                  <a:cubicBezTo>
                    <a:pt x="31866" y="2487"/>
                    <a:pt x="31321" y="3034"/>
                    <a:pt x="30628" y="3528"/>
                  </a:cubicBezTo>
                  <a:cubicBezTo>
                    <a:pt x="29265" y="4530"/>
                    <a:pt x="27338" y="5364"/>
                    <a:pt x="25094" y="5530"/>
                  </a:cubicBezTo>
                  <a:cubicBezTo>
                    <a:pt x="24853" y="5546"/>
                    <a:pt x="24608" y="5554"/>
                    <a:pt x="24360" y="5554"/>
                  </a:cubicBezTo>
                  <a:cubicBezTo>
                    <a:pt x="23464" y="5554"/>
                    <a:pt x="22535" y="5446"/>
                    <a:pt x="21616" y="5187"/>
                  </a:cubicBezTo>
                  <a:cubicBezTo>
                    <a:pt x="20438" y="4865"/>
                    <a:pt x="19272" y="4328"/>
                    <a:pt x="18000" y="3967"/>
                  </a:cubicBezTo>
                  <a:cubicBezTo>
                    <a:pt x="17364" y="3786"/>
                    <a:pt x="16712" y="3665"/>
                    <a:pt x="16061" y="3646"/>
                  </a:cubicBezTo>
                  <a:cubicBezTo>
                    <a:pt x="16023" y="3645"/>
                    <a:pt x="15986" y="3645"/>
                    <a:pt x="15948" y="3645"/>
                  </a:cubicBezTo>
                  <a:cubicBezTo>
                    <a:pt x="15335" y="3645"/>
                    <a:pt x="14737" y="3733"/>
                    <a:pt x="14164" y="3872"/>
                  </a:cubicBezTo>
                  <a:cubicBezTo>
                    <a:pt x="12947" y="4182"/>
                    <a:pt x="11863" y="4714"/>
                    <a:pt x="10846" y="5210"/>
                  </a:cubicBezTo>
                  <a:cubicBezTo>
                    <a:pt x="9829" y="5709"/>
                    <a:pt x="8869" y="6196"/>
                    <a:pt x="7924" y="6520"/>
                  </a:cubicBezTo>
                  <a:cubicBezTo>
                    <a:pt x="6983" y="6855"/>
                    <a:pt x="6062" y="7022"/>
                    <a:pt x="5214" y="7037"/>
                  </a:cubicBezTo>
                  <a:cubicBezTo>
                    <a:pt x="5150" y="7039"/>
                    <a:pt x="5088" y="7039"/>
                    <a:pt x="5026" y="7039"/>
                  </a:cubicBezTo>
                  <a:cubicBezTo>
                    <a:pt x="3410" y="7039"/>
                    <a:pt x="2131" y="6612"/>
                    <a:pt x="1307" y="6226"/>
                  </a:cubicBezTo>
                  <a:cubicBezTo>
                    <a:pt x="473" y="5839"/>
                    <a:pt x="54" y="5512"/>
                    <a:pt x="10" y="5512"/>
                  </a:cubicBezTo>
                  <a:cubicBezTo>
                    <a:pt x="8" y="5512"/>
                    <a:pt x="7" y="5513"/>
                    <a:pt x="6" y="5514"/>
                  </a:cubicBezTo>
                  <a:cubicBezTo>
                    <a:pt x="1" y="5521"/>
                    <a:pt x="104" y="5603"/>
                    <a:pt x="309" y="5753"/>
                  </a:cubicBezTo>
                  <a:cubicBezTo>
                    <a:pt x="612" y="5965"/>
                    <a:pt x="930" y="6154"/>
                    <a:pt x="1262" y="6319"/>
                  </a:cubicBezTo>
                  <a:cubicBezTo>
                    <a:pt x="2105" y="6749"/>
                    <a:pt x="3444" y="7225"/>
                    <a:pt x="5154" y="7225"/>
                  </a:cubicBezTo>
                  <a:cubicBezTo>
                    <a:pt x="5175" y="7225"/>
                    <a:pt x="5195" y="7225"/>
                    <a:pt x="5216" y="7225"/>
                  </a:cubicBezTo>
                  <a:cubicBezTo>
                    <a:pt x="6083" y="7221"/>
                    <a:pt x="7033" y="7060"/>
                    <a:pt x="7995" y="6727"/>
                  </a:cubicBezTo>
                  <a:cubicBezTo>
                    <a:pt x="8963" y="6405"/>
                    <a:pt x="9934" y="5922"/>
                    <a:pt x="10953" y="5429"/>
                  </a:cubicBezTo>
                  <a:cubicBezTo>
                    <a:pt x="11972" y="4939"/>
                    <a:pt x="13044" y="4420"/>
                    <a:pt x="14225" y="4123"/>
                  </a:cubicBezTo>
                  <a:cubicBezTo>
                    <a:pt x="14780" y="3990"/>
                    <a:pt x="15355" y="3907"/>
                    <a:pt x="15940" y="3907"/>
                  </a:cubicBezTo>
                  <a:cubicBezTo>
                    <a:pt x="15978" y="3907"/>
                    <a:pt x="16016" y="3908"/>
                    <a:pt x="16054" y="3908"/>
                  </a:cubicBezTo>
                  <a:cubicBezTo>
                    <a:pt x="16678" y="3928"/>
                    <a:pt x="17307" y="4044"/>
                    <a:pt x="17929" y="4221"/>
                  </a:cubicBezTo>
                  <a:cubicBezTo>
                    <a:pt x="19173" y="4573"/>
                    <a:pt x="20343" y="5109"/>
                    <a:pt x="21547" y="5437"/>
                  </a:cubicBezTo>
                  <a:cubicBezTo>
                    <a:pt x="22472" y="5693"/>
                    <a:pt x="23407" y="5801"/>
                    <a:pt x="24308" y="5801"/>
                  </a:cubicBezTo>
                  <a:cubicBezTo>
                    <a:pt x="24580" y="5801"/>
                    <a:pt x="24848" y="5791"/>
                    <a:pt x="25113" y="5773"/>
                  </a:cubicBezTo>
                  <a:cubicBezTo>
                    <a:pt x="27406" y="5588"/>
                    <a:pt x="29364" y="4719"/>
                    <a:pt x="30740" y="3678"/>
                  </a:cubicBezTo>
                  <a:cubicBezTo>
                    <a:pt x="31437" y="3165"/>
                    <a:pt x="31984" y="2597"/>
                    <a:pt x="32444" y="2097"/>
                  </a:cubicBezTo>
                  <a:cubicBezTo>
                    <a:pt x="32908" y="1598"/>
                    <a:pt x="33308" y="1172"/>
                    <a:pt x="33667" y="858"/>
                  </a:cubicBezTo>
                  <a:cubicBezTo>
                    <a:pt x="34379" y="223"/>
                    <a:pt x="34887" y="28"/>
                    <a:pt x="34871" y="2"/>
                  </a:cubicBezTo>
                  <a:cubicBezTo>
                    <a:pt x="34871" y="1"/>
                    <a:pt x="34870" y="1"/>
                    <a:pt x="3486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33"/>
            <p:cNvSpPr/>
            <p:nvPr/>
          </p:nvSpPr>
          <p:spPr>
            <a:xfrm>
              <a:off x="2231175" y="2497125"/>
              <a:ext cx="688650" cy="158200"/>
            </a:xfrm>
            <a:custGeom>
              <a:rect b="b" l="l" r="r" t="t"/>
              <a:pathLst>
                <a:path extrusionOk="0" h="6328" w="27546">
                  <a:moveTo>
                    <a:pt x="8" y="1"/>
                  </a:moveTo>
                  <a:cubicBezTo>
                    <a:pt x="8" y="1"/>
                    <a:pt x="7" y="1"/>
                    <a:pt x="7" y="1"/>
                  </a:cubicBezTo>
                  <a:cubicBezTo>
                    <a:pt x="0" y="6"/>
                    <a:pt x="49" y="105"/>
                    <a:pt x="153" y="287"/>
                  </a:cubicBezTo>
                  <a:cubicBezTo>
                    <a:pt x="255" y="471"/>
                    <a:pt x="409" y="738"/>
                    <a:pt x="615" y="1080"/>
                  </a:cubicBezTo>
                  <a:cubicBezTo>
                    <a:pt x="1035" y="1756"/>
                    <a:pt x="1636" y="2755"/>
                    <a:pt x="2607" y="3815"/>
                  </a:cubicBezTo>
                  <a:cubicBezTo>
                    <a:pt x="3096" y="4341"/>
                    <a:pt x="3686" y="4874"/>
                    <a:pt x="4406" y="5327"/>
                  </a:cubicBezTo>
                  <a:cubicBezTo>
                    <a:pt x="5123" y="5779"/>
                    <a:pt x="5983" y="6144"/>
                    <a:pt x="6938" y="6269"/>
                  </a:cubicBezTo>
                  <a:cubicBezTo>
                    <a:pt x="7230" y="6309"/>
                    <a:pt x="7527" y="6328"/>
                    <a:pt x="7829" y="6328"/>
                  </a:cubicBezTo>
                  <a:cubicBezTo>
                    <a:pt x="8513" y="6328"/>
                    <a:pt x="9218" y="6229"/>
                    <a:pt x="9915" y="6056"/>
                  </a:cubicBezTo>
                  <a:cubicBezTo>
                    <a:pt x="10924" y="5813"/>
                    <a:pt x="11922" y="5424"/>
                    <a:pt x="12928" y="5008"/>
                  </a:cubicBezTo>
                  <a:cubicBezTo>
                    <a:pt x="14916" y="4149"/>
                    <a:pt x="16858" y="3363"/>
                    <a:pt x="18727" y="3305"/>
                  </a:cubicBezTo>
                  <a:cubicBezTo>
                    <a:pt x="18817" y="3301"/>
                    <a:pt x="18907" y="3299"/>
                    <a:pt x="18997" y="3299"/>
                  </a:cubicBezTo>
                  <a:cubicBezTo>
                    <a:pt x="19824" y="3299"/>
                    <a:pt x="20607" y="3471"/>
                    <a:pt x="21283" y="3770"/>
                  </a:cubicBezTo>
                  <a:cubicBezTo>
                    <a:pt x="22031" y="4110"/>
                    <a:pt x="22654" y="4587"/>
                    <a:pt x="23255" y="4974"/>
                  </a:cubicBezTo>
                  <a:cubicBezTo>
                    <a:pt x="23851" y="5366"/>
                    <a:pt x="24436" y="5683"/>
                    <a:pt x="24999" y="5822"/>
                  </a:cubicBezTo>
                  <a:cubicBezTo>
                    <a:pt x="25330" y="5909"/>
                    <a:pt x="25644" y="5948"/>
                    <a:pt x="25928" y="5948"/>
                  </a:cubicBezTo>
                  <a:cubicBezTo>
                    <a:pt x="26122" y="5948"/>
                    <a:pt x="26301" y="5930"/>
                    <a:pt x="26463" y="5898"/>
                  </a:cubicBezTo>
                  <a:cubicBezTo>
                    <a:pt x="26863" y="5818"/>
                    <a:pt x="27147" y="5660"/>
                    <a:pt x="27313" y="5529"/>
                  </a:cubicBezTo>
                  <a:cubicBezTo>
                    <a:pt x="27483" y="5400"/>
                    <a:pt x="27546" y="5306"/>
                    <a:pt x="27546" y="5306"/>
                  </a:cubicBezTo>
                  <a:cubicBezTo>
                    <a:pt x="27545" y="5304"/>
                    <a:pt x="27543" y="5304"/>
                    <a:pt x="27541" y="5304"/>
                  </a:cubicBezTo>
                  <a:cubicBezTo>
                    <a:pt x="27499" y="5304"/>
                    <a:pt x="27194" y="5671"/>
                    <a:pt x="26446" y="5796"/>
                  </a:cubicBezTo>
                  <a:cubicBezTo>
                    <a:pt x="26317" y="5816"/>
                    <a:pt x="26177" y="5827"/>
                    <a:pt x="26027" y="5827"/>
                  </a:cubicBezTo>
                  <a:cubicBezTo>
                    <a:pt x="25729" y="5827"/>
                    <a:pt x="25393" y="5783"/>
                    <a:pt x="25038" y="5679"/>
                  </a:cubicBezTo>
                  <a:cubicBezTo>
                    <a:pt x="24500" y="5533"/>
                    <a:pt x="23944" y="5217"/>
                    <a:pt x="23359" y="4818"/>
                  </a:cubicBezTo>
                  <a:cubicBezTo>
                    <a:pt x="22770" y="4425"/>
                    <a:pt x="22150" y="3935"/>
                    <a:pt x="21374" y="3571"/>
                  </a:cubicBezTo>
                  <a:cubicBezTo>
                    <a:pt x="20660" y="3244"/>
                    <a:pt x="19824" y="3056"/>
                    <a:pt x="18950" y="3056"/>
                  </a:cubicBezTo>
                  <a:cubicBezTo>
                    <a:pt x="18873" y="3056"/>
                    <a:pt x="18797" y="3058"/>
                    <a:pt x="18720" y="3061"/>
                  </a:cubicBezTo>
                  <a:cubicBezTo>
                    <a:pt x="16790" y="3108"/>
                    <a:pt x="14809" y="3908"/>
                    <a:pt x="12827" y="4765"/>
                  </a:cubicBezTo>
                  <a:cubicBezTo>
                    <a:pt x="11825" y="5178"/>
                    <a:pt x="10839" y="5564"/>
                    <a:pt x="9854" y="5805"/>
                  </a:cubicBezTo>
                  <a:cubicBezTo>
                    <a:pt x="9158" y="5980"/>
                    <a:pt x="8461" y="6079"/>
                    <a:pt x="7789" y="6079"/>
                  </a:cubicBezTo>
                  <a:cubicBezTo>
                    <a:pt x="7512" y="6079"/>
                    <a:pt x="7238" y="6062"/>
                    <a:pt x="6971" y="6027"/>
                  </a:cubicBezTo>
                  <a:cubicBezTo>
                    <a:pt x="6053" y="5915"/>
                    <a:pt x="5223" y="5572"/>
                    <a:pt x="4522" y="5141"/>
                  </a:cubicBezTo>
                  <a:cubicBezTo>
                    <a:pt x="3817" y="4709"/>
                    <a:pt x="3232" y="4195"/>
                    <a:pt x="2743" y="3687"/>
                  </a:cubicBezTo>
                  <a:cubicBezTo>
                    <a:pt x="1769" y="2660"/>
                    <a:pt x="1146" y="1683"/>
                    <a:pt x="702" y="1025"/>
                  </a:cubicBezTo>
                  <a:lnTo>
                    <a:pt x="198" y="259"/>
                  </a:lnTo>
                  <a:cubicBezTo>
                    <a:pt x="84" y="90"/>
                    <a:pt x="19" y="1"/>
                    <a:pt x="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33"/>
            <p:cNvSpPr/>
            <p:nvPr/>
          </p:nvSpPr>
          <p:spPr>
            <a:xfrm>
              <a:off x="2454225" y="2802300"/>
              <a:ext cx="475550" cy="76050"/>
            </a:xfrm>
            <a:custGeom>
              <a:rect b="b" l="l" r="r" t="t"/>
              <a:pathLst>
                <a:path extrusionOk="0" h="3042" w="19022">
                  <a:moveTo>
                    <a:pt x="6029" y="1"/>
                  </a:moveTo>
                  <a:cubicBezTo>
                    <a:pt x="5876" y="1"/>
                    <a:pt x="5724" y="6"/>
                    <a:pt x="5574" y="16"/>
                  </a:cubicBezTo>
                  <a:cubicBezTo>
                    <a:pt x="4329" y="93"/>
                    <a:pt x="3240" y="430"/>
                    <a:pt x="2398" y="840"/>
                  </a:cubicBezTo>
                  <a:cubicBezTo>
                    <a:pt x="1553" y="1252"/>
                    <a:pt x="947" y="1718"/>
                    <a:pt x="561" y="2069"/>
                  </a:cubicBezTo>
                  <a:cubicBezTo>
                    <a:pt x="411" y="2202"/>
                    <a:pt x="269" y="2343"/>
                    <a:pt x="136" y="2495"/>
                  </a:cubicBezTo>
                  <a:cubicBezTo>
                    <a:pt x="45" y="2597"/>
                    <a:pt x="0" y="2653"/>
                    <a:pt x="6" y="2660"/>
                  </a:cubicBezTo>
                  <a:cubicBezTo>
                    <a:pt x="7" y="2661"/>
                    <a:pt x="9" y="2662"/>
                    <a:pt x="11" y="2662"/>
                  </a:cubicBezTo>
                  <a:cubicBezTo>
                    <a:pt x="90" y="2662"/>
                    <a:pt x="845" y="1762"/>
                    <a:pt x="2476" y="1010"/>
                  </a:cubicBezTo>
                  <a:cubicBezTo>
                    <a:pt x="3310" y="630"/>
                    <a:pt x="4377" y="321"/>
                    <a:pt x="5586" y="259"/>
                  </a:cubicBezTo>
                  <a:cubicBezTo>
                    <a:pt x="5709" y="252"/>
                    <a:pt x="5834" y="249"/>
                    <a:pt x="5960" y="249"/>
                  </a:cubicBezTo>
                  <a:cubicBezTo>
                    <a:pt x="7068" y="249"/>
                    <a:pt x="8253" y="517"/>
                    <a:pt x="9418" y="1003"/>
                  </a:cubicBezTo>
                  <a:cubicBezTo>
                    <a:pt x="10720" y="1532"/>
                    <a:pt x="11919" y="2169"/>
                    <a:pt x="13093" y="2570"/>
                  </a:cubicBezTo>
                  <a:cubicBezTo>
                    <a:pt x="14014" y="2895"/>
                    <a:pt x="14916" y="3042"/>
                    <a:pt x="15714" y="3042"/>
                  </a:cubicBezTo>
                  <a:cubicBezTo>
                    <a:pt x="15933" y="3042"/>
                    <a:pt x="16143" y="3031"/>
                    <a:pt x="16344" y="3009"/>
                  </a:cubicBezTo>
                  <a:cubicBezTo>
                    <a:pt x="17286" y="2914"/>
                    <a:pt x="18004" y="2582"/>
                    <a:pt x="18428" y="2275"/>
                  </a:cubicBezTo>
                  <a:cubicBezTo>
                    <a:pt x="18639" y="2117"/>
                    <a:pt x="18793" y="1983"/>
                    <a:pt x="18883" y="1877"/>
                  </a:cubicBezTo>
                  <a:cubicBezTo>
                    <a:pt x="18976" y="1776"/>
                    <a:pt x="19021" y="1720"/>
                    <a:pt x="19014" y="1713"/>
                  </a:cubicBezTo>
                  <a:cubicBezTo>
                    <a:pt x="19013" y="1713"/>
                    <a:pt x="19012" y="1712"/>
                    <a:pt x="19011" y="1712"/>
                  </a:cubicBezTo>
                  <a:cubicBezTo>
                    <a:pt x="18978" y="1712"/>
                    <a:pt x="18783" y="1924"/>
                    <a:pt x="18371" y="2189"/>
                  </a:cubicBezTo>
                  <a:cubicBezTo>
                    <a:pt x="17940" y="2462"/>
                    <a:pt x="17242" y="2754"/>
                    <a:pt x="16328" y="2823"/>
                  </a:cubicBezTo>
                  <a:cubicBezTo>
                    <a:pt x="16177" y="2835"/>
                    <a:pt x="16020" y="2842"/>
                    <a:pt x="15859" y="2842"/>
                  </a:cubicBezTo>
                  <a:cubicBezTo>
                    <a:pt x="15050" y="2842"/>
                    <a:pt x="14123" y="2687"/>
                    <a:pt x="13175" y="2340"/>
                  </a:cubicBezTo>
                  <a:cubicBezTo>
                    <a:pt x="12027" y="1935"/>
                    <a:pt x="10838" y="1295"/>
                    <a:pt x="9518" y="758"/>
                  </a:cubicBezTo>
                  <a:cubicBezTo>
                    <a:pt x="8361" y="273"/>
                    <a:pt x="7152" y="1"/>
                    <a:pt x="602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33"/>
            <p:cNvSpPr/>
            <p:nvPr/>
          </p:nvSpPr>
          <p:spPr>
            <a:xfrm>
              <a:off x="2441650" y="3019325"/>
              <a:ext cx="559425" cy="68875"/>
            </a:xfrm>
            <a:custGeom>
              <a:rect b="b" l="l" r="r" t="t"/>
              <a:pathLst>
                <a:path extrusionOk="0" h="2755" w="22377">
                  <a:moveTo>
                    <a:pt x="18361" y="1"/>
                  </a:moveTo>
                  <a:cubicBezTo>
                    <a:pt x="17493" y="1"/>
                    <a:pt x="16522" y="126"/>
                    <a:pt x="15511" y="391"/>
                  </a:cubicBezTo>
                  <a:cubicBezTo>
                    <a:pt x="14146" y="738"/>
                    <a:pt x="12714" y="1308"/>
                    <a:pt x="11185" y="1790"/>
                  </a:cubicBezTo>
                  <a:cubicBezTo>
                    <a:pt x="9717" y="2267"/>
                    <a:pt x="8260" y="2509"/>
                    <a:pt x="6919" y="2509"/>
                  </a:cubicBezTo>
                  <a:cubicBezTo>
                    <a:pt x="6866" y="2509"/>
                    <a:pt x="6814" y="2509"/>
                    <a:pt x="6762" y="2508"/>
                  </a:cubicBezTo>
                  <a:cubicBezTo>
                    <a:pt x="5533" y="2497"/>
                    <a:pt x="4312" y="2317"/>
                    <a:pt x="3134" y="1971"/>
                  </a:cubicBezTo>
                  <a:cubicBezTo>
                    <a:pt x="2339" y="1737"/>
                    <a:pt x="1566" y="1433"/>
                    <a:pt x="824" y="1061"/>
                  </a:cubicBezTo>
                  <a:cubicBezTo>
                    <a:pt x="327" y="814"/>
                    <a:pt x="50" y="648"/>
                    <a:pt x="11" y="648"/>
                  </a:cubicBezTo>
                  <a:cubicBezTo>
                    <a:pt x="8" y="648"/>
                    <a:pt x="7" y="648"/>
                    <a:pt x="6" y="649"/>
                  </a:cubicBezTo>
                  <a:cubicBezTo>
                    <a:pt x="0" y="656"/>
                    <a:pt x="65" y="706"/>
                    <a:pt x="195" y="793"/>
                  </a:cubicBezTo>
                  <a:cubicBezTo>
                    <a:pt x="326" y="881"/>
                    <a:pt x="516" y="1010"/>
                    <a:pt x="777" y="1151"/>
                  </a:cubicBezTo>
                  <a:cubicBezTo>
                    <a:pt x="1290" y="1444"/>
                    <a:pt x="2066" y="1827"/>
                    <a:pt x="3080" y="2149"/>
                  </a:cubicBezTo>
                  <a:cubicBezTo>
                    <a:pt x="4092" y="2474"/>
                    <a:pt x="5349" y="2725"/>
                    <a:pt x="6758" y="2751"/>
                  </a:cubicBezTo>
                  <a:cubicBezTo>
                    <a:pt x="6847" y="2753"/>
                    <a:pt x="6936" y="2754"/>
                    <a:pt x="7026" y="2754"/>
                  </a:cubicBezTo>
                  <a:cubicBezTo>
                    <a:pt x="8363" y="2754"/>
                    <a:pt x="9821" y="2511"/>
                    <a:pt x="11265" y="2042"/>
                  </a:cubicBezTo>
                  <a:cubicBezTo>
                    <a:pt x="12808" y="1556"/>
                    <a:pt x="14231" y="981"/>
                    <a:pt x="15573" y="627"/>
                  </a:cubicBezTo>
                  <a:cubicBezTo>
                    <a:pt x="16632" y="339"/>
                    <a:pt x="17639" y="203"/>
                    <a:pt x="18530" y="203"/>
                  </a:cubicBezTo>
                  <a:cubicBezTo>
                    <a:pt x="18763" y="203"/>
                    <a:pt x="18989" y="213"/>
                    <a:pt x="19205" y="231"/>
                  </a:cubicBezTo>
                  <a:cubicBezTo>
                    <a:pt x="20247" y="312"/>
                    <a:pt x="21057" y="600"/>
                    <a:pt x="21578" y="862"/>
                  </a:cubicBezTo>
                  <a:cubicBezTo>
                    <a:pt x="22075" y="1115"/>
                    <a:pt x="22329" y="1317"/>
                    <a:pt x="22367" y="1317"/>
                  </a:cubicBezTo>
                  <a:cubicBezTo>
                    <a:pt x="22369" y="1317"/>
                    <a:pt x="22370" y="1316"/>
                    <a:pt x="22371" y="1315"/>
                  </a:cubicBezTo>
                  <a:cubicBezTo>
                    <a:pt x="22377" y="1308"/>
                    <a:pt x="22316" y="1254"/>
                    <a:pt x="22194" y="1155"/>
                  </a:cubicBezTo>
                  <a:cubicBezTo>
                    <a:pt x="22076" y="1051"/>
                    <a:pt x="21883" y="922"/>
                    <a:pt x="21626" y="771"/>
                  </a:cubicBezTo>
                  <a:cubicBezTo>
                    <a:pt x="21110" y="476"/>
                    <a:pt x="20287" y="153"/>
                    <a:pt x="19221" y="45"/>
                  </a:cubicBezTo>
                  <a:cubicBezTo>
                    <a:pt x="18948" y="16"/>
                    <a:pt x="18661" y="1"/>
                    <a:pt x="1836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33"/>
            <p:cNvSpPr/>
            <p:nvPr/>
          </p:nvSpPr>
          <p:spPr>
            <a:xfrm>
              <a:off x="2250975" y="3187000"/>
              <a:ext cx="991250" cy="1477850"/>
            </a:xfrm>
            <a:custGeom>
              <a:rect b="b" l="l" r="r" t="t"/>
              <a:pathLst>
                <a:path extrusionOk="0" h="59114" w="39650">
                  <a:moveTo>
                    <a:pt x="5112" y="0"/>
                  </a:moveTo>
                  <a:lnTo>
                    <a:pt x="1" y="58611"/>
                  </a:lnTo>
                  <a:lnTo>
                    <a:pt x="12629" y="58686"/>
                  </a:lnTo>
                  <a:lnTo>
                    <a:pt x="18869" y="11714"/>
                  </a:lnTo>
                  <a:lnTo>
                    <a:pt x="27015" y="59113"/>
                  </a:lnTo>
                  <a:lnTo>
                    <a:pt x="39650" y="56780"/>
                  </a:lnTo>
                  <a:lnTo>
                    <a:pt x="31906" y="493"/>
                  </a:lnTo>
                  <a:lnTo>
                    <a:pt x="511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33"/>
            <p:cNvSpPr/>
            <p:nvPr/>
          </p:nvSpPr>
          <p:spPr>
            <a:xfrm>
              <a:off x="2464325" y="3441300"/>
              <a:ext cx="484725" cy="57800"/>
            </a:xfrm>
            <a:custGeom>
              <a:rect b="b" l="l" r="r" t="t"/>
              <a:pathLst>
                <a:path extrusionOk="0" h="2312" w="19389">
                  <a:moveTo>
                    <a:pt x="19314" y="1"/>
                  </a:moveTo>
                  <a:cubicBezTo>
                    <a:pt x="18752" y="1"/>
                    <a:pt x="14652" y="437"/>
                    <a:pt x="9680" y="1025"/>
                  </a:cubicBezTo>
                  <a:cubicBezTo>
                    <a:pt x="4330" y="1659"/>
                    <a:pt x="1" y="2231"/>
                    <a:pt x="10" y="2304"/>
                  </a:cubicBezTo>
                  <a:cubicBezTo>
                    <a:pt x="11" y="2309"/>
                    <a:pt x="32" y="2312"/>
                    <a:pt x="74" y="2312"/>
                  </a:cubicBezTo>
                  <a:cubicBezTo>
                    <a:pt x="629" y="2312"/>
                    <a:pt x="4736" y="1875"/>
                    <a:pt x="9711" y="1287"/>
                  </a:cubicBezTo>
                  <a:cubicBezTo>
                    <a:pt x="15059" y="653"/>
                    <a:pt x="19389" y="80"/>
                    <a:pt x="19380" y="8"/>
                  </a:cubicBezTo>
                  <a:cubicBezTo>
                    <a:pt x="19379" y="3"/>
                    <a:pt x="19357" y="1"/>
                    <a:pt x="19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33"/>
            <p:cNvSpPr/>
            <p:nvPr/>
          </p:nvSpPr>
          <p:spPr>
            <a:xfrm>
              <a:off x="3105225" y="5389250"/>
              <a:ext cx="441550" cy="86100"/>
            </a:xfrm>
            <a:custGeom>
              <a:rect b="b" l="l" r="r" t="t"/>
              <a:pathLst>
                <a:path extrusionOk="0" h="3444" w="17662">
                  <a:moveTo>
                    <a:pt x="9520" y="1"/>
                  </a:moveTo>
                  <a:lnTo>
                    <a:pt x="1" y="275"/>
                  </a:lnTo>
                  <a:lnTo>
                    <a:pt x="83" y="3375"/>
                  </a:lnTo>
                  <a:lnTo>
                    <a:pt x="671" y="3393"/>
                  </a:lnTo>
                  <a:cubicBezTo>
                    <a:pt x="1612" y="3417"/>
                    <a:pt x="3595" y="3444"/>
                    <a:pt x="5831" y="3444"/>
                  </a:cubicBezTo>
                  <a:cubicBezTo>
                    <a:pt x="9822" y="3444"/>
                    <a:pt x="14619" y="3358"/>
                    <a:pt x="15730" y="3012"/>
                  </a:cubicBezTo>
                  <a:cubicBezTo>
                    <a:pt x="17661" y="2410"/>
                    <a:pt x="9556" y="940"/>
                    <a:pt x="9556" y="940"/>
                  </a:cubicBezTo>
                  <a:lnTo>
                    <a:pt x="952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33"/>
            <p:cNvSpPr/>
            <p:nvPr/>
          </p:nvSpPr>
          <p:spPr>
            <a:xfrm>
              <a:off x="3105550" y="5408450"/>
              <a:ext cx="87600" cy="62025"/>
            </a:xfrm>
            <a:custGeom>
              <a:rect b="b" l="l" r="r" t="t"/>
              <a:pathLst>
                <a:path extrusionOk="0" h="2481" w="3504">
                  <a:moveTo>
                    <a:pt x="325" y="1"/>
                  </a:moveTo>
                  <a:cubicBezTo>
                    <a:pt x="217" y="1"/>
                    <a:pt x="109" y="6"/>
                    <a:pt x="0" y="17"/>
                  </a:cubicBezTo>
                  <a:lnTo>
                    <a:pt x="75" y="2480"/>
                  </a:lnTo>
                  <a:lnTo>
                    <a:pt x="3504" y="2445"/>
                  </a:lnTo>
                  <a:cubicBezTo>
                    <a:pt x="3346" y="1713"/>
                    <a:pt x="2884" y="1040"/>
                    <a:pt x="2236" y="598"/>
                  </a:cubicBezTo>
                  <a:cubicBezTo>
                    <a:pt x="1676" y="218"/>
                    <a:pt x="1011" y="1"/>
                    <a:pt x="3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33"/>
            <p:cNvSpPr/>
            <p:nvPr/>
          </p:nvSpPr>
          <p:spPr>
            <a:xfrm>
              <a:off x="3107250" y="5433950"/>
              <a:ext cx="407150" cy="42200"/>
            </a:xfrm>
            <a:custGeom>
              <a:rect b="b" l="l" r="r" t="t"/>
              <a:pathLst>
                <a:path extrusionOk="0" h="1688" w="16286">
                  <a:moveTo>
                    <a:pt x="13440" y="0"/>
                  </a:moveTo>
                  <a:cubicBezTo>
                    <a:pt x="12888" y="36"/>
                    <a:pt x="12637" y="1157"/>
                    <a:pt x="12637" y="1157"/>
                  </a:cubicBezTo>
                  <a:lnTo>
                    <a:pt x="10" y="1389"/>
                  </a:lnTo>
                  <a:lnTo>
                    <a:pt x="1" y="1587"/>
                  </a:lnTo>
                  <a:cubicBezTo>
                    <a:pt x="1269" y="1656"/>
                    <a:pt x="2961" y="1688"/>
                    <a:pt x="4769" y="1688"/>
                  </a:cubicBezTo>
                  <a:cubicBezTo>
                    <a:pt x="9785" y="1688"/>
                    <a:pt x="15698" y="1448"/>
                    <a:pt x="15947" y="1123"/>
                  </a:cubicBezTo>
                  <a:cubicBezTo>
                    <a:pt x="16285" y="681"/>
                    <a:pt x="13440" y="0"/>
                    <a:pt x="134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33"/>
            <p:cNvSpPr/>
            <p:nvPr/>
          </p:nvSpPr>
          <p:spPr>
            <a:xfrm>
              <a:off x="3103775" y="5458275"/>
              <a:ext cx="402150" cy="11725"/>
            </a:xfrm>
            <a:custGeom>
              <a:rect b="b" l="l" r="r" t="t"/>
              <a:pathLst>
                <a:path extrusionOk="0" h="469" w="16086">
                  <a:moveTo>
                    <a:pt x="16034" y="1"/>
                  </a:moveTo>
                  <a:cubicBezTo>
                    <a:pt x="16007" y="1"/>
                    <a:pt x="15969" y="1"/>
                    <a:pt x="15921" y="2"/>
                  </a:cubicBezTo>
                  <a:lnTo>
                    <a:pt x="15453" y="21"/>
                  </a:lnTo>
                  <a:lnTo>
                    <a:pt x="13730" y="99"/>
                  </a:lnTo>
                  <a:cubicBezTo>
                    <a:pt x="12276" y="164"/>
                    <a:pt x="10266" y="244"/>
                    <a:pt x="8045" y="302"/>
                  </a:cubicBezTo>
                  <a:cubicBezTo>
                    <a:pt x="5824" y="360"/>
                    <a:pt x="3813" y="381"/>
                    <a:pt x="2358" y="389"/>
                  </a:cubicBezTo>
                  <a:lnTo>
                    <a:pt x="633" y="400"/>
                  </a:lnTo>
                  <a:lnTo>
                    <a:pt x="164" y="406"/>
                  </a:lnTo>
                  <a:cubicBezTo>
                    <a:pt x="57" y="408"/>
                    <a:pt x="0" y="412"/>
                    <a:pt x="0" y="415"/>
                  </a:cubicBezTo>
                  <a:cubicBezTo>
                    <a:pt x="0" y="419"/>
                    <a:pt x="57" y="422"/>
                    <a:pt x="164" y="427"/>
                  </a:cubicBezTo>
                  <a:lnTo>
                    <a:pt x="633" y="442"/>
                  </a:lnTo>
                  <a:lnTo>
                    <a:pt x="2358" y="465"/>
                  </a:lnTo>
                  <a:cubicBezTo>
                    <a:pt x="2679" y="467"/>
                    <a:pt x="3026" y="469"/>
                    <a:pt x="3398" y="469"/>
                  </a:cubicBezTo>
                  <a:cubicBezTo>
                    <a:pt x="4711" y="469"/>
                    <a:pt x="6316" y="452"/>
                    <a:pt x="8049" y="408"/>
                  </a:cubicBezTo>
                  <a:cubicBezTo>
                    <a:pt x="10270" y="352"/>
                    <a:pt x="12281" y="259"/>
                    <a:pt x="13735" y="174"/>
                  </a:cubicBezTo>
                  <a:lnTo>
                    <a:pt x="15455" y="62"/>
                  </a:lnTo>
                  <a:lnTo>
                    <a:pt x="15922" y="25"/>
                  </a:lnTo>
                  <a:cubicBezTo>
                    <a:pt x="16029" y="14"/>
                    <a:pt x="16085" y="7"/>
                    <a:pt x="16085" y="4"/>
                  </a:cubicBezTo>
                  <a:cubicBezTo>
                    <a:pt x="16084" y="2"/>
                    <a:pt x="16067" y="1"/>
                    <a:pt x="1603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33"/>
            <p:cNvSpPr/>
            <p:nvPr/>
          </p:nvSpPr>
          <p:spPr>
            <a:xfrm>
              <a:off x="3421600" y="5431200"/>
              <a:ext cx="23825" cy="35125"/>
            </a:xfrm>
            <a:custGeom>
              <a:rect b="b" l="l" r="r" t="t"/>
              <a:pathLst>
                <a:path extrusionOk="0" h="1405" w="953">
                  <a:moveTo>
                    <a:pt x="925" y="1"/>
                  </a:moveTo>
                  <a:cubicBezTo>
                    <a:pt x="871" y="1"/>
                    <a:pt x="505" y="181"/>
                    <a:pt x="263" y="579"/>
                  </a:cubicBezTo>
                  <a:cubicBezTo>
                    <a:pt x="0" y="996"/>
                    <a:pt x="35" y="1404"/>
                    <a:pt x="63" y="1404"/>
                  </a:cubicBezTo>
                  <a:cubicBezTo>
                    <a:pt x="63" y="1404"/>
                    <a:pt x="64" y="1404"/>
                    <a:pt x="64" y="1404"/>
                  </a:cubicBezTo>
                  <a:cubicBezTo>
                    <a:pt x="64" y="1404"/>
                    <a:pt x="64" y="1404"/>
                    <a:pt x="65" y="1404"/>
                  </a:cubicBezTo>
                  <a:cubicBezTo>
                    <a:pt x="99" y="1404"/>
                    <a:pt x="115" y="1023"/>
                    <a:pt x="363" y="631"/>
                  </a:cubicBezTo>
                  <a:cubicBezTo>
                    <a:pt x="603" y="235"/>
                    <a:pt x="952" y="30"/>
                    <a:pt x="931" y="3"/>
                  </a:cubicBezTo>
                  <a:cubicBezTo>
                    <a:pt x="931" y="2"/>
                    <a:pt x="928" y="1"/>
                    <a:pt x="92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33"/>
            <p:cNvSpPr/>
            <p:nvPr/>
          </p:nvSpPr>
          <p:spPr>
            <a:xfrm>
              <a:off x="3351600" y="5416475"/>
              <a:ext cx="13325" cy="18725"/>
            </a:xfrm>
            <a:custGeom>
              <a:rect b="b" l="l" r="r" t="t"/>
              <a:pathLst>
                <a:path extrusionOk="0" h="749" w="533">
                  <a:moveTo>
                    <a:pt x="501" y="1"/>
                  </a:moveTo>
                  <a:cubicBezTo>
                    <a:pt x="466" y="1"/>
                    <a:pt x="343" y="151"/>
                    <a:pt x="217" y="347"/>
                  </a:cubicBezTo>
                  <a:cubicBezTo>
                    <a:pt x="85" y="554"/>
                    <a:pt x="0" y="733"/>
                    <a:pt x="27" y="748"/>
                  </a:cubicBezTo>
                  <a:cubicBezTo>
                    <a:pt x="28" y="749"/>
                    <a:pt x="29" y="749"/>
                    <a:pt x="31" y="749"/>
                  </a:cubicBezTo>
                  <a:cubicBezTo>
                    <a:pt x="66" y="749"/>
                    <a:pt x="189" y="600"/>
                    <a:pt x="316" y="402"/>
                  </a:cubicBezTo>
                  <a:cubicBezTo>
                    <a:pt x="448" y="196"/>
                    <a:pt x="532" y="17"/>
                    <a:pt x="506" y="2"/>
                  </a:cubicBezTo>
                  <a:cubicBezTo>
                    <a:pt x="504" y="1"/>
                    <a:pt x="503" y="1"/>
                    <a:pt x="50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33"/>
            <p:cNvSpPr/>
            <p:nvPr/>
          </p:nvSpPr>
          <p:spPr>
            <a:xfrm>
              <a:off x="3332275" y="5413425"/>
              <a:ext cx="15500" cy="12925"/>
            </a:xfrm>
            <a:custGeom>
              <a:rect b="b" l="l" r="r" t="t"/>
              <a:pathLst>
                <a:path extrusionOk="0" h="517" w="620">
                  <a:moveTo>
                    <a:pt x="588" y="0"/>
                  </a:moveTo>
                  <a:cubicBezTo>
                    <a:pt x="548" y="0"/>
                    <a:pt x="414" y="91"/>
                    <a:pt x="270" y="219"/>
                  </a:cubicBezTo>
                  <a:cubicBezTo>
                    <a:pt x="110" y="360"/>
                    <a:pt x="0" y="491"/>
                    <a:pt x="21" y="513"/>
                  </a:cubicBezTo>
                  <a:cubicBezTo>
                    <a:pt x="23" y="515"/>
                    <a:pt x="26" y="516"/>
                    <a:pt x="30" y="516"/>
                  </a:cubicBezTo>
                  <a:cubicBezTo>
                    <a:pt x="70" y="516"/>
                    <a:pt x="204" y="425"/>
                    <a:pt x="349" y="297"/>
                  </a:cubicBezTo>
                  <a:cubicBezTo>
                    <a:pt x="508" y="156"/>
                    <a:pt x="620" y="25"/>
                    <a:pt x="597" y="3"/>
                  </a:cubicBezTo>
                  <a:cubicBezTo>
                    <a:pt x="595" y="1"/>
                    <a:pt x="592" y="0"/>
                    <a:pt x="58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33"/>
            <p:cNvSpPr/>
            <p:nvPr/>
          </p:nvSpPr>
          <p:spPr>
            <a:xfrm>
              <a:off x="3320025" y="5404200"/>
              <a:ext cx="24800" cy="2725"/>
            </a:xfrm>
            <a:custGeom>
              <a:rect b="b" l="l" r="r" t="t"/>
              <a:pathLst>
                <a:path extrusionOk="0" h="109" w="992">
                  <a:moveTo>
                    <a:pt x="557" y="1"/>
                  </a:moveTo>
                  <a:cubicBezTo>
                    <a:pt x="536" y="1"/>
                    <a:pt x="516" y="1"/>
                    <a:pt x="495" y="1"/>
                  </a:cubicBezTo>
                  <a:cubicBezTo>
                    <a:pt x="222" y="6"/>
                    <a:pt x="1" y="34"/>
                    <a:pt x="1" y="63"/>
                  </a:cubicBezTo>
                  <a:cubicBezTo>
                    <a:pt x="1" y="89"/>
                    <a:pt x="184" y="109"/>
                    <a:pt x="422" y="109"/>
                  </a:cubicBezTo>
                  <a:cubicBezTo>
                    <a:pt x="446" y="109"/>
                    <a:pt x="471" y="109"/>
                    <a:pt x="497" y="108"/>
                  </a:cubicBezTo>
                  <a:cubicBezTo>
                    <a:pt x="770" y="103"/>
                    <a:pt x="991" y="77"/>
                    <a:pt x="991" y="48"/>
                  </a:cubicBezTo>
                  <a:cubicBezTo>
                    <a:pt x="991" y="20"/>
                    <a:pt x="801" y="1"/>
                    <a:pt x="55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33"/>
            <p:cNvSpPr/>
            <p:nvPr/>
          </p:nvSpPr>
          <p:spPr>
            <a:xfrm>
              <a:off x="3315175" y="5390950"/>
              <a:ext cx="28550" cy="3675"/>
            </a:xfrm>
            <a:custGeom>
              <a:rect b="b" l="l" r="r" t="t"/>
              <a:pathLst>
                <a:path extrusionOk="0" h="147" w="1142">
                  <a:moveTo>
                    <a:pt x="56" y="1"/>
                  </a:moveTo>
                  <a:cubicBezTo>
                    <a:pt x="28" y="1"/>
                    <a:pt x="12" y="3"/>
                    <a:pt x="10" y="10"/>
                  </a:cubicBezTo>
                  <a:cubicBezTo>
                    <a:pt x="1" y="37"/>
                    <a:pt x="245" y="132"/>
                    <a:pt x="567" y="145"/>
                  </a:cubicBezTo>
                  <a:cubicBezTo>
                    <a:pt x="595" y="146"/>
                    <a:pt x="622" y="147"/>
                    <a:pt x="649" y="147"/>
                  </a:cubicBezTo>
                  <a:cubicBezTo>
                    <a:pt x="931" y="147"/>
                    <a:pt x="1141" y="85"/>
                    <a:pt x="1134" y="59"/>
                  </a:cubicBezTo>
                  <a:cubicBezTo>
                    <a:pt x="1131" y="45"/>
                    <a:pt x="1078" y="43"/>
                    <a:pt x="992" y="43"/>
                  </a:cubicBezTo>
                  <a:cubicBezTo>
                    <a:pt x="945" y="43"/>
                    <a:pt x="887" y="44"/>
                    <a:pt x="823" y="44"/>
                  </a:cubicBezTo>
                  <a:cubicBezTo>
                    <a:pt x="748" y="44"/>
                    <a:pt x="662" y="43"/>
                    <a:pt x="572" y="38"/>
                  </a:cubicBezTo>
                  <a:cubicBezTo>
                    <a:pt x="341" y="28"/>
                    <a:pt x="143" y="1"/>
                    <a:pt x="5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33"/>
            <p:cNvSpPr/>
            <p:nvPr/>
          </p:nvSpPr>
          <p:spPr>
            <a:xfrm>
              <a:off x="3359700" y="5395125"/>
              <a:ext cx="44700" cy="24400"/>
            </a:xfrm>
            <a:custGeom>
              <a:rect b="b" l="l" r="r" t="t"/>
              <a:pathLst>
                <a:path extrusionOk="0" h="976" w="1788">
                  <a:moveTo>
                    <a:pt x="1234" y="103"/>
                  </a:moveTo>
                  <a:cubicBezTo>
                    <a:pt x="1364" y="103"/>
                    <a:pt x="1493" y="125"/>
                    <a:pt x="1599" y="184"/>
                  </a:cubicBezTo>
                  <a:cubicBezTo>
                    <a:pt x="1697" y="248"/>
                    <a:pt x="1662" y="355"/>
                    <a:pt x="1557" y="416"/>
                  </a:cubicBezTo>
                  <a:cubicBezTo>
                    <a:pt x="1458" y="479"/>
                    <a:pt x="1330" y="519"/>
                    <a:pt x="1218" y="562"/>
                  </a:cubicBezTo>
                  <a:cubicBezTo>
                    <a:pt x="1015" y="633"/>
                    <a:pt x="807" y="688"/>
                    <a:pt x="595" y="730"/>
                  </a:cubicBezTo>
                  <a:cubicBezTo>
                    <a:pt x="416" y="765"/>
                    <a:pt x="268" y="785"/>
                    <a:pt x="165" y="797"/>
                  </a:cubicBezTo>
                  <a:lnTo>
                    <a:pt x="165" y="797"/>
                  </a:lnTo>
                  <a:cubicBezTo>
                    <a:pt x="202" y="711"/>
                    <a:pt x="260" y="602"/>
                    <a:pt x="361" y="485"/>
                  </a:cubicBezTo>
                  <a:cubicBezTo>
                    <a:pt x="497" y="330"/>
                    <a:pt x="673" y="217"/>
                    <a:pt x="871" y="157"/>
                  </a:cubicBezTo>
                  <a:cubicBezTo>
                    <a:pt x="977" y="125"/>
                    <a:pt x="1105" y="103"/>
                    <a:pt x="1234" y="103"/>
                  </a:cubicBezTo>
                  <a:close/>
                  <a:moveTo>
                    <a:pt x="1211" y="0"/>
                  </a:moveTo>
                  <a:cubicBezTo>
                    <a:pt x="800" y="0"/>
                    <a:pt x="449" y="229"/>
                    <a:pt x="296" y="440"/>
                  </a:cubicBezTo>
                  <a:cubicBezTo>
                    <a:pt x="210" y="546"/>
                    <a:pt x="148" y="671"/>
                    <a:pt x="113" y="804"/>
                  </a:cubicBezTo>
                  <a:lnTo>
                    <a:pt x="113" y="804"/>
                  </a:lnTo>
                  <a:cubicBezTo>
                    <a:pt x="41" y="813"/>
                    <a:pt x="1" y="818"/>
                    <a:pt x="1" y="824"/>
                  </a:cubicBezTo>
                  <a:cubicBezTo>
                    <a:pt x="1" y="829"/>
                    <a:pt x="38" y="835"/>
                    <a:pt x="105" y="837"/>
                  </a:cubicBezTo>
                  <a:lnTo>
                    <a:pt x="105" y="837"/>
                  </a:lnTo>
                  <a:cubicBezTo>
                    <a:pt x="88" y="925"/>
                    <a:pt x="91" y="974"/>
                    <a:pt x="97" y="976"/>
                  </a:cubicBezTo>
                  <a:cubicBezTo>
                    <a:pt x="97" y="976"/>
                    <a:pt x="97" y="976"/>
                    <a:pt x="98" y="976"/>
                  </a:cubicBezTo>
                  <a:cubicBezTo>
                    <a:pt x="108" y="976"/>
                    <a:pt x="117" y="923"/>
                    <a:pt x="149" y="838"/>
                  </a:cubicBezTo>
                  <a:lnTo>
                    <a:pt x="149" y="838"/>
                  </a:lnTo>
                  <a:cubicBezTo>
                    <a:pt x="155" y="838"/>
                    <a:pt x="162" y="839"/>
                    <a:pt x="168" y="839"/>
                  </a:cubicBezTo>
                  <a:cubicBezTo>
                    <a:pt x="273" y="839"/>
                    <a:pt x="425" y="831"/>
                    <a:pt x="611" y="805"/>
                  </a:cubicBezTo>
                  <a:cubicBezTo>
                    <a:pt x="829" y="774"/>
                    <a:pt x="1044" y="723"/>
                    <a:pt x="1254" y="655"/>
                  </a:cubicBezTo>
                  <a:cubicBezTo>
                    <a:pt x="1372" y="613"/>
                    <a:pt x="1495" y="580"/>
                    <a:pt x="1622" y="504"/>
                  </a:cubicBezTo>
                  <a:cubicBezTo>
                    <a:pt x="1681" y="464"/>
                    <a:pt x="1746" y="409"/>
                    <a:pt x="1767" y="323"/>
                  </a:cubicBezTo>
                  <a:cubicBezTo>
                    <a:pt x="1788" y="236"/>
                    <a:pt x="1738" y="143"/>
                    <a:pt x="1667" y="99"/>
                  </a:cubicBezTo>
                  <a:cubicBezTo>
                    <a:pt x="1512" y="29"/>
                    <a:pt x="1357" y="0"/>
                    <a:pt x="121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33"/>
            <p:cNvSpPr/>
            <p:nvPr/>
          </p:nvSpPr>
          <p:spPr>
            <a:xfrm>
              <a:off x="3342650" y="5389300"/>
              <a:ext cx="23375" cy="27050"/>
            </a:xfrm>
            <a:custGeom>
              <a:rect b="b" l="l" r="r" t="t"/>
              <a:pathLst>
                <a:path extrusionOk="0" h="1082" w="935">
                  <a:moveTo>
                    <a:pt x="242" y="1"/>
                  </a:moveTo>
                  <a:cubicBezTo>
                    <a:pt x="230" y="1"/>
                    <a:pt x="218" y="1"/>
                    <a:pt x="206" y="2"/>
                  </a:cubicBezTo>
                  <a:cubicBezTo>
                    <a:pt x="65" y="23"/>
                    <a:pt x="0" y="174"/>
                    <a:pt x="26" y="268"/>
                  </a:cubicBezTo>
                  <a:cubicBezTo>
                    <a:pt x="40" y="367"/>
                    <a:pt x="90" y="451"/>
                    <a:pt x="137" y="518"/>
                  </a:cubicBezTo>
                  <a:cubicBezTo>
                    <a:pt x="221" y="642"/>
                    <a:pt x="321" y="755"/>
                    <a:pt x="435" y="854"/>
                  </a:cubicBezTo>
                  <a:cubicBezTo>
                    <a:pt x="617" y="1010"/>
                    <a:pt x="762" y="1075"/>
                    <a:pt x="787" y="1075"/>
                  </a:cubicBezTo>
                  <a:cubicBezTo>
                    <a:pt x="789" y="1075"/>
                    <a:pt x="790" y="1074"/>
                    <a:pt x="790" y="1074"/>
                  </a:cubicBezTo>
                  <a:cubicBezTo>
                    <a:pt x="801" y="1059"/>
                    <a:pt x="666" y="975"/>
                    <a:pt x="493" y="801"/>
                  </a:cubicBezTo>
                  <a:cubicBezTo>
                    <a:pt x="393" y="699"/>
                    <a:pt x="303" y="588"/>
                    <a:pt x="227" y="467"/>
                  </a:cubicBezTo>
                  <a:cubicBezTo>
                    <a:pt x="139" y="350"/>
                    <a:pt x="76" y="137"/>
                    <a:pt x="228" y="107"/>
                  </a:cubicBezTo>
                  <a:cubicBezTo>
                    <a:pt x="237" y="106"/>
                    <a:pt x="246" y="105"/>
                    <a:pt x="255" y="105"/>
                  </a:cubicBezTo>
                  <a:cubicBezTo>
                    <a:pt x="399" y="105"/>
                    <a:pt x="546" y="233"/>
                    <a:pt x="637" y="337"/>
                  </a:cubicBezTo>
                  <a:cubicBezTo>
                    <a:pt x="724" y="443"/>
                    <a:pt x="787" y="566"/>
                    <a:pt x="821" y="699"/>
                  </a:cubicBezTo>
                  <a:cubicBezTo>
                    <a:pt x="874" y="930"/>
                    <a:pt x="822" y="1078"/>
                    <a:pt x="842" y="1082"/>
                  </a:cubicBezTo>
                  <a:cubicBezTo>
                    <a:pt x="842" y="1082"/>
                    <a:pt x="842" y="1082"/>
                    <a:pt x="842" y="1082"/>
                  </a:cubicBezTo>
                  <a:cubicBezTo>
                    <a:pt x="854" y="1082"/>
                    <a:pt x="935" y="936"/>
                    <a:pt x="900" y="687"/>
                  </a:cubicBezTo>
                  <a:cubicBezTo>
                    <a:pt x="876" y="537"/>
                    <a:pt x="815" y="396"/>
                    <a:pt x="721" y="277"/>
                  </a:cubicBezTo>
                  <a:cubicBezTo>
                    <a:pt x="616" y="160"/>
                    <a:pt x="480" y="1"/>
                    <a:pt x="24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33"/>
            <p:cNvSpPr/>
            <p:nvPr/>
          </p:nvSpPr>
          <p:spPr>
            <a:xfrm>
              <a:off x="3106750" y="5406375"/>
              <a:ext cx="86225" cy="61975"/>
            </a:xfrm>
            <a:custGeom>
              <a:rect b="b" l="l" r="r" t="t"/>
              <a:pathLst>
                <a:path extrusionOk="0" h="2479" w="3449">
                  <a:moveTo>
                    <a:pt x="585" y="1"/>
                  </a:moveTo>
                  <a:cubicBezTo>
                    <a:pt x="452" y="1"/>
                    <a:pt x="319" y="11"/>
                    <a:pt x="187" y="30"/>
                  </a:cubicBezTo>
                  <a:cubicBezTo>
                    <a:pt x="65" y="49"/>
                    <a:pt x="0" y="69"/>
                    <a:pt x="1" y="75"/>
                  </a:cubicBezTo>
                  <a:cubicBezTo>
                    <a:pt x="2" y="78"/>
                    <a:pt x="10" y="79"/>
                    <a:pt x="26" y="79"/>
                  </a:cubicBezTo>
                  <a:cubicBezTo>
                    <a:pt x="77" y="79"/>
                    <a:pt x="202" y="66"/>
                    <a:pt x="386" y="66"/>
                  </a:cubicBezTo>
                  <a:cubicBezTo>
                    <a:pt x="478" y="66"/>
                    <a:pt x="584" y="69"/>
                    <a:pt x="702" y="79"/>
                  </a:cubicBezTo>
                  <a:cubicBezTo>
                    <a:pt x="1128" y="112"/>
                    <a:pt x="1723" y="258"/>
                    <a:pt x="2248" y="624"/>
                  </a:cubicBezTo>
                  <a:cubicBezTo>
                    <a:pt x="2772" y="990"/>
                    <a:pt x="3088" y="1482"/>
                    <a:pt x="3241" y="1854"/>
                  </a:cubicBezTo>
                  <a:cubicBezTo>
                    <a:pt x="3396" y="2226"/>
                    <a:pt x="3418" y="2478"/>
                    <a:pt x="3439" y="2478"/>
                  </a:cubicBezTo>
                  <a:cubicBezTo>
                    <a:pt x="3439" y="2478"/>
                    <a:pt x="3439" y="2478"/>
                    <a:pt x="3439" y="2478"/>
                  </a:cubicBezTo>
                  <a:cubicBezTo>
                    <a:pt x="3446" y="2478"/>
                    <a:pt x="3449" y="2414"/>
                    <a:pt x="3435" y="2300"/>
                  </a:cubicBezTo>
                  <a:cubicBezTo>
                    <a:pt x="3413" y="2139"/>
                    <a:pt x="3373" y="1981"/>
                    <a:pt x="3317" y="1829"/>
                  </a:cubicBezTo>
                  <a:cubicBezTo>
                    <a:pt x="3180" y="1440"/>
                    <a:pt x="2864" y="922"/>
                    <a:pt x="2317" y="539"/>
                  </a:cubicBezTo>
                  <a:cubicBezTo>
                    <a:pt x="1770" y="157"/>
                    <a:pt x="1146" y="18"/>
                    <a:pt x="708" y="4"/>
                  </a:cubicBezTo>
                  <a:cubicBezTo>
                    <a:pt x="667" y="2"/>
                    <a:pt x="626" y="1"/>
                    <a:pt x="58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33"/>
            <p:cNvSpPr/>
            <p:nvPr/>
          </p:nvSpPr>
          <p:spPr>
            <a:xfrm>
              <a:off x="3222225" y="5445850"/>
              <a:ext cx="69475" cy="3800"/>
            </a:xfrm>
            <a:custGeom>
              <a:rect b="b" l="l" r="r" t="t"/>
              <a:pathLst>
                <a:path extrusionOk="0" h="152" w="2779">
                  <a:moveTo>
                    <a:pt x="2685" y="1"/>
                  </a:moveTo>
                  <a:cubicBezTo>
                    <a:pt x="2488" y="1"/>
                    <a:pt x="1982" y="34"/>
                    <a:pt x="1389" y="43"/>
                  </a:cubicBezTo>
                  <a:cubicBezTo>
                    <a:pt x="1220" y="45"/>
                    <a:pt x="1058" y="46"/>
                    <a:pt x="907" y="46"/>
                  </a:cubicBezTo>
                  <a:cubicBezTo>
                    <a:pt x="653" y="46"/>
                    <a:pt x="434" y="44"/>
                    <a:pt x="276" y="44"/>
                  </a:cubicBezTo>
                  <a:cubicBezTo>
                    <a:pt x="106" y="44"/>
                    <a:pt x="5" y="47"/>
                    <a:pt x="4" y="59"/>
                  </a:cubicBezTo>
                  <a:cubicBezTo>
                    <a:pt x="1" y="84"/>
                    <a:pt x="518" y="151"/>
                    <a:pt x="1193" y="151"/>
                  </a:cubicBezTo>
                  <a:cubicBezTo>
                    <a:pt x="1258" y="151"/>
                    <a:pt x="1323" y="151"/>
                    <a:pt x="1390" y="150"/>
                  </a:cubicBezTo>
                  <a:cubicBezTo>
                    <a:pt x="2161" y="136"/>
                    <a:pt x="2778" y="38"/>
                    <a:pt x="2774" y="10"/>
                  </a:cubicBezTo>
                  <a:cubicBezTo>
                    <a:pt x="2773" y="3"/>
                    <a:pt x="2742" y="1"/>
                    <a:pt x="268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33"/>
            <p:cNvSpPr/>
            <p:nvPr/>
          </p:nvSpPr>
          <p:spPr>
            <a:xfrm>
              <a:off x="3175300" y="5448375"/>
              <a:ext cx="8175" cy="12475"/>
            </a:xfrm>
            <a:custGeom>
              <a:rect b="b" l="l" r="r" t="t"/>
              <a:pathLst>
                <a:path extrusionOk="0" h="499" w="327">
                  <a:moveTo>
                    <a:pt x="33" y="1"/>
                  </a:moveTo>
                  <a:cubicBezTo>
                    <a:pt x="28" y="1"/>
                    <a:pt x="24" y="2"/>
                    <a:pt x="22" y="4"/>
                  </a:cubicBezTo>
                  <a:cubicBezTo>
                    <a:pt x="0" y="26"/>
                    <a:pt x="77" y="124"/>
                    <a:pt x="144" y="255"/>
                  </a:cubicBezTo>
                  <a:cubicBezTo>
                    <a:pt x="211" y="384"/>
                    <a:pt x="249" y="498"/>
                    <a:pt x="281" y="498"/>
                  </a:cubicBezTo>
                  <a:cubicBezTo>
                    <a:pt x="282" y="498"/>
                    <a:pt x="282" y="498"/>
                    <a:pt x="282" y="498"/>
                  </a:cubicBezTo>
                  <a:cubicBezTo>
                    <a:pt x="315" y="495"/>
                    <a:pt x="327" y="358"/>
                    <a:pt x="248" y="208"/>
                  </a:cubicBezTo>
                  <a:cubicBezTo>
                    <a:pt x="178" y="75"/>
                    <a:pt x="70" y="1"/>
                    <a:pt x="3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33"/>
            <p:cNvSpPr/>
            <p:nvPr/>
          </p:nvSpPr>
          <p:spPr>
            <a:xfrm>
              <a:off x="3157175" y="5428550"/>
              <a:ext cx="10275" cy="8375"/>
            </a:xfrm>
            <a:custGeom>
              <a:rect b="b" l="l" r="r" t="t"/>
              <a:pathLst>
                <a:path extrusionOk="0" h="335" w="411">
                  <a:moveTo>
                    <a:pt x="38" y="1"/>
                  </a:moveTo>
                  <a:cubicBezTo>
                    <a:pt x="31" y="1"/>
                    <a:pt x="26" y="3"/>
                    <a:pt x="23" y="6"/>
                  </a:cubicBezTo>
                  <a:cubicBezTo>
                    <a:pt x="1" y="27"/>
                    <a:pt x="65" y="116"/>
                    <a:pt x="166" y="207"/>
                  </a:cubicBezTo>
                  <a:cubicBezTo>
                    <a:pt x="252" y="283"/>
                    <a:pt x="337" y="335"/>
                    <a:pt x="373" y="335"/>
                  </a:cubicBezTo>
                  <a:cubicBezTo>
                    <a:pt x="380" y="335"/>
                    <a:pt x="385" y="333"/>
                    <a:pt x="388" y="330"/>
                  </a:cubicBezTo>
                  <a:cubicBezTo>
                    <a:pt x="410" y="309"/>
                    <a:pt x="346" y="220"/>
                    <a:pt x="245" y="129"/>
                  </a:cubicBezTo>
                  <a:cubicBezTo>
                    <a:pt x="160" y="53"/>
                    <a:pt x="75" y="1"/>
                    <a:pt x="3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33"/>
            <p:cNvSpPr/>
            <p:nvPr/>
          </p:nvSpPr>
          <p:spPr>
            <a:xfrm>
              <a:off x="3132200" y="5418725"/>
              <a:ext cx="14400" cy="5350"/>
            </a:xfrm>
            <a:custGeom>
              <a:rect b="b" l="l" r="r" t="t"/>
              <a:pathLst>
                <a:path extrusionOk="0" h="214" w="576">
                  <a:moveTo>
                    <a:pt x="178" y="0"/>
                  </a:moveTo>
                  <a:cubicBezTo>
                    <a:pt x="72" y="0"/>
                    <a:pt x="1" y="36"/>
                    <a:pt x="8" y="55"/>
                  </a:cubicBezTo>
                  <a:cubicBezTo>
                    <a:pt x="17" y="84"/>
                    <a:pt x="142" y="80"/>
                    <a:pt x="283" y="122"/>
                  </a:cubicBezTo>
                  <a:cubicBezTo>
                    <a:pt x="407" y="156"/>
                    <a:pt x="499" y="213"/>
                    <a:pt x="537" y="213"/>
                  </a:cubicBezTo>
                  <a:cubicBezTo>
                    <a:pt x="543" y="213"/>
                    <a:pt x="547" y="212"/>
                    <a:pt x="550" y="209"/>
                  </a:cubicBezTo>
                  <a:cubicBezTo>
                    <a:pt x="576" y="192"/>
                    <a:pt x="492" y="69"/>
                    <a:pt x="316" y="20"/>
                  </a:cubicBezTo>
                  <a:cubicBezTo>
                    <a:pt x="267" y="6"/>
                    <a:pt x="220" y="0"/>
                    <a:pt x="17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33"/>
            <p:cNvSpPr/>
            <p:nvPr/>
          </p:nvSpPr>
          <p:spPr>
            <a:xfrm>
              <a:off x="3114175" y="5415650"/>
              <a:ext cx="7750" cy="3475"/>
            </a:xfrm>
            <a:custGeom>
              <a:rect b="b" l="l" r="r" t="t"/>
              <a:pathLst>
                <a:path extrusionOk="0" h="139" w="310">
                  <a:moveTo>
                    <a:pt x="71" y="0"/>
                  </a:moveTo>
                  <a:cubicBezTo>
                    <a:pt x="40" y="0"/>
                    <a:pt x="17" y="7"/>
                    <a:pt x="11" y="22"/>
                  </a:cubicBezTo>
                  <a:cubicBezTo>
                    <a:pt x="1" y="50"/>
                    <a:pt x="56" y="93"/>
                    <a:pt x="137" y="120"/>
                  </a:cubicBezTo>
                  <a:cubicBezTo>
                    <a:pt x="175" y="132"/>
                    <a:pt x="212" y="138"/>
                    <a:pt x="241" y="138"/>
                  </a:cubicBezTo>
                  <a:cubicBezTo>
                    <a:pt x="272" y="138"/>
                    <a:pt x="294" y="131"/>
                    <a:pt x="299" y="117"/>
                  </a:cubicBezTo>
                  <a:cubicBezTo>
                    <a:pt x="310" y="89"/>
                    <a:pt x="254" y="45"/>
                    <a:pt x="175" y="19"/>
                  </a:cubicBezTo>
                  <a:cubicBezTo>
                    <a:pt x="137" y="6"/>
                    <a:pt x="100" y="0"/>
                    <a:pt x="7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33"/>
            <p:cNvSpPr/>
            <p:nvPr/>
          </p:nvSpPr>
          <p:spPr>
            <a:xfrm>
              <a:off x="2203125" y="5311750"/>
              <a:ext cx="248300" cy="155000"/>
            </a:xfrm>
            <a:custGeom>
              <a:rect b="b" l="l" r="r" t="t"/>
              <a:pathLst>
                <a:path extrusionOk="0" h="6200" w="9932">
                  <a:moveTo>
                    <a:pt x="1411" y="1"/>
                  </a:moveTo>
                  <a:lnTo>
                    <a:pt x="1" y="6199"/>
                  </a:lnTo>
                  <a:lnTo>
                    <a:pt x="9525" y="6199"/>
                  </a:lnTo>
                  <a:lnTo>
                    <a:pt x="9932" y="2164"/>
                  </a:lnTo>
                  <a:lnTo>
                    <a:pt x="141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33"/>
            <p:cNvSpPr/>
            <p:nvPr/>
          </p:nvSpPr>
          <p:spPr>
            <a:xfrm>
              <a:off x="2209575" y="5436425"/>
              <a:ext cx="236525" cy="9850"/>
            </a:xfrm>
            <a:custGeom>
              <a:rect b="b" l="l" r="r" t="t"/>
              <a:pathLst>
                <a:path extrusionOk="0" h="394" w="9461">
                  <a:moveTo>
                    <a:pt x="1658" y="0"/>
                  </a:moveTo>
                  <a:cubicBezTo>
                    <a:pt x="1565" y="0"/>
                    <a:pt x="1475" y="1"/>
                    <a:pt x="1388" y="1"/>
                  </a:cubicBezTo>
                  <a:cubicBezTo>
                    <a:pt x="531" y="8"/>
                    <a:pt x="1" y="40"/>
                    <a:pt x="1" y="77"/>
                  </a:cubicBezTo>
                  <a:cubicBezTo>
                    <a:pt x="1" y="114"/>
                    <a:pt x="530" y="148"/>
                    <a:pt x="1385" y="188"/>
                  </a:cubicBezTo>
                  <a:lnTo>
                    <a:pt x="4727" y="330"/>
                  </a:lnTo>
                  <a:cubicBezTo>
                    <a:pt x="5854" y="371"/>
                    <a:pt x="6892" y="393"/>
                    <a:pt x="7706" y="393"/>
                  </a:cubicBezTo>
                  <a:cubicBezTo>
                    <a:pt x="7834" y="393"/>
                    <a:pt x="7957" y="393"/>
                    <a:pt x="8073" y="392"/>
                  </a:cubicBezTo>
                  <a:cubicBezTo>
                    <a:pt x="8931" y="384"/>
                    <a:pt x="9461" y="348"/>
                    <a:pt x="9461" y="313"/>
                  </a:cubicBezTo>
                  <a:cubicBezTo>
                    <a:pt x="9461" y="274"/>
                    <a:pt x="8932" y="244"/>
                    <a:pt x="8077" y="205"/>
                  </a:cubicBezTo>
                  <a:lnTo>
                    <a:pt x="4736" y="66"/>
                  </a:lnTo>
                  <a:cubicBezTo>
                    <a:pt x="3561" y="23"/>
                    <a:pt x="2486" y="0"/>
                    <a:pt x="165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33"/>
            <p:cNvSpPr/>
            <p:nvPr/>
          </p:nvSpPr>
          <p:spPr>
            <a:xfrm>
              <a:off x="2336650" y="5341950"/>
              <a:ext cx="10400" cy="99975"/>
            </a:xfrm>
            <a:custGeom>
              <a:rect b="b" l="l" r="r" t="t"/>
              <a:pathLst>
                <a:path extrusionOk="0" h="3999" w="416">
                  <a:moveTo>
                    <a:pt x="343" y="0"/>
                  </a:moveTo>
                  <a:cubicBezTo>
                    <a:pt x="270" y="0"/>
                    <a:pt x="152" y="890"/>
                    <a:pt x="77" y="1991"/>
                  </a:cubicBezTo>
                  <a:cubicBezTo>
                    <a:pt x="3" y="3094"/>
                    <a:pt x="1" y="3994"/>
                    <a:pt x="74" y="3999"/>
                  </a:cubicBezTo>
                  <a:cubicBezTo>
                    <a:pt x="74" y="3999"/>
                    <a:pt x="74" y="3999"/>
                    <a:pt x="74" y="3999"/>
                  </a:cubicBezTo>
                  <a:cubicBezTo>
                    <a:pt x="148" y="3999"/>
                    <a:pt x="266" y="3110"/>
                    <a:pt x="340" y="2008"/>
                  </a:cubicBezTo>
                  <a:cubicBezTo>
                    <a:pt x="414" y="905"/>
                    <a:pt x="416" y="5"/>
                    <a:pt x="343" y="0"/>
                  </a:cubicBezTo>
                  <a:cubicBezTo>
                    <a:pt x="343" y="0"/>
                    <a:pt x="343" y="0"/>
                    <a:pt x="34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33"/>
            <p:cNvSpPr/>
            <p:nvPr/>
          </p:nvSpPr>
          <p:spPr>
            <a:xfrm>
              <a:off x="2203125" y="5438325"/>
              <a:ext cx="240400" cy="28425"/>
            </a:xfrm>
            <a:custGeom>
              <a:rect b="b" l="l" r="r" t="t"/>
              <a:pathLst>
                <a:path extrusionOk="0" h="1137" w="9616">
                  <a:moveTo>
                    <a:pt x="173" y="1"/>
                  </a:moveTo>
                  <a:lnTo>
                    <a:pt x="1" y="1029"/>
                  </a:lnTo>
                  <a:lnTo>
                    <a:pt x="1" y="1136"/>
                  </a:lnTo>
                  <a:lnTo>
                    <a:pt x="9525" y="1136"/>
                  </a:lnTo>
                  <a:lnTo>
                    <a:pt x="9616" y="237"/>
                  </a:lnTo>
                  <a:lnTo>
                    <a:pt x="17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33"/>
            <p:cNvSpPr/>
            <p:nvPr/>
          </p:nvSpPr>
          <p:spPr>
            <a:xfrm>
              <a:off x="3174225" y="1702525"/>
              <a:ext cx="577925" cy="739525"/>
            </a:xfrm>
            <a:custGeom>
              <a:rect b="b" l="l" r="r" t="t"/>
              <a:pathLst>
                <a:path extrusionOk="0" h="29581" w="23117">
                  <a:moveTo>
                    <a:pt x="17721" y="0"/>
                  </a:moveTo>
                  <a:cubicBezTo>
                    <a:pt x="17671" y="0"/>
                    <a:pt x="17641" y="56"/>
                    <a:pt x="17641" y="181"/>
                  </a:cubicBezTo>
                  <a:cubicBezTo>
                    <a:pt x="17641" y="877"/>
                    <a:pt x="17313" y="4466"/>
                    <a:pt x="17313" y="4466"/>
                  </a:cubicBezTo>
                  <a:lnTo>
                    <a:pt x="10068" y="17070"/>
                  </a:lnTo>
                  <a:cubicBezTo>
                    <a:pt x="9061" y="19077"/>
                    <a:pt x="7246" y="20247"/>
                    <a:pt x="5942" y="20455"/>
                  </a:cubicBezTo>
                  <a:lnTo>
                    <a:pt x="0" y="21726"/>
                  </a:lnTo>
                  <a:lnTo>
                    <a:pt x="1670" y="29580"/>
                  </a:lnTo>
                  <a:lnTo>
                    <a:pt x="9950" y="27536"/>
                  </a:lnTo>
                  <a:cubicBezTo>
                    <a:pt x="12098" y="27006"/>
                    <a:pt x="13868" y="25488"/>
                    <a:pt x="14720" y="23447"/>
                  </a:cubicBezTo>
                  <a:lnTo>
                    <a:pt x="21608" y="6934"/>
                  </a:lnTo>
                  <a:cubicBezTo>
                    <a:pt x="21608" y="6934"/>
                    <a:pt x="22419" y="5058"/>
                    <a:pt x="22768" y="3664"/>
                  </a:cubicBezTo>
                  <a:cubicBezTo>
                    <a:pt x="23117" y="2271"/>
                    <a:pt x="22109" y="1071"/>
                    <a:pt x="22109" y="1071"/>
                  </a:cubicBezTo>
                  <a:lnTo>
                    <a:pt x="18637" y="2324"/>
                  </a:lnTo>
                  <a:cubicBezTo>
                    <a:pt x="18596" y="1182"/>
                    <a:pt x="17951" y="0"/>
                    <a:pt x="1772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3" name="Google Shape;693;p33"/>
          <p:cNvSpPr txBox="1"/>
          <p:nvPr>
            <p:ph type="title"/>
          </p:nvPr>
        </p:nvSpPr>
        <p:spPr>
          <a:xfrm>
            <a:off x="1076700" y="1880825"/>
            <a:ext cx="3371400" cy="499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Theory 1</a:t>
            </a:r>
            <a:endParaRPr/>
          </a:p>
        </p:txBody>
      </p:sp>
      <p:sp>
        <p:nvSpPr>
          <p:cNvPr id="694" name="Google Shape;694;p33"/>
          <p:cNvSpPr txBox="1"/>
          <p:nvPr>
            <p:ph idx="1" type="subTitle"/>
          </p:nvPr>
        </p:nvSpPr>
        <p:spPr>
          <a:xfrm>
            <a:off x="1076700" y="2416324"/>
            <a:ext cx="3371400" cy="671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 in the Solar System</a:t>
            </a:r>
            <a:endParaRPr/>
          </a:p>
        </p:txBody>
      </p:sp>
      <p:sp>
        <p:nvSpPr>
          <p:cNvPr id="695" name="Google Shape;695;p33"/>
          <p:cNvSpPr txBox="1"/>
          <p:nvPr>
            <p:ph idx="3" type="title"/>
          </p:nvPr>
        </p:nvSpPr>
        <p:spPr>
          <a:xfrm>
            <a:off x="1076700" y="3254725"/>
            <a:ext cx="3371400" cy="499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Theory 2</a:t>
            </a:r>
            <a:endParaRPr/>
          </a:p>
        </p:txBody>
      </p:sp>
      <p:sp>
        <p:nvSpPr>
          <p:cNvPr id="696" name="Google Shape;696;p33"/>
          <p:cNvSpPr txBox="1"/>
          <p:nvPr>
            <p:ph idx="4" type="subTitle"/>
          </p:nvPr>
        </p:nvSpPr>
        <p:spPr>
          <a:xfrm>
            <a:off x="1076700" y="3790224"/>
            <a:ext cx="3371400" cy="671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a:t>
            </a:r>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0" name="Shape 700"/>
        <p:cNvGrpSpPr/>
        <p:nvPr/>
      </p:nvGrpSpPr>
      <p:grpSpPr>
        <a:xfrm>
          <a:off x="0" y="0"/>
          <a:ext cx="0" cy="0"/>
          <a:chOff x="0" y="0"/>
          <a:chExt cx="0" cy="0"/>
        </a:xfrm>
      </p:grpSpPr>
      <p:sp>
        <p:nvSpPr>
          <p:cNvPr id="701" name="Google Shape;701;p34"/>
          <p:cNvSpPr txBox="1"/>
          <p:nvPr>
            <p:ph type="title"/>
          </p:nvPr>
        </p:nvSpPr>
        <p:spPr>
          <a:xfrm>
            <a:off x="768900" y="403200"/>
            <a:ext cx="4383300" cy="755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Schedule</a:t>
            </a:r>
            <a:endParaRPr/>
          </a:p>
        </p:txBody>
      </p:sp>
      <p:grpSp>
        <p:nvGrpSpPr>
          <p:cNvPr id="702" name="Google Shape;702;p34"/>
          <p:cNvGrpSpPr/>
          <p:nvPr/>
        </p:nvGrpSpPr>
        <p:grpSpPr>
          <a:xfrm>
            <a:off x="1049201" y="2787324"/>
            <a:ext cx="7045580" cy="417358"/>
            <a:chOff x="935200" y="665825"/>
            <a:chExt cx="5611325" cy="332450"/>
          </a:xfrm>
        </p:grpSpPr>
        <p:sp>
          <p:nvSpPr>
            <p:cNvPr id="703" name="Google Shape;703;p34"/>
            <p:cNvSpPr/>
            <p:nvPr/>
          </p:nvSpPr>
          <p:spPr>
            <a:xfrm>
              <a:off x="935200" y="665825"/>
              <a:ext cx="702700" cy="332450"/>
            </a:xfrm>
            <a:custGeom>
              <a:rect b="b" l="l" r="r" t="t"/>
              <a:pathLst>
                <a:path extrusionOk="0" h="13298" w="28108">
                  <a:moveTo>
                    <a:pt x="6389" y="0"/>
                  </a:moveTo>
                  <a:cubicBezTo>
                    <a:pt x="2860" y="0"/>
                    <a:pt x="0" y="2860"/>
                    <a:pt x="0" y="6390"/>
                  </a:cubicBezTo>
                  <a:lnTo>
                    <a:pt x="0" y="6907"/>
                  </a:lnTo>
                  <a:cubicBezTo>
                    <a:pt x="0" y="10437"/>
                    <a:pt x="2860" y="13297"/>
                    <a:pt x="6389" y="13297"/>
                  </a:cubicBezTo>
                  <a:lnTo>
                    <a:pt x="28107" y="13297"/>
                  </a:lnTo>
                  <a:lnTo>
                    <a:pt x="28107"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34"/>
            <p:cNvSpPr/>
            <p:nvPr/>
          </p:nvSpPr>
          <p:spPr>
            <a:xfrm>
              <a:off x="1637825" y="665825"/>
              <a:ext cx="702725" cy="332450"/>
            </a:xfrm>
            <a:custGeom>
              <a:rect b="b" l="l" r="r" t="t"/>
              <a:pathLst>
                <a:path extrusionOk="0" h="13298" w="28109">
                  <a:moveTo>
                    <a:pt x="1" y="0"/>
                  </a:moveTo>
                  <a:lnTo>
                    <a:pt x="1" y="13297"/>
                  </a:lnTo>
                  <a:lnTo>
                    <a:pt x="28109" y="13297"/>
                  </a:lnTo>
                  <a:lnTo>
                    <a:pt x="28109"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34"/>
            <p:cNvSpPr/>
            <p:nvPr/>
          </p:nvSpPr>
          <p:spPr>
            <a:xfrm>
              <a:off x="2340525" y="665825"/>
              <a:ext cx="702700" cy="332450"/>
            </a:xfrm>
            <a:custGeom>
              <a:rect b="b" l="l" r="r" t="t"/>
              <a:pathLst>
                <a:path extrusionOk="0" h="13298" w="28108">
                  <a:moveTo>
                    <a:pt x="1" y="0"/>
                  </a:moveTo>
                  <a:lnTo>
                    <a:pt x="1" y="13297"/>
                  </a:lnTo>
                  <a:lnTo>
                    <a:pt x="28108" y="13297"/>
                  </a:lnTo>
                  <a:lnTo>
                    <a:pt x="28108" y="0"/>
                  </a:ln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34"/>
            <p:cNvSpPr/>
            <p:nvPr/>
          </p:nvSpPr>
          <p:spPr>
            <a:xfrm>
              <a:off x="3043200" y="665825"/>
              <a:ext cx="702700" cy="332450"/>
            </a:xfrm>
            <a:custGeom>
              <a:rect b="b" l="l" r="r" t="t"/>
              <a:pathLst>
                <a:path extrusionOk="0" h="13298" w="28108">
                  <a:moveTo>
                    <a:pt x="1" y="0"/>
                  </a:moveTo>
                  <a:lnTo>
                    <a:pt x="1" y="13297"/>
                  </a:lnTo>
                  <a:lnTo>
                    <a:pt x="28107" y="13297"/>
                  </a:lnTo>
                  <a:lnTo>
                    <a:pt x="28107" y="0"/>
                  </a:ln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34"/>
            <p:cNvSpPr/>
            <p:nvPr/>
          </p:nvSpPr>
          <p:spPr>
            <a:xfrm>
              <a:off x="3742975" y="665825"/>
              <a:ext cx="702700" cy="332450"/>
            </a:xfrm>
            <a:custGeom>
              <a:rect b="b" l="l" r="r" t="t"/>
              <a:pathLst>
                <a:path extrusionOk="0" h="13298" w="28108">
                  <a:moveTo>
                    <a:pt x="1" y="0"/>
                  </a:moveTo>
                  <a:lnTo>
                    <a:pt x="1" y="13297"/>
                  </a:lnTo>
                  <a:lnTo>
                    <a:pt x="28108" y="13297"/>
                  </a:lnTo>
                  <a:lnTo>
                    <a:pt x="28108" y="0"/>
                  </a:ln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34"/>
            <p:cNvSpPr/>
            <p:nvPr/>
          </p:nvSpPr>
          <p:spPr>
            <a:xfrm>
              <a:off x="4443300" y="665825"/>
              <a:ext cx="702675" cy="332450"/>
            </a:xfrm>
            <a:custGeom>
              <a:rect b="b" l="l" r="r" t="t"/>
              <a:pathLst>
                <a:path extrusionOk="0" h="13298" w="28107">
                  <a:moveTo>
                    <a:pt x="0" y="0"/>
                  </a:moveTo>
                  <a:lnTo>
                    <a:pt x="0" y="13297"/>
                  </a:lnTo>
                  <a:lnTo>
                    <a:pt x="28107" y="13297"/>
                  </a:lnTo>
                  <a:lnTo>
                    <a:pt x="28107" y="0"/>
                  </a:ln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34"/>
            <p:cNvSpPr/>
            <p:nvPr/>
          </p:nvSpPr>
          <p:spPr>
            <a:xfrm>
              <a:off x="5143550" y="665825"/>
              <a:ext cx="702700" cy="332450"/>
            </a:xfrm>
            <a:custGeom>
              <a:rect b="b" l="l" r="r" t="t"/>
              <a:pathLst>
                <a:path extrusionOk="0" h="13298" w="28108">
                  <a:moveTo>
                    <a:pt x="1" y="0"/>
                  </a:moveTo>
                  <a:lnTo>
                    <a:pt x="1" y="13297"/>
                  </a:lnTo>
                  <a:lnTo>
                    <a:pt x="28108" y="13297"/>
                  </a:lnTo>
                  <a:lnTo>
                    <a:pt x="28108" y="0"/>
                  </a:lnTo>
                  <a:close/>
                </a:path>
              </a:pathLst>
            </a:custGeom>
            <a:solidFill>
              <a:srgbClr val="EA9999"/>
            </a:solidFill>
            <a:ln cap="flat" cmpd="sng" w="9525">
              <a:solidFill>
                <a:srgbClr val="EA999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34"/>
            <p:cNvSpPr/>
            <p:nvPr/>
          </p:nvSpPr>
          <p:spPr>
            <a:xfrm>
              <a:off x="5843825" y="665825"/>
              <a:ext cx="702700" cy="332400"/>
            </a:xfrm>
            <a:custGeom>
              <a:rect b="b" l="l" r="r" t="t"/>
              <a:pathLst>
                <a:path extrusionOk="0" h="13296" w="28108">
                  <a:moveTo>
                    <a:pt x="1" y="0"/>
                  </a:moveTo>
                  <a:lnTo>
                    <a:pt x="1" y="13296"/>
                  </a:lnTo>
                  <a:lnTo>
                    <a:pt x="21719" y="13296"/>
                  </a:lnTo>
                  <a:cubicBezTo>
                    <a:pt x="25248" y="13296"/>
                    <a:pt x="28108" y="10436"/>
                    <a:pt x="28108" y="6907"/>
                  </a:cubicBezTo>
                  <a:lnTo>
                    <a:pt x="28108" y="6390"/>
                  </a:lnTo>
                  <a:cubicBezTo>
                    <a:pt x="28108" y="2860"/>
                    <a:pt x="25248" y="0"/>
                    <a:pt x="21719" y="0"/>
                  </a:cubicBezTo>
                  <a:close/>
                </a:path>
              </a:pathLst>
            </a:custGeom>
            <a:solidFill>
              <a:srgbClr val="EA9999"/>
            </a:solidFill>
            <a:ln cap="flat" cmpd="sng" w="9525">
              <a:solidFill>
                <a:srgbClr val="EA999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1" name="Google Shape;711;p34"/>
          <p:cNvSpPr txBox="1"/>
          <p:nvPr>
            <p:ph idx="4294967295" type="title"/>
          </p:nvPr>
        </p:nvSpPr>
        <p:spPr>
          <a:xfrm>
            <a:off x="4546700" y="2771925"/>
            <a:ext cx="1722300" cy="449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400">
                <a:solidFill>
                  <a:schemeClr val="lt1"/>
                </a:solidFill>
              </a:rPr>
              <a:t>March</a:t>
            </a:r>
            <a:endParaRPr sz="1400">
              <a:solidFill>
                <a:schemeClr val="lt1"/>
              </a:solidFill>
            </a:endParaRPr>
          </a:p>
        </p:txBody>
      </p:sp>
      <p:grpSp>
        <p:nvGrpSpPr>
          <p:cNvPr id="712" name="Google Shape;712;p34"/>
          <p:cNvGrpSpPr/>
          <p:nvPr/>
        </p:nvGrpSpPr>
        <p:grpSpPr>
          <a:xfrm>
            <a:off x="6029645" y="2691652"/>
            <a:ext cx="686280" cy="608681"/>
            <a:chOff x="3790425" y="584325"/>
            <a:chExt cx="546575" cy="484850"/>
          </a:xfrm>
        </p:grpSpPr>
        <p:sp>
          <p:nvSpPr>
            <p:cNvPr id="713" name="Google Shape;713;p34"/>
            <p:cNvSpPr/>
            <p:nvPr/>
          </p:nvSpPr>
          <p:spPr>
            <a:xfrm>
              <a:off x="3790425" y="584325"/>
              <a:ext cx="484850" cy="484850"/>
            </a:xfrm>
            <a:custGeom>
              <a:rect b="b" l="l" r="r" t="t"/>
              <a:pathLst>
                <a:path extrusionOk="0" h="19394" w="19394">
                  <a:moveTo>
                    <a:pt x="9697" y="0"/>
                  </a:moveTo>
                  <a:cubicBezTo>
                    <a:pt x="7125" y="0"/>
                    <a:pt x="4658" y="1022"/>
                    <a:pt x="2840" y="2840"/>
                  </a:cubicBezTo>
                  <a:cubicBezTo>
                    <a:pt x="1021" y="4659"/>
                    <a:pt x="1" y="7124"/>
                    <a:pt x="1" y="9697"/>
                  </a:cubicBezTo>
                  <a:cubicBezTo>
                    <a:pt x="1" y="12269"/>
                    <a:pt x="1021" y="14735"/>
                    <a:pt x="2840" y="16553"/>
                  </a:cubicBezTo>
                  <a:cubicBezTo>
                    <a:pt x="4658" y="18373"/>
                    <a:pt x="7125" y="19393"/>
                    <a:pt x="9697" y="19393"/>
                  </a:cubicBezTo>
                  <a:cubicBezTo>
                    <a:pt x="12268" y="19393"/>
                    <a:pt x="14735" y="18373"/>
                    <a:pt x="16553" y="16553"/>
                  </a:cubicBezTo>
                  <a:cubicBezTo>
                    <a:pt x="18372" y="14735"/>
                    <a:pt x="19394" y="12269"/>
                    <a:pt x="19394" y="9697"/>
                  </a:cubicBezTo>
                  <a:cubicBezTo>
                    <a:pt x="19394" y="7124"/>
                    <a:pt x="18372" y="4659"/>
                    <a:pt x="16553" y="2840"/>
                  </a:cubicBezTo>
                  <a:cubicBezTo>
                    <a:pt x="14735" y="1022"/>
                    <a:pt x="12268" y="0"/>
                    <a:pt x="969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34"/>
            <p:cNvSpPr/>
            <p:nvPr/>
          </p:nvSpPr>
          <p:spPr>
            <a:xfrm>
              <a:off x="3852150" y="584325"/>
              <a:ext cx="484850" cy="484850"/>
            </a:xfrm>
            <a:custGeom>
              <a:rect b="b" l="l" r="r" t="t"/>
              <a:pathLst>
                <a:path extrusionOk="0" h="19394" w="19394">
                  <a:moveTo>
                    <a:pt x="9697" y="0"/>
                  </a:moveTo>
                  <a:cubicBezTo>
                    <a:pt x="7126" y="0"/>
                    <a:pt x="4659" y="1021"/>
                    <a:pt x="2841" y="2840"/>
                  </a:cubicBezTo>
                  <a:cubicBezTo>
                    <a:pt x="1023" y="4659"/>
                    <a:pt x="0" y="7124"/>
                    <a:pt x="0" y="9697"/>
                  </a:cubicBezTo>
                  <a:cubicBezTo>
                    <a:pt x="0" y="12269"/>
                    <a:pt x="1023" y="14735"/>
                    <a:pt x="2841" y="16553"/>
                  </a:cubicBezTo>
                  <a:cubicBezTo>
                    <a:pt x="4659" y="18371"/>
                    <a:pt x="7126" y="19393"/>
                    <a:pt x="9697" y="19393"/>
                  </a:cubicBezTo>
                  <a:cubicBezTo>
                    <a:pt x="12269" y="19393"/>
                    <a:pt x="14735" y="18371"/>
                    <a:pt x="16555" y="16553"/>
                  </a:cubicBezTo>
                  <a:cubicBezTo>
                    <a:pt x="18373" y="14735"/>
                    <a:pt x="19394" y="12269"/>
                    <a:pt x="19394" y="9697"/>
                  </a:cubicBezTo>
                  <a:cubicBezTo>
                    <a:pt x="19394" y="7124"/>
                    <a:pt x="18373" y="4659"/>
                    <a:pt x="16555" y="2840"/>
                  </a:cubicBezTo>
                  <a:cubicBezTo>
                    <a:pt x="14735" y="1021"/>
                    <a:pt x="12269" y="0"/>
                    <a:pt x="969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34"/>
            <p:cNvSpPr/>
            <p:nvPr/>
          </p:nvSpPr>
          <p:spPr>
            <a:xfrm>
              <a:off x="3880075" y="612875"/>
              <a:ext cx="426200" cy="427675"/>
            </a:xfrm>
            <a:custGeom>
              <a:rect b="b" l="l" r="r" t="t"/>
              <a:pathLst>
                <a:path extrusionOk="0" h="17107" w="17048">
                  <a:moveTo>
                    <a:pt x="8572" y="218"/>
                  </a:moveTo>
                  <a:cubicBezTo>
                    <a:pt x="9104" y="218"/>
                    <a:pt x="9625" y="266"/>
                    <a:pt x="10122" y="351"/>
                  </a:cubicBezTo>
                  <a:cubicBezTo>
                    <a:pt x="11500" y="592"/>
                    <a:pt x="12695" y="1195"/>
                    <a:pt x="13642" y="1904"/>
                  </a:cubicBezTo>
                  <a:cubicBezTo>
                    <a:pt x="14499" y="2550"/>
                    <a:pt x="15226" y="3353"/>
                    <a:pt x="15779" y="4272"/>
                  </a:cubicBezTo>
                  <a:cubicBezTo>
                    <a:pt x="16264" y="5085"/>
                    <a:pt x="16571" y="5852"/>
                    <a:pt x="16724" y="6503"/>
                  </a:cubicBezTo>
                  <a:cubicBezTo>
                    <a:pt x="17047" y="7793"/>
                    <a:pt x="16991" y="8550"/>
                    <a:pt x="17035" y="8555"/>
                  </a:cubicBezTo>
                  <a:lnTo>
                    <a:pt x="17035" y="8555"/>
                  </a:lnTo>
                  <a:cubicBezTo>
                    <a:pt x="16993" y="8559"/>
                    <a:pt x="17047" y="9316"/>
                    <a:pt x="16724" y="10607"/>
                  </a:cubicBezTo>
                  <a:cubicBezTo>
                    <a:pt x="16571" y="11256"/>
                    <a:pt x="16264" y="12023"/>
                    <a:pt x="15781" y="12836"/>
                  </a:cubicBezTo>
                  <a:cubicBezTo>
                    <a:pt x="15226" y="13754"/>
                    <a:pt x="14501" y="14558"/>
                    <a:pt x="13643" y="15204"/>
                  </a:cubicBezTo>
                  <a:cubicBezTo>
                    <a:pt x="12695" y="15913"/>
                    <a:pt x="11500" y="16514"/>
                    <a:pt x="10122" y="16757"/>
                  </a:cubicBezTo>
                  <a:cubicBezTo>
                    <a:pt x="9625" y="16842"/>
                    <a:pt x="9104" y="16890"/>
                    <a:pt x="8572" y="16890"/>
                  </a:cubicBezTo>
                  <a:cubicBezTo>
                    <a:pt x="7641" y="16890"/>
                    <a:pt x="6675" y="16742"/>
                    <a:pt x="5739" y="16387"/>
                  </a:cubicBezTo>
                  <a:cubicBezTo>
                    <a:pt x="5001" y="16129"/>
                    <a:pt x="4287" y="15741"/>
                    <a:pt x="3632" y="15249"/>
                  </a:cubicBezTo>
                  <a:cubicBezTo>
                    <a:pt x="3293" y="15017"/>
                    <a:pt x="2996" y="14726"/>
                    <a:pt x="2686" y="14445"/>
                  </a:cubicBezTo>
                  <a:cubicBezTo>
                    <a:pt x="2406" y="14134"/>
                    <a:pt x="2112" y="13831"/>
                    <a:pt x="1871" y="13479"/>
                  </a:cubicBezTo>
                  <a:cubicBezTo>
                    <a:pt x="845" y="12115"/>
                    <a:pt x="267" y="10359"/>
                    <a:pt x="252" y="8553"/>
                  </a:cubicBezTo>
                  <a:cubicBezTo>
                    <a:pt x="268" y="6747"/>
                    <a:pt x="845" y="4993"/>
                    <a:pt x="1871" y="3629"/>
                  </a:cubicBezTo>
                  <a:cubicBezTo>
                    <a:pt x="2112" y="3277"/>
                    <a:pt x="2407" y="2973"/>
                    <a:pt x="2686" y="2662"/>
                  </a:cubicBezTo>
                  <a:cubicBezTo>
                    <a:pt x="2996" y="2384"/>
                    <a:pt x="3293" y="2091"/>
                    <a:pt x="3632" y="1859"/>
                  </a:cubicBezTo>
                  <a:cubicBezTo>
                    <a:pt x="4287" y="1367"/>
                    <a:pt x="5001" y="979"/>
                    <a:pt x="5739" y="721"/>
                  </a:cubicBezTo>
                  <a:cubicBezTo>
                    <a:pt x="6675" y="365"/>
                    <a:pt x="7641" y="218"/>
                    <a:pt x="8572" y="218"/>
                  </a:cubicBezTo>
                  <a:close/>
                  <a:moveTo>
                    <a:pt x="8522" y="1"/>
                  </a:moveTo>
                  <a:cubicBezTo>
                    <a:pt x="7582" y="1"/>
                    <a:pt x="6607" y="149"/>
                    <a:pt x="5660" y="505"/>
                  </a:cubicBezTo>
                  <a:cubicBezTo>
                    <a:pt x="4900" y="768"/>
                    <a:pt x="4164" y="1165"/>
                    <a:pt x="3490" y="1667"/>
                  </a:cubicBezTo>
                  <a:cubicBezTo>
                    <a:pt x="3140" y="1905"/>
                    <a:pt x="2835" y="2204"/>
                    <a:pt x="2515" y="2491"/>
                  </a:cubicBezTo>
                  <a:cubicBezTo>
                    <a:pt x="2226" y="2809"/>
                    <a:pt x="1922" y="3122"/>
                    <a:pt x="1673" y="3484"/>
                  </a:cubicBezTo>
                  <a:cubicBezTo>
                    <a:pt x="615" y="4885"/>
                    <a:pt x="17" y="6693"/>
                    <a:pt x="0" y="8553"/>
                  </a:cubicBezTo>
                  <a:cubicBezTo>
                    <a:pt x="17" y="10415"/>
                    <a:pt x="615" y="12221"/>
                    <a:pt x="1671" y="13624"/>
                  </a:cubicBezTo>
                  <a:cubicBezTo>
                    <a:pt x="1922" y="13987"/>
                    <a:pt x="2224" y="14299"/>
                    <a:pt x="2514" y="14616"/>
                  </a:cubicBezTo>
                  <a:cubicBezTo>
                    <a:pt x="2833" y="14904"/>
                    <a:pt x="3139" y="15202"/>
                    <a:pt x="3488" y="15441"/>
                  </a:cubicBezTo>
                  <a:cubicBezTo>
                    <a:pt x="4164" y="15944"/>
                    <a:pt x="4899" y="16340"/>
                    <a:pt x="5660" y="16602"/>
                  </a:cubicBezTo>
                  <a:cubicBezTo>
                    <a:pt x="6607" y="16959"/>
                    <a:pt x="7582" y="17107"/>
                    <a:pt x="8522" y="17107"/>
                  </a:cubicBezTo>
                  <a:cubicBezTo>
                    <a:pt x="9085" y="17107"/>
                    <a:pt x="9635" y="17054"/>
                    <a:pt x="10160" y="16961"/>
                  </a:cubicBezTo>
                  <a:cubicBezTo>
                    <a:pt x="11570" y="16703"/>
                    <a:pt x="12789" y="16078"/>
                    <a:pt x="13750" y="15345"/>
                  </a:cubicBezTo>
                  <a:cubicBezTo>
                    <a:pt x="14618" y="14679"/>
                    <a:pt x="15348" y="13850"/>
                    <a:pt x="15901" y="12908"/>
                  </a:cubicBezTo>
                  <a:cubicBezTo>
                    <a:pt x="16381" y="12074"/>
                    <a:pt x="16679" y="11290"/>
                    <a:pt x="16818" y="10629"/>
                  </a:cubicBezTo>
                  <a:cubicBezTo>
                    <a:pt x="16911" y="10304"/>
                    <a:pt x="16944" y="10006"/>
                    <a:pt x="16979" y="9748"/>
                  </a:cubicBezTo>
                  <a:cubicBezTo>
                    <a:pt x="17016" y="9532"/>
                    <a:pt x="17034" y="9313"/>
                    <a:pt x="17033" y="9094"/>
                  </a:cubicBezTo>
                  <a:cubicBezTo>
                    <a:pt x="17037" y="8929"/>
                    <a:pt x="17039" y="8796"/>
                    <a:pt x="17042" y="8691"/>
                  </a:cubicBezTo>
                  <a:cubicBezTo>
                    <a:pt x="17042" y="8601"/>
                    <a:pt x="17040" y="8555"/>
                    <a:pt x="17036" y="8555"/>
                  </a:cubicBezTo>
                  <a:cubicBezTo>
                    <a:pt x="17040" y="8555"/>
                    <a:pt x="17042" y="8508"/>
                    <a:pt x="17042" y="8417"/>
                  </a:cubicBezTo>
                  <a:cubicBezTo>
                    <a:pt x="17039" y="8312"/>
                    <a:pt x="17037" y="8180"/>
                    <a:pt x="17033" y="8014"/>
                  </a:cubicBezTo>
                  <a:cubicBezTo>
                    <a:pt x="17034" y="7795"/>
                    <a:pt x="17016" y="7576"/>
                    <a:pt x="16979" y="7360"/>
                  </a:cubicBezTo>
                  <a:cubicBezTo>
                    <a:pt x="16944" y="7102"/>
                    <a:pt x="16911" y="6804"/>
                    <a:pt x="16818" y="6479"/>
                  </a:cubicBezTo>
                  <a:cubicBezTo>
                    <a:pt x="16677" y="5818"/>
                    <a:pt x="16379" y="5034"/>
                    <a:pt x="15899" y="4200"/>
                  </a:cubicBezTo>
                  <a:cubicBezTo>
                    <a:pt x="15348" y="3257"/>
                    <a:pt x="14618" y="2428"/>
                    <a:pt x="13750" y="1763"/>
                  </a:cubicBezTo>
                  <a:cubicBezTo>
                    <a:pt x="12789" y="1030"/>
                    <a:pt x="11570" y="405"/>
                    <a:pt x="10160" y="147"/>
                  </a:cubicBezTo>
                  <a:cubicBezTo>
                    <a:pt x="9635" y="54"/>
                    <a:pt x="9085" y="1"/>
                    <a:pt x="852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34"/>
            <p:cNvSpPr/>
            <p:nvPr/>
          </p:nvSpPr>
          <p:spPr>
            <a:xfrm>
              <a:off x="3980525" y="790600"/>
              <a:ext cx="55225" cy="82925"/>
            </a:xfrm>
            <a:custGeom>
              <a:rect b="b" l="l" r="r" t="t"/>
              <a:pathLst>
                <a:path extrusionOk="0" h="3317" w="2209">
                  <a:moveTo>
                    <a:pt x="2158" y="1"/>
                  </a:moveTo>
                  <a:cubicBezTo>
                    <a:pt x="2056" y="1"/>
                    <a:pt x="1169" y="658"/>
                    <a:pt x="116" y="1518"/>
                  </a:cubicBezTo>
                  <a:lnTo>
                    <a:pt x="1" y="1611"/>
                  </a:lnTo>
                  <a:lnTo>
                    <a:pt x="113" y="1708"/>
                  </a:lnTo>
                  <a:lnTo>
                    <a:pt x="136" y="1727"/>
                  </a:lnTo>
                  <a:cubicBezTo>
                    <a:pt x="1174" y="2623"/>
                    <a:pt x="2057" y="3316"/>
                    <a:pt x="2159" y="3316"/>
                  </a:cubicBezTo>
                  <a:cubicBezTo>
                    <a:pt x="2162" y="3316"/>
                    <a:pt x="2165" y="3315"/>
                    <a:pt x="2167" y="3313"/>
                  </a:cubicBezTo>
                  <a:cubicBezTo>
                    <a:pt x="2209" y="3262"/>
                    <a:pt x="1421" y="2511"/>
                    <a:pt x="389" y="1616"/>
                  </a:cubicBezTo>
                  <a:lnTo>
                    <a:pt x="389" y="1616"/>
                  </a:lnTo>
                  <a:cubicBezTo>
                    <a:pt x="1424" y="764"/>
                    <a:pt x="2209" y="56"/>
                    <a:pt x="2167" y="4"/>
                  </a:cubicBezTo>
                  <a:cubicBezTo>
                    <a:pt x="2165" y="2"/>
                    <a:pt x="2162" y="1"/>
                    <a:pt x="215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34"/>
            <p:cNvSpPr/>
            <p:nvPr/>
          </p:nvSpPr>
          <p:spPr>
            <a:xfrm>
              <a:off x="4175250" y="790600"/>
              <a:ext cx="55250" cy="82875"/>
            </a:xfrm>
            <a:custGeom>
              <a:rect b="b" l="l" r="r" t="t"/>
              <a:pathLst>
                <a:path extrusionOk="0" h="3315" w="2210">
                  <a:moveTo>
                    <a:pt x="52" y="1"/>
                  </a:moveTo>
                  <a:cubicBezTo>
                    <a:pt x="48" y="1"/>
                    <a:pt x="45" y="2"/>
                    <a:pt x="44" y="4"/>
                  </a:cubicBezTo>
                  <a:cubicBezTo>
                    <a:pt x="0" y="55"/>
                    <a:pt x="788" y="806"/>
                    <a:pt x="1820" y="1699"/>
                  </a:cubicBezTo>
                  <a:lnTo>
                    <a:pt x="1820" y="1699"/>
                  </a:lnTo>
                  <a:cubicBezTo>
                    <a:pt x="785" y="2551"/>
                    <a:pt x="2" y="3261"/>
                    <a:pt x="44" y="3312"/>
                  </a:cubicBezTo>
                  <a:cubicBezTo>
                    <a:pt x="45" y="3314"/>
                    <a:pt x="48" y="3315"/>
                    <a:pt x="52" y="3315"/>
                  </a:cubicBezTo>
                  <a:cubicBezTo>
                    <a:pt x="156" y="3315"/>
                    <a:pt x="1042" y="2656"/>
                    <a:pt x="2094" y="1799"/>
                  </a:cubicBezTo>
                  <a:lnTo>
                    <a:pt x="2210" y="1705"/>
                  </a:lnTo>
                  <a:lnTo>
                    <a:pt x="2097" y="1608"/>
                  </a:lnTo>
                  <a:lnTo>
                    <a:pt x="2075" y="1590"/>
                  </a:lnTo>
                  <a:cubicBezTo>
                    <a:pt x="1036" y="693"/>
                    <a:pt x="152" y="1"/>
                    <a:pt x="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34"/>
            <p:cNvSpPr/>
            <p:nvPr/>
          </p:nvSpPr>
          <p:spPr>
            <a:xfrm>
              <a:off x="3985375" y="827775"/>
              <a:ext cx="233775" cy="6275"/>
            </a:xfrm>
            <a:custGeom>
              <a:rect b="b" l="l" r="r" t="t"/>
              <a:pathLst>
                <a:path extrusionOk="0" h="251" w="9351">
                  <a:moveTo>
                    <a:pt x="4675" y="1"/>
                  </a:moveTo>
                  <a:cubicBezTo>
                    <a:pt x="2093" y="1"/>
                    <a:pt x="0" y="58"/>
                    <a:pt x="0" y="127"/>
                  </a:cubicBezTo>
                  <a:cubicBezTo>
                    <a:pt x="0" y="195"/>
                    <a:pt x="2094" y="251"/>
                    <a:pt x="4675" y="251"/>
                  </a:cubicBezTo>
                  <a:cubicBezTo>
                    <a:pt x="7258" y="251"/>
                    <a:pt x="9350" y="195"/>
                    <a:pt x="9350" y="127"/>
                  </a:cubicBezTo>
                  <a:cubicBezTo>
                    <a:pt x="9350" y="58"/>
                    <a:pt x="7258" y="1"/>
                    <a:pt x="467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9" name="Google Shape;719;p34"/>
          <p:cNvSpPr txBox="1"/>
          <p:nvPr>
            <p:ph idx="4294967295" type="title"/>
          </p:nvPr>
        </p:nvSpPr>
        <p:spPr>
          <a:xfrm>
            <a:off x="1064748" y="2771928"/>
            <a:ext cx="1722300" cy="449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400">
                <a:solidFill>
                  <a:schemeClr val="lt1"/>
                </a:solidFill>
              </a:rPr>
              <a:t>January</a:t>
            </a:r>
            <a:endParaRPr sz="1400">
              <a:solidFill>
                <a:schemeClr val="lt1"/>
              </a:solidFill>
            </a:endParaRPr>
          </a:p>
        </p:txBody>
      </p:sp>
      <p:sp>
        <p:nvSpPr>
          <p:cNvPr id="720" name="Google Shape;720;p34"/>
          <p:cNvSpPr txBox="1"/>
          <p:nvPr>
            <p:ph idx="4294967295" type="title"/>
          </p:nvPr>
        </p:nvSpPr>
        <p:spPr>
          <a:xfrm>
            <a:off x="2824405" y="2771928"/>
            <a:ext cx="1722300" cy="449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400">
                <a:solidFill>
                  <a:schemeClr val="lt1"/>
                </a:solidFill>
              </a:rPr>
              <a:t>February</a:t>
            </a:r>
            <a:endParaRPr sz="1400">
              <a:solidFill>
                <a:schemeClr val="lt1"/>
              </a:solidFill>
            </a:endParaRPr>
          </a:p>
        </p:txBody>
      </p:sp>
      <p:sp>
        <p:nvSpPr>
          <p:cNvPr id="721" name="Google Shape;721;p34"/>
          <p:cNvSpPr txBox="1"/>
          <p:nvPr>
            <p:ph idx="4294967295" type="title"/>
          </p:nvPr>
        </p:nvSpPr>
        <p:spPr>
          <a:xfrm>
            <a:off x="6343646" y="2771928"/>
            <a:ext cx="1722300" cy="449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400">
                <a:solidFill>
                  <a:schemeClr val="lt1"/>
                </a:solidFill>
              </a:rPr>
              <a:t>April</a:t>
            </a:r>
            <a:endParaRPr sz="1400">
              <a:solidFill>
                <a:schemeClr val="lt1"/>
              </a:solidFill>
            </a:endParaRPr>
          </a:p>
        </p:txBody>
      </p:sp>
      <p:sp>
        <p:nvSpPr>
          <p:cNvPr id="722" name="Google Shape;722;p34"/>
          <p:cNvSpPr txBox="1"/>
          <p:nvPr>
            <p:ph idx="4294967295" type="subTitle"/>
          </p:nvPr>
        </p:nvSpPr>
        <p:spPr>
          <a:xfrm>
            <a:off x="1183700" y="3457002"/>
            <a:ext cx="1484400" cy="608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600"/>
              <a:t>Mercury is the smallest planet</a:t>
            </a:r>
            <a:endParaRPr sz="1600"/>
          </a:p>
        </p:txBody>
      </p:sp>
      <p:sp>
        <p:nvSpPr>
          <p:cNvPr id="723" name="Google Shape;723;p34"/>
          <p:cNvSpPr txBox="1"/>
          <p:nvPr>
            <p:ph idx="4294967295" type="subTitle"/>
          </p:nvPr>
        </p:nvSpPr>
        <p:spPr>
          <a:xfrm>
            <a:off x="2943356" y="1843975"/>
            <a:ext cx="1484400" cy="608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600"/>
              <a:t>Venus has a beautiful name</a:t>
            </a:r>
            <a:endParaRPr sz="1600"/>
          </a:p>
        </p:txBody>
      </p:sp>
      <p:sp>
        <p:nvSpPr>
          <p:cNvPr id="724" name="Google Shape;724;p34"/>
          <p:cNvSpPr txBox="1"/>
          <p:nvPr>
            <p:ph idx="4294967295" type="subTitle"/>
          </p:nvPr>
        </p:nvSpPr>
        <p:spPr>
          <a:xfrm>
            <a:off x="4665641" y="3457002"/>
            <a:ext cx="1484400" cy="608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600"/>
              <a:t>Despite being red, Mars is cold</a:t>
            </a:r>
            <a:endParaRPr sz="1600"/>
          </a:p>
        </p:txBody>
      </p:sp>
      <p:sp>
        <p:nvSpPr>
          <p:cNvPr id="725" name="Google Shape;725;p34"/>
          <p:cNvSpPr txBox="1"/>
          <p:nvPr>
            <p:ph idx="4294967295" type="subTitle"/>
          </p:nvPr>
        </p:nvSpPr>
        <p:spPr>
          <a:xfrm>
            <a:off x="6462593" y="1843975"/>
            <a:ext cx="1484400" cy="608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600"/>
              <a:t>Saturn is the ringed planet</a:t>
            </a:r>
            <a:endParaRPr sz="1600"/>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729" name="Shape 729"/>
        <p:cNvGrpSpPr/>
        <p:nvPr/>
      </p:nvGrpSpPr>
      <p:grpSpPr>
        <a:xfrm>
          <a:off x="0" y="0"/>
          <a:ext cx="0" cy="0"/>
          <a:chOff x="0" y="0"/>
          <a:chExt cx="0" cy="0"/>
        </a:xfrm>
      </p:grpSpPr>
      <p:sp>
        <p:nvSpPr>
          <p:cNvPr id="730" name="Google Shape;730;p35"/>
          <p:cNvSpPr txBox="1"/>
          <p:nvPr>
            <p:ph type="title"/>
          </p:nvPr>
        </p:nvSpPr>
        <p:spPr>
          <a:xfrm>
            <a:off x="4978200" y="526350"/>
            <a:ext cx="3560700" cy="4090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A Picture Is Worth a Thousand Words</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4" name="Shape 734"/>
        <p:cNvGrpSpPr/>
        <p:nvPr/>
      </p:nvGrpSpPr>
      <p:grpSpPr>
        <a:xfrm>
          <a:off x="0" y="0"/>
          <a:ext cx="0" cy="0"/>
          <a:chOff x="0" y="0"/>
          <a:chExt cx="0" cy="0"/>
        </a:xfrm>
      </p:grpSpPr>
      <p:sp>
        <p:nvSpPr>
          <p:cNvPr id="735" name="Google Shape;735;p36"/>
          <p:cNvSpPr txBox="1"/>
          <p:nvPr>
            <p:ph type="title"/>
          </p:nvPr>
        </p:nvSpPr>
        <p:spPr>
          <a:xfrm>
            <a:off x="768900" y="1851000"/>
            <a:ext cx="3258000" cy="755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A Picture Always Reinforces the Concept</a:t>
            </a:r>
            <a:endParaRPr/>
          </a:p>
        </p:txBody>
      </p:sp>
      <p:sp>
        <p:nvSpPr>
          <p:cNvPr id="736" name="Google Shape;736;p36"/>
          <p:cNvSpPr txBox="1"/>
          <p:nvPr>
            <p:ph idx="1" type="body"/>
          </p:nvPr>
        </p:nvSpPr>
        <p:spPr>
          <a:xfrm>
            <a:off x="768900" y="2953275"/>
            <a:ext cx="2897700" cy="1880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Images reveal large amounts of data, so remember: use an image instead of long texts</a:t>
            </a:r>
            <a:endParaRPr/>
          </a:p>
          <a:p>
            <a:pPr indent="0" lvl="0" marL="0" rtl="0" algn="l">
              <a:spcBef>
                <a:spcPts val="1600"/>
              </a:spcBef>
              <a:spcAft>
                <a:spcPts val="1600"/>
              </a:spcAft>
              <a:buNone/>
            </a:pPr>
            <a:r>
              <a:t/>
            </a:r>
            <a:endParaRPr/>
          </a:p>
        </p:txBody>
      </p:sp>
      <p:pic>
        <p:nvPicPr>
          <p:cNvPr id="737" name="Google Shape;737;p36"/>
          <p:cNvPicPr preferRelativeResize="0"/>
          <p:nvPr/>
        </p:nvPicPr>
        <p:blipFill rotWithShape="1">
          <a:blip r:embed="rId3">
            <a:alphaModFix/>
          </a:blip>
          <a:srcRect b="0" l="27730" r="0" t="0"/>
          <a:stretch/>
        </p:blipFill>
        <p:spPr>
          <a:xfrm>
            <a:off x="4645975" y="494299"/>
            <a:ext cx="4498028" cy="4154903"/>
          </a:xfrm>
          <a:prstGeom prst="rect">
            <a:avLst/>
          </a:prstGeom>
          <a:noFill/>
          <a:ln>
            <a:noFill/>
          </a:ln>
        </p:spPr>
      </p:pic>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1" name="Shape 741"/>
        <p:cNvGrpSpPr/>
        <p:nvPr/>
      </p:nvGrpSpPr>
      <p:grpSpPr>
        <a:xfrm>
          <a:off x="0" y="0"/>
          <a:ext cx="0" cy="0"/>
          <a:chOff x="0" y="0"/>
          <a:chExt cx="0" cy="0"/>
        </a:xfrm>
      </p:grpSpPr>
      <p:sp>
        <p:nvSpPr>
          <p:cNvPr id="742" name="Google Shape;742;p37"/>
          <p:cNvSpPr txBox="1"/>
          <p:nvPr>
            <p:ph idx="8" type="title"/>
          </p:nvPr>
        </p:nvSpPr>
        <p:spPr>
          <a:xfrm>
            <a:off x="768900" y="403200"/>
            <a:ext cx="4383300" cy="755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Methodology</a:t>
            </a:r>
            <a:endParaRPr/>
          </a:p>
        </p:txBody>
      </p:sp>
      <p:grpSp>
        <p:nvGrpSpPr>
          <p:cNvPr id="743" name="Google Shape;743;p37"/>
          <p:cNvGrpSpPr/>
          <p:nvPr/>
        </p:nvGrpSpPr>
        <p:grpSpPr>
          <a:xfrm>
            <a:off x="2842591" y="1491783"/>
            <a:ext cx="3458797" cy="3281607"/>
            <a:chOff x="1048850" y="238125"/>
            <a:chExt cx="5520825" cy="5238000"/>
          </a:xfrm>
        </p:grpSpPr>
        <p:sp>
          <p:nvSpPr>
            <p:cNvPr id="744" name="Google Shape;744;p37"/>
            <p:cNvSpPr/>
            <p:nvPr/>
          </p:nvSpPr>
          <p:spPr>
            <a:xfrm>
              <a:off x="1048850" y="5441550"/>
              <a:ext cx="5520825" cy="6800"/>
            </a:xfrm>
            <a:custGeom>
              <a:rect b="b" l="l" r="r" t="t"/>
              <a:pathLst>
                <a:path extrusionOk="0" h="272" w="220833">
                  <a:moveTo>
                    <a:pt x="110421" y="1"/>
                  </a:moveTo>
                  <a:cubicBezTo>
                    <a:pt x="49428" y="1"/>
                    <a:pt x="0" y="61"/>
                    <a:pt x="0" y="137"/>
                  </a:cubicBezTo>
                  <a:cubicBezTo>
                    <a:pt x="0" y="211"/>
                    <a:pt x="48479" y="272"/>
                    <a:pt x="108659" y="272"/>
                  </a:cubicBezTo>
                  <a:cubicBezTo>
                    <a:pt x="109246" y="272"/>
                    <a:pt x="109834" y="272"/>
                    <a:pt x="110422" y="272"/>
                  </a:cubicBezTo>
                  <a:cubicBezTo>
                    <a:pt x="171394" y="272"/>
                    <a:pt x="220833" y="211"/>
                    <a:pt x="220833" y="137"/>
                  </a:cubicBezTo>
                  <a:cubicBezTo>
                    <a:pt x="220833" y="62"/>
                    <a:pt x="171394" y="2"/>
                    <a:pt x="11042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37"/>
            <p:cNvSpPr/>
            <p:nvPr/>
          </p:nvSpPr>
          <p:spPr>
            <a:xfrm>
              <a:off x="2444300" y="581425"/>
              <a:ext cx="3156950" cy="4325975"/>
            </a:xfrm>
            <a:custGeom>
              <a:rect b="b" l="l" r="r" t="t"/>
              <a:pathLst>
                <a:path extrusionOk="0" h="173039" w="126278">
                  <a:moveTo>
                    <a:pt x="1" y="1"/>
                  </a:moveTo>
                  <a:lnTo>
                    <a:pt x="1" y="173039"/>
                  </a:lnTo>
                  <a:lnTo>
                    <a:pt x="126278" y="173039"/>
                  </a:lnTo>
                  <a:lnTo>
                    <a:pt x="126278" y="1"/>
                  </a:ln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37"/>
            <p:cNvSpPr/>
            <p:nvPr/>
          </p:nvSpPr>
          <p:spPr>
            <a:xfrm>
              <a:off x="2707175" y="756275"/>
              <a:ext cx="2769325" cy="3893850"/>
            </a:xfrm>
            <a:custGeom>
              <a:rect b="b" l="l" r="r" t="t"/>
              <a:pathLst>
                <a:path extrusionOk="0" h="155754" w="110773">
                  <a:moveTo>
                    <a:pt x="0" y="0"/>
                  </a:moveTo>
                  <a:lnTo>
                    <a:pt x="0" y="155753"/>
                  </a:lnTo>
                  <a:lnTo>
                    <a:pt x="110772" y="155753"/>
                  </a:lnTo>
                  <a:lnTo>
                    <a:pt x="110772" y="136377"/>
                  </a:lnTo>
                  <a:lnTo>
                    <a:pt x="11077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37"/>
            <p:cNvSpPr/>
            <p:nvPr/>
          </p:nvSpPr>
          <p:spPr>
            <a:xfrm>
              <a:off x="2688375" y="704800"/>
              <a:ext cx="2744375" cy="3873075"/>
            </a:xfrm>
            <a:custGeom>
              <a:rect b="b" l="l" r="r" t="t"/>
              <a:pathLst>
                <a:path extrusionOk="0" h="154923" w="109775">
                  <a:moveTo>
                    <a:pt x="0" y="0"/>
                  </a:moveTo>
                  <a:lnTo>
                    <a:pt x="0" y="154923"/>
                  </a:lnTo>
                  <a:lnTo>
                    <a:pt x="109774" y="154923"/>
                  </a:lnTo>
                  <a:lnTo>
                    <a:pt x="109774" y="135649"/>
                  </a:lnTo>
                  <a:lnTo>
                    <a:pt x="109774"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37"/>
            <p:cNvSpPr/>
            <p:nvPr/>
          </p:nvSpPr>
          <p:spPr>
            <a:xfrm>
              <a:off x="2637125" y="714600"/>
              <a:ext cx="2769325" cy="3819250"/>
            </a:xfrm>
            <a:custGeom>
              <a:rect b="b" l="l" r="r" t="t"/>
              <a:pathLst>
                <a:path extrusionOk="0" h="152770" w="110773">
                  <a:moveTo>
                    <a:pt x="1" y="1"/>
                  </a:moveTo>
                  <a:lnTo>
                    <a:pt x="1" y="152770"/>
                  </a:lnTo>
                  <a:lnTo>
                    <a:pt x="87385" y="152770"/>
                  </a:lnTo>
                  <a:lnTo>
                    <a:pt x="100028" y="142474"/>
                  </a:lnTo>
                  <a:lnTo>
                    <a:pt x="110773" y="133764"/>
                  </a:lnTo>
                  <a:lnTo>
                    <a:pt x="110773" y="1"/>
                  </a:ln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37"/>
            <p:cNvSpPr/>
            <p:nvPr/>
          </p:nvSpPr>
          <p:spPr>
            <a:xfrm>
              <a:off x="2633725" y="711200"/>
              <a:ext cx="2775775" cy="3825375"/>
            </a:xfrm>
            <a:custGeom>
              <a:rect b="b" l="l" r="r" t="t"/>
              <a:pathLst>
                <a:path extrusionOk="0" h="153015" w="111031">
                  <a:moveTo>
                    <a:pt x="1" y="1"/>
                  </a:moveTo>
                  <a:lnTo>
                    <a:pt x="1" y="137"/>
                  </a:lnTo>
                  <a:cubicBezTo>
                    <a:pt x="10" y="57570"/>
                    <a:pt x="20" y="110554"/>
                    <a:pt x="27" y="152906"/>
                  </a:cubicBezTo>
                  <a:lnTo>
                    <a:pt x="27" y="153015"/>
                  </a:lnTo>
                  <a:lnTo>
                    <a:pt x="136" y="153015"/>
                  </a:lnTo>
                  <a:lnTo>
                    <a:pt x="87520" y="152951"/>
                  </a:lnTo>
                  <a:lnTo>
                    <a:pt x="87536" y="152951"/>
                  </a:lnTo>
                  <a:lnTo>
                    <a:pt x="87550" y="152942"/>
                  </a:lnTo>
                  <a:lnTo>
                    <a:pt x="97015" y="145205"/>
                  </a:lnTo>
                  <a:lnTo>
                    <a:pt x="99380" y="143264"/>
                  </a:lnTo>
                  <a:cubicBezTo>
                    <a:pt x="99905" y="142832"/>
                    <a:pt x="100164" y="142610"/>
                    <a:pt x="100164" y="142610"/>
                  </a:cubicBezTo>
                  <a:lnTo>
                    <a:pt x="100164" y="142610"/>
                  </a:lnTo>
                  <a:cubicBezTo>
                    <a:pt x="100164" y="142610"/>
                    <a:pt x="99894" y="142819"/>
                    <a:pt x="99365" y="143245"/>
                  </a:cubicBezTo>
                  <a:lnTo>
                    <a:pt x="96985" y="145168"/>
                  </a:lnTo>
                  <a:lnTo>
                    <a:pt x="87503" y="152859"/>
                  </a:lnTo>
                  <a:lnTo>
                    <a:pt x="87503" y="152859"/>
                  </a:lnTo>
                  <a:lnTo>
                    <a:pt x="246" y="152797"/>
                  </a:lnTo>
                  <a:lnTo>
                    <a:pt x="246" y="152797"/>
                  </a:lnTo>
                  <a:cubicBezTo>
                    <a:pt x="253" y="110496"/>
                    <a:pt x="262" y="57603"/>
                    <a:pt x="272" y="272"/>
                  </a:cubicBezTo>
                  <a:lnTo>
                    <a:pt x="1104" y="272"/>
                  </a:lnTo>
                  <a:lnTo>
                    <a:pt x="110786" y="259"/>
                  </a:lnTo>
                  <a:lnTo>
                    <a:pt x="110786" y="259"/>
                  </a:lnTo>
                  <a:cubicBezTo>
                    <a:pt x="110824" y="63148"/>
                    <a:pt x="110853" y="111911"/>
                    <a:pt x="110866" y="133879"/>
                  </a:cubicBezTo>
                  <a:lnTo>
                    <a:pt x="110866" y="133879"/>
                  </a:lnTo>
                  <a:lnTo>
                    <a:pt x="102865" y="140392"/>
                  </a:lnTo>
                  <a:lnTo>
                    <a:pt x="100839" y="142049"/>
                  </a:lnTo>
                  <a:cubicBezTo>
                    <a:pt x="100388" y="142419"/>
                    <a:pt x="100164" y="142610"/>
                    <a:pt x="100164" y="142610"/>
                  </a:cubicBezTo>
                  <a:cubicBezTo>
                    <a:pt x="100164" y="142610"/>
                    <a:pt x="100398" y="142431"/>
                    <a:pt x="100854" y="142065"/>
                  </a:cubicBezTo>
                  <a:lnTo>
                    <a:pt x="102892" y="140427"/>
                  </a:lnTo>
                  <a:lnTo>
                    <a:pt x="110935" y="133933"/>
                  </a:lnTo>
                  <a:lnTo>
                    <a:pt x="110952" y="133920"/>
                  </a:lnTo>
                  <a:lnTo>
                    <a:pt x="110952" y="133900"/>
                  </a:lnTo>
                  <a:cubicBezTo>
                    <a:pt x="110965" y="111927"/>
                    <a:pt x="110994" y="63104"/>
                    <a:pt x="111031" y="137"/>
                  </a:cubicBezTo>
                  <a:lnTo>
                    <a:pt x="111031" y="14"/>
                  </a:lnTo>
                  <a:lnTo>
                    <a:pt x="110908" y="14"/>
                  </a:lnTo>
                  <a:lnTo>
                    <a:pt x="110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37"/>
            <p:cNvSpPr/>
            <p:nvPr/>
          </p:nvSpPr>
          <p:spPr>
            <a:xfrm>
              <a:off x="3456075" y="447675"/>
              <a:ext cx="1133425" cy="388600"/>
            </a:xfrm>
            <a:custGeom>
              <a:rect b="b" l="l" r="r" t="t"/>
              <a:pathLst>
                <a:path extrusionOk="0" h="15544" w="45337">
                  <a:moveTo>
                    <a:pt x="7685" y="1"/>
                  </a:moveTo>
                  <a:cubicBezTo>
                    <a:pt x="5647" y="1"/>
                    <a:pt x="3691" y="811"/>
                    <a:pt x="2251" y="2252"/>
                  </a:cubicBezTo>
                  <a:cubicBezTo>
                    <a:pt x="810" y="3693"/>
                    <a:pt x="1" y="5648"/>
                    <a:pt x="1" y="7685"/>
                  </a:cubicBezTo>
                  <a:lnTo>
                    <a:pt x="1" y="15543"/>
                  </a:lnTo>
                  <a:lnTo>
                    <a:pt x="45337" y="15543"/>
                  </a:lnTo>
                  <a:lnTo>
                    <a:pt x="45337" y="7372"/>
                  </a:lnTo>
                  <a:cubicBezTo>
                    <a:pt x="45337" y="5418"/>
                    <a:pt x="44560" y="3542"/>
                    <a:pt x="43178" y="2160"/>
                  </a:cubicBezTo>
                  <a:cubicBezTo>
                    <a:pt x="41795" y="778"/>
                    <a:pt x="39920" y="1"/>
                    <a:pt x="37966" y="1"/>
                  </a:cubicBezTo>
                  <a:close/>
                </a:path>
              </a:pathLst>
            </a:custGeom>
            <a:solidFill>
              <a:srgbClr val="E8505B"/>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37"/>
            <p:cNvSpPr/>
            <p:nvPr/>
          </p:nvSpPr>
          <p:spPr>
            <a:xfrm>
              <a:off x="3692250" y="238125"/>
              <a:ext cx="652600" cy="209575"/>
            </a:xfrm>
            <a:custGeom>
              <a:rect b="b" l="l" r="r" t="t"/>
              <a:pathLst>
                <a:path extrusionOk="0" h="8383" w="26104">
                  <a:moveTo>
                    <a:pt x="0" y="0"/>
                  </a:moveTo>
                  <a:lnTo>
                    <a:pt x="1657" y="8383"/>
                  </a:lnTo>
                  <a:lnTo>
                    <a:pt x="24653" y="8383"/>
                  </a:lnTo>
                  <a:lnTo>
                    <a:pt x="26103" y="0"/>
                  </a:ln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37"/>
            <p:cNvSpPr/>
            <p:nvPr/>
          </p:nvSpPr>
          <p:spPr>
            <a:xfrm>
              <a:off x="2926775" y="1323050"/>
              <a:ext cx="466575" cy="466600"/>
            </a:xfrm>
            <a:custGeom>
              <a:rect b="b" l="l" r="r" t="t"/>
              <a:pathLst>
                <a:path extrusionOk="0" h="18664" w="18663">
                  <a:moveTo>
                    <a:pt x="18142" y="521"/>
                  </a:moveTo>
                  <a:lnTo>
                    <a:pt x="18142" y="18143"/>
                  </a:lnTo>
                  <a:lnTo>
                    <a:pt x="522" y="18143"/>
                  </a:lnTo>
                  <a:lnTo>
                    <a:pt x="522" y="521"/>
                  </a:lnTo>
                  <a:close/>
                  <a:moveTo>
                    <a:pt x="0" y="1"/>
                  </a:moveTo>
                  <a:lnTo>
                    <a:pt x="0" y="18663"/>
                  </a:lnTo>
                  <a:lnTo>
                    <a:pt x="18663" y="18663"/>
                  </a:lnTo>
                  <a:lnTo>
                    <a:pt x="1866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37"/>
            <p:cNvSpPr/>
            <p:nvPr/>
          </p:nvSpPr>
          <p:spPr>
            <a:xfrm>
              <a:off x="3591375" y="1432350"/>
              <a:ext cx="1450600" cy="6825"/>
            </a:xfrm>
            <a:custGeom>
              <a:rect b="b" l="l" r="r" t="t"/>
              <a:pathLst>
                <a:path extrusionOk="0" h="273" w="58024">
                  <a:moveTo>
                    <a:pt x="29014" y="0"/>
                  </a:moveTo>
                  <a:cubicBezTo>
                    <a:pt x="12987" y="0"/>
                    <a:pt x="1" y="61"/>
                    <a:pt x="1" y="136"/>
                  </a:cubicBezTo>
                  <a:cubicBezTo>
                    <a:pt x="1" y="211"/>
                    <a:pt x="12987" y="272"/>
                    <a:pt x="29014" y="272"/>
                  </a:cubicBezTo>
                  <a:cubicBezTo>
                    <a:pt x="45034" y="272"/>
                    <a:pt x="58024" y="210"/>
                    <a:pt x="58024" y="136"/>
                  </a:cubicBezTo>
                  <a:cubicBezTo>
                    <a:pt x="58024" y="61"/>
                    <a:pt x="45034" y="0"/>
                    <a:pt x="2901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37"/>
            <p:cNvSpPr/>
            <p:nvPr/>
          </p:nvSpPr>
          <p:spPr>
            <a:xfrm>
              <a:off x="3591375" y="1529300"/>
              <a:ext cx="1450600" cy="6800"/>
            </a:xfrm>
            <a:custGeom>
              <a:rect b="b" l="l" r="r" t="t"/>
              <a:pathLst>
                <a:path extrusionOk="0" h="272" w="58024">
                  <a:moveTo>
                    <a:pt x="29014" y="0"/>
                  </a:moveTo>
                  <a:cubicBezTo>
                    <a:pt x="12987" y="0"/>
                    <a:pt x="1" y="61"/>
                    <a:pt x="1" y="136"/>
                  </a:cubicBezTo>
                  <a:cubicBezTo>
                    <a:pt x="1" y="211"/>
                    <a:pt x="12987" y="271"/>
                    <a:pt x="29014" y="271"/>
                  </a:cubicBezTo>
                  <a:cubicBezTo>
                    <a:pt x="45034" y="271"/>
                    <a:pt x="58024" y="210"/>
                    <a:pt x="58024" y="136"/>
                  </a:cubicBezTo>
                  <a:cubicBezTo>
                    <a:pt x="58024" y="61"/>
                    <a:pt x="45034" y="0"/>
                    <a:pt x="2901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37"/>
            <p:cNvSpPr/>
            <p:nvPr/>
          </p:nvSpPr>
          <p:spPr>
            <a:xfrm>
              <a:off x="3591375" y="1626250"/>
              <a:ext cx="1450600" cy="6800"/>
            </a:xfrm>
            <a:custGeom>
              <a:rect b="b" l="l" r="r" t="t"/>
              <a:pathLst>
                <a:path extrusionOk="0" h="272" w="58024">
                  <a:moveTo>
                    <a:pt x="29014" y="0"/>
                  </a:moveTo>
                  <a:cubicBezTo>
                    <a:pt x="12987" y="0"/>
                    <a:pt x="1" y="61"/>
                    <a:pt x="1" y="136"/>
                  </a:cubicBezTo>
                  <a:cubicBezTo>
                    <a:pt x="1" y="212"/>
                    <a:pt x="12987" y="271"/>
                    <a:pt x="29014" y="271"/>
                  </a:cubicBezTo>
                  <a:cubicBezTo>
                    <a:pt x="45034" y="271"/>
                    <a:pt x="58024" y="210"/>
                    <a:pt x="58024" y="136"/>
                  </a:cubicBezTo>
                  <a:cubicBezTo>
                    <a:pt x="58024" y="61"/>
                    <a:pt x="45034" y="0"/>
                    <a:pt x="2901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37"/>
            <p:cNvSpPr/>
            <p:nvPr/>
          </p:nvSpPr>
          <p:spPr>
            <a:xfrm>
              <a:off x="3591375" y="1723200"/>
              <a:ext cx="1450600" cy="6800"/>
            </a:xfrm>
            <a:custGeom>
              <a:rect b="b" l="l" r="r" t="t"/>
              <a:pathLst>
                <a:path extrusionOk="0" h="272" w="58024">
                  <a:moveTo>
                    <a:pt x="29014" y="0"/>
                  </a:moveTo>
                  <a:cubicBezTo>
                    <a:pt x="12987" y="0"/>
                    <a:pt x="1" y="61"/>
                    <a:pt x="1" y="136"/>
                  </a:cubicBezTo>
                  <a:cubicBezTo>
                    <a:pt x="1" y="210"/>
                    <a:pt x="12987" y="271"/>
                    <a:pt x="29014" y="271"/>
                  </a:cubicBezTo>
                  <a:cubicBezTo>
                    <a:pt x="45034" y="271"/>
                    <a:pt x="58024" y="210"/>
                    <a:pt x="58024" y="136"/>
                  </a:cubicBezTo>
                  <a:cubicBezTo>
                    <a:pt x="58024" y="61"/>
                    <a:pt x="45034" y="0"/>
                    <a:pt x="2901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37"/>
            <p:cNvSpPr/>
            <p:nvPr/>
          </p:nvSpPr>
          <p:spPr>
            <a:xfrm>
              <a:off x="2926775" y="2042100"/>
              <a:ext cx="466575" cy="466600"/>
            </a:xfrm>
            <a:custGeom>
              <a:rect b="b" l="l" r="r" t="t"/>
              <a:pathLst>
                <a:path extrusionOk="0" h="18664" w="18663">
                  <a:moveTo>
                    <a:pt x="18142" y="521"/>
                  </a:moveTo>
                  <a:lnTo>
                    <a:pt x="18142" y="18141"/>
                  </a:lnTo>
                  <a:lnTo>
                    <a:pt x="522" y="18141"/>
                  </a:lnTo>
                  <a:lnTo>
                    <a:pt x="522" y="521"/>
                  </a:lnTo>
                  <a:close/>
                  <a:moveTo>
                    <a:pt x="0" y="1"/>
                  </a:moveTo>
                  <a:lnTo>
                    <a:pt x="0" y="18663"/>
                  </a:lnTo>
                  <a:lnTo>
                    <a:pt x="18663" y="18663"/>
                  </a:lnTo>
                  <a:lnTo>
                    <a:pt x="1866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37"/>
            <p:cNvSpPr/>
            <p:nvPr/>
          </p:nvSpPr>
          <p:spPr>
            <a:xfrm>
              <a:off x="3019575" y="2071650"/>
              <a:ext cx="458050" cy="360175"/>
            </a:xfrm>
            <a:custGeom>
              <a:rect b="b" l="l" r="r" t="t"/>
              <a:pathLst>
                <a:path extrusionOk="0" h="14407" w="18322">
                  <a:moveTo>
                    <a:pt x="16057" y="0"/>
                  </a:moveTo>
                  <a:lnTo>
                    <a:pt x="6606" y="9176"/>
                  </a:lnTo>
                  <a:lnTo>
                    <a:pt x="2477" y="5873"/>
                  </a:lnTo>
                  <a:lnTo>
                    <a:pt x="0" y="8534"/>
                  </a:lnTo>
                  <a:lnTo>
                    <a:pt x="6423" y="14406"/>
                  </a:lnTo>
                  <a:lnTo>
                    <a:pt x="18321" y="2669"/>
                  </a:lnTo>
                  <a:lnTo>
                    <a:pt x="1605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37"/>
            <p:cNvSpPr/>
            <p:nvPr/>
          </p:nvSpPr>
          <p:spPr>
            <a:xfrm>
              <a:off x="3591375" y="2151375"/>
              <a:ext cx="1450600" cy="6800"/>
            </a:xfrm>
            <a:custGeom>
              <a:rect b="b" l="l" r="r" t="t"/>
              <a:pathLst>
                <a:path extrusionOk="0" h="272" w="58024">
                  <a:moveTo>
                    <a:pt x="29014" y="1"/>
                  </a:moveTo>
                  <a:cubicBezTo>
                    <a:pt x="12987" y="1"/>
                    <a:pt x="1" y="62"/>
                    <a:pt x="1" y="137"/>
                  </a:cubicBezTo>
                  <a:cubicBezTo>
                    <a:pt x="1" y="211"/>
                    <a:pt x="12987" y="272"/>
                    <a:pt x="29014" y="272"/>
                  </a:cubicBezTo>
                  <a:cubicBezTo>
                    <a:pt x="45034" y="272"/>
                    <a:pt x="58024" y="211"/>
                    <a:pt x="58024" y="137"/>
                  </a:cubicBezTo>
                  <a:cubicBezTo>
                    <a:pt x="58024" y="62"/>
                    <a:pt x="45034" y="1"/>
                    <a:pt x="290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37"/>
            <p:cNvSpPr/>
            <p:nvPr/>
          </p:nvSpPr>
          <p:spPr>
            <a:xfrm>
              <a:off x="3591375" y="2248325"/>
              <a:ext cx="1450600" cy="6800"/>
            </a:xfrm>
            <a:custGeom>
              <a:rect b="b" l="l" r="r" t="t"/>
              <a:pathLst>
                <a:path extrusionOk="0" h="272" w="58024">
                  <a:moveTo>
                    <a:pt x="29014" y="1"/>
                  </a:moveTo>
                  <a:cubicBezTo>
                    <a:pt x="12987" y="1"/>
                    <a:pt x="1" y="62"/>
                    <a:pt x="1" y="137"/>
                  </a:cubicBezTo>
                  <a:cubicBezTo>
                    <a:pt x="1" y="211"/>
                    <a:pt x="12987" y="272"/>
                    <a:pt x="29014" y="272"/>
                  </a:cubicBezTo>
                  <a:cubicBezTo>
                    <a:pt x="45034" y="272"/>
                    <a:pt x="58024" y="211"/>
                    <a:pt x="58024" y="137"/>
                  </a:cubicBezTo>
                  <a:cubicBezTo>
                    <a:pt x="58024" y="62"/>
                    <a:pt x="45034" y="1"/>
                    <a:pt x="290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37"/>
            <p:cNvSpPr/>
            <p:nvPr/>
          </p:nvSpPr>
          <p:spPr>
            <a:xfrm>
              <a:off x="3591375" y="2345275"/>
              <a:ext cx="1450600" cy="6800"/>
            </a:xfrm>
            <a:custGeom>
              <a:rect b="b" l="l" r="r" t="t"/>
              <a:pathLst>
                <a:path extrusionOk="0" h="272" w="58024">
                  <a:moveTo>
                    <a:pt x="29014" y="1"/>
                  </a:moveTo>
                  <a:cubicBezTo>
                    <a:pt x="12987" y="1"/>
                    <a:pt x="1" y="62"/>
                    <a:pt x="1" y="136"/>
                  </a:cubicBezTo>
                  <a:cubicBezTo>
                    <a:pt x="1" y="211"/>
                    <a:pt x="12987" y="272"/>
                    <a:pt x="29014" y="272"/>
                  </a:cubicBezTo>
                  <a:cubicBezTo>
                    <a:pt x="45034" y="272"/>
                    <a:pt x="58024" y="211"/>
                    <a:pt x="58024" y="136"/>
                  </a:cubicBezTo>
                  <a:cubicBezTo>
                    <a:pt x="58024" y="62"/>
                    <a:pt x="45034" y="1"/>
                    <a:pt x="290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37"/>
            <p:cNvSpPr/>
            <p:nvPr/>
          </p:nvSpPr>
          <p:spPr>
            <a:xfrm>
              <a:off x="3591375" y="2442250"/>
              <a:ext cx="1450600" cy="6775"/>
            </a:xfrm>
            <a:custGeom>
              <a:rect b="b" l="l" r="r" t="t"/>
              <a:pathLst>
                <a:path extrusionOk="0" h="271" w="58024">
                  <a:moveTo>
                    <a:pt x="29014" y="0"/>
                  </a:moveTo>
                  <a:cubicBezTo>
                    <a:pt x="12987" y="0"/>
                    <a:pt x="1" y="61"/>
                    <a:pt x="1" y="135"/>
                  </a:cubicBezTo>
                  <a:cubicBezTo>
                    <a:pt x="1" y="210"/>
                    <a:pt x="12987" y="271"/>
                    <a:pt x="29014" y="271"/>
                  </a:cubicBezTo>
                  <a:cubicBezTo>
                    <a:pt x="45034" y="271"/>
                    <a:pt x="58024" y="210"/>
                    <a:pt x="58024" y="135"/>
                  </a:cubicBezTo>
                  <a:cubicBezTo>
                    <a:pt x="58024" y="61"/>
                    <a:pt x="45034" y="0"/>
                    <a:pt x="2901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37"/>
            <p:cNvSpPr/>
            <p:nvPr/>
          </p:nvSpPr>
          <p:spPr>
            <a:xfrm>
              <a:off x="2926775" y="2737900"/>
              <a:ext cx="466575" cy="466550"/>
            </a:xfrm>
            <a:custGeom>
              <a:rect b="b" l="l" r="r" t="t"/>
              <a:pathLst>
                <a:path extrusionOk="0" h="18662" w="18663">
                  <a:moveTo>
                    <a:pt x="18142" y="521"/>
                  </a:moveTo>
                  <a:lnTo>
                    <a:pt x="18142" y="18141"/>
                  </a:lnTo>
                  <a:lnTo>
                    <a:pt x="522" y="18141"/>
                  </a:lnTo>
                  <a:lnTo>
                    <a:pt x="522" y="521"/>
                  </a:lnTo>
                  <a:close/>
                  <a:moveTo>
                    <a:pt x="0" y="1"/>
                  </a:moveTo>
                  <a:lnTo>
                    <a:pt x="0" y="18662"/>
                  </a:lnTo>
                  <a:lnTo>
                    <a:pt x="18663" y="18662"/>
                  </a:lnTo>
                  <a:lnTo>
                    <a:pt x="1866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37"/>
            <p:cNvSpPr/>
            <p:nvPr/>
          </p:nvSpPr>
          <p:spPr>
            <a:xfrm>
              <a:off x="3019575" y="2767450"/>
              <a:ext cx="458050" cy="360175"/>
            </a:xfrm>
            <a:custGeom>
              <a:rect b="b" l="l" r="r" t="t"/>
              <a:pathLst>
                <a:path extrusionOk="0" h="14407" w="18322">
                  <a:moveTo>
                    <a:pt x="16057" y="0"/>
                  </a:moveTo>
                  <a:lnTo>
                    <a:pt x="6606" y="9176"/>
                  </a:lnTo>
                  <a:lnTo>
                    <a:pt x="2477" y="5873"/>
                  </a:lnTo>
                  <a:lnTo>
                    <a:pt x="0" y="8533"/>
                  </a:lnTo>
                  <a:lnTo>
                    <a:pt x="6423" y="14406"/>
                  </a:lnTo>
                  <a:lnTo>
                    <a:pt x="18321" y="2668"/>
                  </a:lnTo>
                  <a:lnTo>
                    <a:pt x="1605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37"/>
            <p:cNvSpPr/>
            <p:nvPr/>
          </p:nvSpPr>
          <p:spPr>
            <a:xfrm>
              <a:off x="3591375" y="2847175"/>
              <a:ext cx="1450600" cy="6800"/>
            </a:xfrm>
            <a:custGeom>
              <a:rect b="b" l="l" r="r" t="t"/>
              <a:pathLst>
                <a:path extrusionOk="0" h="272" w="58024">
                  <a:moveTo>
                    <a:pt x="29014" y="1"/>
                  </a:moveTo>
                  <a:cubicBezTo>
                    <a:pt x="12987" y="1"/>
                    <a:pt x="1" y="61"/>
                    <a:pt x="1" y="135"/>
                  </a:cubicBezTo>
                  <a:cubicBezTo>
                    <a:pt x="1" y="211"/>
                    <a:pt x="12987" y="272"/>
                    <a:pt x="29014" y="272"/>
                  </a:cubicBezTo>
                  <a:cubicBezTo>
                    <a:pt x="45034" y="272"/>
                    <a:pt x="58024" y="211"/>
                    <a:pt x="58024" y="135"/>
                  </a:cubicBezTo>
                  <a:cubicBezTo>
                    <a:pt x="58024" y="61"/>
                    <a:pt x="45034" y="1"/>
                    <a:pt x="290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37"/>
            <p:cNvSpPr/>
            <p:nvPr/>
          </p:nvSpPr>
          <p:spPr>
            <a:xfrm>
              <a:off x="3591375" y="2944125"/>
              <a:ext cx="1450600" cy="6800"/>
            </a:xfrm>
            <a:custGeom>
              <a:rect b="b" l="l" r="r" t="t"/>
              <a:pathLst>
                <a:path extrusionOk="0" h="272" w="58024">
                  <a:moveTo>
                    <a:pt x="29014" y="1"/>
                  </a:moveTo>
                  <a:cubicBezTo>
                    <a:pt x="12987" y="1"/>
                    <a:pt x="1" y="62"/>
                    <a:pt x="1" y="136"/>
                  </a:cubicBezTo>
                  <a:cubicBezTo>
                    <a:pt x="1" y="211"/>
                    <a:pt x="12987" y="272"/>
                    <a:pt x="29014" y="272"/>
                  </a:cubicBezTo>
                  <a:cubicBezTo>
                    <a:pt x="45034" y="272"/>
                    <a:pt x="58024" y="211"/>
                    <a:pt x="58024" y="136"/>
                  </a:cubicBezTo>
                  <a:cubicBezTo>
                    <a:pt x="58024" y="62"/>
                    <a:pt x="45034" y="1"/>
                    <a:pt x="290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37"/>
            <p:cNvSpPr/>
            <p:nvPr/>
          </p:nvSpPr>
          <p:spPr>
            <a:xfrm>
              <a:off x="3591375" y="3041075"/>
              <a:ext cx="1450600" cy="6800"/>
            </a:xfrm>
            <a:custGeom>
              <a:rect b="b" l="l" r="r" t="t"/>
              <a:pathLst>
                <a:path extrusionOk="0" h="272" w="58024">
                  <a:moveTo>
                    <a:pt x="29014" y="1"/>
                  </a:moveTo>
                  <a:cubicBezTo>
                    <a:pt x="12987" y="1"/>
                    <a:pt x="1" y="60"/>
                    <a:pt x="1" y="136"/>
                  </a:cubicBezTo>
                  <a:cubicBezTo>
                    <a:pt x="1" y="211"/>
                    <a:pt x="12987" y="272"/>
                    <a:pt x="29014" y="272"/>
                  </a:cubicBezTo>
                  <a:cubicBezTo>
                    <a:pt x="45034" y="272"/>
                    <a:pt x="58024" y="211"/>
                    <a:pt x="58024" y="136"/>
                  </a:cubicBezTo>
                  <a:cubicBezTo>
                    <a:pt x="58024" y="60"/>
                    <a:pt x="45034" y="1"/>
                    <a:pt x="290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37"/>
            <p:cNvSpPr/>
            <p:nvPr/>
          </p:nvSpPr>
          <p:spPr>
            <a:xfrm>
              <a:off x="3591375" y="3138025"/>
              <a:ext cx="1450600" cy="6800"/>
            </a:xfrm>
            <a:custGeom>
              <a:rect b="b" l="l" r="r" t="t"/>
              <a:pathLst>
                <a:path extrusionOk="0" h="272" w="58024">
                  <a:moveTo>
                    <a:pt x="29014" y="1"/>
                  </a:moveTo>
                  <a:cubicBezTo>
                    <a:pt x="12987" y="1"/>
                    <a:pt x="1" y="61"/>
                    <a:pt x="1" y="136"/>
                  </a:cubicBezTo>
                  <a:cubicBezTo>
                    <a:pt x="1" y="211"/>
                    <a:pt x="12987" y="272"/>
                    <a:pt x="29014" y="272"/>
                  </a:cubicBezTo>
                  <a:cubicBezTo>
                    <a:pt x="45034" y="272"/>
                    <a:pt x="58024" y="211"/>
                    <a:pt x="58024" y="136"/>
                  </a:cubicBezTo>
                  <a:cubicBezTo>
                    <a:pt x="58024" y="61"/>
                    <a:pt x="45034" y="1"/>
                    <a:pt x="290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37"/>
            <p:cNvSpPr/>
            <p:nvPr/>
          </p:nvSpPr>
          <p:spPr>
            <a:xfrm>
              <a:off x="2926775" y="3409700"/>
              <a:ext cx="466575" cy="466550"/>
            </a:xfrm>
            <a:custGeom>
              <a:rect b="b" l="l" r="r" t="t"/>
              <a:pathLst>
                <a:path extrusionOk="0" h="18662" w="18663">
                  <a:moveTo>
                    <a:pt x="18142" y="521"/>
                  </a:moveTo>
                  <a:lnTo>
                    <a:pt x="18142" y="18141"/>
                  </a:lnTo>
                  <a:lnTo>
                    <a:pt x="522" y="18141"/>
                  </a:lnTo>
                  <a:lnTo>
                    <a:pt x="522" y="521"/>
                  </a:lnTo>
                  <a:close/>
                  <a:moveTo>
                    <a:pt x="0" y="1"/>
                  </a:moveTo>
                  <a:lnTo>
                    <a:pt x="0" y="18662"/>
                  </a:lnTo>
                  <a:lnTo>
                    <a:pt x="18663" y="18662"/>
                  </a:lnTo>
                  <a:lnTo>
                    <a:pt x="1866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37"/>
            <p:cNvSpPr/>
            <p:nvPr/>
          </p:nvSpPr>
          <p:spPr>
            <a:xfrm>
              <a:off x="3019575" y="3439250"/>
              <a:ext cx="458050" cy="360175"/>
            </a:xfrm>
            <a:custGeom>
              <a:rect b="b" l="l" r="r" t="t"/>
              <a:pathLst>
                <a:path extrusionOk="0" h="14407" w="18322">
                  <a:moveTo>
                    <a:pt x="16057" y="0"/>
                  </a:moveTo>
                  <a:lnTo>
                    <a:pt x="6606" y="9176"/>
                  </a:lnTo>
                  <a:lnTo>
                    <a:pt x="2477" y="5873"/>
                  </a:lnTo>
                  <a:lnTo>
                    <a:pt x="0" y="8534"/>
                  </a:lnTo>
                  <a:lnTo>
                    <a:pt x="6423" y="14406"/>
                  </a:lnTo>
                  <a:lnTo>
                    <a:pt x="18321" y="2668"/>
                  </a:lnTo>
                  <a:lnTo>
                    <a:pt x="1605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37"/>
            <p:cNvSpPr/>
            <p:nvPr/>
          </p:nvSpPr>
          <p:spPr>
            <a:xfrm>
              <a:off x="3591375" y="3518975"/>
              <a:ext cx="1450600" cy="6800"/>
            </a:xfrm>
            <a:custGeom>
              <a:rect b="b" l="l" r="r" t="t"/>
              <a:pathLst>
                <a:path extrusionOk="0" h="272" w="58024">
                  <a:moveTo>
                    <a:pt x="29014" y="1"/>
                  </a:moveTo>
                  <a:cubicBezTo>
                    <a:pt x="12987" y="1"/>
                    <a:pt x="1" y="62"/>
                    <a:pt x="1" y="136"/>
                  </a:cubicBezTo>
                  <a:cubicBezTo>
                    <a:pt x="1" y="211"/>
                    <a:pt x="12987" y="272"/>
                    <a:pt x="29014" y="272"/>
                  </a:cubicBezTo>
                  <a:cubicBezTo>
                    <a:pt x="45034" y="272"/>
                    <a:pt x="58024" y="211"/>
                    <a:pt x="58024" y="136"/>
                  </a:cubicBezTo>
                  <a:cubicBezTo>
                    <a:pt x="58024" y="62"/>
                    <a:pt x="45034" y="1"/>
                    <a:pt x="290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37"/>
            <p:cNvSpPr/>
            <p:nvPr/>
          </p:nvSpPr>
          <p:spPr>
            <a:xfrm>
              <a:off x="3591375" y="3615925"/>
              <a:ext cx="1450600" cy="6800"/>
            </a:xfrm>
            <a:custGeom>
              <a:rect b="b" l="l" r="r" t="t"/>
              <a:pathLst>
                <a:path extrusionOk="0" h="272" w="58024">
                  <a:moveTo>
                    <a:pt x="29014" y="1"/>
                  </a:moveTo>
                  <a:cubicBezTo>
                    <a:pt x="12987" y="1"/>
                    <a:pt x="1" y="62"/>
                    <a:pt x="1" y="136"/>
                  </a:cubicBezTo>
                  <a:cubicBezTo>
                    <a:pt x="1" y="211"/>
                    <a:pt x="12987" y="272"/>
                    <a:pt x="29014" y="272"/>
                  </a:cubicBezTo>
                  <a:cubicBezTo>
                    <a:pt x="45034" y="272"/>
                    <a:pt x="58024" y="211"/>
                    <a:pt x="58024" y="136"/>
                  </a:cubicBezTo>
                  <a:cubicBezTo>
                    <a:pt x="58024" y="62"/>
                    <a:pt x="45034" y="1"/>
                    <a:pt x="290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37"/>
            <p:cNvSpPr/>
            <p:nvPr/>
          </p:nvSpPr>
          <p:spPr>
            <a:xfrm>
              <a:off x="3591375" y="3712875"/>
              <a:ext cx="1450600" cy="6800"/>
            </a:xfrm>
            <a:custGeom>
              <a:rect b="b" l="l" r="r" t="t"/>
              <a:pathLst>
                <a:path extrusionOk="0" h="272" w="58024">
                  <a:moveTo>
                    <a:pt x="29014" y="1"/>
                  </a:moveTo>
                  <a:cubicBezTo>
                    <a:pt x="12987" y="1"/>
                    <a:pt x="1" y="61"/>
                    <a:pt x="1" y="136"/>
                  </a:cubicBezTo>
                  <a:cubicBezTo>
                    <a:pt x="1" y="211"/>
                    <a:pt x="12987" y="272"/>
                    <a:pt x="29014" y="272"/>
                  </a:cubicBezTo>
                  <a:cubicBezTo>
                    <a:pt x="45034" y="272"/>
                    <a:pt x="58024" y="211"/>
                    <a:pt x="58024" y="136"/>
                  </a:cubicBezTo>
                  <a:cubicBezTo>
                    <a:pt x="58024" y="61"/>
                    <a:pt x="45034" y="1"/>
                    <a:pt x="290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37"/>
            <p:cNvSpPr/>
            <p:nvPr/>
          </p:nvSpPr>
          <p:spPr>
            <a:xfrm>
              <a:off x="3591375" y="3809800"/>
              <a:ext cx="1450600" cy="6850"/>
            </a:xfrm>
            <a:custGeom>
              <a:rect b="b" l="l" r="r" t="t"/>
              <a:pathLst>
                <a:path extrusionOk="0" h="274" w="58024">
                  <a:moveTo>
                    <a:pt x="29014" y="1"/>
                  </a:moveTo>
                  <a:cubicBezTo>
                    <a:pt x="12987" y="1"/>
                    <a:pt x="1" y="62"/>
                    <a:pt x="1" y="137"/>
                  </a:cubicBezTo>
                  <a:cubicBezTo>
                    <a:pt x="1" y="212"/>
                    <a:pt x="12987" y="273"/>
                    <a:pt x="29014" y="273"/>
                  </a:cubicBezTo>
                  <a:cubicBezTo>
                    <a:pt x="45034" y="273"/>
                    <a:pt x="58024" y="212"/>
                    <a:pt x="58024" y="137"/>
                  </a:cubicBezTo>
                  <a:cubicBezTo>
                    <a:pt x="58024" y="62"/>
                    <a:pt x="45034" y="1"/>
                    <a:pt x="290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37"/>
            <p:cNvSpPr/>
            <p:nvPr/>
          </p:nvSpPr>
          <p:spPr>
            <a:xfrm>
              <a:off x="4604975" y="3901500"/>
              <a:ext cx="303625" cy="628800"/>
            </a:xfrm>
            <a:custGeom>
              <a:rect b="b" l="l" r="r" t="t"/>
              <a:pathLst>
                <a:path extrusionOk="0" h="25152" w="12145">
                  <a:moveTo>
                    <a:pt x="12144" y="1"/>
                  </a:moveTo>
                  <a:lnTo>
                    <a:pt x="0" y="25152"/>
                  </a:lnTo>
                  <a:lnTo>
                    <a:pt x="8671" y="25152"/>
                  </a:lnTo>
                  <a:lnTo>
                    <a:pt x="12144"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37"/>
            <p:cNvSpPr/>
            <p:nvPr/>
          </p:nvSpPr>
          <p:spPr>
            <a:xfrm>
              <a:off x="4821725" y="3905025"/>
              <a:ext cx="584725" cy="628825"/>
            </a:xfrm>
            <a:custGeom>
              <a:rect b="b" l="l" r="r" t="t"/>
              <a:pathLst>
                <a:path extrusionOk="0" h="25153" w="23389">
                  <a:moveTo>
                    <a:pt x="3474" y="1"/>
                  </a:moveTo>
                  <a:lnTo>
                    <a:pt x="1" y="25153"/>
                  </a:lnTo>
                  <a:lnTo>
                    <a:pt x="23389" y="6147"/>
                  </a:lnTo>
                  <a:lnTo>
                    <a:pt x="3474" y="1"/>
                  </a:ln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37"/>
            <p:cNvSpPr/>
            <p:nvPr/>
          </p:nvSpPr>
          <p:spPr>
            <a:xfrm>
              <a:off x="4821700" y="3900875"/>
              <a:ext cx="591675" cy="633000"/>
            </a:xfrm>
            <a:custGeom>
              <a:rect b="b" l="l" r="r" t="t"/>
              <a:pathLst>
                <a:path extrusionOk="0" h="25320" w="23667">
                  <a:moveTo>
                    <a:pt x="3581" y="334"/>
                  </a:moveTo>
                  <a:lnTo>
                    <a:pt x="15662" y="4070"/>
                  </a:lnTo>
                  <a:lnTo>
                    <a:pt x="23115" y="6367"/>
                  </a:lnTo>
                  <a:lnTo>
                    <a:pt x="23115" y="6367"/>
                  </a:lnTo>
                  <a:lnTo>
                    <a:pt x="6698" y="19807"/>
                  </a:lnTo>
                  <a:lnTo>
                    <a:pt x="2" y="25319"/>
                  </a:lnTo>
                  <a:cubicBezTo>
                    <a:pt x="84" y="24754"/>
                    <a:pt x="408" y="22522"/>
                    <a:pt x="1036" y="18198"/>
                  </a:cubicBezTo>
                  <a:cubicBezTo>
                    <a:pt x="1665" y="13779"/>
                    <a:pt x="2549" y="7576"/>
                    <a:pt x="3581" y="334"/>
                  </a:cubicBezTo>
                  <a:close/>
                  <a:moveTo>
                    <a:pt x="3369" y="1"/>
                  </a:moveTo>
                  <a:lnTo>
                    <a:pt x="3349" y="150"/>
                  </a:lnTo>
                  <a:cubicBezTo>
                    <a:pt x="2364" y="7514"/>
                    <a:pt x="1520" y="13821"/>
                    <a:pt x="921" y="18305"/>
                  </a:cubicBezTo>
                  <a:cubicBezTo>
                    <a:pt x="630" y="20511"/>
                    <a:pt x="397" y="22268"/>
                    <a:pt x="236" y="23489"/>
                  </a:cubicBezTo>
                  <a:cubicBezTo>
                    <a:pt x="160" y="24076"/>
                    <a:pt x="100" y="24534"/>
                    <a:pt x="57" y="24859"/>
                  </a:cubicBezTo>
                  <a:cubicBezTo>
                    <a:pt x="39" y="25003"/>
                    <a:pt x="25" y="25117"/>
                    <a:pt x="14" y="25207"/>
                  </a:cubicBezTo>
                  <a:cubicBezTo>
                    <a:pt x="5" y="25282"/>
                    <a:pt x="1" y="25319"/>
                    <a:pt x="2" y="25319"/>
                  </a:cubicBezTo>
                  <a:cubicBezTo>
                    <a:pt x="2" y="25319"/>
                    <a:pt x="2" y="25319"/>
                    <a:pt x="2" y="25319"/>
                  </a:cubicBezTo>
                  <a:lnTo>
                    <a:pt x="2" y="25319"/>
                  </a:lnTo>
                  <a:cubicBezTo>
                    <a:pt x="2" y="25319"/>
                    <a:pt x="2" y="25319"/>
                    <a:pt x="2" y="25319"/>
                  </a:cubicBezTo>
                  <a:cubicBezTo>
                    <a:pt x="4" y="25319"/>
                    <a:pt x="41" y="25291"/>
                    <a:pt x="112" y="25235"/>
                  </a:cubicBezTo>
                  <a:lnTo>
                    <a:pt x="447" y="24968"/>
                  </a:lnTo>
                  <a:lnTo>
                    <a:pt x="1755" y="23919"/>
                  </a:lnTo>
                  <a:lnTo>
                    <a:pt x="6665" y="19975"/>
                  </a:lnTo>
                  <a:lnTo>
                    <a:pt x="23473" y="6417"/>
                  </a:lnTo>
                  <a:lnTo>
                    <a:pt x="23667" y="6260"/>
                  </a:lnTo>
                  <a:lnTo>
                    <a:pt x="23429" y="6186"/>
                  </a:lnTo>
                  <a:lnTo>
                    <a:pt x="15742" y="3811"/>
                  </a:lnTo>
                  <a:lnTo>
                    <a:pt x="3514" y="45"/>
                  </a:lnTo>
                  <a:lnTo>
                    <a:pt x="336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37"/>
            <p:cNvSpPr/>
            <p:nvPr/>
          </p:nvSpPr>
          <p:spPr>
            <a:xfrm>
              <a:off x="4263750" y="238125"/>
              <a:ext cx="81100" cy="209575"/>
            </a:xfrm>
            <a:custGeom>
              <a:rect b="b" l="l" r="r" t="t"/>
              <a:pathLst>
                <a:path extrusionOk="0" h="8383" w="3244">
                  <a:moveTo>
                    <a:pt x="1440" y="0"/>
                  </a:moveTo>
                  <a:lnTo>
                    <a:pt x="0" y="8383"/>
                  </a:lnTo>
                  <a:lnTo>
                    <a:pt x="1793" y="8383"/>
                  </a:lnTo>
                  <a:lnTo>
                    <a:pt x="324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37"/>
            <p:cNvSpPr/>
            <p:nvPr/>
          </p:nvSpPr>
          <p:spPr>
            <a:xfrm>
              <a:off x="2289550" y="1751575"/>
              <a:ext cx="339875" cy="697450"/>
            </a:xfrm>
            <a:custGeom>
              <a:rect b="b" l="l" r="r" t="t"/>
              <a:pathLst>
                <a:path extrusionOk="0" h="27898" w="13595">
                  <a:moveTo>
                    <a:pt x="7472" y="1"/>
                  </a:moveTo>
                  <a:cubicBezTo>
                    <a:pt x="4853" y="1"/>
                    <a:pt x="2245" y="772"/>
                    <a:pt x="1" y="2292"/>
                  </a:cubicBezTo>
                  <a:lnTo>
                    <a:pt x="239" y="15750"/>
                  </a:lnTo>
                  <a:lnTo>
                    <a:pt x="239" y="22990"/>
                  </a:lnTo>
                  <a:cubicBezTo>
                    <a:pt x="264" y="25420"/>
                    <a:pt x="1527" y="27697"/>
                    <a:pt x="3948" y="27884"/>
                  </a:cubicBezTo>
                  <a:cubicBezTo>
                    <a:pt x="4070" y="27893"/>
                    <a:pt x="4191" y="27898"/>
                    <a:pt x="4311" y="27898"/>
                  </a:cubicBezTo>
                  <a:cubicBezTo>
                    <a:pt x="6804" y="27898"/>
                    <a:pt x="8889" y="25926"/>
                    <a:pt x="8987" y="23392"/>
                  </a:cubicBezTo>
                  <a:cubicBezTo>
                    <a:pt x="9085" y="20842"/>
                    <a:pt x="9171" y="18264"/>
                    <a:pt x="9171" y="18264"/>
                  </a:cubicBezTo>
                  <a:cubicBezTo>
                    <a:pt x="9171" y="18264"/>
                    <a:pt x="13035" y="17903"/>
                    <a:pt x="13315" y="14079"/>
                  </a:cubicBezTo>
                  <a:cubicBezTo>
                    <a:pt x="13595" y="10255"/>
                    <a:pt x="13467" y="1427"/>
                    <a:pt x="13467" y="1427"/>
                  </a:cubicBezTo>
                  <a:cubicBezTo>
                    <a:pt x="11574" y="473"/>
                    <a:pt x="9520" y="1"/>
                    <a:pt x="747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37"/>
            <p:cNvSpPr/>
            <p:nvPr/>
          </p:nvSpPr>
          <p:spPr>
            <a:xfrm>
              <a:off x="2239175" y="1671425"/>
              <a:ext cx="469500" cy="565850"/>
            </a:xfrm>
            <a:custGeom>
              <a:rect b="b" l="l" r="r" t="t"/>
              <a:pathLst>
                <a:path extrusionOk="0" h="22634" w="18780">
                  <a:moveTo>
                    <a:pt x="11271" y="1"/>
                  </a:moveTo>
                  <a:cubicBezTo>
                    <a:pt x="10393" y="1"/>
                    <a:pt x="9485" y="302"/>
                    <a:pt x="8690" y="708"/>
                  </a:cubicBezTo>
                  <a:cubicBezTo>
                    <a:pt x="7451" y="1342"/>
                    <a:pt x="6327" y="2221"/>
                    <a:pt x="5002" y="2649"/>
                  </a:cubicBezTo>
                  <a:cubicBezTo>
                    <a:pt x="3943" y="2992"/>
                    <a:pt x="2765" y="3044"/>
                    <a:pt x="1834" y="3655"/>
                  </a:cubicBezTo>
                  <a:cubicBezTo>
                    <a:pt x="985" y="4215"/>
                    <a:pt x="467" y="5176"/>
                    <a:pt x="233" y="6166"/>
                  </a:cubicBezTo>
                  <a:cubicBezTo>
                    <a:pt x="1" y="7155"/>
                    <a:pt x="20" y="8184"/>
                    <a:pt x="41" y="9201"/>
                  </a:cubicBezTo>
                  <a:lnTo>
                    <a:pt x="216" y="17659"/>
                  </a:lnTo>
                  <a:cubicBezTo>
                    <a:pt x="241" y="18851"/>
                    <a:pt x="291" y="20125"/>
                    <a:pt x="979" y="21099"/>
                  </a:cubicBezTo>
                  <a:cubicBezTo>
                    <a:pt x="1767" y="22211"/>
                    <a:pt x="3189" y="22634"/>
                    <a:pt x="4582" y="22634"/>
                  </a:cubicBezTo>
                  <a:cubicBezTo>
                    <a:pt x="4865" y="22634"/>
                    <a:pt x="5147" y="22617"/>
                    <a:pt x="5422" y="22584"/>
                  </a:cubicBezTo>
                  <a:cubicBezTo>
                    <a:pt x="7079" y="22388"/>
                    <a:pt x="8727" y="21723"/>
                    <a:pt x="9848" y="20488"/>
                  </a:cubicBezTo>
                  <a:cubicBezTo>
                    <a:pt x="10569" y="19693"/>
                    <a:pt x="11081" y="18785"/>
                    <a:pt x="11191" y="17825"/>
                  </a:cubicBezTo>
                  <a:cubicBezTo>
                    <a:pt x="11274" y="17092"/>
                    <a:pt x="10764" y="16395"/>
                    <a:pt x="10041" y="16243"/>
                  </a:cubicBezTo>
                  <a:cubicBezTo>
                    <a:pt x="9273" y="16082"/>
                    <a:pt x="8503" y="15484"/>
                    <a:pt x="8165" y="14824"/>
                  </a:cubicBezTo>
                  <a:cubicBezTo>
                    <a:pt x="7686" y="13889"/>
                    <a:pt x="8024" y="12618"/>
                    <a:pt x="8905" y="12045"/>
                  </a:cubicBezTo>
                  <a:cubicBezTo>
                    <a:pt x="9210" y="11848"/>
                    <a:pt x="9537" y="11757"/>
                    <a:pt x="9863" y="11757"/>
                  </a:cubicBezTo>
                  <a:cubicBezTo>
                    <a:pt x="10479" y="11757"/>
                    <a:pt x="11087" y="12081"/>
                    <a:pt x="11519" y="12616"/>
                  </a:cubicBezTo>
                  <a:lnTo>
                    <a:pt x="11518" y="12617"/>
                  </a:lnTo>
                  <a:cubicBezTo>
                    <a:pt x="12179" y="12605"/>
                    <a:pt x="12229" y="11959"/>
                    <a:pt x="12370" y="11537"/>
                  </a:cubicBezTo>
                  <a:cubicBezTo>
                    <a:pt x="12812" y="10213"/>
                    <a:pt x="12399" y="9281"/>
                    <a:pt x="12443" y="8862"/>
                  </a:cubicBezTo>
                  <a:lnTo>
                    <a:pt x="12443" y="8862"/>
                  </a:lnTo>
                  <a:cubicBezTo>
                    <a:pt x="13036" y="9149"/>
                    <a:pt x="13692" y="9287"/>
                    <a:pt x="14349" y="9287"/>
                  </a:cubicBezTo>
                  <a:cubicBezTo>
                    <a:pt x="16136" y="9287"/>
                    <a:pt x="17939" y="8268"/>
                    <a:pt x="18552" y="6459"/>
                  </a:cubicBezTo>
                  <a:cubicBezTo>
                    <a:pt x="18764" y="5832"/>
                    <a:pt x="18780" y="5143"/>
                    <a:pt x="18572" y="4515"/>
                  </a:cubicBezTo>
                  <a:cubicBezTo>
                    <a:pt x="17972" y="2697"/>
                    <a:pt x="16289" y="2857"/>
                    <a:pt x="15052" y="2154"/>
                  </a:cubicBezTo>
                  <a:cubicBezTo>
                    <a:pt x="14185" y="1660"/>
                    <a:pt x="13585" y="768"/>
                    <a:pt x="12693" y="320"/>
                  </a:cubicBezTo>
                  <a:cubicBezTo>
                    <a:pt x="12245" y="96"/>
                    <a:pt x="11763" y="1"/>
                    <a:pt x="1127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37"/>
            <p:cNvSpPr/>
            <p:nvPr/>
          </p:nvSpPr>
          <p:spPr>
            <a:xfrm>
              <a:off x="2092900" y="1578850"/>
              <a:ext cx="204575" cy="219525"/>
            </a:xfrm>
            <a:custGeom>
              <a:rect b="b" l="l" r="r" t="t"/>
              <a:pathLst>
                <a:path extrusionOk="0" h="8781" w="8183">
                  <a:moveTo>
                    <a:pt x="4429" y="0"/>
                  </a:moveTo>
                  <a:cubicBezTo>
                    <a:pt x="4393" y="0"/>
                    <a:pt x="4357" y="1"/>
                    <a:pt x="4320" y="2"/>
                  </a:cubicBezTo>
                  <a:cubicBezTo>
                    <a:pt x="2572" y="53"/>
                    <a:pt x="954" y="1364"/>
                    <a:pt x="477" y="3047"/>
                  </a:cubicBezTo>
                  <a:cubicBezTo>
                    <a:pt x="1" y="4729"/>
                    <a:pt x="658" y="6656"/>
                    <a:pt x="2023" y="7750"/>
                  </a:cubicBezTo>
                  <a:cubicBezTo>
                    <a:pt x="2873" y="8432"/>
                    <a:pt x="3963" y="8780"/>
                    <a:pt x="5054" y="8780"/>
                  </a:cubicBezTo>
                  <a:cubicBezTo>
                    <a:pt x="5712" y="8780"/>
                    <a:pt x="6370" y="8653"/>
                    <a:pt x="6976" y="8397"/>
                  </a:cubicBezTo>
                  <a:lnTo>
                    <a:pt x="6976" y="8397"/>
                  </a:lnTo>
                  <a:lnTo>
                    <a:pt x="6817" y="8447"/>
                  </a:lnTo>
                  <a:cubicBezTo>
                    <a:pt x="7359" y="7210"/>
                    <a:pt x="7910" y="5949"/>
                    <a:pt x="8046" y="4606"/>
                  </a:cubicBezTo>
                  <a:cubicBezTo>
                    <a:pt x="8183" y="3263"/>
                    <a:pt x="7841" y="1800"/>
                    <a:pt x="6841" y="894"/>
                  </a:cubicBezTo>
                  <a:cubicBezTo>
                    <a:pt x="6190" y="304"/>
                    <a:pt x="5307" y="0"/>
                    <a:pt x="442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37"/>
            <p:cNvSpPr/>
            <p:nvPr/>
          </p:nvSpPr>
          <p:spPr>
            <a:xfrm>
              <a:off x="2236350" y="1755150"/>
              <a:ext cx="47575" cy="44925"/>
            </a:xfrm>
            <a:custGeom>
              <a:rect b="b" l="l" r="r" t="t"/>
              <a:pathLst>
                <a:path extrusionOk="0" h="1797" w="1903">
                  <a:moveTo>
                    <a:pt x="1826" y="0"/>
                  </a:moveTo>
                  <a:cubicBezTo>
                    <a:pt x="1748" y="0"/>
                    <a:pt x="1578" y="564"/>
                    <a:pt x="1078" y="1042"/>
                  </a:cubicBezTo>
                  <a:cubicBezTo>
                    <a:pt x="578" y="1539"/>
                    <a:pt x="0" y="1692"/>
                    <a:pt x="18" y="1770"/>
                  </a:cubicBezTo>
                  <a:cubicBezTo>
                    <a:pt x="17" y="1786"/>
                    <a:pt x="51" y="1796"/>
                    <a:pt x="110" y="1796"/>
                  </a:cubicBezTo>
                  <a:cubicBezTo>
                    <a:pt x="315" y="1796"/>
                    <a:pt x="826" y="1671"/>
                    <a:pt x="1267" y="1235"/>
                  </a:cubicBezTo>
                  <a:cubicBezTo>
                    <a:pt x="1840" y="682"/>
                    <a:pt x="1903" y="1"/>
                    <a:pt x="1831" y="1"/>
                  </a:cubicBezTo>
                  <a:cubicBezTo>
                    <a:pt x="1830" y="1"/>
                    <a:pt x="1830" y="1"/>
                    <a:pt x="1830" y="1"/>
                  </a:cubicBezTo>
                  <a:cubicBezTo>
                    <a:pt x="1829" y="0"/>
                    <a:pt x="1827" y="0"/>
                    <a:pt x="1826" y="0"/>
                  </a:cubicBezTo>
                  <a:close/>
                </a:path>
              </a:pathLst>
            </a:custGeom>
            <a:solidFill>
              <a:srgbClr val="E850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37"/>
            <p:cNvSpPr/>
            <p:nvPr/>
          </p:nvSpPr>
          <p:spPr>
            <a:xfrm>
              <a:off x="2140475" y="1691575"/>
              <a:ext cx="110600" cy="115650"/>
            </a:xfrm>
            <a:custGeom>
              <a:rect b="b" l="l" r="r" t="t"/>
              <a:pathLst>
                <a:path extrusionOk="0" h="4626" w="4424">
                  <a:moveTo>
                    <a:pt x="1667" y="1"/>
                  </a:moveTo>
                  <a:cubicBezTo>
                    <a:pt x="1627" y="1"/>
                    <a:pt x="1254" y="307"/>
                    <a:pt x="764" y="914"/>
                  </a:cubicBezTo>
                  <a:cubicBezTo>
                    <a:pt x="524" y="1231"/>
                    <a:pt x="250" y="1643"/>
                    <a:pt x="122" y="2180"/>
                  </a:cubicBezTo>
                  <a:cubicBezTo>
                    <a:pt x="0" y="2702"/>
                    <a:pt x="15" y="3367"/>
                    <a:pt x="405" y="3909"/>
                  </a:cubicBezTo>
                  <a:cubicBezTo>
                    <a:pt x="789" y="4441"/>
                    <a:pt x="1430" y="4626"/>
                    <a:pt x="1957" y="4626"/>
                  </a:cubicBezTo>
                  <a:cubicBezTo>
                    <a:pt x="1972" y="4626"/>
                    <a:pt x="1987" y="4626"/>
                    <a:pt x="2002" y="4625"/>
                  </a:cubicBezTo>
                  <a:cubicBezTo>
                    <a:pt x="2553" y="4617"/>
                    <a:pt x="3018" y="4425"/>
                    <a:pt x="3370" y="4237"/>
                  </a:cubicBezTo>
                  <a:cubicBezTo>
                    <a:pt x="4070" y="3842"/>
                    <a:pt x="4424" y="3500"/>
                    <a:pt x="4408" y="3478"/>
                  </a:cubicBezTo>
                  <a:cubicBezTo>
                    <a:pt x="4407" y="3476"/>
                    <a:pt x="4404" y="3475"/>
                    <a:pt x="4399" y="3475"/>
                  </a:cubicBezTo>
                  <a:cubicBezTo>
                    <a:pt x="4332" y="3475"/>
                    <a:pt x="3938" y="3750"/>
                    <a:pt x="3283" y="4066"/>
                  </a:cubicBezTo>
                  <a:cubicBezTo>
                    <a:pt x="2941" y="4221"/>
                    <a:pt x="2512" y="4376"/>
                    <a:pt x="2027" y="4376"/>
                  </a:cubicBezTo>
                  <a:cubicBezTo>
                    <a:pt x="2018" y="4376"/>
                    <a:pt x="2009" y="4376"/>
                    <a:pt x="2000" y="4376"/>
                  </a:cubicBezTo>
                  <a:cubicBezTo>
                    <a:pt x="1514" y="4372"/>
                    <a:pt x="947" y="4202"/>
                    <a:pt x="623" y="3749"/>
                  </a:cubicBezTo>
                  <a:cubicBezTo>
                    <a:pt x="296" y="3300"/>
                    <a:pt x="265" y="2712"/>
                    <a:pt x="365" y="2235"/>
                  </a:cubicBezTo>
                  <a:cubicBezTo>
                    <a:pt x="466" y="1749"/>
                    <a:pt x="706" y="1345"/>
                    <a:pt x="919" y="1027"/>
                  </a:cubicBezTo>
                  <a:cubicBezTo>
                    <a:pt x="1368" y="394"/>
                    <a:pt x="1705" y="31"/>
                    <a:pt x="1670" y="1"/>
                  </a:cubicBezTo>
                  <a:cubicBezTo>
                    <a:pt x="1669" y="1"/>
                    <a:pt x="1669" y="1"/>
                    <a:pt x="1667"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37"/>
            <p:cNvSpPr/>
            <p:nvPr/>
          </p:nvSpPr>
          <p:spPr>
            <a:xfrm>
              <a:off x="2087750" y="1789725"/>
              <a:ext cx="160300" cy="158525"/>
            </a:xfrm>
            <a:custGeom>
              <a:rect b="b" l="l" r="r" t="t"/>
              <a:pathLst>
                <a:path extrusionOk="0" h="6341" w="6412">
                  <a:moveTo>
                    <a:pt x="6123" y="0"/>
                  </a:moveTo>
                  <a:cubicBezTo>
                    <a:pt x="6069" y="0"/>
                    <a:pt x="6008" y="4"/>
                    <a:pt x="5940" y="13"/>
                  </a:cubicBezTo>
                  <a:cubicBezTo>
                    <a:pt x="5636" y="51"/>
                    <a:pt x="5197" y="234"/>
                    <a:pt x="4826" y="648"/>
                  </a:cubicBezTo>
                  <a:cubicBezTo>
                    <a:pt x="4445" y="1061"/>
                    <a:pt x="4211" y="1701"/>
                    <a:pt x="4097" y="2400"/>
                  </a:cubicBezTo>
                  <a:cubicBezTo>
                    <a:pt x="3971" y="3100"/>
                    <a:pt x="3953" y="3878"/>
                    <a:pt x="3705" y="4622"/>
                  </a:cubicBezTo>
                  <a:cubicBezTo>
                    <a:pt x="3473" y="5359"/>
                    <a:pt x="2905" y="5950"/>
                    <a:pt x="2263" y="6073"/>
                  </a:cubicBezTo>
                  <a:cubicBezTo>
                    <a:pt x="2184" y="6089"/>
                    <a:pt x="2106" y="6096"/>
                    <a:pt x="2030" y="6096"/>
                  </a:cubicBezTo>
                  <a:cubicBezTo>
                    <a:pt x="1485" y="6096"/>
                    <a:pt x="1028" y="5729"/>
                    <a:pt x="766" y="5384"/>
                  </a:cubicBezTo>
                  <a:cubicBezTo>
                    <a:pt x="458" y="4976"/>
                    <a:pt x="313" y="4567"/>
                    <a:pt x="203" y="4295"/>
                  </a:cubicBezTo>
                  <a:cubicBezTo>
                    <a:pt x="99" y="4024"/>
                    <a:pt x="37" y="3871"/>
                    <a:pt x="18" y="3871"/>
                  </a:cubicBezTo>
                  <a:cubicBezTo>
                    <a:pt x="17" y="3871"/>
                    <a:pt x="17" y="3871"/>
                    <a:pt x="17" y="3871"/>
                  </a:cubicBezTo>
                  <a:cubicBezTo>
                    <a:pt x="0" y="3877"/>
                    <a:pt x="28" y="4039"/>
                    <a:pt x="103" y="4328"/>
                  </a:cubicBezTo>
                  <a:cubicBezTo>
                    <a:pt x="184" y="4613"/>
                    <a:pt x="301" y="5041"/>
                    <a:pt x="612" y="5499"/>
                  </a:cubicBezTo>
                  <a:cubicBezTo>
                    <a:pt x="771" y="5723"/>
                    <a:pt x="985" y="5949"/>
                    <a:pt x="1271" y="6119"/>
                  </a:cubicBezTo>
                  <a:cubicBezTo>
                    <a:pt x="1493" y="6251"/>
                    <a:pt x="1770" y="6341"/>
                    <a:pt x="2063" y="6341"/>
                  </a:cubicBezTo>
                  <a:cubicBezTo>
                    <a:pt x="2144" y="6341"/>
                    <a:pt x="2226" y="6334"/>
                    <a:pt x="2309" y="6319"/>
                  </a:cubicBezTo>
                  <a:cubicBezTo>
                    <a:pt x="3072" y="6190"/>
                    <a:pt x="3711" y="5509"/>
                    <a:pt x="3962" y="4710"/>
                  </a:cubicBezTo>
                  <a:cubicBezTo>
                    <a:pt x="4227" y="3909"/>
                    <a:pt x="4233" y="3121"/>
                    <a:pt x="4344" y="2441"/>
                  </a:cubicBezTo>
                  <a:cubicBezTo>
                    <a:pt x="4442" y="1761"/>
                    <a:pt x="4644" y="1164"/>
                    <a:pt x="4973" y="773"/>
                  </a:cubicBezTo>
                  <a:cubicBezTo>
                    <a:pt x="5296" y="377"/>
                    <a:pt x="5684" y="183"/>
                    <a:pt x="5960" y="117"/>
                  </a:cubicBezTo>
                  <a:cubicBezTo>
                    <a:pt x="6239" y="47"/>
                    <a:pt x="6405" y="80"/>
                    <a:pt x="6407" y="54"/>
                  </a:cubicBezTo>
                  <a:cubicBezTo>
                    <a:pt x="6411" y="45"/>
                    <a:pt x="6312" y="0"/>
                    <a:pt x="612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37"/>
            <p:cNvSpPr/>
            <p:nvPr/>
          </p:nvSpPr>
          <p:spPr>
            <a:xfrm>
              <a:off x="1992450" y="2689625"/>
              <a:ext cx="255450" cy="434825"/>
            </a:xfrm>
            <a:custGeom>
              <a:rect b="b" l="l" r="r" t="t"/>
              <a:pathLst>
                <a:path extrusionOk="0" h="17393" w="10218">
                  <a:moveTo>
                    <a:pt x="1950" y="0"/>
                  </a:moveTo>
                  <a:cubicBezTo>
                    <a:pt x="1950" y="0"/>
                    <a:pt x="1" y="14278"/>
                    <a:pt x="1950" y="16088"/>
                  </a:cubicBezTo>
                  <a:cubicBezTo>
                    <a:pt x="3122" y="17176"/>
                    <a:pt x="4267" y="17393"/>
                    <a:pt x="4994" y="17393"/>
                  </a:cubicBezTo>
                  <a:cubicBezTo>
                    <a:pt x="5477" y="17393"/>
                    <a:pt x="5776" y="17297"/>
                    <a:pt x="5776" y="17297"/>
                  </a:cubicBezTo>
                  <a:lnTo>
                    <a:pt x="9487" y="14194"/>
                  </a:lnTo>
                  <a:lnTo>
                    <a:pt x="1021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37"/>
            <p:cNvSpPr/>
            <p:nvPr/>
          </p:nvSpPr>
          <p:spPr>
            <a:xfrm>
              <a:off x="3049500" y="1474225"/>
              <a:ext cx="458050" cy="360150"/>
            </a:xfrm>
            <a:custGeom>
              <a:rect b="b" l="l" r="r" t="t"/>
              <a:pathLst>
                <a:path extrusionOk="0" h="14406" w="18322">
                  <a:moveTo>
                    <a:pt x="16058" y="1"/>
                  </a:moveTo>
                  <a:lnTo>
                    <a:pt x="6607" y="9176"/>
                  </a:lnTo>
                  <a:lnTo>
                    <a:pt x="2477" y="5872"/>
                  </a:lnTo>
                  <a:lnTo>
                    <a:pt x="1" y="8534"/>
                  </a:lnTo>
                  <a:lnTo>
                    <a:pt x="6423" y="14406"/>
                  </a:lnTo>
                  <a:lnTo>
                    <a:pt x="18322" y="2669"/>
                  </a:lnTo>
                  <a:lnTo>
                    <a:pt x="1605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37"/>
            <p:cNvSpPr/>
            <p:nvPr/>
          </p:nvSpPr>
          <p:spPr>
            <a:xfrm>
              <a:off x="2812550" y="1705675"/>
              <a:ext cx="552725" cy="789275"/>
            </a:xfrm>
            <a:custGeom>
              <a:rect b="b" l="l" r="r" t="t"/>
              <a:pathLst>
                <a:path extrusionOk="0" h="31571" w="22109">
                  <a:moveTo>
                    <a:pt x="16409" y="0"/>
                  </a:moveTo>
                  <a:cubicBezTo>
                    <a:pt x="16354" y="0"/>
                    <a:pt x="16326" y="59"/>
                    <a:pt x="16336" y="192"/>
                  </a:cubicBezTo>
                  <a:cubicBezTo>
                    <a:pt x="16392" y="905"/>
                    <a:pt x="16343" y="4607"/>
                    <a:pt x="16343" y="4607"/>
                  </a:cubicBezTo>
                  <a:lnTo>
                    <a:pt x="9935" y="18089"/>
                  </a:lnTo>
                  <a:cubicBezTo>
                    <a:pt x="9064" y="20224"/>
                    <a:pt x="7300" y="21567"/>
                    <a:pt x="5981" y="21885"/>
                  </a:cubicBezTo>
                  <a:lnTo>
                    <a:pt x="0" y="23663"/>
                  </a:lnTo>
                  <a:lnTo>
                    <a:pt x="2338" y="31571"/>
                  </a:lnTo>
                  <a:lnTo>
                    <a:pt x="10651" y="28815"/>
                  </a:lnTo>
                  <a:cubicBezTo>
                    <a:pt x="12808" y="28100"/>
                    <a:pt x="14498" y="26404"/>
                    <a:pt x="15207" y="24246"/>
                  </a:cubicBezTo>
                  <a:lnTo>
                    <a:pt x="20937" y="6789"/>
                  </a:lnTo>
                  <a:cubicBezTo>
                    <a:pt x="20937" y="6789"/>
                    <a:pt x="21618" y="4804"/>
                    <a:pt x="21862" y="3349"/>
                  </a:cubicBezTo>
                  <a:cubicBezTo>
                    <a:pt x="22108" y="1894"/>
                    <a:pt x="21120" y="1"/>
                    <a:pt x="21120" y="1"/>
                  </a:cubicBezTo>
                  <a:lnTo>
                    <a:pt x="17527" y="2307"/>
                  </a:lnTo>
                  <a:cubicBezTo>
                    <a:pt x="17395" y="1149"/>
                    <a:pt x="16650" y="0"/>
                    <a:pt x="1640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37"/>
            <p:cNvSpPr/>
            <p:nvPr/>
          </p:nvSpPr>
          <p:spPr>
            <a:xfrm>
              <a:off x="2415100" y="5292100"/>
              <a:ext cx="349175" cy="152575"/>
            </a:xfrm>
            <a:custGeom>
              <a:rect b="b" l="l" r="r" t="t"/>
              <a:pathLst>
                <a:path extrusionOk="0" h="6103" w="13967">
                  <a:moveTo>
                    <a:pt x="7490" y="0"/>
                  </a:moveTo>
                  <a:lnTo>
                    <a:pt x="0" y="119"/>
                  </a:lnTo>
                  <a:lnTo>
                    <a:pt x="69" y="5971"/>
                  </a:lnTo>
                  <a:lnTo>
                    <a:pt x="534" y="5992"/>
                  </a:lnTo>
                  <a:cubicBezTo>
                    <a:pt x="1584" y="6034"/>
                    <a:pt x="4283" y="6103"/>
                    <a:pt x="6864" y="6103"/>
                  </a:cubicBezTo>
                  <a:cubicBezTo>
                    <a:pt x="9365" y="6103"/>
                    <a:pt x="11756" y="6038"/>
                    <a:pt x="12433" y="5821"/>
                  </a:cubicBezTo>
                  <a:cubicBezTo>
                    <a:pt x="13967" y="5330"/>
                    <a:pt x="7580" y="3999"/>
                    <a:pt x="7580" y="3999"/>
                  </a:cubicBezTo>
                  <a:lnTo>
                    <a:pt x="749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37"/>
            <p:cNvSpPr/>
            <p:nvPr/>
          </p:nvSpPr>
          <p:spPr>
            <a:xfrm>
              <a:off x="2416175" y="5386075"/>
              <a:ext cx="68525" cy="52725"/>
            </a:xfrm>
            <a:custGeom>
              <a:rect b="b" l="l" r="r" t="t"/>
              <a:pathLst>
                <a:path extrusionOk="0" h="2109" w="2741">
                  <a:moveTo>
                    <a:pt x="229" y="1"/>
                  </a:moveTo>
                  <a:cubicBezTo>
                    <a:pt x="153" y="1"/>
                    <a:pt x="77" y="4"/>
                    <a:pt x="0" y="12"/>
                  </a:cubicBezTo>
                  <a:lnTo>
                    <a:pt x="32" y="2104"/>
                  </a:lnTo>
                  <a:lnTo>
                    <a:pt x="2741" y="2109"/>
                  </a:lnTo>
                  <a:cubicBezTo>
                    <a:pt x="2620" y="1479"/>
                    <a:pt x="2272" y="915"/>
                    <a:pt x="1759" y="527"/>
                  </a:cubicBezTo>
                  <a:cubicBezTo>
                    <a:pt x="1314" y="192"/>
                    <a:pt x="781" y="1"/>
                    <a:pt x="22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37"/>
            <p:cNvSpPr/>
            <p:nvPr/>
          </p:nvSpPr>
          <p:spPr>
            <a:xfrm>
              <a:off x="2416825" y="5411100"/>
              <a:ext cx="321850" cy="33900"/>
            </a:xfrm>
            <a:custGeom>
              <a:rect b="b" l="l" r="r" t="t"/>
              <a:pathLst>
                <a:path extrusionOk="0" h="1356" w="12874">
                  <a:moveTo>
                    <a:pt x="10633" y="0"/>
                  </a:moveTo>
                  <a:cubicBezTo>
                    <a:pt x="10197" y="25"/>
                    <a:pt x="9986" y="974"/>
                    <a:pt x="9986" y="974"/>
                  </a:cubicBezTo>
                  <a:lnTo>
                    <a:pt x="10" y="1043"/>
                  </a:lnTo>
                  <a:lnTo>
                    <a:pt x="0" y="1211"/>
                  </a:lnTo>
                  <a:cubicBezTo>
                    <a:pt x="1375" y="1310"/>
                    <a:pt x="3382" y="1355"/>
                    <a:pt x="5392" y="1355"/>
                  </a:cubicBezTo>
                  <a:cubicBezTo>
                    <a:pt x="8905" y="1355"/>
                    <a:pt x="12428" y="1216"/>
                    <a:pt x="12601" y="979"/>
                  </a:cubicBezTo>
                  <a:cubicBezTo>
                    <a:pt x="12874" y="608"/>
                    <a:pt x="10633" y="0"/>
                    <a:pt x="106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37"/>
            <p:cNvSpPr/>
            <p:nvPr/>
          </p:nvSpPr>
          <p:spPr>
            <a:xfrm>
              <a:off x="2414100" y="5432350"/>
              <a:ext cx="317775" cy="7025"/>
            </a:xfrm>
            <a:custGeom>
              <a:rect b="b" l="l" r="r" t="t"/>
              <a:pathLst>
                <a:path extrusionOk="0" h="281" w="12711">
                  <a:moveTo>
                    <a:pt x="12637" y="1"/>
                  </a:moveTo>
                  <a:cubicBezTo>
                    <a:pt x="12621" y="1"/>
                    <a:pt x="12603" y="1"/>
                    <a:pt x="12582" y="1"/>
                  </a:cubicBezTo>
                  <a:lnTo>
                    <a:pt x="12212" y="12"/>
                  </a:lnTo>
                  <a:lnTo>
                    <a:pt x="10850" y="61"/>
                  </a:lnTo>
                  <a:cubicBezTo>
                    <a:pt x="9701" y="102"/>
                    <a:pt x="8113" y="149"/>
                    <a:pt x="6357" y="176"/>
                  </a:cubicBezTo>
                  <a:cubicBezTo>
                    <a:pt x="5274" y="192"/>
                    <a:pt x="4255" y="197"/>
                    <a:pt x="3363" y="197"/>
                  </a:cubicBezTo>
                  <a:cubicBezTo>
                    <a:pt x="2809" y="197"/>
                    <a:pt x="2304" y="195"/>
                    <a:pt x="1863" y="192"/>
                  </a:cubicBezTo>
                  <a:lnTo>
                    <a:pt x="501" y="184"/>
                  </a:lnTo>
                  <a:lnTo>
                    <a:pt x="131" y="184"/>
                  </a:lnTo>
                  <a:cubicBezTo>
                    <a:pt x="46" y="185"/>
                    <a:pt x="1" y="188"/>
                    <a:pt x="1" y="190"/>
                  </a:cubicBezTo>
                  <a:cubicBezTo>
                    <a:pt x="1" y="193"/>
                    <a:pt x="46" y="197"/>
                    <a:pt x="130" y="202"/>
                  </a:cubicBezTo>
                  <a:lnTo>
                    <a:pt x="501" y="219"/>
                  </a:lnTo>
                  <a:lnTo>
                    <a:pt x="1863" y="257"/>
                  </a:lnTo>
                  <a:cubicBezTo>
                    <a:pt x="2551" y="271"/>
                    <a:pt x="3398" y="281"/>
                    <a:pt x="4344" y="281"/>
                  </a:cubicBezTo>
                  <a:cubicBezTo>
                    <a:pt x="4977" y="281"/>
                    <a:pt x="5654" y="276"/>
                    <a:pt x="6358" y="266"/>
                  </a:cubicBezTo>
                  <a:cubicBezTo>
                    <a:pt x="8114" y="241"/>
                    <a:pt x="9704" y="183"/>
                    <a:pt x="10852" y="125"/>
                  </a:cubicBezTo>
                  <a:lnTo>
                    <a:pt x="12213" y="48"/>
                  </a:lnTo>
                  <a:lnTo>
                    <a:pt x="12583" y="20"/>
                  </a:lnTo>
                  <a:cubicBezTo>
                    <a:pt x="12666" y="13"/>
                    <a:pt x="12710" y="7"/>
                    <a:pt x="12710" y="5"/>
                  </a:cubicBezTo>
                  <a:cubicBezTo>
                    <a:pt x="12710" y="2"/>
                    <a:pt x="12686" y="1"/>
                    <a:pt x="12637"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37"/>
            <p:cNvSpPr/>
            <p:nvPr/>
          </p:nvSpPr>
          <p:spPr>
            <a:xfrm>
              <a:off x="2665325" y="5408775"/>
              <a:ext cx="19075" cy="29625"/>
            </a:xfrm>
            <a:custGeom>
              <a:rect b="b" l="l" r="r" t="t"/>
              <a:pathLst>
                <a:path extrusionOk="0" h="1185" w="763">
                  <a:moveTo>
                    <a:pt x="740" y="0"/>
                  </a:moveTo>
                  <a:cubicBezTo>
                    <a:pt x="698" y="0"/>
                    <a:pt x="407" y="149"/>
                    <a:pt x="212" y="484"/>
                  </a:cubicBezTo>
                  <a:cubicBezTo>
                    <a:pt x="0" y="837"/>
                    <a:pt x="23" y="1184"/>
                    <a:pt x="44" y="1184"/>
                  </a:cubicBezTo>
                  <a:cubicBezTo>
                    <a:pt x="45" y="1184"/>
                    <a:pt x="45" y="1184"/>
                    <a:pt x="45" y="1184"/>
                  </a:cubicBezTo>
                  <a:cubicBezTo>
                    <a:pt x="45" y="1184"/>
                    <a:pt x="45" y="1184"/>
                    <a:pt x="45" y="1184"/>
                  </a:cubicBezTo>
                  <a:cubicBezTo>
                    <a:pt x="74" y="1184"/>
                    <a:pt x="90" y="861"/>
                    <a:pt x="290" y="530"/>
                  </a:cubicBezTo>
                  <a:cubicBezTo>
                    <a:pt x="484" y="196"/>
                    <a:pt x="762" y="25"/>
                    <a:pt x="746" y="3"/>
                  </a:cubicBezTo>
                  <a:cubicBezTo>
                    <a:pt x="745" y="1"/>
                    <a:pt x="743" y="0"/>
                    <a:pt x="740"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37"/>
            <p:cNvSpPr/>
            <p:nvPr/>
          </p:nvSpPr>
          <p:spPr>
            <a:xfrm>
              <a:off x="2610250" y="5395425"/>
              <a:ext cx="10725" cy="15800"/>
            </a:xfrm>
            <a:custGeom>
              <a:rect b="b" l="l" r="r" t="t"/>
              <a:pathLst>
                <a:path extrusionOk="0" h="632" w="429">
                  <a:moveTo>
                    <a:pt x="404" y="1"/>
                  </a:moveTo>
                  <a:cubicBezTo>
                    <a:pt x="376" y="1"/>
                    <a:pt x="277" y="127"/>
                    <a:pt x="176" y="292"/>
                  </a:cubicBezTo>
                  <a:cubicBezTo>
                    <a:pt x="68" y="466"/>
                    <a:pt x="0" y="618"/>
                    <a:pt x="21" y="631"/>
                  </a:cubicBezTo>
                  <a:cubicBezTo>
                    <a:pt x="22" y="631"/>
                    <a:pt x="23" y="632"/>
                    <a:pt x="24" y="632"/>
                  </a:cubicBezTo>
                  <a:cubicBezTo>
                    <a:pt x="52" y="632"/>
                    <a:pt x="151" y="506"/>
                    <a:pt x="253" y="340"/>
                  </a:cubicBezTo>
                  <a:cubicBezTo>
                    <a:pt x="360" y="167"/>
                    <a:pt x="429" y="15"/>
                    <a:pt x="407" y="2"/>
                  </a:cubicBezTo>
                  <a:cubicBezTo>
                    <a:pt x="406" y="1"/>
                    <a:pt x="405" y="1"/>
                    <a:pt x="404"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37"/>
            <p:cNvSpPr/>
            <p:nvPr/>
          </p:nvSpPr>
          <p:spPr>
            <a:xfrm>
              <a:off x="2595050" y="5392650"/>
              <a:ext cx="12425" cy="10850"/>
            </a:xfrm>
            <a:custGeom>
              <a:rect b="b" l="l" r="r" t="t"/>
              <a:pathLst>
                <a:path extrusionOk="0" h="434" w="497">
                  <a:moveTo>
                    <a:pt x="471" y="0"/>
                  </a:moveTo>
                  <a:cubicBezTo>
                    <a:pt x="440" y="0"/>
                    <a:pt x="333" y="77"/>
                    <a:pt x="218" y="183"/>
                  </a:cubicBezTo>
                  <a:cubicBezTo>
                    <a:pt x="90" y="301"/>
                    <a:pt x="1" y="412"/>
                    <a:pt x="18" y="430"/>
                  </a:cubicBezTo>
                  <a:cubicBezTo>
                    <a:pt x="19" y="432"/>
                    <a:pt x="22" y="433"/>
                    <a:pt x="26" y="433"/>
                  </a:cubicBezTo>
                  <a:cubicBezTo>
                    <a:pt x="59" y="433"/>
                    <a:pt x="165" y="357"/>
                    <a:pt x="279" y="250"/>
                  </a:cubicBezTo>
                  <a:cubicBezTo>
                    <a:pt x="407" y="132"/>
                    <a:pt x="496" y="22"/>
                    <a:pt x="478" y="3"/>
                  </a:cubicBezTo>
                  <a:cubicBezTo>
                    <a:pt x="477" y="1"/>
                    <a:pt x="474" y="0"/>
                    <a:pt x="47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37"/>
            <p:cNvSpPr/>
            <p:nvPr/>
          </p:nvSpPr>
          <p:spPr>
            <a:xfrm>
              <a:off x="2585625" y="5384675"/>
              <a:ext cx="19600" cy="2325"/>
            </a:xfrm>
            <a:custGeom>
              <a:rect b="b" l="l" r="r" t="t"/>
              <a:pathLst>
                <a:path extrusionOk="0" h="93" w="784">
                  <a:moveTo>
                    <a:pt x="392" y="1"/>
                  </a:moveTo>
                  <a:cubicBezTo>
                    <a:pt x="175" y="2"/>
                    <a:pt x="1" y="24"/>
                    <a:pt x="1" y="49"/>
                  </a:cubicBezTo>
                  <a:cubicBezTo>
                    <a:pt x="1" y="74"/>
                    <a:pt x="176" y="93"/>
                    <a:pt x="392" y="93"/>
                  </a:cubicBezTo>
                  <a:cubicBezTo>
                    <a:pt x="608" y="92"/>
                    <a:pt x="784" y="70"/>
                    <a:pt x="784" y="45"/>
                  </a:cubicBezTo>
                  <a:cubicBezTo>
                    <a:pt x="784" y="20"/>
                    <a:pt x="608" y="1"/>
                    <a:pt x="392"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37"/>
            <p:cNvSpPr/>
            <p:nvPr/>
          </p:nvSpPr>
          <p:spPr>
            <a:xfrm>
              <a:off x="2581950" y="5373250"/>
              <a:ext cx="22525" cy="3300"/>
            </a:xfrm>
            <a:custGeom>
              <a:rect b="b" l="l" r="r" t="t"/>
              <a:pathLst>
                <a:path extrusionOk="0" h="132" w="901">
                  <a:moveTo>
                    <a:pt x="42" y="1"/>
                  </a:moveTo>
                  <a:cubicBezTo>
                    <a:pt x="22" y="1"/>
                    <a:pt x="10" y="3"/>
                    <a:pt x="8" y="9"/>
                  </a:cubicBezTo>
                  <a:cubicBezTo>
                    <a:pt x="1" y="32"/>
                    <a:pt x="192" y="114"/>
                    <a:pt x="446" y="130"/>
                  </a:cubicBezTo>
                  <a:cubicBezTo>
                    <a:pt x="473" y="131"/>
                    <a:pt x="500" y="132"/>
                    <a:pt x="525" y="132"/>
                  </a:cubicBezTo>
                  <a:cubicBezTo>
                    <a:pt x="741" y="132"/>
                    <a:pt x="900" y="83"/>
                    <a:pt x="896" y="62"/>
                  </a:cubicBezTo>
                  <a:cubicBezTo>
                    <a:pt x="891" y="37"/>
                    <a:pt x="693" y="54"/>
                    <a:pt x="452" y="39"/>
                  </a:cubicBezTo>
                  <a:cubicBezTo>
                    <a:pt x="267" y="27"/>
                    <a:pt x="109" y="1"/>
                    <a:pt x="42"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37"/>
            <p:cNvSpPr/>
            <p:nvPr/>
          </p:nvSpPr>
          <p:spPr>
            <a:xfrm>
              <a:off x="2616875" y="5377550"/>
              <a:ext cx="35475" cy="20475"/>
            </a:xfrm>
            <a:custGeom>
              <a:rect b="b" l="l" r="r" t="t"/>
              <a:pathLst>
                <a:path extrusionOk="0" h="819" w="1419">
                  <a:moveTo>
                    <a:pt x="972" y="88"/>
                  </a:moveTo>
                  <a:cubicBezTo>
                    <a:pt x="1078" y="88"/>
                    <a:pt x="1184" y="108"/>
                    <a:pt x="1268" y="161"/>
                  </a:cubicBezTo>
                  <a:cubicBezTo>
                    <a:pt x="1346" y="215"/>
                    <a:pt x="1317" y="306"/>
                    <a:pt x="1233" y="358"/>
                  </a:cubicBezTo>
                  <a:cubicBezTo>
                    <a:pt x="1155" y="410"/>
                    <a:pt x="1053" y="443"/>
                    <a:pt x="965" y="477"/>
                  </a:cubicBezTo>
                  <a:cubicBezTo>
                    <a:pt x="804" y="535"/>
                    <a:pt x="639" y="581"/>
                    <a:pt x="471" y="614"/>
                  </a:cubicBezTo>
                  <a:cubicBezTo>
                    <a:pt x="329" y="642"/>
                    <a:pt x="212" y="657"/>
                    <a:pt x="131" y="666"/>
                  </a:cubicBezTo>
                  <a:lnTo>
                    <a:pt x="131" y="666"/>
                  </a:lnTo>
                  <a:cubicBezTo>
                    <a:pt x="160" y="594"/>
                    <a:pt x="208" y="502"/>
                    <a:pt x="288" y="404"/>
                  </a:cubicBezTo>
                  <a:cubicBezTo>
                    <a:pt x="394" y="275"/>
                    <a:pt x="535" y="181"/>
                    <a:pt x="695" y="131"/>
                  </a:cubicBezTo>
                  <a:cubicBezTo>
                    <a:pt x="776" y="105"/>
                    <a:pt x="874" y="88"/>
                    <a:pt x="972" y="88"/>
                  </a:cubicBezTo>
                  <a:close/>
                  <a:moveTo>
                    <a:pt x="955" y="0"/>
                  </a:moveTo>
                  <a:cubicBezTo>
                    <a:pt x="635" y="0"/>
                    <a:pt x="359" y="189"/>
                    <a:pt x="237" y="365"/>
                  </a:cubicBezTo>
                  <a:cubicBezTo>
                    <a:pt x="167" y="456"/>
                    <a:pt x="118" y="560"/>
                    <a:pt x="89" y="671"/>
                  </a:cubicBezTo>
                  <a:lnTo>
                    <a:pt x="89" y="671"/>
                  </a:lnTo>
                  <a:cubicBezTo>
                    <a:pt x="32" y="678"/>
                    <a:pt x="0" y="682"/>
                    <a:pt x="0" y="688"/>
                  </a:cubicBezTo>
                  <a:cubicBezTo>
                    <a:pt x="0" y="692"/>
                    <a:pt x="29" y="698"/>
                    <a:pt x="83" y="701"/>
                  </a:cubicBezTo>
                  <a:lnTo>
                    <a:pt x="83" y="701"/>
                  </a:lnTo>
                  <a:cubicBezTo>
                    <a:pt x="67" y="775"/>
                    <a:pt x="70" y="817"/>
                    <a:pt x="74" y="818"/>
                  </a:cubicBezTo>
                  <a:cubicBezTo>
                    <a:pt x="75" y="818"/>
                    <a:pt x="75" y="818"/>
                    <a:pt x="75" y="818"/>
                  </a:cubicBezTo>
                  <a:cubicBezTo>
                    <a:pt x="83" y="818"/>
                    <a:pt x="91" y="773"/>
                    <a:pt x="117" y="702"/>
                  </a:cubicBezTo>
                  <a:lnTo>
                    <a:pt x="117" y="702"/>
                  </a:lnTo>
                  <a:cubicBezTo>
                    <a:pt x="128" y="702"/>
                    <a:pt x="140" y="702"/>
                    <a:pt x="153" y="702"/>
                  </a:cubicBezTo>
                  <a:cubicBezTo>
                    <a:pt x="235" y="702"/>
                    <a:pt x="347" y="697"/>
                    <a:pt x="481" y="679"/>
                  </a:cubicBezTo>
                  <a:cubicBezTo>
                    <a:pt x="656" y="654"/>
                    <a:pt x="826" y="613"/>
                    <a:pt x="992" y="557"/>
                  </a:cubicBezTo>
                  <a:cubicBezTo>
                    <a:pt x="1085" y="522"/>
                    <a:pt x="1183" y="496"/>
                    <a:pt x="1284" y="432"/>
                  </a:cubicBezTo>
                  <a:cubicBezTo>
                    <a:pt x="1331" y="399"/>
                    <a:pt x="1383" y="354"/>
                    <a:pt x="1401" y="281"/>
                  </a:cubicBezTo>
                  <a:cubicBezTo>
                    <a:pt x="1418" y="207"/>
                    <a:pt x="1379" y="127"/>
                    <a:pt x="1324" y="89"/>
                  </a:cubicBezTo>
                  <a:cubicBezTo>
                    <a:pt x="1199" y="27"/>
                    <a:pt x="1074" y="0"/>
                    <a:pt x="955"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37"/>
            <p:cNvSpPr/>
            <p:nvPr/>
          </p:nvSpPr>
          <p:spPr>
            <a:xfrm>
              <a:off x="2603625" y="5372200"/>
              <a:ext cx="18275" cy="23125"/>
            </a:xfrm>
            <a:custGeom>
              <a:rect b="b" l="l" r="r" t="t"/>
              <a:pathLst>
                <a:path extrusionOk="0" h="925" w="731">
                  <a:moveTo>
                    <a:pt x="188" y="0"/>
                  </a:moveTo>
                  <a:cubicBezTo>
                    <a:pt x="180" y="0"/>
                    <a:pt x="172" y="0"/>
                    <a:pt x="164" y="1"/>
                  </a:cubicBezTo>
                  <a:cubicBezTo>
                    <a:pt x="53" y="18"/>
                    <a:pt x="0" y="145"/>
                    <a:pt x="20" y="225"/>
                  </a:cubicBezTo>
                  <a:cubicBezTo>
                    <a:pt x="29" y="310"/>
                    <a:pt x="68" y="382"/>
                    <a:pt x="104" y="439"/>
                  </a:cubicBezTo>
                  <a:cubicBezTo>
                    <a:pt x="170" y="545"/>
                    <a:pt x="248" y="642"/>
                    <a:pt x="337" y="727"/>
                  </a:cubicBezTo>
                  <a:cubicBezTo>
                    <a:pt x="479" y="862"/>
                    <a:pt x="592" y="919"/>
                    <a:pt x="612" y="919"/>
                  </a:cubicBezTo>
                  <a:cubicBezTo>
                    <a:pt x="614" y="919"/>
                    <a:pt x="615" y="918"/>
                    <a:pt x="615" y="918"/>
                  </a:cubicBezTo>
                  <a:cubicBezTo>
                    <a:pt x="624" y="906"/>
                    <a:pt x="517" y="833"/>
                    <a:pt x="382" y="683"/>
                  </a:cubicBezTo>
                  <a:cubicBezTo>
                    <a:pt x="304" y="594"/>
                    <a:pt x="236" y="499"/>
                    <a:pt x="177" y="397"/>
                  </a:cubicBezTo>
                  <a:cubicBezTo>
                    <a:pt x="109" y="296"/>
                    <a:pt x="61" y="114"/>
                    <a:pt x="182" y="90"/>
                  </a:cubicBezTo>
                  <a:cubicBezTo>
                    <a:pt x="188" y="90"/>
                    <a:pt x="194" y="89"/>
                    <a:pt x="201" y="89"/>
                  </a:cubicBezTo>
                  <a:cubicBezTo>
                    <a:pt x="314" y="89"/>
                    <a:pt x="430" y="199"/>
                    <a:pt x="502" y="290"/>
                  </a:cubicBezTo>
                  <a:cubicBezTo>
                    <a:pt x="571" y="382"/>
                    <a:pt x="619" y="488"/>
                    <a:pt x="643" y="600"/>
                  </a:cubicBezTo>
                  <a:cubicBezTo>
                    <a:pt x="682" y="796"/>
                    <a:pt x="639" y="921"/>
                    <a:pt x="656" y="925"/>
                  </a:cubicBezTo>
                  <a:cubicBezTo>
                    <a:pt x="656" y="925"/>
                    <a:pt x="656" y="925"/>
                    <a:pt x="656" y="925"/>
                  </a:cubicBezTo>
                  <a:cubicBezTo>
                    <a:pt x="665" y="925"/>
                    <a:pt x="730" y="801"/>
                    <a:pt x="706" y="589"/>
                  </a:cubicBezTo>
                  <a:cubicBezTo>
                    <a:pt x="689" y="463"/>
                    <a:pt x="641" y="344"/>
                    <a:pt x="569" y="240"/>
                  </a:cubicBezTo>
                  <a:cubicBezTo>
                    <a:pt x="486" y="139"/>
                    <a:pt x="379" y="0"/>
                    <a:pt x="188"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37"/>
            <p:cNvSpPr/>
            <p:nvPr/>
          </p:nvSpPr>
          <p:spPr>
            <a:xfrm>
              <a:off x="2417125" y="5384375"/>
              <a:ext cx="67500" cy="53350"/>
            </a:xfrm>
            <a:custGeom>
              <a:rect b="b" l="l" r="r" t="t"/>
              <a:pathLst>
                <a:path extrusionOk="0" h="2134" w="2700">
                  <a:moveTo>
                    <a:pt x="432" y="0"/>
                  </a:moveTo>
                  <a:cubicBezTo>
                    <a:pt x="337" y="0"/>
                    <a:pt x="242" y="7"/>
                    <a:pt x="148" y="21"/>
                  </a:cubicBezTo>
                  <a:cubicBezTo>
                    <a:pt x="53" y="37"/>
                    <a:pt x="0" y="52"/>
                    <a:pt x="1" y="57"/>
                  </a:cubicBezTo>
                  <a:cubicBezTo>
                    <a:pt x="2" y="61"/>
                    <a:pt x="10" y="62"/>
                    <a:pt x="26" y="62"/>
                  </a:cubicBezTo>
                  <a:cubicBezTo>
                    <a:pt x="65" y="62"/>
                    <a:pt x="149" y="54"/>
                    <a:pt x="269" y="54"/>
                  </a:cubicBezTo>
                  <a:cubicBezTo>
                    <a:pt x="349" y="54"/>
                    <a:pt x="446" y="57"/>
                    <a:pt x="555" y="69"/>
                  </a:cubicBezTo>
                  <a:cubicBezTo>
                    <a:pt x="891" y="101"/>
                    <a:pt x="1360" y="231"/>
                    <a:pt x="1769" y="548"/>
                  </a:cubicBezTo>
                  <a:cubicBezTo>
                    <a:pt x="2180" y="864"/>
                    <a:pt x="2425" y="1285"/>
                    <a:pt x="2540" y="1602"/>
                  </a:cubicBezTo>
                  <a:cubicBezTo>
                    <a:pt x="2659" y="1920"/>
                    <a:pt x="2674" y="2134"/>
                    <a:pt x="2690" y="2134"/>
                  </a:cubicBezTo>
                  <a:cubicBezTo>
                    <a:pt x="2691" y="2134"/>
                    <a:pt x="2691" y="2134"/>
                    <a:pt x="2691" y="2134"/>
                  </a:cubicBezTo>
                  <a:cubicBezTo>
                    <a:pt x="2697" y="2134"/>
                    <a:pt x="2699" y="2080"/>
                    <a:pt x="2690" y="1984"/>
                  </a:cubicBezTo>
                  <a:cubicBezTo>
                    <a:pt x="2674" y="1846"/>
                    <a:pt x="2644" y="1711"/>
                    <a:pt x="2601" y="1580"/>
                  </a:cubicBezTo>
                  <a:cubicBezTo>
                    <a:pt x="2497" y="1249"/>
                    <a:pt x="2253" y="807"/>
                    <a:pt x="1825" y="476"/>
                  </a:cubicBezTo>
                  <a:cubicBezTo>
                    <a:pt x="1398" y="144"/>
                    <a:pt x="906" y="21"/>
                    <a:pt x="560" y="5"/>
                  </a:cubicBezTo>
                  <a:cubicBezTo>
                    <a:pt x="517" y="2"/>
                    <a:pt x="474" y="0"/>
                    <a:pt x="432"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37"/>
            <p:cNvSpPr/>
            <p:nvPr/>
          </p:nvSpPr>
          <p:spPr>
            <a:xfrm>
              <a:off x="2434275" y="5307575"/>
              <a:ext cx="2425" cy="76975"/>
            </a:xfrm>
            <a:custGeom>
              <a:rect b="b" l="l" r="r" t="t"/>
              <a:pathLst>
                <a:path extrusionOk="0" h="3079" w="97">
                  <a:moveTo>
                    <a:pt x="44" y="1"/>
                  </a:moveTo>
                  <a:cubicBezTo>
                    <a:pt x="19" y="1"/>
                    <a:pt x="1" y="690"/>
                    <a:pt x="3" y="1540"/>
                  </a:cubicBezTo>
                  <a:cubicBezTo>
                    <a:pt x="5" y="2390"/>
                    <a:pt x="27" y="3079"/>
                    <a:pt x="52" y="3079"/>
                  </a:cubicBezTo>
                  <a:cubicBezTo>
                    <a:pt x="77" y="3079"/>
                    <a:pt x="96" y="2390"/>
                    <a:pt x="94" y="1540"/>
                  </a:cubicBezTo>
                  <a:cubicBezTo>
                    <a:pt x="91" y="689"/>
                    <a:pt x="69" y="1"/>
                    <a:pt x="44"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37"/>
            <p:cNvSpPr/>
            <p:nvPr/>
          </p:nvSpPr>
          <p:spPr>
            <a:xfrm>
              <a:off x="2507900" y="5419625"/>
              <a:ext cx="54900" cy="2875"/>
            </a:xfrm>
            <a:custGeom>
              <a:rect b="b" l="l" r="r" t="t"/>
              <a:pathLst>
                <a:path extrusionOk="0" h="115" w="2196">
                  <a:moveTo>
                    <a:pt x="2099" y="1"/>
                  </a:moveTo>
                  <a:cubicBezTo>
                    <a:pt x="1928" y="1"/>
                    <a:pt x="1545" y="22"/>
                    <a:pt x="1098" y="23"/>
                  </a:cubicBezTo>
                  <a:cubicBezTo>
                    <a:pt x="1065" y="24"/>
                    <a:pt x="1031" y="24"/>
                    <a:pt x="998" y="24"/>
                  </a:cubicBezTo>
                  <a:cubicBezTo>
                    <a:pt x="620" y="24"/>
                    <a:pt x="298" y="11"/>
                    <a:pt x="129" y="11"/>
                  </a:cubicBezTo>
                  <a:cubicBezTo>
                    <a:pt x="50" y="11"/>
                    <a:pt x="5" y="14"/>
                    <a:pt x="4" y="22"/>
                  </a:cubicBezTo>
                  <a:cubicBezTo>
                    <a:pt x="0" y="45"/>
                    <a:pt x="459" y="114"/>
                    <a:pt x="1041" y="114"/>
                  </a:cubicBezTo>
                  <a:cubicBezTo>
                    <a:pt x="1060" y="114"/>
                    <a:pt x="1079" y="114"/>
                    <a:pt x="1098" y="114"/>
                  </a:cubicBezTo>
                  <a:cubicBezTo>
                    <a:pt x="1707" y="109"/>
                    <a:pt x="2195" y="33"/>
                    <a:pt x="2193" y="10"/>
                  </a:cubicBezTo>
                  <a:cubicBezTo>
                    <a:pt x="2192" y="3"/>
                    <a:pt x="2158" y="1"/>
                    <a:pt x="2099"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37"/>
            <p:cNvSpPr/>
            <p:nvPr/>
          </p:nvSpPr>
          <p:spPr>
            <a:xfrm>
              <a:off x="2470825" y="5420625"/>
              <a:ext cx="6400" cy="10700"/>
            </a:xfrm>
            <a:custGeom>
              <a:rect b="b" l="l" r="r" t="t"/>
              <a:pathLst>
                <a:path extrusionOk="0" h="428" w="256">
                  <a:moveTo>
                    <a:pt x="27" y="0"/>
                  </a:moveTo>
                  <a:cubicBezTo>
                    <a:pt x="23" y="0"/>
                    <a:pt x="20" y="1"/>
                    <a:pt x="19" y="4"/>
                  </a:cubicBezTo>
                  <a:cubicBezTo>
                    <a:pt x="1" y="23"/>
                    <a:pt x="60" y="106"/>
                    <a:pt x="112" y="218"/>
                  </a:cubicBezTo>
                  <a:cubicBezTo>
                    <a:pt x="163" y="329"/>
                    <a:pt x="191" y="427"/>
                    <a:pt x="218" y="427"/>
                  </a:cubicBezTo>
                  <a:cubicBezTo>
                    <a:pt x="218" y="427"/>
                    <a:pt x="218" y="427"/>
                    <a:pt x="218" y="427"/>
                  </a:cubicBezTo>
                  <a:cubicBezTo>
                    <a:pt x="244" y="425"/>
                    <a:pt x="255" y="308"/>
                    <a:pt x="194" y="180"/>
                  </a:cubicBezTo>
                  <a:cubicBezTo>
                    <a:pt x="140" y="67"/>
                    <a:pt x="56" y="0"/>
                    <a:pt x="27"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37"/>
            <p:cNvSpPr/>
            <p:nvPr/>
          </p:nvSpPr>
          <p:spPr>
            <a:xfrm>
              <a:off x="2456750" y="5403600"/>
              <a:ext cx="8025" cy="7200"/>
            </a:xfrm>
            <a:custGeom>
              <a:rect b="b" l="l" r="r" t="t"/>
              <a:pathLst>
                <a:path extrusionOk="0" h="288" w="321">
                  <a:moveTo>
                    <a:pt x="28" y="0"/>
                  </a:moveTo>
                  <a:cubicBezTo>
                    <a:pt x="23" y="0"/>
                    <a:pt x="20" y="2"/>
                    <a:pt x="17" y="4"/>
                  </a:cubicBezTo>
                  <a:cubicBezTo>
                    <a:pt x="0" y="22"/>
                    <a:pt x="49" y="99"/>
                    <a:pt x="128" y="176"/>
                  </a:cubicBezTo>
                  <a:cubicBezTo>
                    <a:pt x="196" y="243"/>
                    <a:pt x="262" y="287"/>
                    <a:pt x="291" y="287"/>
                  </a:cubicBezTo>
                  <a:cubicBezTo>
                    <a:pt x="296" y="287"/>
                    <a:pt x="300" y="286"/>
                    <a:pt x="302" y="284"/>
                  </a:cubicBezTo>
                  <a:cubicBezTo>
                    <a:pt x="320" y="266"/>
                    <a:pt x="270" y="189"/>
                    <a:pt x="191" y="112"/>
                  </a:cubicBezTo>
                  <a:cubicBezTo>
                    <a:pt x="124" y="45"/>
                    <a:pt x="57" y="0"/>
                    <a:pt x="28"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37"/>
            <p:cNvSpPr/>
            <p:nvPr/>
          </p:nvSpPr>
          <p:spPr>
            <a:xfrm>
              <a:off x="2437125" y="5395000"/>
              <a:ext cx="11325" cy="4650"/>
            </a:xfrm>
            <a:custGeom>
              <a:rect b="b" l="l" r="r" t="t"/>
              <a:pathLst>
                <a:path extrusionOk="0" h="186" w="453">
                  <a:moveTo>
                    <a:pt x="136" y="0"/>
                  </a:moveTo>
                  <a:cubicBezTo>
                    <a:pt x="56" y="0"/>
                    <a:pt x="1" y="29"/>
                    <a:pt x="6" y="45"/>
                  </a:cubicBezTo>
                  <a:cubicBezTo>
                    <a:pt x="12" y="71"/>
                    <a:pt x="111" y="69"/>
                    <a:pt x="222" y="105"/>
                  </a:cubicBezTo>
                  <a:cubicBezTo>
                    <a:pt x="319" y="135"/>
                    <a:pt x="393" y="186"/>
                    <a:pt x="422" y="186"/>
                  </a:cubicBezTo>
                  <a:cubicBezTo>
                    <a:pt x="426" y="186"/>
                    <a:pt x="430" y="185"/>
                    <a:pt x="432" y="182"/>
                  </a:cubicBezTo>
                  <a:cubicBezTo>
                    <a:pt x="452" y="168"/>
                    <a:pt x="388" y="63"/>
                    <a:pt x="249" y="19"/>
                  </a:cubicBezTo>
                  <a:cubicBezTo>
                    <a:pt x="209" y="5"/>
                    <a:pt x="170" y="0"/>
                    <a:pt x="136"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37"/>
            <p:cNvSpPr/>
            <p:nvPr/>
          </p:nvSpPr>
          <p:spPr>
            <a:xfrm>
              <a:off x="2422900" y="5392200"/>
              <a:ext cx="6125" cy="3000"/>
            </a:xfrm>
            <a:custGeom>
              <a:rect b="b" l="l" r="r" t="t"/>
              <a:pathLst>
                <a:path extrusionOk="0" h="120" w="245">
                  <a:moveTo>
                    <a:pt x="54" y="0"/>
                  </a:moveTo>
                  <a:cubicBezTo>
                    <a:pt x="31" y="0"/>
                    <a:pt x="14" y="6"/>
                    <a:pt x="9" y="17"/>
                  </a:cubicBezTo>
                  <a:cubicBezTo>
                    <a:pt x="1" y="41"/>
                    <a:pt x="44" y="79"/>
                    <a:pt x="107" y="102"/>
                  </a:cubicBezTo>
                  <a:cubicBezTo>
                    <a:pt x="138" y="114"/>
                    <a:pt x="167" y="120"/>
                    <a:pt x="191" y="120"/>
                  </a:cubicBezTo>
                  <a:cubicBezTo>
                    <a:pt x="215" y="120"/>
                    <a:pt x="232" y="114"/>
                    <a:pt x="236" y="102"/>
                  </a:cubicBezTo>
                  <a:cubicBezTo>
                    <a:pt x="244" y="79"/>
                    <a:pt x="201" y="41"/>
                    <a:pt x="138" y="17"/>
                  </a:cubicBezTo>
                  <a:cubicBezTo>
                    <a:pt x="107" y="6"/>
                    <a:pt x="77" y="0"/>
                    <a:pt x="54"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37"/>
            <p:cNvSpPr/>
            <p:nvPr/>
          </p:nvSpPr>
          <p:spPr>
            <a:xfrm>
              <a:off x="1769350" y="5163025"/>
              <a:ext cx="262800" cy="312075"/>
            </a:xfrm>
            <a:custGeom>
              <a:rect b="b" l="l" r="r" t="t"/>
              <a:pathLst>
                <a:path extrusionOk="0" h="12483" w="10512">
                  <a:moveTo>
                    <a:pt x="3764" y="1"/>
                  </a:moveTo>
                  <a:lnTo>
                    <a:pt x="0" y="4480"/>
                  </a:lnTo>
                  <a:lnTo>
                    <a:pt x="338" y="4800"/>
                  </a:lnTo>
                  <a:cubicBezTo>
                    <a:pt x="1853" y="6211"/>
                    <a:pt x="8139" y="11868"/>
                    <a:pt x="9469" y="12430"/>
                  </a:cubicBezTo>
                  <a:cubicBezTo>
                    <a:pt x="9554" y="12466"/>
                    <a:pt x="9621" y="12483"/>
                    <a:pt x="9672" y="12483"/>
                  </a:cubicBezTo>
                  <a:cubicBezTo>
                    <a:pt x="10512" y="12483"/>
                    <a:pt x="6979" y="7882"/>
                    <a:pt x="6979" y="7882"/>
                  </a:cubicBezTo>
                  <a:lnTo>
                    <a:pt x="9519" y="4794"/>
                  </a:lnTo>
                  <a:lnTo>
                    <a:pt x="376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37"/>
            <p:cNvSpPr/>
            <p:nvPr/>
          </p:nvSpPr>
          <p:spPr>
            <a:xfrm>
              <a:off x="1771200" y="5232875"/>
              <a:ext cx="61850" cy="84475"/>
            </a:xfrm>
            <a:custGeom>
              <a:rect b="b" l="l" r="r" t="t"/>
              <a:pathLst>
                <a:path extrusionOk="0" h="3379" w="2474">
                  <a:moveTo>
                    <a:pt x="1342" y="1"/>
                  </a:moveTo>
                  <a:lnTo>
                    <a:pt x="0" y="1609"/>
                  </a:lnTo>
                  <a:lnTo>
                    <a:pt x="2051" y="3379"/>
                  </a:lnTo>
                  <a:cubicBezTo>
                    <a:pt x="2371" y="2821"/>
                    <a:pt x="2473" y="2167"/>
                    <a:pt x="2338" y="1539"/>
                  </a:cubicBezTo>
                  <a:cubicBezTo>
                    <a:pt x="2202" y="919"/>
                    <a:pt x="1860" y="366"/>
                    <a:pt x="134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37"/>
            <p:cNvSpPr/>
            <p:nvPr/>
          </p:nvSpPr>
          <p:spPr>
            <a:xfrm>
              <a:off x="1769350" y="5271975"/>
              <a:ext cx="253800" cy="204150"/>
            </a:xfrm>
            <a:custGeom>
              <a:rect b="b" l="l" r="r" t="t"/>
              <a:pathLst>
                <a:path extrusionOk="0" h="8166" w="10152">
                  <a:moveTo>
                    <a:pt x="116" y="1"/>
                  </a:moveTo>
                  <a:lnTo>
                    <a:pt x="0" y="121"/>
                  </a:lnTo>
                  <a:cubicBezTo>
                    <a:pt x="2660" y="2766"/>
                    <a:pt x="9130" y="8165"/>
                    <a:pt x="9689" y="8165"/>
                  </a:cubicBezTo>
                  <a:cubicBezTo>
                    <a:pt x="9694" y="8165"/>
                    <a:pt x="9699" y="8165"/>
                    <a:pt x="9703" y="8164"/>
                  </a:cubicBezTo>
                  <a:cubicBezTo>
                    <a:pt x="10152" y="8060"/>
                    <a:pt x="8850" y="6138"/>
                    <a:pt x="8850" y="6138"/>
                  </a:cubicBezTo>
                  <a:cubicBezTo>
                    <a:pt x="8785" y="6089"/>
                    <a:pt x="8706" y="6069"/>
                    <a:pt x="8620" y="6069"/>
                  </a:cubicBezTo>
                  <a:cubicBezTo>
                    <a:pt x="8241" y="6069"/>
                    <a:pt x="7724" y="6455"/>
                    <a:pt x="7724" y="6455"/>
                  </a:cubicBezTo>
                  <a:lnTo>
                    <a:pt x="11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37"/>
            <p:cNvSpPr/>
            <p:nvPr/>
          </p:nvSpPr>
          <p:spPr>
            <a:xfrm>
              <a:off x="1770025" y="5270000"/>
              <a:ext cx="244000" cy="203725"/>
            </a:xfrm>
            <a:custGeom>
              <a:rect b="b" l="l" r="r" t="t"/>
              <a:pathLst>
                <a:path extrusionOk="0" h="8149" w="9760">
                  <a:moveTo>
                    <a:pt x="2" y="1"/>
                  </a:moveTo>
                  <a:cubicBezTo>
                    <a:pt x="2" y="1"/>
                    <a:pt x="2" y="1"/>
                    <a:pt x="2" y="1"/>
                  </a:cubicBezTo>
                  <a:cubicBezTo>
                    <a:pt x="1" y="3"/>
                    <a:pt x="32" y="35"/>
                    <a:pt x="91" y="94"/>
                  </a:cubicBezTo>
                  <a:lnTo>
                    <a:pt x="361" y="348"/>
                  </a:lnTo>
                  <a:lnTo>
                    <a:pt x="1370" y="1265"/>
                  </a:lnTo>
                  <a:cubicBezTo>
                    <a:pt x="2225" y="2032"/>
                    <a:pt x="3424" y="3078"/>
                    <a:pt x="4771" y="4204"/>
                  </a:cubicBezTo>
                  <a:cubicBezTo>
                    <a:pt x="6119" y="5329"/>
                    <a:pt x="7362" y="6322"/>
                    <a:pt x="8270" y="7028"/>
                  </a:cubicBezTo>
                  <a:lnTo>
                    <a:pt x="9351" y="7856"/>
                  </a:lnTo>
                  <a:lnTo>
                    <a:pt x="9650" y="8077"/>
                  </a:lnTo>
                  <a:cubicBezTo>
                    <a:pt x="9716" y="8124"/>
                    <a:pt x="9753" y="8149"/>
                    <a:pt x="9758" y="8149"/>
                  </a:cubicBezTo>
                  <a:cubicBezTo>
                    <a:pt x="9758" y="8149"/>
                    <a:pt x="9758" y="8149"/>
                    <a:pt x="9758" y="8148"/>
                  </a:cubicBezTo>
                  <a:cubicBezTo>
                    <a:pt x="9760" y="8146"/>
                    <a:pt x="9726" y="8116"/>
                    <a:pt x="9662" y="8063"/>
                  </a:cubicBezTo>
                  <a:cubicBezTo>
                    <a:pt x="9576" y="7992"/>
                    <a:pt x="9480" y="7915"/>
                    <a:pt x="9374" y="7829"/>
                  </a:cubicBezTo>
                  <a:lnTo>
                    <a:pt x="8311" y="6979"/>
                  </a:lnTo>
                  <a:cubicBezTo>
                    <a:pt x="7412" y="6260"/>
                    <a:pt x="6176" y="5260"/>
                    <a:pt x="4830" y="4136"/>
                  </a:cubicBezTo>
                  <a:cubicBezTo>
                    <a:pt x="3482" y="3010"/>
                    <a:pt x="2279" y="1973"/>
                    <a:pt x="1413" y="1217"/>
                  </a:cubicBezTo>
                  <a:lnTo>
                    <a:pt x="386" y="322"/>
                  </a:lnTo>
                  <a:lnTo>
                    <a:pt x="104" y="81"/>
                  </a:lnTo>
                  <a:cubicBezTo>
                    <a:pt x="41" y="28"/>
                    <a:pt x="7" y="1"/>
                    <a:pt x="2"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37"/>
            <p:cNvSpPr/>
            <p:nvPr/>
          </p:nvSpPr>
          <p:spPr>
            <a:xfrm>
              <a:off x="1960000" y="5423225"/>
              <a:ext cx="33250" cy="12375"/>
            </a:xfrm>
            <a:custGeom>
              <a:rect b="b" l="l" r="r" t="t"/>
              <a:pathLst>
                <a:path extrusionOk="0" h="495" w="1330">
                  <a:moveTo>
                    <a:pt x="1023" y="0"/>
                  </a:moveTo>
                  <a:cubicBezTo>
                    <a:pt x="904" y="0"/>
                    <a:pt x="758" y="17"/>
                    <a:pt x="604" y="70"/>
                  </a:cubicBezTo>
                  <a:cubicBezTo>
                    <a:pt x="210" y="202"/>
                    <a:pt x="0" y="483"/>
                    <a:pt x="22" y="493"/>
                  </a:cubicBezTo>
                  <a:cubicBezTo>
                    <a:pt x="22" y="494"/>
                    <a:pt x="24" y="494"/>
                    <a:pt x="25" y="494"/>
                  </a:cubicBezTo>
                  <a:cubicBezTo>
                    <a:pt x="59" y="494"/>
                    <a:pt x="280" y="272"/>
                    <a:pt x="633" y="156"/>
                  </a:cubicBezTo>
                  <a:cubicBezTo>
                    <a:pt x="999" y="30"/>
                    <a:pt x="1320" y="82"/>
                    <a:pt x="1324" y="54"/>
                  </a:cubicBezTo>
                  <a:cubicBezTo>
                    <a:pt x="1330" y="41"/>
                    <a:pt x="1208" y="0"/>
                    <a:pt x="1023"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37"/>
            <p:cNvSpPr/>
            <p:nvPr/>
          </p:nvSpPr>
          <p:spPr>
            <a:xfrm>
              <a:off x="1935850" y="5372775"/>
              <a:ext cx="18000" cy="6075"/>
            </a:xfrm>
            <a:custGeom>
              <a:rect b="b" l="l" r="r" t="t"/>
              <a:pathLst>
                <a:path extrusionOk="0" h="243" w="720">
                  <a:moveTo>
                    <a:pt x="683" y="1"/>
                  </a:moveTo>
                  <a:cubicBezTo>
                    <a:pt x="627" y="1"/>
                    <a:pt x="496" y="30"/>
                    <a:pt x="345" y="78"/>
                  </a:cubicBezTo>
                  <a:cubicBezTo>
                    <a:pt x="152" y="140"/>
                    <a:pt x="0" y="211"/>
                    <a:pt x="8" y="235"/>
                  </a:cubicBezTo>
                  <a:cubicBezTo>
                    <a:pt x="10" y="240"/>
                    <a:pt x="20" y="243"/>
                    <a:pt x="36" y="243"/>
                  </a:cubicBezTo>
                  <a:cubicBezTo>
                    <a:pt x="92" y="243"/>
                    <a:pt x="224" y="213"/>
                    <a:pt x="374" y="165"/>
                  </a:cubicBezTo>
                  <a:cubicBezTo>
                    <a:pt x="567" y="102"/>
                    <a:pt x="719" y="33"/>
                    <a:pt x="711" y="9"/>
                  </a:cubicBezTo>
                  <a:cubicBezTo>
                    <a:pt x="709" y="4"/>
                    <a:pt x="699" y="1"/>
                    <a:pt x="683"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37"/>
            <p:cNvSpPr/>
            <p:nvPr/>
          </p:nvSpPr>
          <p:spPr>
            <a:xfrm>
              <a:off x="1929525" y="5361275"/>
              <a:ext cx="15750" cy="2375"/>
            </a:xfrm>
            <a:custGeom>
              <a:rect b="b" l="l" r="r" t="t"/>
              <a:pathLst>
                <a:path extrusionOk="0" h="95" w="630">
                  <a:moveTo>
                    <a:pt x="386" y="1"/>
                  </a:moveTo>
                  <a:cubicBezTo>
                    <a:pt x="363" y="1"/>
                    <a:pt x="338" y="1"/>
                    <a:pt x="313" y="2"/>
                  </a:cubicBezTo>
                  <a:cubicBezTo>
                    <a:pt x="140" y="8"/>
                    <a:pt x="0" y="36"/>
                    <a:pt x="0" y="60"/>
                  </a:cubicBezTo>
                  <a:cubicBezTo>
                    <a:pt x="1" y="80"/>
                    <a:pt x="100" y="95"/>
                    <a:pt x="233" y="95"/>
                  </a:cubicBezTo>
                  <a:cubicBezTo>
                    <a:pt x="260" y="95"/>
                    <a:pt x="288" y="94"/>
                    <a:pt x="317" y="93"/>
                  </a:cubicBezTo>
                  <a:cubicBezTo>
                    <a:pt x="490" y="87"/>
                    <a:pt x="629" y="62"/>
                    <a:pt x="628" y="37"/>
                  </a:cubicBezTo>
                  <a:cubicBezTo>
                    <a:pt x="627" y="15"/>
                    <a:pt x="524" y="1"/>
                    <a:pt x="386"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37"/>
            <p:cNvSpPr/>
            <p:nvPr/>
          </p:nvSpPr>
          <p:spPr>
            <a:xfrm>
              <a:off x="1933075" y="5342975"/>
              <a:ext cx="15725" cy="12850"/>
            </a:xfrm>
            <a:custGeom>
              <a:rect b="b" l="l" r="r" t="t"/>
              <a:pathLst>
                <a:path extrusionOk="0" h="514" w="629">
                  <a:moveTo>
                    <a:pt x="24" y="0"/>
                  </a:moveTo>
                  <a:cubicBezTo>
                    <a:pt x="21" y="0"/>
                    <a:pt x="18" y="1"/>
                    <a:pt x="17" y="3"/>
                  </a:cubicBezTo>
                  <a:cubicBezTo>
                    <a:pt x="0" y="22"/>
                    <a:pt x="121" y="152"/>
                    <a:pt x="286" y="291"/>
                  </a:cubicBezTo>
                  <a:cubicBezTo>
                    <a:pt x="436" y="420"/>
                    <a:pt x="571" y="513"/>
                    <a:pt x="606" y="513"/>
                  </a:cubicBezTo>
                  <a:cubicBezTo>
                    <a:pt x="609" y="513"/>
                    <a:pt x="611" y="513"/>
                    <a:pt x="613" y="511"/>
                  </a:cubicBezTo>
                  <a:cubicBezTo>
                    <a:pt x="628" y="492"/>
                    <a:pt x="508" y="363"/>
                    <a:pt x="344" y="222"/>
                  </a:cubicBezTo>
                  <a:cubicBezTo>
                    <a:pt x="193" y="94"/>
                    <a:pt x="57" y="0"/>
                    <a:pt x="24"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37"/>
            <p:cNvSpPr/>
            <p:nvPr/>
          </p:nvSpPr>
          <p:spPr>
            <a:xfrm>
              <a:off x="1938425" y="5331325"/>
              <a:ext cx="16775" cy="15625"/>
            </a:xfrm>
            <a:custGeom>
              <a:rect b="b" l="l" r="r" t="t"/>
              <a:pathLst>
                <a:path extrusionOk="0" h="625" w="671">
                  <a:moveTo>
                    <a:pt x="25" y="1"/>
                  </a:moveTo>
                  <a:cubicBezTo>
                    <a:pt x="24" y="1"/>
                    <a:pt x="23" y="1"/>
                    <a:pt x="22" y="2"/>
                  </a:cubicBezTo>
                  <a:cubicBezTo>
                    <a:pt x="0" y="14"/>
                    <a:pt x="92" y="201"/>
                    <a:pt x="275" y="379"/>
                  </a:cubicBezTo>
                  <a:cubicBezTo>
                    <a:pt x="440" y="539"/>
                    <a:pt x="612" y="624"/>
                    <a:pt x="651" y="624"/>
                  </a:cubicBezTo>
                  <a:cubicBezTo>
                    <a:pt x="655" y="624"/>
                    <a:pt x="658" y="623"/>
                    <a:pt x="659" y="621"/>
                  </a:cubicBezTo>
                  <a:cubicBezTo>
                    <a:pt x="671" y="600"/>
                    <a:pt x="511" y="483"/>
                    <a:pt x="338" y="313"/>
                  </a:cubicBezTo>
                  <a:cubicBezTo>
                    <a:pt x="172" y="151"/>
                    <a:pt x="54" y="1"/>
                    <a:pt x="25"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37"/>
            <p:cNvSpPr/>
            <p:nvPr/>
          </p:nvSpPr>
          <p:spPr>
            <a:xfrm>
              <a:off x="1950600" y="5367300"/>
              <a:ext cx="36100" cy="19000"/>
            </a:xfrm>
            <a:custGeom>
              <a:rect b="b" l="l" r="r" t="t"/>
              <a:pathLst>
                <a:path extrusionOk="0" h="760" w="1444">
                  <a:moveTo>
                    <a:pt x="578" y="74"/>
                  </a:moveTo>
                  <a:cubicBezTo>
                    <a:pt x="696" y="74"/>
                    <a:pt x="813" y="98"/>
                    <a:pt x="922" y="144"/>
                  </a:cubicBezTo>
                  <a:cubicBezTo>
                    <a:pt x="1084" y="215"/>
                    <a:pt x="1279" y="359"/>
                    <a:pt x="1337" y="542"/>
                  </a:cubicBezTo>
                  <a:cubicBezTo>
                    <a:pt x="1357" y="623"/>
                    <a:pt x="1298" y="671"/>
                    <a:pt x="1216" y="671"/>
                  </a:cubicBezTo>
                  <a:cubicBezTo>
                    <a:pt x="1205" y="671"/>
                    <a:pt x="1194" y="670"/>
                    <a:pt x="1182" y="668"/>
                  </a:cubicBezTo>
                  <a:cubicBezTo>
                    <a:pt x="1088" y="658"/>
                    <a:pt x="990" y="616"/>
                    <a:pt x="900" y="584"/>
                  </a:cubicBezTo>
                  <a:cubicBezTo>
                    <a:pt x="740" y="523"/>
                    <a:pt x="585" y="450"/>
                    <a:pt x="436" y="365"/>
                  </a:cubicBezTo>
                  <a:cubicBezTo>
                    <a:pt x="311" y="293"/>
                    <a:pt x="213" y="228"/>
                    <a:pt x="144" y="182"/>
                  </a:cubicBezTo>
                  <a:lnTo>
                    <a:pt x="144" y="182"/>
                  </a:lnTo>
                  <a:cubicBezTo>
                    <a:pt x="214" y="147"/>
                    <a:pt x="310" y="108"/>
                    <a:pt x="435" y="86"/>
                  </a:cubicBezTo>
                  <a:cubicBezTo>
                    <a:pt x="482" y="78"/>
                    <a:pt x="530" y="74"/>
                    <a:pt x="578" y="74"/>
                  </a:cubicBezTo>
                  <a:close/>
                  <a:moveTo>
                    <a:pt x="608" y="1"/>
                  </a:moveTo>
                  <a:cubicBezTo>
                    <a:pt x="540" y="1"/>
                    <a:pt x="477" y="9"/>
                    <a:pt x="423" y="23"/>
                  </a:cubicBezTo>
                  <a:cubicBezTo>
                    <a:pt x="310" y="48"/>
                    <a:pt x="204" y="93"/>
                    <a:pt x="111" y="160"/>
                  </a:cubicBezTo>
                  <a:lnTo>
                    <a:pt x="111" y="160"/>
                  </a:lnTo>
                  <a:cubicBezTo>
                    <a:pt x="68" y="131"/>
                    <a:pt x="42" y="114"/>
                    <a:pt x="33" y="114"/>
                  </a:cubicBezTo>
                  <a:cubicBezTo>
                    <a:pt x="32" y="114"/>
                    <a:pt x="32" y="114"/>
                    <a:pt x="31" y="115"/>
                  </a:cubicBezTo>
                  <a:cubicBezTo>
                    <a:pt x="29" y="117"/>
                    <a:pt x="47" y="141"/>
                    <a:pt x="86" y="178"/>
                  </a:cubicBezTo>
                  <a:lnTo>
                    <a:pt x="86" y="178"/>
                  </a:lnTo>
                  <a:cubicBezTo>
                    <a:pt x="26" y="224"/>
                    <a:pt x="0" y="257"/>
                    <a:pt x="4" y="261"/>
                  </a:cubicBezTo>
                  <a:cubicBezTo>
                    <a:pt x="4" y="262"/>
                    <a:pt x="5" y="262"/>
                    <a:pt x="6" y="262"/>
                  </a:cubicBezTo>
                  <a:cubicBezTo>
                    <a:pt x="15" y="262"/>
                    <a:pt x="49" y="235"/>
                    <a:pt x="111" y="200"/>
                  </a:cubicBezTo>
                  <a:lnTo>
                    <a:pt x="111" y="200"/>
                  </a:lnTo>
                  <a:cubicBezTo>
                    <a:pt x="173" y="256"/>
                    <a:pt x="271" y="335"/>
                    <a:pt x="404" y="420"/>
                  </a:cubicBezTo>
                  <a:cubicBezTo>
                    <a:pt x="550" y="514"/>
                    <a:pt x="707" y="596"/>
                    <a:pt x="869" y="661"/>
                  </a:cubicBezTo>
                  <a:cubicBezTo>
                    <a:pt x="962" y="696"/>
                    <a:pt x="1054" y="740"/>
                    <a:pt x="1172" y="757"/>
                  </a:cubicBezTo>
                  <a:cubicBezTo>
                    <a:pt x="1187" y="758"/>
                    <a:pt x="1203" y="760"/>
                    <a:pt x="1220" y="760"/>
                  </a:cubicBezTo>
                  <a:cubicBezTo>
                    <a:pt x="1265" y="760"/>
                    <a:pt x="1314" y="751"/>
                    <a:pt x="1360" y="719"/>
                  </a:cubicBezTo>
                  <a:cubicBezTo>
                    <a:pt x="1421" y="674"/>
                    <a:pt x="1443" y="588"/>
                    <a:pt x="1427" y="524"/>
                  </a:cubicBezTo>
                  <a:cubicBezTo>
                    <a:pt x="1264" y="138"/>
                    <a:pt x="893" y="1"/>
                    <a:pt x="608"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37"/>
            <p:cNvSpPr/>
            <p:nvPr/>
          </p:nvSpPr>
          <p:spPr>
            <a:xfrm>
              <a:off x="1950275" y="5346475"/>
              <a:ext cx="13000" cy="26175"/>
            </a:xfrm>
            <a:custGeom>
              <a:rect b="b" l="l" r="r" t="t"/>
              <a:pathLst>
                <a:path extrusionOk="0" h="1047" w="520">
                  <a:moveTo>
                    <a:pt x="270" y="1"/>
                  </a:moveTo>
                  <a:cubicBezTo>
                    <a:pt x="197" y="1"/>
                    <a:pt x="126" y="47"/>
                    <a:pt x="99" y="100"/>
                  </a:cubicBezTo>
                  <a:cubicBezTo>
                    <a:pt x="51" y="171"/>
                    <a:pt x="35" y="251"/>
                    <a:pt x="24" y="317"/>
                  </a:cubicBezTo>
                  <a:cubicBezTo>
                    <a:pt x="5" y="440"/>
                    <a:pt x="0" y="563"/>
                    <a:pt x="12" y="687"/>
                  </a:cubicBezTo>
                  <a:cubicBezTo>
                    <a:pt x="33" y="894"/>
                    <a:pt x="88" y="1013"/>
                    <a:pt x="99" y="1013"/>
                  </a:cubicBezTo>
                  <a:cubicBezTo>
                    <a:pt x="99" y="1013"/>
                    <a:pt x="99" y="1013"/>
                    <a:pt x="99" y="1013"/>
                  </a:cubicBezTo>
                  <a:cubicBezTo>
                    <a:pt x="113" y="1010"/>
                    <a:pt x="80" y="886"/>
                    <a:pt x="76" y="684"/>
                  </a:cubicBezTo>
                  <a:cubicBezTo>
                    <a:pt x="74" y="566"/>
                    <a:pt x="84" y="447"/>
                    <a:pt x="106" y="333"/>
                  </a:cubicBezTo>
                  <a:cubicBezTo>
                    <a:pt x="119" y="229"/>
                    <a:pt x="181" y="90"/>
                    <a:pt x="265" y="90"/>
                  </a:cubicBezTo>
                  <a:cubicBezTo>
                    <a:pt x="279" y="90"/>
                    <a:pt x="294" y="94"/>
                    <a:pt x="309" y="102"/>
                  </a:cubicBezTo>
                  <a:cubicBezTo>
                    <a:pt x="409" y="172"/>
                    <a:pt x="427" y="341"/>
                    <a:pt x="423" y="463"/>
                  </a:cubicBezTo>
                  <a:cubicBezTo>
                    <a:pt x="414" y="578"/>
                    <a:pt x="382" y="690"/>
                    <a:pt x="326" y="790"/>
                  </a:cubicBezTo>
                  <a:cubicBezTo>
                    <a:pt x="229" y="965"/>
                    <a:pt x="115" y="1032"/>
                    <a:pt x="125" y="1045"/>
                  </a:cubicBezTo>
                  <a:cubicBezTo>
                    <a:pt x="125" y="1046"/>
                    <a:pt x="126" y="1046"/>
                    <a:pt x="127" y="1046"/>
                  </a:cubicBezTo>
                  <a:cubicBezTo>
                    <a:pt x="145" y="1046"/>
                    <a:pt x="268" y="992"/>
                    <a:pt x="381" y="823"/>
                  </a:cubicBezTo>
                  <a:cubicBezTo>
                    <a:pt x="451" y="717"/>
                    <a:pt x="493" y="595"/>
                    <a:pt x="506" y="470"/>
                  </a:cubicBezTo>
                  <a:cubicBezTo>
                    <a:pt x="509" y="333"/>
                    <a:pt x="519" y="150"/>
                    <a:pt x="355" y="25"/>
                  </a:cubicBezTo>
                  <a:cubicBezTo>
                    <a:pt x="328" y="8"/>
                    <a:pt x="299" y="1"/>
                    <a:pt x="27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37"/>
            <p:cNvSpPr/>
            <p:nvPr/>
          </p:nvSpPr>
          <p:spPr>
            <a:xfrm>
              <a:off x="1805575" y="5233075"/>
              <a:ext cx="30725" cy="83275"/>
            </a:xfrm>
            <a:custGeom>
              <a:rect b="b" l="l" r="r" t="t"/>
              <a:pathLst>
                <a:path extrusionOk="0" h="3331" w="1229">
                  <a:moveTo>
                    <a:pt x="12" y="1"/>
                  </a:moveTo>
                  <a:cubicBezTo>
                    <a:pt x="11" y="1"/>
                    <a:pt x="10" y="1"/>
                    <a:pt x="10" y="1"/>
                  </a:cubicBezTo>
                  <a:cubicBezTo>
                    <a:pt x="0" y="16"/>
                    <a:pt x="188" y="123"/>
                    <a:pt x="423" y="371"/>
                  </a:cubicBezTo>
                  <a:cubicBezTo>
                    <a:pt x="655" y="615"/>
                    <a:pt x="926" y="1018"/>
                    <a:pt x="1031" y="1527"/>
                  </a:cubicBezTo>
                  <a:cubicBezTo>
                    <a:pt x="1135" y="2034"/>
                    <a:pt x="1046" y="2513"/>
                    <a:pt x="928" y="2829"/>
                  </a:cubicBezTo>
                  <a:cubicBezTo>
                    <a:pt x="809" y="3148"/>
                    <a:pt x="680" y="3321"/>
                    <a:pt x="695" y="3330"/>
                  </a:cubicBezTo>
                  <a:cubicBezTo>
                    <a:pt x="695" y="3330"/>
                    <a:pt x="695" y="3330"/>
                    <a:pt x="695" y="3330"/>
                  </a:cubicBezTo>
                  <a:cubicBezTo>
                    <a:pt x="701" y="3330"/>
                    <a:pt x="738" y="3290"/>
                    <a:pt x="792" y="3214"/>
                  </a:cubicBezTo>
                  <a:cubicBezTo>
                    <a:pt x="869" y="3101"/>
                    <a:pt x="935" y="2979"/>
                    <a:pt x="987" y="2852"/>
                  </a:cubicBezTo>
                  <a:cubicBezTo>
                    <a:pt x="1125" y="2534"/>
                    <a:pt x="1228" y="2038"/>
                    <a:pt x="1120" y="1508"/>
                  </a:cubicBezTo>
                  <a:cubicBezTo>
                    <a:pt x="1011" y="978"/>
                    <a:pt x="720" y="563"/>
                    <a:pt x="468" y="326"/>
                  </a:cubicBezTo>
                  <a:cubicBezTo>
                    <a:pt x="370" y="229"/>
                    <a:pt x="262" y="143"/>
                    <a:pt x="145" y="70"/>
                  </a:cubicBezTo>
                  <a:cubicBezTo>
                    <a:pt x="69" y="24"/>
                    <a:pt x="22" y="1"/>
                    <a:pt x="12"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37"/>
            <p:cNvSpPr/>
            <p:nvPr/>
          </p:nvSpPr>
          <p:spPr>
            <a:xfrm>
              <a:off x="1820125" y="5185675"/>
              <a:ext cx="51000" cy="58525"/>
            </a:xfrm>
            <a:custGeom>
              <a:rect b="b" l="l" r="r" t="t"/>
              <a:pathLst>
                <a:path extrusionOk="0" h="2341" w="2040">
                  <a:moveTo>
                    <a:pt x="2019" y="0"/>
                  </a:moveTo>
                  <a:cubicBezTo>
                    <a:pt x="1987" y="0"/>
                    <a:pt x="1530" y="504"/>
                    <a:pt x="985" y="1140"/>
                  </a:cubicBezTo>
                  <a:cubicBezTo>
                    <a:pt x="433" y="1786"/>
                    <a:pt x="1" y="2323"/>
                    <a:pt x="20" y="2340"/>
                  </a:cubicBezTo>
                  <a:cubicBezTo>
                    <a:pt x="20" y="2340"/>
                    <a:pt x="20" y="2340"/>
                    <a:pt x="21" y="2340"/>
                  </a:cubicBezTo>
                  <a:cubicBezTo>
                    <a:pt x="52" y="2340"/>
                    <a:pt x="511" y="1836"/>
                    <a:pt x="1055" y="1200"/>
                  </a:cubicBezTo>
                  <a:cubicBezTo>
                    <a:pt x="1607" y="554"/>
                    <a:pt x="2039" y="17"/>
                    <a:pt x="2020" y="1"/>
                  </a:cubicBezTo>
                  <a:cubicBezTo>
                    <a:pt x="2020" y="0"/>
                    <a:pt x="2020" y="0"/>
                    <a:pt x="2019"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37"/>
            <p:cNvSpPr/>
            <p:nvPr/>
          </p:nvSpPr>
          <p:spPr>
            <a:xfrm>
              <a:off x="1851825" y="5318400"/>
              <a:ext cx="42450" cy="35475"/>
            </a:xfrm>
            <a:custGeom>
              <a:rect b="b" l="l" r="r" t="t"/>
              <a:pathLst>
                <a:path extrusionOk="0" h="1419" w="1698">
                  <a:moveTo>
                    <a:pt x="19" y="0"/>
                  </a:moveTo>
                  <a:cubicBezTo>
                    <a:pt x="18" y="0"/>
                    <a:pt x="17" y="0"/>
                    <a:pt x="17" y="1"/>
                  </a:cubicBezTo>
                  <a:cubicBezTo>
                    <a:pt x="0" y="16"/>
                    <a:pt x="324" y="390"/>
                    <a:pt x="788" y="784"/>
                  </a:cubicBezTo>
                  <a:cubicBezTo>
                    <a:pt x="1234" y="1163"/>
                    <a:pt x="1642" y="1419"/>
                    <a:pt x="1683" y="1419"/>
                  </a:cubicBezTo>
                  <a:cubicBezTo>
                    <a:pt x="1684" y="1419"/>
                    <a:pt x="1685" y="1418"/>
                    <a:pt x="1686" y="1418"/>
                  </a:cubicBezTo>
                  <a:cubicBezTo>
                    <a:pt x="1698" y="1399"/>
                    <a:pt x="1305" y="1106"/>
                    <a:pt x="847" y="715"/>
                  </a:cubicBezTo>
                  <a:cubicBezTo>
                    <a:pt x="399" y="334"/>
                    <a:pt x="55" y="0"/>
                    <a:pt x="19"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37"/>
            <p:cNvSpPr/>
            <p:nvPr/>
          </p:nvSpPr>
          <p:spPr>
            <a:xfrm>
              <a:off x="1820450" y="5294825"/>
              <a:ext cx="5050" cy="11350"/>
            </a:xfrm>
            <a:custGeom>
              <a:rect b="b" l="l" r="r" t="t"/>
              <a:pathLst>
                <a:path extrusionOk="0" h="454" w="202">
                  <a:moveTo>
                    <a:pt x="147" y="1"/>
                  </a:moveTo>
                  <a:cubicBezTo>
                    <a:pt x="147" y="1"/>
                    <a:pt x="147" y="1"/>
                    <a:pt x="146" y="1"/>
                  </a:cubicBezTo>
                  <a:cubicBezTo>
                    <a:pt x="120" y="3"/>
                    <a:pt x="111" y="106"/>
                    <a:pt x="77" y="225"/>
                  </a:cubicBezTo>
                  <a:cubicBezTo>
                    <a:pt x="44" y="345"/>
                    <a:pt x="1" y="438"/>
                    <a:pt x="22" y="452"/>
                  </a:cubicBezTo>
                  <a:cubicBezTo>
                    <a:pt x="24" y="453"/>
                    <a:pt x="26" y="454"/>
                    <a:pt x="28" y="454"/>
                  </a:cubicBezTo>
                  <a:cubicBezTo>
                    <a:pt x="54" y="454"/>
                    <a:pt x="130" y="375"/>
                    <a:pt x="164" y="249"/>
                  </a:cubicBezTo>
                  <a:cubicBezTo>
                    <a:pt x="202" y="114"/>
                    <a:pt x="171" y="1"/>
                    <a:pt x="147"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37"/>
            <p:cNvSpPr/>
            <p:nvPr/>
          </p:nvSpPr>
          <p:spPr>
            <a:xfrm>
              <a:off x="1823550" y="5272775"/>
              <a:ext cx="2750" cy="9975"/>
            </a:xfrm>
            <a:custGeom>
              <a:rect b="b" l="l" r="r" t="t"/>
              <a:pathLst>
                <a:path extrusionOk="0" h="399" w="110">
                  <a:moveTo>
                    <a:pt x="39" y="1"/>
                  </a:moveTo>
                  <a:cubicBezTo>
                    <a:pt x="39" y="1"/>
                    <a:pt x="38" y="1"/>
                    <a:pt x="38" y="1"/>
                  </a:cubicBezTo>
                  <a:cubicBezTo>
                    <a:pt x="13" y="2"/>
                    <a:pt x="1" y="93"/>
                    <a:pt x="9" y="204"/>
                  </a:cubicBezTo>
                  <a:cubicBezTo>
                    <a:pt x="19" y="312"/>
                    <a:pt x="46" y="398"/>
                    <a:pt x="70" y="398"/>
                  </a:cubicBezTo>
                  <a:cubicBezTo>
                    <a:pt x="71" y="398"/>
                    <a:pt x="71" y="398"/>
                    <a:pt x="71" y="398"/>
                  </a:cubicBezTo>
                  <a:cubicBezTo>
                    <a:pt x="96" y="396"/>
                    <a:pt x="110" y="305"/>
                    <a:pt x="100" y="195"/>
                  </a:cubicBezTo>
                  <a:cubicBezTo>
                    <a:pt x="92" y="87"/>
                    <a:pt x="64" y="1"/>
                    <a:pt x="39"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37"/>
            <p:cNvSpPr/>
            <p:nvPr/>
          </p:nvSpPr>
          <p:spPr>
            <a:xfrm>
              <a:off x="1814000" y="5253875"/>
              <a:ext cx="7300" cy="9750"/>
            </a:xfrm>
            <a:custGeom>
              <a:rect b="b" l="l" r="r" t="t"/>
              <a:pathLst>
                <a:path extrusionOk="0" h="390" w="292">
                  <a:moveTo>
                    <a:pt x="28" y="1"/>
                  </a:moveTo>
                  <a:cubicBezTo>
                    <a:pt x="21" y="1"/>
                    <a:pt x="16" y="3"/>
                    <a:pt x="14" y="7"/>
                  </a:cubicBezTo>
                  <a:cubicBezTo>
                    <a:pt x="1" y="31"/>
                    <a:pt x="79" y="93"/>
                    <a:pt x="138" y="193"/>
                  </a:cubicBezTo>
                  <a:cubicBezTo>
                    <a:pt x="200" y="292"/>
                    <a:pt x="222" y="389"/>
                    <a:pt x="247" y="389"/>
                  </a:cubicBezTo>
                  <a:cubicBezTo>
                    <a:pt x="247" y="389"/>
                    <a:pt x="247" y="389"/>
                    <a:pt x="248" y="389"/>
                  </a:cubicBezTo>
                  <a:cubicBezTo>
                    <a:pt x="272" y="389"/>
                    <a:pt x="291" y="269"/>
                    <a:pt x="216" y="146"/>
                  </a:cubicBezTo>
                  <a:cubicBezTo>
                    <a:pt x="153" y="45"/>
                    <a:pt x="63" y="1"/>
                    <a:pt x="28"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37"/>
            <p:cNvSpPr/>
            <p:nvPr/>
          </p:nvSpPr>
          <p:spPr>
            <a:xfrm>
              <a:off x="1805325" y="5242100"/>
              <a:ext cx="4050" cy="5425"/>
            </a:xfrm>
            <a:custGeom>
              <a:rect b="b" l="l" r="r" t="t"/>
              <a:pathLst>
                <a:path extrusionOk="0" h="217" w="162">
                  <a:moveTo>
                    <a:pt x="32" y="1"/>
                  </a:moveTo>
                  <a:cubicBezTo>
                    <a:pt x="29" y="1"/>
                    <a:pt x="26" y="2"/>
                    <a:pt x="23" y="3"/>
                  </a:cubicBezTo>
                  <a:cubicBezTo>
                    <a:pt x="1" y="16"/>
                    <a:pt x="9" y="72"/>
                    <a:pt x="41" y="131"/>
                  </a:cubicBezTo>
                  <a:cubicBezTo>
                    <a:pt x="69" y="182"/>
                    <a:pt x="107" y="217"/>
                    <a:pt x="131" y="217"/>
                  </a:cubicBezTo>
                  <a:cubicBezTo>
                    <a:pt x="134" y="217"/>
                    <a:pt x="137" y="216"/>
                    <a:pt x="140" y="214"/>
                  </a:cubicBezTo>
                  <a:cubicBezTo>
                    <a:pt x="162" y="202"/>
                    <a:pt x="153" y="145"/>
                    <a:pt x="121" y="87"/>
                  </a:cubicBezTo>
                  <a:cubicBezTo>
                    <a:pt x="93" y="36"/>
                    <a:pt x="56" y="1"/>
                    <a:pt x="32"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37"/>
            <p:cNvSpPr/>
            <p:nvPr/>
          </p:nvSpPr>
          <p:spPr>
            <a:xfrm>
              <a:off x="1785100" y="3256650"/>
              <a:ext cx="1037700" cy="2104025"/>
            </a:xfrm>
            <a:custGeom>
              <a:rect b="b" l="l" r="r" t="t"/>
              <a:pathLst>
                <a:path extrusionOk="0" h="84161" w="41508">
                  <a:moveTo>
                    <a:pt x="37559" y="1"/>
                  </a:moveTo>
                  <a:lnTo>
                    <a:pt x="21937" y="467"/>
                  </a:lnTo>
                  <a:cubicBezTo>
                    <a:pt x="21937" y="467"/>
                    <a:pt x="19443" y="11018"/>
                    <a:pt x="20147" y="13105"/>
                  </a:cubicBezTo>
                  <a:cubicBezTo>
                    <a:pt x="20853" y="15193"/>
                    <a:pt x="25422" y="16400"/>
                    <a:pt x="25422" y="16400"/>
                  </a:cubicBezTo>
                  <a:lnTo>
                    <a:pt x="25268" y="45293"/>
                  </a:lnTo>
                  <a:lnTo>
                    <a:pt x="0" y="76525"/>
                  </a:lnTo>
                  <a:lnTo>
                    <a:pt x="9331" y="84161"/>
                  </a:lnTo>
                  <a:cubicBezTo>
                    <a:pt x="9331" y="84161"/>
                    <a:pt x="36685" y="52869"/>
                    <a:pt x="39096" y="47203"/>
                  </a:cubicBezTo>
                  <a:cubicBezTo>
                    <a:pt x="41507" y="41537"/>
                    <a:pt x="37559" y="1"/>
                    <a:pt x="3755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37"/>
            <p:cNvSpPr/>
            <p:nvPr/>
          </p:nvSpPr>
          <p:spPr>
            <a:xfrm>
              <a:off x="2122375" y="3160775"/>
              <a:ext cx="564675" cy="2195525"/>
            </a:xfrm>
            <a:custGeom>
              <a:rect b="b" l="l" r="r" t="t"/>
              <a:pathLst>
                <a:path extrusionOk="0" h="87821" w="22587">
                  <a:moveTo>
                    <a:pt x="21351" y="0"/>
                  </a:moveTo>
                  <a:lnTo>
                    <a:pt x="579" y="2071"/>
                  </a:lnTo>
                  <a:lnTo>
                    <a:pt x="265" y="7846"/>
                  </a:lnTo>
                  <a:cubicBezTo>
                    <a:pt x="1" y="12818"/>
                    <a:pt x="1919" y="15047"/>
                    <a:pt x="3282" y="16348"/>
                  </a:cubicBezTo>
                  <a:lnTo>
                    <a:pt x="9732" y="87821"/>
                  </a:lnTo>
                  <a:lnTo>
                    <a:pt x="22587" y="87755"/>
                  </a:lnTo>
                  <a:lnTo>
                    <a:pt x="2135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37"/>
            <p:cNvSpPr/>
            <p:nvPr/>
          </p:nvSpPr>
          <p:spPr>
            <a:xfrm>
              <a:off x="2317175" y="3604775"/>
              <a:ext cx="124300" cy="906350"/>
            </a:xfrm>
            <a:custGeom>
              <a:rect b="b" l="l" r="r" t="t"/>
              <a:pathLst>
                <a:path extrusionOk="0" h="36254" w="4972">
                  <a:moveTo>
                    <a:pt x="2431" y="0"/>
                  </a:moveTo>
                  <a:cubicBezTo>
                    <a:pt x="2422" y="2"/>
                    <a:pt x="2420" y="134"/>
                    <a:pt x="2426" y="387"/>
                  </a:cubicBezTo>
                  <a:cubicBezTo>
                    <a:pt x="2436" y="667"/>
                    <a:pt x="2449" y="1033"/>
                    <a:pt x="2463" y="1493"/>
                  </a:cubicBezTo>
                  <a:cubicBezTo>
                    <a:pt x="2505" y="2451"/>
                    <a:pt x="2579" y="3839"/>
                    <a:pt x="2692" y="5552"/>
                  </a:cubicBezTo>
                  <a:cubicBezTo>
                    <a:pt x="2916" y="8979"/>
                    <a:pt x="3293" y="13708"/>
                    <a:pt x="3760" y="18928"/>
                  </a:cubicBezTo>
                  <a:cubicBezTo>
                    <a:pt x="4123" y="22895"/>
                    <a:pt x="4463" y="26577"/>
                    <a:pt x="4741" y="29617"/>
                  </a:cubicBezTo>
                  <a:lnTo>
                    <a:pt x="4741" y="29617"/>
                  </a:lnTo>
                  <a:lnTo>
                    <a:pt x="1279" y="34412"/>
                  </a:lnTo>
                  <a:cubicBezTo>
                    <a:pt x="879" y="34977"/>
                    <a:pt x="561" y="35429"/>
                    <a:pt x="324" y="35763"/>
                  </a:cubicBezTo>
                  <a:cubicBezTo>
                    <a:pt x="226" y="35907"/>
                    <a:pt x="146" y="36025"/>
                    <a:pt x="80" y="36123"/>
                  </a:cubicBezTo>
                  <a:cubicBezTo>
                    <a:pt x="26" y="36206"/>
                    <a:pt x="1" y="36250"/>
                    <a:pt x="6" y="36253"/>
                  </a:cubicBezTo>
                  <a:cubicBezTo>
                    <a:pt x="6" y="36254"/>
                    <a:pt x="6" y="36254"/>
                    <a:pt x="6" y="36254"/>
                  </a:cubicBezTo>
                  <a:cubicBezTo>
                    <a:pt x="13" y="36254"/>
                    <a:pt x="48" y="36216"/>
                    <a:pt x="107" y="36144"/>
                  </a:cubicBezTo>
                  <a:lnTo>
                    <a:pt x="378" y="35803"/>
                  </a:lnTo>
                  <a:cubicBezTo>
                    <a:pt x="626" y="35478"/>
                    <a:pt x="962" y="35037"/>
                    <a:pt x="1382" y="34487"/>
                  </a:cubicBezTo>
                  <a:lnTo>
                    <a:pt x="4946" y="29716"/>
                  </a:lnTo>
                  <a:lnTo>
                    <a:pt x="4971" y="29684"/>
                  </a:lnTo>
                  <a:lnTo>
                    <a:pt x="4968" y="29649"/>
                  </a:lnTo>
                  <a:cubicBezTo>
                    <a:pt x="4737" y="26587"/>
                    <a:pt x="4380" y="22900"/>
                    <a:pt x="4031" y="18904"/>
                  </a:cubicBezTo>
                  <a:cubicBezTo>
                    <a:pt x="3564" y="13685"/>
                    <a:pt x="3156" y="8960"/>
                    <a:pt x="2885" y="5539"/>
                  </a:cubicBezTo>
                  <a:cubicBezTo>
                    <a:pt x="2753" y="3850"/>
                    <a:pt x="2646" y="2472"/>
                    <a:pt x="2570" y="1485"/>
                  </a:cubicBezTo>
                  <a:cubicBezTo>
                    <a:pt x="2533" y="1028"/>
                    <a:pt x="2503" y="662"/>
                    <a:pt x="2480" y="384"/>
                  </a:cubicBezTo>
                  <a:cubicBezTo>
                    <a:pt x="2457" y="132"/>
                    <a:pt x="2441" y="0"/>
                    <a:pt x="243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37"/>
            <p:cNvSpPr/>
            <p:nvPr/>
          </p:nvSpPr>
          <p:spPr>
            <a:xfrm>
              <a:off x="2247375" y="3569200"/>
              <a:ext cx="168900" cy="35975"/>
            </a:xfrm>
            <a:custGeom>
              <a:rect b="b" l="l" r="r" t="t"/>
              <a:pathLst>
                <a:path extrusionOk="0" h="1439" w="6756">
                  <a:moveTo>
                    <a:pt x="66" y="1"/>
                  </a:moveTo>
                  <a:cubicBezTo>
                    <a:pt x="38" y="1"/>
                    <a:pt x="22" y="4"/>
                    <a:pt x="20" y="11"/>
                  </a:cubicBezTo>
                  <a:cubicBezTo>
                    <a:pt x="1" y="82"/>
                    <a:pt x="1480" y="526"/>
                    <a:pt x="3340" y="917"/>
                  </a:cubicBezTo>
                  <a:cubicBezTo>
                    <a:pt x="4936" y="1253"/>
                    <a:pt x="6290" y="1439"/>
                    <a:pt x="6650" y="1439"/>
                  </a:cubicBezTo>
                  <a:cubicBezTo>
                    <a:pt x="6710" y="1439"/>
                    <a:pt x="6742" y="1434"/>
                    <a:pt x="6744" y="1423"/>
                  </a:cubicBezTo>
                  <a:cubicBezTo>
                    <a:pt x="6756" y="1348"/>
                    <a:pt x="5249" y="1040"/>
                    <a:pt x="3396" y="651"/>
                  </a:cubicBezTo>
                  <a:cubicBezTo>
                    <a:pt x="1721" y="301"/>
                    <a:pt x="332" y="1"/>
                    <a:pt x="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37"/>
            <p:cNvSpPr/>
            <p:nvPr/>
          </p:nvSpPr>
          <p:spPr>
            <a:xfrm>
              <a:off x="2459700" y="4323825"/>
              <a:ext cx="176775" cy="30150"/>
            </a:xfrm>
            <a:custGeom>
              <a:rect b="b" l="l" r="r" t="t"/>
              <a:pathLst>
                <a:path extrusionOk="0" h="1206" w="7071">
                  <a:moveTo>
                    <a:pt x="2980" y="1"/>
                  </a:moveTo>
                  <a:cubicBezTo>
                    <a:pt x="2210" y="1"/>
                    <a:pt x="1522" y="111"/>
                    <a:pt x="1014" y="250"/>
                  </a:cubicBezTo>
                  <a:cubicBezTo>
                    <a:pt x="369" y="423"/>
                    <a:pt x="1" y="612"/>
                    <a:pt x="13" y="641"/>
                  </a:cubicBezTo>
                  <a:cubicBezTo>
                    <a:pt x="14" y="647"/>
                    <a:pt x="23" y="650"/>
                    <a:pt x="38" y="650"/>
                  </a:cubicBezTo>
                  <a:cubicBezTo>
                    <a:pt x="220" y="650"/>
                    <a:pt x="1351" y="264"/>
                    <a:pt x="2856" y="264"/>
                  </a:cubicBezTo>
                  <a:cubicBezTo>
                    <a:pt x="3090" y="264"/>
                    <a:pt x="3333" y="273"/>
                    <a:pt x="3583" y="295"/>
                  </a:cubicBezTo>
                  <a:cubicBezTo>
                    <a:pt x="5485" y="433"/>
                    <a:pt x="6884" y="1206"/>
                    <a:pt x="7041" y="1206"/>
                  </a:cubicBezTo>
                  <a:cubicBezTo>
                    <a:pt x="7049" y="1206"/>
                    <a:pt x="7053" y="1204"/>
                    <a:pt x="7055" y="1200"/>
                  </a:cubicBezTo>
                  <a:cubicBezTo>
                    <a:pt x="7070" y="1174"/>
                    <a:pt x="6736" y="928"/>
                    <a:pt x="6127" y="655"/>
                  </a:cubicBezTo>
                  <a:cubicBezTo>
                    <a:pt x="5520" y="381"/>
                    <a:pt x="4625" y="108"/>
                    <a:pt x="3604" y="25"/>
                  </a:cubicBezTo>
                  <a:cubicBezTo>
                    <a:pt x="3392" y="9"/>
                    <a:pt x="3183" y="1"/>
                    <a:pt x="298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37"/>
            <p:cNvSpPr/>
            <p:nvPr/>
          </p:nvSpPr>
          <p:spPr>
            <a:xfrm>
              <a:off x="2338725" y="4455475"/>
              <a:ext cx="412175" cy="537875"/>
            </a:xfrm>
            <a:custGeom>
              <a:rect b="b" l="l" r="r" t="t"/>
              <a:pathLst>
                <a:path extrusionOk="0" h="21515" w="16487">
                  <a:moveTo>
                    <a:pt x="16426" y="0"/>
                  </a:moveTo>
                  <a:cubicBezTo>
                    <a:pt x="16333" y="0"/>
                    <a:pt x="12635" y="4761"/>
                    <a:pt x="8136" y="10675"/>
                  </a:cubicBezTo>
                  <a:cubicBezTo>
                    <a:pt x="3615" y="16617"/>
                    <a:pt x="1" y="21469"/>
                    <a:pt x="60" y="21514"/>
                  </a:cubicBezTo>
                  <a:cubicBezTo>
                    <a:pt x="61" y="21515"/>
                    <a:pt x="61" y="21515"/>
                    <a:pt x="61" y="21515"/>
                  </a:cubicBezTo>
                  <a:cubicBezTo>
                    <a:pt x="155" y="21515"/>
                    <a:pt x="3855" y="16751"/>
                    <a:pt x="8351" y="10839"/>
                  </a:cubicBezTo>
                  <a:cubicBezTo>
                    <a:pt x="12870" y="4899"/>
                    <a:pt x="16487" y="46"/>
                    <a:pt x="16427" y="0"/>
                  </a:cubicBezTo>
                  <a:cubicBezTo>
                    <a:pt x="16427" y="0"/>
                    <a:pt x="16427" y="0"/>
                    <a:pt x="1642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37"/>
            <p:cNvSpPr/>
            <p:nvPr/>
          </p:nvSpPr>
          <p:spPr>
            <a:xfrm>
              <a:off x="2543475" y="3306650"/>
              <a:ext cx="163000" cy="63225"/>
            </a:xfrm>
            <a:custGeom>
              <a:rect b="b" l="l" r="r" t="t"/>
              <a:pathLst>
                <a:path extrusionOk="0" h="2529" w="6520">
                  <a:moveTo>
                    <a:pt x="28" y="1"/>
                  </a:moveTo>
                  <a:cubicBezTo>
                    <a:pt x="27" y="1"/>
                    <a:pt x="26" y="1"/>
                    <a:pt x="25" y="1"/>
                  </a:cubicBezTo>
                  <a:cubicBezTo>
                    <a:pt x="0" y="5"/>
                    <a:pt x="79" y="480"/>
                    <a:pt x="534" y="1086"/>
                  </a:cubicBezTo>
                  <a:cubicBezTo>
                    <a:pt x="971" y="1683"/>
                    <a:pt x="1860" y="2382"/>
                    <a:pt x="3032" y="2511"/>
                  </a:cubicBezTo>
                  <a:cubicBezTo>
                    <a:pt x="3150" y="2523"/>
                    <a:pt x="3267" y="2529"/>
                    <a:pt x="3383" y="2529"/>
                  </a:cubicBezTo>
                  <a:cubicBezTo>
                    <a:pt x="4406" y="2529"/>
                    <a:pt x="5277" y="2082"/>
                    <a:pt x="5772" y="1639"/>
                  </a:cubicBezTo>
                  <a:cubicBezTo>
                    <a:pt x="6343" y="1141"/>
                    <a:pt x="6520" y="692"/>
                    <a:pt x="6496" y="684"/>
                  </a:cubicBezTo>
                  <a:cubicBezTo>
                    <a:pt x="6494" y="683"/>
                    <a:pt x="6493" y="682"/>
                    <a:pt x="6491" y="682"/>
                  </a:cubicBezTo>
                  <a:cubicBezTo>
                    <a:pt x="6439" y="682"/>
                    <a:pt x="6203" y="1071"/>
                    <a:pt x="5652" y="1490"/>
                  </a:cubicBezTo>
                  <a:cubicBezTo>
                    <a:pt x="5156" y="1874"/>
                    <a:pt x="4340" y="2259"/>
                    <a:pt x="3403" y="2259"/>
                  </a:cubicBezTo>
                  <a:cubicBezTo>
                    <a:pt x="3291" y="2259"/>
                    <a:pt x="3176" y="2253"/>
                    <a:pt x="3061" y="2242"/>
                  </a:cubicBezTo>
                  <a:cubicBezTo>
                    <a:pt x="1983" y="2123"/>
                    <a:pt x="1135" y="1503"/>
                    <a:pt x="683" y="966"/>
                  </a:cubicBezTo>
                  <a:cubicBezTo>
                    <a:pt x="224" y="434"/>
                    <a:pt x="77" y="1"/>
                    <a:pt x="2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37"/>
            <p:cNvSpPr/>
            <p:nvPr/>
          </p:nvSpPr>
          <p:spPr>
            <a:xfrm>
              <a:off x="2176900" y="1804100"/>
              <a:ext cx="89900" cy="390875"/>
            </a:xfrm>
            <a:custGeom>
              <a:rect b="b" l="l" r="r" t="t"/>
              <a:pathLst>
                <a:path extrusionOk="0" h="15635" w="3596">
                  <a:moveTo>
                    <a:pt x="2987" y="0"/>
                  </a:moveTo>
                  <a:cubicBezTo>
                    <a:pt x="1056" y="2144"/>
                    <a:pt x="1" y="5057"/>
                    <a:pt x="113" y="7940"/>
                  </a:cubicBezTo>
                  <a:cubicBezTo>
                    <a:pt x="225" y="10824"/>
                    <a:pt x="1503" y="13647"/>
                    <a:pt x="3596" y="15634"/>
                  </a:cubicBezTo>
                  <a:lnTo>
                    <a:pt x="298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37"/>
            <p:cNvSpPr/>
            <p:nvPr/>
          </p:nvSpPr>
          <p:spPr>
            <a:xfrm>
              <a:off x="2002025" y="2399600"/>
              <a:ext cx="206125" cy="409350"/>
            </a:xfrm>
            <a:custGeom>
              <a:rect b="b" l="l" r="r" t="t"/>
              <a:pathLst>
                <a:path extrusionOk="0" h="16374" w="8245">
                  <a:moveTo>
                    <a:pt x="3372" y="0"/>
                  </a:moveTo>
                  <a:cubicBezTo>
                    <a:pt x="3372" y="0"/>
                    <a:pt x="579" y="3154"/>
                    <a:pt x="1" y="15220"/>
                  </a:cubicBezTo>
                  <a:cubicBezTo>
                    <a:pt x="1" y="15220"/>
                    <a:pt x="6077" y="16373"/>
                    <a:pt x="7704" y="16373"/>
                  </a:cubicBezTo>
                  <a:cubicBezTo>
                    <a:pt x="7938" y="16373"/>
                    <a:pt x="8080" y="16349"/>
                    <a:pt x="8099" y="16295"/>
                  </a:cubicBezTo>
                  <a:cubicBezTo>
                    <a:pt x="8244" y="15860"/>
                    <a:pt x="3372" y="0"/>
                    <a:pt x="337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37"/>
            <p:cNvSpPr/>
            <p:nvPr/>
          </p:nvSpPr>
          <p:spPr>
            <a:xfrm>
              <a:off x="2052550" y="2251325"/>
              <a:ext cx="909800" cy="1026800"/>
            </a:xfrm>
            <a:custGeom>
              <a:rect b="b" l="l" r="r" t="t"/>
              <a:pathLst>
                <a:path extrusionOk="0" h="41072" w="36392">
                  <a:moveTo>
                    <a:pt x="33465" y="0"/>
                  </a:moveTo>
                  <a:cubicBezTo>
                    <a:pt x="28040" y="917"/>
                    <a:pt x="19840" y="1937"/>
                    <a:pt x="19840" y="1937"/>
                  </a:cubicBezTo>
                  <a:lnTo>
                    <a:pt x="18619" y="2040"/>
                  </a:lnTo>
                  <a:cubicBezTo>
                    <a:pt x="18619" y="2040"/>
                    <a:pt x="10154" y="2482"/>
                    <a:pt x="9974" y="2503"/>
                  </a:cubicBezTo>
                  <a:cubicBezTo>
                    <a:pt x="6432" y="2932"/>
                    <a:pt x="2313" y="3203"/>
                    <a:pt x="806" y="6992"/>
                  </a:cubicBezTo>
                  <a:cubicBezTo>
                    <a:pt x="1" y="9019"/>
                    <a:pt x="766" y="12062"/>
                    <a:pt x="2080" y="15198"/>
                  </a:cubicBezTo>
                  <a:lnTo>
                    <a:pt x="5211" y="24829"/>
                  </a:lnTo>
                  <a:cubicBezTo>
                    <a:pt x="6461" y="30124"/>
                    <a:pt x="4466" y="29872"/>
                    <a:pt x="3372" y="35200"/>
                  </a:cubicBezTo>
                  <a:cubicBezTo>
                    <a:pt x="3206" y="36007"/>
                    <a:pt x="2622" y="40332"/>
                    <a:pt x="2639" y="41072"/>
                  </a:cubicBezTo>
                  <a:lnTo>
                    <a:pt x="27054" y="41072"/>
                  </a:lnTo>
                  <a:lnTo>
                    <a:pt x="26660" y="37257"/>
                  </a:lnTo>
                  <a:cubicBezTo>
                    <a:pt x="26660" y="37257"/>
                    <a:pt x="23870" y="22747"/>
                    <a:pt x="23890" y="22556"/>
                  </a:cubicBezTo>
                  <a:lnTo>
                    <a:pt x="24330" y="21631"/>
                  </a:lnTo>
                  <a:cubicBezTo>
                    <a:pt x="25482" y="19210"/>
                    <a:pt x="25522" y="16407"/>
                    <a:pt x="24437" y="13954"/>
                  </a:cubicBezTo>
                  <a:lnTo>
                    <a:pt x="36392" y="9866"/>
                  </a:lnTo>
                  <a:lnTo>
                    <a:pt x="3346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37"/>
            <p:cNvSpPr/>
            <p:nvPr/>
          </p:nvSpPr>
          <p:spPr>
            <a:xfrm>
              <a:off x="2616175" y="2501850"/>
              <a:ext cx="343525" cy="122050"/>
            </a:xfrm>
            <a:custGeom>
              <a:rect b="b" l="l" r="r" t="t"/>
              <a:pathLst>
                <a:path extrusionOk="0" h="4882" w="13741">
                  <a:moveTo>
                    <a:pt x="13720" y="1"/>
                  </a:moveTo>
                  <a:cubicBezTo>
                    <a:pt x="13668" y="1"/>
                    <a:pt x="13477" y="45"/>
                    <a:pt x="13173" y="126"/>
                  </a:cubicBezTo>
                  <a:cubicBezTo>
                    <a:pt x="12816" y="222"/>
                    <a:pt x="12302" y="370"/>
                    <a:pt x="11670" y="556"/>
                  </a:cubicBezTo>
                  <a:cubicBezTo>
                    <a:pt x="10405" y="932"/>
                    <a:pt x="8662" y="1461"/>
                    <a:pt x="6743" y="2075"/>
                  </a:cubicBezTo>
                  <a:cubicBezTo>
                    <a:pt x="4822" y="2690"/>
                    <a:pt x="3108" y="3331"/>
                    <a:pt x="1904" y="3883"/>
                  </a:cubicBezTo>
                  <a:cubicBezTo>
                    <a:pt x="1300" y="4152"/>
                    <a:pt x="823" y="4399"/>
                    <a:pt x="497" y="4575"/>
                  </a:cubicBezTo>
                  <a:cubicBezTo>
                    <a:pt x="175" y="4755"/>
                    <a:pt x="1" y="4863"/>
                    <a:pt x="9" y="4879"/>
                  </a:cubicBezTo>
                  <a:cubicBezTo>
                    <a:pt x="10" y="4881"/>
                    <a:pt x="13" y="4882"/>
                    <a:pt x="16" y="4882"/>
                  </a:cubicBezTo>
                  <a:cubicBezTo>
                    <a:pt x="54" y="4882"/>
                    <a:pt x="239" y="4806"/>
                    <a:pt x="544" y="4669"/>
                  </a:cubicBezTo>
                  <a:cubicBezTo>
                    <a:pt x="883" y="4525"/>
                    <a:pt x="1369" y="4305"/>
                    <a:pt x="1979" y="4058"/>
                  </a:cubicBezTo>
                  <a:cubicBezTo>
                    <a:pt x="3196" y="3556"/>
                    <a:pt x="4909" y="2947"/>
                    <a:pt x="6826" y="2333"/>
                  </a:cubicBezTo>
                  <a:cubicBezTo>
                    <a:pt x="8742" y="1721"/>
                    <a:pt x="10477" y="1161"/>
                    <a:pt x="11727" y="740"/>
                  </a:cubicBezTo>
                  <a:cubicBezTo>
                    <a:pt x="12354" y="529"/>
                    <a:pt x="12857" y="354"/>
                    <a:pt x="13205" y="228"/>
                  </a:cubicBezTo>
                  <a:cubicBezTo>
                    <a:pt x="13552" y="100"/>
                    <a:pt x="13741" y="22"/>
                    <a:pt x="13735" y="5"/>
                  </a:cubicBezTo>
                  <a:cubicBezTo>
                    <a:pt x="13734" y="2"/>
                    <a:pt x="13729" y="1"/>
                    <a:pt x="1372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37"/>
            <p:cNvSpPr/>
            <p:nvPr/>
          </p:nvSpPr>
          <p:spPr>
            <a:xfrm>
              <a:off x="2117975" y="2367250"/>
              <a:ext cx="806125" cy="6800"/>
            </a:xfrm>
            <a:custGeom>
              <a:rect b="b" l="l" r="r" t="t"/>
              <a:pathLst>
                <a:path extrusionOk="0" h="272" w="32245">
                  <a:moveTo>
                    <a:pt x="16122" y="0"/>
                  </a:moveTo>
                  <a:cubicBezTo>
                    <a:pt x="7217" y="0"/>
                    <a:pt x="0" y="61"/>
                    <a:pt x="0" y="137"/>
                  </a:cubicBezTo>
                  <a:cubicBezTo>
                    <a:pt x="0" y="211"/>
                    <a:pt x="7217" y="271"/>
                    <a:pt x="16122" y="271"/>
                  </a:cubicBezTo>
                  <a:cubicBezTo>
                    <a:pt x="25026" y="271"/>
                    <a:pt x="32245" y="211"/>
                    <a:pt x="32245" y="137"/>
                  </a:cubicBezTo>
                  <a:cubicBezTo>
                    <a:pt x="32245" y="61"/>
                    <a:pt x="25026" y="0"/>
                    <a:pt x="16122"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37"/>
            <p:cNvSpPr/>
            <p:nvPr/>
          </p:nvSpPr>
          <p:spPr>
            <a:xfrm>
              <a:off x="2045625" y="2487125"/>
              <a:ext cx="897075" cy="6825"/>
            </a:xfrm>
            <a:custGeom>
              <a:rect b="b" l="l" r="r" t="t"/>
              <a:pathLst>
                <a:path extrusionOk="0" h="273" w="35883">
                  <a:moveTo>
                    <a:pt x="17942" y="0"/>
                  </a:moveTo>
                  <a:cubicBezTo>
                    <a:pt x="8032" y="0"/>
                    <a:pt x="1" y="61"/>
                    <a:pt x="1" y="136"/>
                  </a:cubicBezTo>
                  <a:cubicBezTo>
                    <a:pt x="1" y="212"/>
                    <a:pt x="8032" y="272"/>
                    <a:pt x="17942" y="272"/>
                  </a:cubicBezTo>
                  <a:cubicBezTo>
                    <a:pt x="27849" y="272"/>
                    <a:pt x="35882" y="210"/>
                    <a:pt x="35882" y="136"/>
                  </a:cubicBezTo>
                  <a:cubicBezTo>
                    <a:pt x="35882" y="61"/>
                    <a:pt x="27849" y="0"/>
                    <a:pt x="17942"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37"/>
            <p:cNvSpPr/>
            <p:nvPr/>
          </p:nvSpPr>
          <p:spPr>
            <a:xfrm>
              <a:off x="2020800" y="2623550"/>
              <a:ext cx="74800" cy="6800"/>
            </a:xfrm>
            <a:custGeom>
              <a:rect b="b" l="l" r="r" t="t"/>
              <a:pathLst>
                <a:path extrusionOk="0" h="272" w="2992">
                  <a:moveTo>
                    <a:pt x="1496" y="1"/>
                  </a:moveTo>
                  <a:cubicBezTo>
                    <a:pt x="670" y="1"/>
                    <a:pt x="1" y="61"/>
                    <a:pt x="1" y="137"/>
                  </a:cubicBezTo>
                  <a:cubicBezTo>
                    <a:pt x="1" y="211"/>
                    <a:pt x="670" y="271"/>
                    <a:pt x="1496" y="271"/>
                  </a:cubicBezTo>
                  <a:cubicBezTo>
                    <a:pt x="2322" y="271"/>
                    <a:pt x="2992" y="211"/>
                    <a:pt x="2992" y="137"/>
                  </a:cubicBezTo>
                  <a:cubicBezTo>
                    <a:pt x="2992" y="61"/>
                    <a:pt x="2322" y="1"/>
                    <a:pt x="1496" y="1"/>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37"/>
            <p:cNvSpPr/>
            <p:nvPr/>
          </p:nvSpPr>
          <p:spPr>
            <a:xfrm>
              <a:off x="2095575" y="2627675"/>
              <a:ext cx="586700" cy="6825"/>
            </a:xfrm>
            <a:custGeom>
              <a:rect b="b" l="l" r="r" t="t"/>
              <a:pathLst>
                <a:path extrusionOk="0" h="273" w="23468">
                  <a:moveTo>
                    <a:pt x="11734" y="0"/>
                  </a:moveTo>
                  <a:cubicBezTo>
                    <a:pt x="5253" y="0"/>
                    <a:pt x="1" y="61"/>
                    <a:pt x="1" y="136"/>
                  </a:cubicBezTo>
                  <a:cubicBezTo>
                    <a:pt x="1" y="212"/>
                    <a:pt x="5253" y="272"/>
                    <a:pt x="11734" y="272"/>
                  </a:cubicBezTo>
                  <a:cubicBezTo>
                    <a:pt x="18213" y="272"/>
                    <a:pt x="23468" y="212"/>
                    <a:pt x="23468" y="136"/>
                  </a:cubicBezTo>
                  <a:cubicBezTo>
                    <a:pt x="23468" y="61"/>
                    <a:pt x="18213" y="0"/>
                    <a:pt x="11734"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37"/>
            <p:cNvSpPr/>
            <p:nvPr/>
          </p:nvSpPr>
          <p:spPr>
            <a:xfrm>
              <a:off x="2142775" y="2768250"/>
              <a:ext cx="526550" cy="6800"/>
            </a:xfrm>
            <a:custGeom>
              <a:rect b="b" l="l" r="r" t="t"/>
              <a:pathLst>
                <a:path extrusionOk="0" h="272" w="21062">
                  <a:moveTo>
                    <a:pt x="10531" y="0"/>
                  </a:moveTo>
                  <a:cubicBezTo>
                    <a:pt x="4715" y="0"/>
                    <a:pt x="0" y="60"/>
                    <a:pt x="0" y="135"/>
                  </a:cubicBezTo>
                  <a:cubicBezTo>
                    <a:pt x="0" y="211"/>
                    <a:pt x="4716" y="271"/>
                    <a:pt x="10531" y="271"/>
                  </a:cubicBezTo>
                  <a:cubicBezTo>
                    <a:pt x="16347" y="271"/>
                    <a:pt x="21062" y="211"/>
                    <a:pt x="21062" y="135"/>
                  </a:cubicBezTo>
                  <a:cubicBezTo>
                    <a:pt x="21062" y="60"/>
                    <a:pt x="16348" y="0"/>
                    <a:pt x="10531"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37"/>
            <p:cNvSpPr/>
            <p:nvPr/>
          </p:nvSpPr>
          <p:spPr>
            <a:xfrm>
              <a:off x="2188250" y="2898450"/>
              <a:ext cx="477250" cy="6825"/>
            </a:xfrm>
            <a:custGeom>
              <a:rect b="b" l="l" r="r" t="t"/>
              <a:pathLst>
                <a:path extrusionOk="0" h="273" w="19090">
                  <a:moveTo>
                    <a:pt x="9546" y="0"/>
                  </a:moveTo>
                  <a:cubicBezTo>
                    <a:pt x="4273" y="0"/>
                    <a:pt x="0" y="61"/>
                    <a:pt x="0" y="136"/>
                  </a:cubicBezTo>
                  <a:cubicBezTo>
                    <a:pt x="0" y="212"/>
                    <a:pt x="4275" y="272"/>
                    <a:pt x="9546" y="272"/>
                  </a:cubicBezTo>
                  <a:cubicBezTo>
                    <a:pt x="14817" y="272"/>
                    <a:pt x="19090" y="210"/>
                    <a:pt x="19090" y="136"/>
                  </a:cubicBezTo>
                  <a:cubicBezTo>
                    <a:pt x="19090" y="61"/>
                    <a:pt x="14818" y="0"/>
                    <a:pt x="9546"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37"/>
            <p:cNvSpPr/>
            <p:nvPr/>
          </p:nvSpPr>
          <p:spPr>
            <a:xfrm>
              <a:off x="2175825" y="3003875"/>
              <a:ext cx="510575" cy="6800"/>
            </a:xfrm>
            <a:custGeom>
              <a:rect b="b" l="l" r="r" t="t"/>
              <a:pathLst>
                <a:path extrusionOk="0" h="272" w="20423">
                  <a:moveTo>
                    <a:pt x="10212" y="0"/>
                  </a:moveTo>
                  <a:cubicBezTo>
                    <a:pt x="4572" y="0"/>
                    <a:pt x="1" y="61"/>
                    <a:pt x="1" y="135"/>
                  </a:cubicBezTo>
                  <a:cubicBezTo>
                    <a:pt x="1" y="210"/>
                    <a:pt x="4573" y="271"/>
                    <a:pt x="10212" y="271"/>
                  </a:cubicBezTo>
                  <a:cubicBezTo>
                    <a:pt x="15851" y="271"/>
                    <a:pt x="20422" y="210"/>
                    <a:pt x="20422" y="135"/>
                  </a:cubicBezTo>
                  <a:cubicBezTo>
                    <a:pt x="20422" y="61"/>
                    <a:pt x="15852" y="0"/>
                    <a:pt x="10212"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37"/>
            <p:cNvSpPr/>
            <p:nvPr/>
          </p:nvSpPr>
          <p:spPr>
            <a:xfrm>
              <a:off x="2138650" y="3138250"/>
              <a:ext cx="580800" cy="6800"/>
            </a:xfrm>
            <a:custGeom>
              <a:rect b="b" l="l" r="r" t="t"/>
              <a:pathLst>
                <a:path extrusionOk="0" h="272" w="23232">
                  <a:moveTo>
                    <a:pt x="11617" y="0"/>
                  </a:moveTo>
                  <a:cubicBezTo>
                    <a:pt x="5200" y="0"/>
                    <a:pt x="0" y="60"/>
                    <a:pt x="0" y="135"/>
                  </a:cubicBezTo>
                  <a:cubicBezTo>
                    <a:pt x="0" y="210"/>
                    <a:pt x="5202" y="271"/>
                    <a:pt x="11617" y="271"/>
                  </a:cubicBezTo>
                  <a:cubicBezTo>
                    <a:pt x="18031" y="271"/>
                    <a:pt x="23232" y="210"/>
                    <a:pt x="23232" y="135"/>
                  </a:cubicBezTo>
                  <a:cubicBezTo>
                    <a:pt x="23232" y="61"/>
                    <a:pt x="18034" y="0"/>
                    <a:pt x="11617"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37"/>
            <p:cNvSpPr/>
            <p:nvPr/>
          </p:nvSpPr>
          <p:spPr>
            <a:xfrm>
              <a:off x="2070875" y="2545575"/>
              <a:ext cx="108750" cy="315250"/>
            </a:xfrm>
            <a:custGeom>
              <a:rect b="b" l="l" r="r" t="t"/>
              <a:pathLst>
                <a:path extrusionOk="0" h="12610" w="4350">
                  <a:moveTo>
                    <a:pt x="19" y="0"/>
                  </a:moveTo>
                  <a:cubicBezTo>
                    <a:pt x="19" y="0"/>
                    <a:pt x="19" y="1"/>
                    <a:pt x="19" y="1"/>
                  </a:cubicBezTo>
                  <a:cubicBezTo>
                    <a:pt x="1" y="4"/>
                    <a:pt x="34" y="189"/>
                    <a:pt x="103" y="520"/>
                  </a:cubicBezTo>
                  <a:cubicBezTo>
                    <a:pt x="174" y="850"/>
                    <a:pt x="297" y="1324"/>
                    <a:pt x="460" y="1906"/>
                  </a:cubicBezTo>
                  <a:cubicBezTo>
                    <a:pt x="787" y="3069"/>
                    <a:pt x="1306" y="4657"/>
                    <a:pt x="1939" y="6388"/>
                  </a:cubicBezTo>
                  <a:cubicBezTo>
                    <a:pt x="2568" y="8118"/>
                    <a:pt x="3172" y="9671"/>
                    <a:pt x="3602" y="10797"/>
                  </a:cubicBezTo>
                  <a:lnTo>
                    <a:pt x="4115" y="12129"/>
                  </a:lnTo>
                  <a:cubicBezTo>
                    <a:pt x="4236" y="12439"/>
                    <a:pt x="4311" y="12609"/>
                    <a:pt x="4330" y="12609"/>
                  </a:cubicBezTo>
                  <a:cubicBezTo>
                    <a:pt x="4330" y="12609"/>
                    <a:pt x="4331" y="12609"/>
                    <a:pt x="4331" y="12609"/>
                  </a:cubicBezTo>
                  <a:cubicBezTo>
                    <a:pt x="4349" y="12604"/>
                    <a:pt x="4308" y="12420"/>
                    <a:pt x="4215" y="12096"/>
                  </a:cubicBezTo>
                  <a:cubicBezTo>
                    <a:pt x="4122" y="11771"/>
                    <a:pt x="3977" y="11304"/>
                    <a:pt x="3782" y="10733"/>
                  </a:cubicBezTo>
                  <a:cubicBezTo>
                    <a:pt x="3399" y="9587"/>
                    <a:pt x="2821" y="8023"/>
                    <a:pt x="2193" y="6295"/>
                  </a:cubicBezTo>
                  <a:cubicBezTo>
                    <a:pt x="1562" y="4567"/>
                    <a:pt x="1018" y="2995"/>
                    <a:pt x="643" y="1851"/>
                  </a:cubicBezTo>
                  <a:cubicBezTo>
                    <a:pt x="272" y="714"/>
                    <a:pt x="62" y="0"/>
                    <a:pt x="1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4" name="Google Shape;844;p37"/>
          <p:cNvSpPr txBox="1"/>
          <p:nvPr>
            <p:ph type="title"/>
          </p:nvPr>
        </p:nvSpPr>
        <p:spPr>
          <a:xfrm>
            <a:off x="935650" y="1941800"/>
            <a:ext cx="2096100" cy="4038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Research</a:t>
            </a:r>
            <a:endParaRPr/>
          </a:p>
        </p:txBody>
      </p:sp>
      <p:sp>
        <p:nvSpPr>
          <p:cNvPr id="845" name="Google Shape;845;p37"/>
          <p:cNvSpPr txBox="1"/>
          <p:nvPr>
            <p:ph idx="1" type="subTitle"/>
          </p:nvPr>
        </p:nvSpPr>
        <p:spPr>
          <a:xfrm>
            <a:off x="935650" y="2304975"/>
            <a:ext cx="2096100" cy="499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Venus is the second planet from the Sun</a:t>
            </a:r>
            <a:endParaRPr/>
          </a:p>
        </p:txBody>
      </p:sp>
      <p:sp>
        <p:nvSpPr>
          <p:cNvPr id="846" name="Google Shape;846;p37"/>
          <p:cNvSpPr txBox="1"/>
          <p:nvPr>
            <p:ph idx="2" type="title"/>
          </p:nvPr>
        </p:nvSpPr>
        <p:spPr>
          <a:xfrm>
            <a:off x="935650" y="3366825"/>
            <a:ext cx="2096100" cy="4038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Data Study</a:t>
            </a:r>
            <a:endParaRPr/>
          </a:p>
        </p:txBody>
      </p:sp>
      <p:sp>
        <p:nvSpPr>
          <p:cNvPr id="847" name="Google Shape;847;p37"/>
          <p:cNvSpPr txBox="1"/>
          <p:nvPr>
            <p:ph idx="3" type="subTitle"/>
          </p:nvPr>
        </p:nvSpPr>
        <p:spPr>
          <a:xfrm>
            <a:off x="935650" y="3730125"/>
            <a:ext cx="2096100" cy="499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Despite being red, Mars is actually a cold place</a:t>
            </a:r>
            <a:endParaRPr/>
          </a:p>
          <a:p>
            <a:pPr indent="0" lvl="0" marL="0" rtl="0" algn="r">
              <a:spcBef>
                <a:spcPts val="0"/>
              </a:spcBef>
              <a:spcAft>
                <a:spcPts val="0"/>
              </a:spcAft>
              <a:buNone/>
            </a:pPr>
            <a:r>
              <a:t/>
            </a:r>
            <a:endParaRPr/>
          </a:p>
        </p:txBody>
      </p:sp>
      <p:sp>
        <p:nvSpPr>
          <p:cNvPr id="848" name="Google Shape;848;p37"/>
          <p:cNvSpPr txBox="1"/>
          <p:nvPr>
            <p:ph idx="4" type="title"/>
          </p:nvPr>
        </p:nvSpPr>
        <p:spPr>
          <a:xfrm>
            <a:off x="6112225" y="1941800"/>
            <a:ext cx="2096100" cy="403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Analysis</a:t>
            </a:r>
            <a:endParaRPr/>
          </a:p>
        </p:txBody>
      </p:sp>
      <p:sp>
        <p:nvSpPr>
          <p:cNvPr id="849" name="Google Shape;849;p37"/>
          <p:cNvSpPr txBox="1"/>
          <p:nvPr>
            <p:ph idx="5" type="subTitle"/>
          </p:nvPr>
        </p:nvSpPr>
        <p:spPr>
          <a:xfrm>
            <a:off x="6112225" y="2304975"/>
            <a:ext cx="2096100" cy="499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 is the biggest planet</a:t>
            </a:r>
            <a:endParaRPr/>
          </a:p>
          <a:p>
            <a:pPr indent="0" lvl="0" marL="0" rtl="0" algn="l">
              <a:spcBef>
                <a:spcPts val="0"/>
              </a:spcBef>
              <a:spcAft>
                <a:spcPts val="0"/>
              </a:spcAft>
              <a:buNone/>
            </a:pPr>
            <a:r>
              <a:rPr lang="en"/>
              <a:t>in the Solar System</a:t>
            </a:r>
            <a:endParaRPr/>
          </a:p>
          <a:p>
            <a:pPr indent="0" lvl="0" marL="0" rtl="0" algn="l">
              <a:spcBef>
                <a:spcPts val="0"/>
              </a:spcBef>
              <a:spcAft>
                <a:spcPts val="0"/>
              </a:spcAft>
              <a:buNone/>
            </a:pPr>
            <a:r>
              <a:t/>
            </a:r>
            <a:endParaRPr/>
          </a:p>
        </p:txBody>
      </p:sp>
      <p:sp>
        <p:nvSpPr>
          <p:cNvPr id="850" name="Google Shape;850;p37"/>
          <p:cNvSpPr txBox="1"/>
          <p:nvPr>
            <p:ph idx="6" type="title"/>
          </p:nvPr>
        </p:nvSpPr>
        <p:spPr>
          <a:xfrm>
            <a:off x="6112225" y="3366825"/>
            <a:ext cx="2096100" cy="403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Comparison</a:t>
            </a:r>
            <a:endParaRPr/>
          </a:p>
        </p:txBody>
      </p:sp>
      <p:sp>
        <p:nvSpPr>
          <p:cNvPr id="851" name="Google Shape;851;p37"/>
          <p:cNvSpPr txBox="1"/>
          <p:nvPr>
            <p:ph idx="7" type="subTitle"/>
          </p:nvPr>
        </p:nvSpPr>
        <p:spPr>
          <a:xfrm>
            <a:off x="6112225" y="3730125"/>
            <a:ext cx="2096100" cy="499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Saturn is composed mostly of hydrogen and helium</a:t>
            </a:r>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5" name="Shape 855"/>
        <p:cNvGrpSpPr/>
        <p:nvPr/>
      </p:nvGrpSpPr>
      <p:grpSpPr>
        <a:xfrm>
          <a:off x="0" y="0"/>
          <a:ext cx="0" cy="0"/>
          <a:chOff x="0" y="0"/>
          <a:chExt cx="0" cy="0"/>
        </a:xfrm>
      </p:grpSpPr>
      <p:sp>
        <p:nvSpPr>
          <p:cNvPr id="856" name="Google Shape;856;p38"/>
          <p:cNvSpPr txBox="1"/>
          <p:nvPr>
            <p:ph type="title"/>
          </p:nvPr>
        </p:nvSpPr>
        <p:spPr>
          <a:xfrm>
            <a:off x="768900" y="403200"/>
            <a:ext cx="3756300" cy="755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Table</a:t>
            </a:r>
            <a:endParaRPr/>
          </a:p>
        </p:txBody>
      </p:sp>
      <p:graphicFrame>
        <p:nvGraphicFramePr>
          <p:cNvPr id="857" name="Google Shape;857;p38"/>
          <p:cNvGraphicFramePr/>
          <p:nvPr/>
        </p:nvGraphicFramePr>
        <p:xfrm>
          <a:off x="952500" y="1931975"/>
          <a:ext cx="3000000" cy="3000000"/>
        </p:xfrm>
        <a:graphic>
          <a:graphicData uri="http://schemas.openxmlformats.org/drawingml/2006/table">
            <a:tbl>
              <a:tblPr>
                <a:noFill/>
                <a:tableStyleId>{4BF67916-841A-42B1-8925-D4DC522297F5}</a:tableStyleId>
              </a:tblPr>
              <a:tblGrid>
                <a:gridCol w="1447800"/>
                <a:gridCol w="1447800"/>
                <a:gridCol w="1447800"/>
                <a:gridCol w="1447800"/>
                <a:gridCol w="1447800"/>
              </a:tblGrid>
              <a:tr h="494575">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lt1"/>
                          </a:solidFill>
                          <a:latin typeface="Righteous"/>
                          <a:ea typeface="Righteous"/>
                          <a:cs typeface="Righteous"/>
                          <a:sym typeface="Righteous"/>
                        </a:rPr>
                        <a:t>Test 1</a:t>
                      </a:r>
                      <a:endParaRPr sz="1600">
                        <a:solidFill>
                          <a:schemeClr val="lt1"/>
                        </a:solidFill>
                        <a:latin typeface="Righteous"/>
                        <a:ea typeface="Righteous"/>
                        <a:cs typeface="Righteous"/>
                        <a:sym typeface="Righteous"/>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sz="1600">
                          <a:solidFill>
                            <a:schemeClr val="lt1"/>
                          </a:solidFill>
                          <a:latin typeface="Righteous"/>
                          <a:ea typeface="Righteous"/>
                          <a:cs typeface="Righteous"/>
                          <a:sym typeface="Righteous"/>
                        </a:rPr>
                        <a:t>Test 2</a:t>
                      </a:r>
                      <a:endParaRPr sz="1600">
                        <a:solidFill>
                          <a:schemeClr val="lt1"/>
                        </a:solidFill>
                        <a:latin typeface="Righteous"/>
                        <a:ea typeface="Righteous"/>
                        <a:cs typeface="Righteous"/>
                        <a:sym typeface="Righteous"/>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sz="1600">
                          <a:solidFill>
                            <a:schemeClr val="lt1"/>
                          </a:solidFill>
                          <a:latin typeface="Righteous"/>
                          <a:ea typeface="Righteous"/>
                          <a:cs typeface="Righteous"/>
                          <a:sym typeface="Righteous"/>
                        </a:rPr>
                        <a:t>Test 3</a:t>
                      </a:r>
                      <a:endParaRPr sz="1600">
                        <a:solidFill>
                          <a:schemeClr val="lt1"/>
                        </a:solidFill>
                        <a:latin typeface="Righteous"/>
                        <a:ea typeface="Righteous"/>
                        <a:cs typeface="Righteous"/>
                        <a:sym typeface="Righteous"/>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sz="1600">
                          <a:solidFill>
                            <a:schemeClr val="lt1"/>
                          </a:solidFill>
                          <a:latin typeface="Righteous"/>
                          <a:ea typeface="Righteous"/>
                          <a:cs typeface="Righteous"/>
                          <a:sym typeface="Righteous"/>
                        </a:rPr>
                        <a:t>Test 4</a:t>
                      </a:r>
                      <a:endParaRPr sz="1600">
                        <a:solidFill>
                          <a:schemeClr val="lt1"/>
                        </a:solidFill>
                        <a:latin typeface="Righteous"/>
                        <a:ea typeface="Righteous"/>
                        <a:cs typeface="Righteous"/>
                        <a:sym typeface="Righteous"/>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solidFill>
                      <a:schemeClr val="accent1"/>
                    </a:solidFill>
                  </a:tcPr>
                </a:tc>
              </a:tr>
              <a:tr h="494575">
                <a:tc>
                  <a:txBody>
                    <a:bodyPr/>
                    <a:lstStyle/>
                    <a:p>
                      <a:pPr indent="0" lvl="0" marL="0" rtl="0" algn="ctr">
                        <a:spcBef>
                          <a:spcPts val="0"/>
                        </a:spcBef>
                        <a:spcAft>
                          <a:spcPts val="0"/>
                        </a:spcAft>
                        <a:buNone/>
                      </a:pPr>
                      <a:r>
                        <a:rPr lang="en" sz="1600">
                          <a:solidFill>
                            <a:schemeClr val="lt1"/>
                          </a:solidFill>
                          <a:latin typeface="Righteous"/>
                          <a:ea typeface="Righteous"/>
                          <a:cs typeface="Righteous"/>
                          <a:sym typeface="Righteous"/>
                        </a:rPr>
                        <a:t>Concept </a:t>
                      </a:r>
                      <a:r>
                        <a:rPr lang="en" sz="1600">
                          <a:solidFill>
                            <a:schemeClr val="lt1"/>
                          </a:solidFill>
                          <a:latin typeface="Righteous"/>
                          <a:ea typeface="Righteous"/>
                          <a:cs typeface="Righteous"/>
                          <a:sym typeface="Righteous"/>
                        </a:rPr>
                        <a:t>1</a:t>
                      </a:r>
                      <a:endParaRPr sz="1600">
                        <a:solidFill>
                          <a:schemeClr val="lt1"/>
                        </a:solidFill>
                        <a:latin typeface="Righteous"/>
                        <a:ea typeface="Righteous"/>
                        <a:cs typeface="Righteous"/>
                        <a:sym typeface="Righteous"/>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494575">
                <a:tc>
                  <a:txBody>
                    <a:bodyPr/>
                    <a:lstStyle/>
                    <a:p>
                      <a:pPr indent="0" lvl="0" marL="0" rtl="0" algn="ctr">
                        <a:spcBef>
                          <a:spcPts val="0"/>
                        </a:spcBef>
                        <a:spcAft>
                          <a:spcPts val="0"/>
                        </a:spcAft>
                        <a:buNone/>
                      </a:pPr>
                      <a:r>
                        <a:rPr lang="en" sz="1600">
                          <a:solidFill>
                            <a:schemeClr val="lt1"/>
                          </a:solidFill>
                          <a:latin typeface="Righteous"/>
                          <a:ea typeface="Righteous"/>
                          <a:cs typeface="Righteous"/>
                          <a:sym typeface="Righteous"/>
                        </a:rPr>
                        <a:t>Concept</a:t>
                      </a:r>
                      <a:r>
                        <a:rPr lang="en" sz="1600">
                          <a:solidFill>
                            <a:schemeClr val="lt1"/>
                          </a:solidFill>
                          <a:latin typeface="Righteous"/>
                          <a:ea typeface="Righteous"/>
                          <a:cs typeface="Righteous"/>
                          <a:sym typeface="Righteous"/>
                        </a:rPr>
                        <a:t> 2</a:t>
                      </a:r>
                      <a:endParaRPr sz="1600">
                        <a:solidFill>
                          <a:schemeClr val="lt1"/>
                        </a:solidFill>
                        <a:latin typeface="Righteous"/>
                        <a:ea typeface="Righteous"/>
                        <a:cs typeface="Righteous"/>
                        <a:sym typeface="Righteous"/>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494575">
                <a:tc>
                  <a:txBody>
                    <a:bodyPr/>
                    <a:lstStyle/>
                    <a:p>
                      <a:pPr indent="0" lvl="0" marL="0" rtl="0" algn="ctr">
                        <a:spcBef>
                          <a:spcPts val="0"/>
                        </a:spcBef>
                        <a:spcAft>
                          <a:spcPts val="0"/>
                        </a:spcAft>
                        <a:buNone/>
                      </a:pPr>
                      <a:r>
                        <a:rPr lang="en" sz="1600">
                          <a:solidFill>
                            <a:schemeClr val="lt1"/>
                          </a:solidFill>
                          <a:latin typeface="Righteous"/>
                          <a:ea typeface="Righteous"/>
                          <a:cs typeface="Righteous"/>
                          <a:sym typeface="Righteous"/>
                        </a:rPr>
                        <a:t>Concept</a:t>
                      </a:r>
                      <a:r>
                        <a:rPr lang="en" sz="1600">
                          <a:solidFill>
                            <a:schemeClr val="lt1"/>
                          </a:solidFill>
                          <a:latin typeface="Righteous"/>
                          <a:ea typeface="Righteous"/>
                          <a:cs typeface="Righteous"/>
                          <a:sym typeface="Righteous"/>
                        </a:rPr>
                        <a:t> 3</a:t>
                      </a:r>
                      <a:endParaRPr sz="1600">
                        <a:solidFill>
                          <a:schemeClr val="lt1"/>
                        </a:solidFill>
                        <a:latin typeface="Righteous"/>
                        <a:ea typeface="Righteous"/>
                        <a:cs typeface="Righteous"/>
                        <a:sym typeface="Righteous"/>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494575">
                <a:tc>
                  <a:txBody>
                    <a:bodyPr/>
                    <a:lstStyle/>
                    <a:p>
                      <a:pPr indent="0" lvl="0" marL="0" rtl="0" algn="ctr">
                        <a:spcBef>
                          <a:spcPts val="0"/>
                        </a:spcBef>
                        <a:spcAft>
                          <a:spcPts val="0"/>
                        </a:spcAft>
                        <a:buNone/>
                      </a:pPr>
                      <a:r>
                        <a:rPr lang="en" sz="1600">
                          <a:solidFill>
                            <a:schemeClr val="lt1"/>
                          </a:solidFill>
                          <a:latin typeface="Righteous"/>
                          <a:ea typeface="Righteous"/>
                          <a:cs typeface="Righteous"/>
                          <a:sym typeface="Righteous"/>
                        </a:rPr>
                        <a:t>Concept</a:t>
                      </a:r>
                      <a:r>
                        <a:rPr lang="en" sz="1600">
                          <a:solidFill>
                            <a:schemeClr val="lt1"/>
                          </a:solidFill>
                          <a:latin typeface="Righteous"/>
                          <a:ea typeface="Righteous"/>
                          <a:cs typeface="Righteous"/>
                          <a:sym typeface="Righteous"/>
                        </a:rPr>
                        <a:t> 4</a:t>
                      </a:r>
                      <a:endParaRPr sz="1600">
                        <a:solidFill>
                          <a:schemeClr val="lt1"/>
                        </a:solidFill>
                        <a:latin typeface="Righteous"/>
                        <a:ea typeface="Righteous"/>
                        <a:cs typeface="Righteous"/>
                        <a:sym typeface="Righteous"/>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bl>
          </a:graphicData>
        </a:graphic>
      </p:graphicFrame>
      <p:grpSp>
        <p:nvGrpSpPr>
          <p:cNvPr id="858" name="Google Shape;858;p38"/>
          <p:cNvGrpSpPr/>
          <p:nvPr/>
        </p:nvGrpSpPr>
        <p:grpSpPr>
          <a:xfrm>
            <a:off x="2976668" y="3058467"/>
            <a:ext cx="294859" cy="219889"/>
            <a:chOff x="5216456" y="3725484"/>
            <a:chExt cx="356196" cy="265631"/>
          </a:xfrm>
        </p:grpSpPr>
        <p:sp>
          <p:nvSpPr>
            <p:cNvPr id="859" name="Google Shape;859;p38"/>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38"/>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 name="Google Shape;861;p38"/>
          <p:cNvGrpSpPr/>
          <p:nvPr/>
        </p:nvGrpSpPr>
        <p:grpSpPr>
          <a:xfrm>
            <a:off x="2992618" y="2559589"/>
            <a:ext cx="262947" cy="263867"/>
            <a:chOff x="5779408" y="3699191"/>
            <a:chExt cx="317645" cy="318757"/>
          </a:xfrm>
        </p:grpSpPr>
        <p:sp>
          <p:nvSpPr>
            <p:cNvPr id="862" name="Google Shape;862;p38"/>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38"/>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 name="Google Shape;864;p38"/>
          <p:cNvGrpSpPr/>
          <p:nvPr/>
        </p:nvGrpSpPr>
        <p:grpSpPr>
          <a:xfrm>
            <a:off x="2992618" y="3546714"/>
            <a:ext cx="262947" cy="263867"/>
            <a:chOff x="5779408" y="3699191"/>
            <a:chExt cx="317645" cy="318757"/>
          </a:xfrm>
        </p:grpSpPr>
        <p:sp>
          <p:nvSpPr>
            <p:cNvPr id="865" name="Google Shape;865;p38"/>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38"/>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 name="Google Shape;867;p38"/>
          <p:cNvGrpSpPr/>
          <p:nvPr/>
        </p:nvGrpSpPr>
        <p:grpSpPr>
          <a:xfrm>
            <a:off x="2976668" y="4070305"/>
            <a:ext cx="294859" cy="219889"/>
            <a:chOff x="5216456" y="3725484"/>
            <a:chExt cx="356196" cy="265631"/>
          </a:xfrm>
        </p:grpSpPr>
        <p:sp>
          <p:nvSpPr>
            <p:cNvPr id="868" name="Google Shape;868;p38"/>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38"/>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 name="Google Shape;870;p38"/>
          <p:cNvGrpSpPr/>
          <p:nvPr/>
        </p:nvGrpSpPr>
        <p:grpSpPr>
          <a:xfrm>
            <a:off x="4424568" y="4070305"/>
            <a:ext cx="294859" cy="219889"/>
            <a:chOff x="5216456" y="3725484"/>
            <a:chExt cx="356196" cy="265631"/>
          </a:xfrm>
        </p:grpSpPr>
        <p:sp>
          <p:nvSpPr>
            <p:cNvPr id="871" name="Google Shape;871;p38"/>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38"/>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 name="Google Shape;873;p38"/>
          <p:cNvGrpSpPr/>
          <p:nvPr/>
        </p:nvGrpSpPr>
        <p:grpSpPr>
          <a:xfrm>
            <a:off x="5888418" y="3546714"/>
            <a:ext cx="262947" cy="263867"/>
            <a:chOff x="5779408" y="3699191"/>
            <a:chExt cx="317645" cy="318757"/>
          </a:xfrm>
        </p:grpSpPr>
        <p:sp>
          <p:nvSpPr>
            <p:cNvPr id="874" name="Google Shape;874;p38"/>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38"/>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 name="Google Shape;876;p38"/>
          <p:cNvGrpSpPr/>
          <p:nvPr/>
        </p:nvGrpSpPr>
        <p:grpSpPr>
          <a:xfrm>
            <a:off x="4424568" y="3067117"/>
            <a:ext cx="294859" cy="219889"/>
            <a:chOff x="5216456" y="3725484"/>
            <a:chExt cx="356196" cy="265631"/>
          </a:xfrm>
        </p:grpSpPr>
        <p:sp>
          <p:nvSpPr>
            <p:cNvPr id="877" name="Google Shape;877;p38"/>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38"/>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 name="Google Shape;879;p38"/>
          <p:cNvGrpSpPr/>
          <p:nvPr/>
        </p:nvGrpSpPr>
        <p:grpSpPr>
          <a:xfrm>
            <a:off x="4440518" y="2543539"/>
            <a:ext cx="262947" cy="263867"/>
            <a:chOff x="5779408" y="3699191"/>
            <a:chExt cx="317645" cy="318757"/>
          </a:xfrm>
        </p:grpSpPr>
        <p:sp>
          <p:nvSpPr>
            <p:cNvPr id="880" name="Google Shape;880;p38"/>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38"/>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 name="Google Shape;882;p38"/>
          <p:cNvGrpSpPr/>
          <p:nvPr/>
        </p:nvGrpSpPr>
        <p:grpSpPr>
          <a:xfrm>
            <a:off x="4424568" y="3568705"/>
            <a:ext cx="294859" cy="219889"/>
            <a:chOff x="5216456" y="3725484"/>
            <a:chExt cx="356196" cy="265631"/>
          </a:xfrm>
        </p:grpSpPr>
        <p:sp>
          <p:nvSpPr>
            <p:cNvPr id="883" name="Google Shape;883;p38"/>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38"/>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 name="Google Shape;885;p38"/>
          <p:cNvGrpSpPr/>
          <p:nvPr/>
        </p:nvGrpSpPr>
        <p:grpSpPr>
          <a:xfrm>
            <a:off x="5872468" y="2581580"/>
            <a:ext cx="294859" cy="219889"/>
            <a:chOff x="5216456" y="3725484"/>
            <a:chExt cx="356196" cy="265631"/>
          </a:xfrm>
        </p:grpSpPr>
        <p:sp>
          <p:nvSpPr>
            <p:cNvPr id="886" name="Google Shape;886;p38"/>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38"/>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 name="Google Shape;888;p38"/>
          <p:cNvGrpSpPr/>
          <p:nvPr/>
        </p:nvGrpSpPr>
        <p:grpSpPr>
          <a:xfrm>
            <a:off x="5872468" y="3042164"/>
            <a:ext cx="262947" cy="263867"/>
            <a:chOff x="5779408" y="3699191"/>
            <a:chExt cx="317645" cy="318757"/>
          </a:xfrm>
        </p:grpSpPr>
        <p:sp>
          <p:nvSpPr>
            <p:cNvPr id="889" name="Google Shape;889;p38"/>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38"/>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 name="Google Shape;891;p38"/>
          <p:cNvGrpSpPr/>
          <p:nvPr/>
        </p:nvGrpSpPr>
        <p:grpSpPr>
          <a:xfrm>
            <a:off x="5872468" y="4051264"/>
            <a:ext cx="262947" cy="263867"/>
            <a:chOff x="5779408" y="3699191"/>
            <a:chExt cx="317645" cy="318757"/>
          </a:xfrm>
        </p:grpSpPr>
        <p:sp>
          <p:nvSpPr>
            <p:cNvPr id="892" name="Google Shape;892;p38"/>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38"/>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 name="Google Shape;894;p38"/>
          <p:cNvGrpSpPr/>
          <p:nvPr/>
        </p:nvGrpSpPr>
        <p:grpSpPr>
          <a:xfrm>
            <a:off x="7336318" y="2559589"/>
            <a:ext cx="262947" cy="263867"/>
            <a:chOff x="5779408" y="3699191"/>
            <a:chExt cx="317645" cy="318757"/>
          </a:xfrm>
        </p:grpSpPr>
        <p:sp>
          <p:nvSpPr>
            <p:cNvPr id="895" name="Google Shape;895;p38"/>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38"/>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 name="Google Shape;897;p38"/>
          <p:cNvGrpSpPr/>
          <p:nvPr/>
        </p:nvGrpSpPr>
        <p:grpSpPr>
          <a:xfrm>
            <a:off x="7288468" y="3058467"/>
            <a:ext cx="294859" cy="219889"/>
            <a:chOff x="5216456" y="3725484"/>
            <a:chExt cx="356196" cy="265631"/>
          </a:xfrm>
        </p:grpSpPr>
        <p:sp>
          <p:nvSpPr>
            <p:cNvPr id="898" name="Google Shape;898;p38"/>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38"/>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 name="Google Shape;900;p38"/>
          <p:cNvGrpSpPr/>
          <p:nvPr/>
        </p:nvGrpSpPr>
        <p:grpSpPr>
          <a:xfrm>
            <a:off x="7288468" y="3513367"/>
            <a:ext cx="294859" cy="219889"/>
            <a:chOff x="5216456" y="3725484"/>
            <a:chExt cx="356196" cy="265631"/>
          </a:xfrm>
        </p:grpSpPr>
        <p:sp>
          <p:nvSpPr>
            <p:cNvPr id="901" name="Google Shape;901;p38"/>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38"/>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 name="Google Shape;903;p38"/>
          <p:cNvGrpSpPr/>
          <p:nvPr/>
        </p:nvGrpSpPr>
        <p:grpSpPr>
          <a:xfrm>
            <a:off x="7336318" y="4048314"/>
            <a:ext cx="262947" cy="263867"/>
            <a:chOff x="5779408" y="3699191"/>
            <a:chExt cx="317645" cy="318757"/>
          </a:xfrm>
        </p:grpSpPr>
        <p:sp>
          <p:nvSpPr>
            <p:cNvPr id="904" name="Google Shape;904;p38"/>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38"/>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9" name="Shape 909"/>
        <p:cNvGrpSpPr/>
        <p:nvPr/>
      </p:nvGrpSpPr>
      <p:grpSpPr>
        <a:xfrm>
          <a:off x="0" y="0"/>
          <a:ext cx="0" cy="0"/>
          <a:chOff x="0" y="0"/>
          <a:chExt cx="0" cy="0"/>
        </a:xfrm>
      </p:grpSpPr>
      <p:sp>
        <p:nvSpPr>
          <p:cNvPr id="910" name="Google Shape;910;p39"/>
          <p:cNvSpPr txBox="1"/>
          <p:nvPr>
            <p:ph type="title"/>
          </p:nvPr>
        </p:nvSpPr>
        <p:spPr>
          <a:xfrm>
            <a:off x="768900" y="403200"/>
            <a:ext cx="3756300" cy="755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Results Analysis</a:t>
            </a:r>
            <a:endParaRPr/>
          </a:p>
        </p:txBody>
      </p:sp>
      <p:pic>
        <p:nvPicPr>
          <p:cNvPr id="911" name="Google Shape;911;p39" title="Gráfico">
            <a:hlinkClick r:id="rId3"/>
          </p:cNvPr>
          <p:cNvPicPr preferRelativeResize="0"/>
          <p:nvPr/>
        </p:nvPicPr>
        <p:blipFill rotWithShape="1">
          <a:blip r:embed="rId4">
            <a:alphaModFix/>
          </a:blip>
          <a:srcRect b="0" l="19836" r="19594" t="0"/>
          <a:stretch/>
        </p:blipFill>
        <p:spPr>
          <a:xfrm>
            <a:off x="768900" y="1656912"/>
            <a:ext cx="3000000" cy="3062650"/>
          </a:xfrm>
          <a:prstGeom prst="rect">
            <a:avLst/>
          </a:prstGeom>
          <a:noFill/>
          <a:ln>
            <a:noFill/>
          </a:ln>
        </p:spPr>
      </p:pic>
      <p:sp>
        <p:nvSpPr>
          <p:cNvPr id="912" name="Google Shape;912;p39"/>
          <p:cNvSpPr txBox="1"/>
          <p:nvPr/>
        </p:nvSpPr>
        <p:spPr>
          <a:xfrm>
            <a:off x="3917050" y="3781657"/>
            <a:ext cx="1761600" cy="832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latin typeface="Abel"/>
                <a:ea typeface="Abel"/>
                <a:cs typeface="Abel"/>
                <a:sym typeface="Abel"/>
              </a:rPr>
              <a:t>T</a:t>
            </a:r>
            <a:r>
              <a:rPr lang="en" sz="1200">
                <a:latin typeface="Abel"/>
                <a:ea typeface="Abel"/>
                <a:cs typeface="Abel"/>
                <a:sym typeface="Abel"/>
              </a:rPr>
              <a:t>o modify this graph, click on it, follow the link, change the data and paste the resulting graph here</a:t>
            </a:r>
            <a:endParaRPr sz="1200">
              <a:latin typeface="Abel"/>
              <a:ea typeface="Abel"/>
              <a:cs typeface="Abel"/>
              <a:sym typeface="Abel"/>
            </a:endParaRPr>
          </a:p>
        </p:txBody>
      </p:sp>
      <p:sp>
        <p:nvSpPr>
          <p:cNvPr id="913" name="Google Shape;913;p39"/>
          <p:cNvSpPr/>
          <p:nvPr/>
        </p:nvSpPr>
        <p:spPr>
          <a:xfrm>
            <a:off x="4016050" y="1845776"/>
            <a:ext cx="279900" cy="2799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39"/>
          <p:cNvSpPr txBox="1"/>
          <p:nvPr/>
        </p:nvSpPr>
        <p:spPr>
          <a:xfrm>
            <a:off x="4295950" y="1801526"/>
            <a:ext cx="1382700" cy="3684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latin typeface="Abel"/>
                <a:ea typeface="Abel"/>
                <a:cs typeface="Abel"/>
                <a:sym typeface="Abel"/>
              </a:rPr>
              <a:t>Mars</a:t>
            </a:r>
            <a:endParaRPr>
              <a:latin typeface="Abel"/>
              <a:ea typeface="Abel"/>
              <a:cs typeface="Abel"/>
              <a:sym typeface="Abel"/>
            </a:endParaRPr>
          </a:p>
        </p:txBody>
      </p:sp>
      <p:sp>
        <p:nvSpPr>
          <p:cNvPr id="915" name="Google Shape;915;p39"/>
          <p:cNvSpPr/>
          <p:nvPr/>
        </p:nvSpPr>
        <p:spPr>
          <a:xfrm>
            <a:off x="4016046" y="2247090"/>
            <a:ext cx="279900" cy="2799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39"/>
          <p:cNvSpPr txBox="1"/>
          <p:nvPr/>
        </p:nvSpPr>
        <p:spPr>
          <a:xfrm>
            <a:off x="4295946" y="2202840"/>
            <a:ext cx="1382700" cy="3684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latin typeface="Abel"/>
                <a:ea typeface="Abel"/>
                <a:cs typeface="Abel"/>
                <a:sym typeface="Abel"/>
              </a:rPr>
              <a:t>Jupiter</a:t>
            </a:r>
            <a:endParaRPr>
              <a:latin typeface="Abel"/>
              <a:ea typeface="Abel"/>
              <a:cs typeface="Abel"/>
              <a:sym typeface="Abel"/>
            </a:endParaRPr>
          </a:p>
        </p:txBody>
      </p:sp>
      <p:sp>
        <p:nvSpPr>
          <p:cNvPr id="917" name="Google Shape;917;p39"/>
          <p:cNvSpPr/>
          <p:nvPr/>
        </p:nvSpPr>
        <p:spPr>
          <a:xfrm>
            <a:off x="4016046" y="2648415"/>
            <a:ext cx="279900" cy="279900"/>
          </a:xfrm>
          <a:prstGeom prst="ellipse">
            <a:avLst/>
          </a:prstGeom>
          <a:solidFill>
            <a:srgbClr val="EA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39"/>
          <p:cNvSpPr txBox="1"/>
          <p:nvPr/>
        </p:nvSpPr>
        <p:spPr>
          <a:xfrm>
            <a:off x="4295946" y="2604165"/>
            <a:ext cx="1382700" cy="3684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latin typeface="Abel"/>
                <a:ea typeface="Abel"/>
                <a:cs typeface="Abel"/>
                <a:sym typeface="Abel"/>
              </a:rPr>
              <a:t>Saturn</a:t>
            </a:r>
            <a:endParaRPr>
              <a:latin typeface="Abel"/>
              <a:ea typeface="Abel"/>
              <a:cs typeface="Abel"/>
              <a:sym typeface="Abel"/>
            </a:endParaRPr>
          </a:p>
        </p:txBody>
      </p:sp>
      <p:sp>
        <p:nvSpPr>
          <p:cNvPr id="919" name="Google Shape;919;p39"/>
          <p:cNvSpPr/>
          <p:nvPr/>
        </p:nvSpPr>
        <p:spPr>
          <a:xfrm>
            <a:off x="4016046" y="3069427"/>
            <a:ext cx="279900" cy="2799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39"/>
          <p:cNvSpPr txBox="1"/>
          <p:nvPr/>
        </p:nvSpPr>
        <p:spPr>
          <a:xfrm>
            <a:off x="4295946" y="3025177"/>
            <a:ext cx="1382700" cy="3684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latin typeface="Abel"/>
                <a:ea typeface="Abel"/>
                <a:cs typeface="Abel"/>
                <a:sym typeface="Abel"/>
              </a:rPr>
              <a:t>Venus</a:t>
            </a:r>
            <a:endParaRPr>
              <a:latin typeface="Abel"/>
              <a:ea typeface="Abel"/>
              <a:cs typeface="Abel"/>
              <a:sym typeface="Abel"/>
            </a:endParaRPr>
          </a:p>
        </p:txBody>
      </p:sp>
      <p:sp>
        <p:nvSpPr>
          <p:cNvPr id="921" name="Google Shape;921;p39"/>
          <p:cNvSpPr/>
          <p:nvPr/>
        </p:nvSpPr>
        <p:spPr>
          <a:xfrm>
            <a:off x="5892400" y="1770400"/>
            <a:ext cx="2238300" cy="13086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39"/>
          <p:cNvSpPr/>
          <p:nvPr/>
        </p:nvSpPr>
        <p:spPr>
          <a:xfrm>
            <a:off x="5892400" y="3305257"/>
            <a:ext cx="2238300" cy="13086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39"/>
          <p:cNvSpPr txBox="1"/>
          <p:nvPr>
            <p:ph idx="4294967295" type="title"/>
          </p:nvPr>
        </p:nvSpPr>
        <p:spPr>
          <a:xfrm>
            <a:off x="6410650" y="1943241"/>
            <a:ext cx="1201800" cy="567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51%</a:t>
            </a:r>
            <a:endParaRPr>
              <a:solidFill>
                <a:schemeClr val="lt1"/>
              </a:solidFill>
            </a:endParaRPr>
          </a:p>
        </p:txBody>
      </p:sp>
      <p:sp>
        <p:nvSpPr>
          <p:cNvPr id="924" name="Google Shape;924;p39"/>
          <p:cNvSpPr txBox="1"/>
          <p:nvPr/>
        </p:nvSpPr>
        <p:spPr>
          <a:xfrm>
            <a:off x="5892500" y="2411786"/>
            <a:ext cx="2238300" cy="498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800">
                <a:solidFill>
                  <a:schemeClr val="lt1"/>
                </a:solidFill>
                <a:latin typeface="Abel"/>
                <a:ea typeface="Abel"/>
                <a:cs typeface="Abel"/>
                <a:sym typeface="Abel"/>
              </a:rPr>
              <a:t>Concept </a:t>
            </a:r>
            <a:r>
              <a:rPr lang="en" sz="1800">
                <a:solidFill>
                  <a:schemeClr val="lt1"/>
                </a:solidFill>
                <a:latin typeface="Abel"/>
                <a:ea typeface="Abel"/>
                <a:cs typeface="Abel"/>
                <a:sym typeface="Abel"/>
              </a:rPr>
              <a:t>1</a:t>
            </a:r>
            <a:endParaRPr sz="1800">
              <a:solidFill>
                <a:schemeClr val="lt1"/>
              </a:solidFill>
              <a:latin typeface="Abel"/>
              <a:ea typeface="Abel"/>
              <a:cs typeface="Abel"/>
              <a:sym typeface="Abel"/>
            </a:endParaRPr>
          </a:p>
        </p:txBody>
      </p:sp>
      <p:sp>
        <p:nvSpPr>
          <p:cNvPr id="925" name="Google Shape;925;p39"/>
          <p:cNvSpPr txBox="1"/>
          <p:nvPr>
            <p:ph idx="4294967295" type="title"/>
          </p:nvPr>
        </p:nvSpPr>
        <p:spPr>
          <a:xfrm>
            <a:off x="6410650" y="3509047"/>
            <a:ext cx="1201800" cy="567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49</a:t>
            </a:r>
            <a:r>
              <a:rPr lang="en">
                <a:solidFill>
                  <a:schemeClr val="lt1"/>
                </a:solidFill>
              </a:rPr>
              <a:t>%</a:t>
            </a:r>
            <a:endParaRPr>
              <a:solidFill>
                <a:schemeClr val="lt1"/>
              </a:solidFill>
            </a:endParaRPr>
          </a:p>
        </p:txBody>
      </p:sp>
      <p:sp>
        <p:nvSpPr>
          <p:cNvPr id="926" name="Google Shape;926;p39"/>
          <p:cNvSpPr txBox="1"/>
          <p:nvPr/>
        </p:nvSpPr>
        <p:spPr>
          <a:xfrm>
            <a:off x="5892500" y="3977592"/>
            <a:ext cx="2238300" cy="498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800">
                <a:solidFill>
                  <a:schemeClr val="lt1"/>
                </a:solidFill>
                <a:latin typeface="Abel"/>
                <a:ea typeface="Abel"/>
                <a:cs typeface="Abel"/>
                <a:sym typeface="Abel"/>
              </a:rPr>
              <a:t>Concept </a:t>
            </a:r>
            <a:r>
              <a:rPr lang="en" sz="1800">
                <a:solidFill>
                  <a:schemeClr val="lt1"/>
                </a:solidFill>
                <a:latin typeface="Abel"/>
                <a:ea typeface="Abel"/>
                <a:cs typeface="Abel"/>
                <a:sym typeface="Abel"/>
              </a:rPr>
              <a:t>2</a:t>
            </a:r>
            <a:endParaRPr sz="1800">
              <a:solidFill>
                <a:schemeClr val="lt1"/>
              </a:solidFill>
              <a:latin typeface="Abel"/>
              <a:ea typeface="Abel"/>
              <a:cs typeface="Abel"/>
              <a:sym typeface="Abel"/>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0" name="Shape 930"/>
        <p:cNvGrpSpPr/>
        <p:nvPr/>
      </p:nvGrpSpPr>
      <p:grpSpPr>
        <a:xfrm>
          <a:off x="0" y="0"/>
          <a:ext cx="0" cy="0"/>
          <a:chOff x="0" y="0"/>
          <a:chExt cx="0" cy="0"/>
        </a:xfrm>
      </p:grpSpPr>
      <p:sp>
        <p:nvSpPr>
          <p:cNvPr id="931" name="Google Shape;931;p40"/>
          <p:cNvSpPr txBox="1"/>
          <p:nvPr>
            <p:ph idx="2" type="title"/>
          </p:nvPr>
        </p:nvSpPr>
        <p:spPr>
          <a:xfrm>
            <a:off x="768900" y="403200"/>
            <a:ext cx="3756300" cy="755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Results Analysis</a:t>
            </a:r>
            <a:endParaRPr/>
          </a:p>
        </p:txBody>
      </p:sp>
      <p:grpSp>
        <p:nvGrpSpPr>
          <p:cNvPr id="932" name="Google Shape;932;p40"/>
          <p:cNvGrpSpPr/>
          <p:nvPr/>
        </p:nvGrpSpPr>
        <p:grpSpPr>
          <a:xfrm>
            <a:off x="4525190" y="993050"/>
            <a:ext cx="3966545" cy="3597750"/>
            <a:chOff x="558550" y="238125"/>
            <a:chExt cx="5775400" cy="5238425"/>
          </a:xfrm>
        </p:grpSpPr>
        <p:sp>
          <p:nvSpPr>
            <p:cNvPr id="933" name="Google Shape;933;p40"/>
            <p:cNvSpPr/>
            <p:nvPr/>
          </p:nvSpPr>
          <p:spPr>
            <a:xfrm>
              <a:off x="1197100" y="2531025"/>
              <a:ext cx="5136850" cy="2945525"/>
            </a:xfrm>
            <a:custGeom>
              <a:rect b="b" l="l" r="r" t="t"/>
              <a:pathLst>
                <a:path extrusionOk="0" h="117821" w="205474">
                  <a:moveTo>
                    <a:pt x="137929" y="0"/>
                  </a:moveTo>
                  <a:cubicBezTo>
                    <a:pt x="129029" y="0"/>
                    <a:pt x="120044" y="1055"/>
                    <a:pt x="111249" y="2411"/>
                  </a:cubicBezTo>
                  <a:lnTo>
                    <a:pt x="7649" y="37776"/>
                  </a:lnTo>
                  <a:cubicBezTo>
                    <a:pt x="1" y="65406"/>
                    <a:pt x="13497" y="82744"/>
                    <a:pt x="30655" y="96458"/>
                  </a:cubicBezTo>
                  <a:cubicBezTo>
                    <a:pt x="47814" y="110171"/>
                    <a:pt x="69467" y="117285"/>
                    <a:pt x="91428" y="117776"/>
                  </a:cubicBezTo>
                  <a:cubicBezTo>
                    <a:pt x="92737" y="117805"/>
                    <a:pt x="94078" y="117820"/>
                    <a:pt x="95448" y="117820"/>
                  </a:cubicBezTo>
                  <a:cubicBezTo>
                    <a:pt x="119211" y="117820"/>
                    <a:pt x="151494" y="113364"/>
                    <a:pt x="169559" y="103118"/>
                  </a:cubicBezTo>
                  <a:cubicBezTo>
                    <a:pt x="179986" y="97203"/>
                    <a:pt x="190872" y="88452"/>
                    <a:pt x="198173" y="78944"/>
                  </a:cubicBezTo>
                  <a:cubicBezTo>
                    <a:pt x="205473" y="69436"/>
                    <a:pt x="203749" y="48421"/>
                    <a:pt x="201981" y="36564"/>
                  </a:cubicBezTo>
                  <a:cubicBezTo>
                    <a:pt x="199432" y="19452"/>
                    <a:pt x="179183" y="8644"/>
                    <a:pt x="162677" y="3459"/>
                  </a:cubicBezTo>
                  <a:cubicBezTo>
                    <a:pt x="154660" y="941"/>
                    <a:pt x="146333" y="0"/>
                    <a:pt x="13792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40"/>
            <p:cNvSpPr/>
            <p:nvPr/>
          </p:nvSpPr>
          <p:spPr>
            <a:xfrm>
              <a:off x="1370650" y="2388775"/>
              <a:ext cx="2433600" cy="2052975"/>
            </a:xfrm>
            <a:custGeom>
              <a:rect b="b" l="l" r="r" t="t"/>
              <a:pathLst>
                <a:path extrusionOk="0" h="82119" w="97344">
                  <a:moveTo>
                    <a:pt x="96365" y="1"/>
                  </a:moveTo>
                  <a:lnTo>
                    <a:pt x="329" y="3223"/>
                  </a:lnTo>
                  <a:lnTo>
                    <a:pt x="335" y="55451"/>
                  </a:lnTo>
                  <a:cubicBezTo>
                    <a:pt x="1" y="69518"/>
                    <a:pt x="17073" y="82118"/>
                    <a:pt x="17073" y="82118"/>
                  </a:cubicBezTo>
                  <a:lnTo>
                    <a:pt x="97343" y="38145"/>
                  </a:lnTo>
                  <a:lnTo>
                    <a:pt x="9636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40"/>
            <p:cNvSpPr/>
            <p:nvPr/>
          </p:nvSpPr>
          <p:spPr>
            <a:xfrm>
              <a:off x="1778550" y="3121400"/>
              <a:ext cx="20750" cy="1320350"/>
            </a:xfrm>
            <a:custGeom>
              <a:rect b="b" l="l" r="r" t="t"/>
              <a:pathLst>
                <a:path extrusionOk="0" h="52814" w="830">
                  <a:moveTo>
                    <a:pt x="73" y="1"/>
                  </a:moveTo>
                  <a:cubicBezTo>
                    <a:pt x="73" y="1"/>
                    <a:pt x="73" y="1"/>
                    <a:pt x="73" y="1"/>
                  </a:cubicBezTo>
                  <a:cubicBezTo>
                    <a:pt x="0" y="2"/>
                    <a:pt x="93" y="11824"/>
                    <a:pt x="282" y="26411"/>
                  </a:cubicBezTo>
                  <a:cubicBezTo>
                    <a:pt x="471" y="40991"/>
                    <a:pt x="683" y="52813"/>
                    <a:pt x="757" y="52813"/>
                  </a:cubicBezTo>
                  <a:cubicBezTo>
                    <a:pt x="757" y="52813"/>
                    <a:pt x="757" y="52813"/>
                    <a:pt x="757" y="52813"/>
                  </a:cubicBezTo>
                  <a:cubicBezTo>
                    <a:pt x="830" y="52813"/>
                    <a:pt x="737" y="40989"/>
                    <a:pt x="548" y="26407"/>
                  </a:cubicBezTo>
                  <a:cubicBezTo>
                    <a:pt x="359" y="11821"/>
                    <a:pt x="147" y="1"/>
                    <a:pt x="7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40"/>
            <p:cNvSpPr/>
            <p:nvPr/>
          </p:nvSpPr>
          <p:spPr>
            <a:xfrm>
              <a:off x="1917050" y="2962900"/>
              <a:ext cx="239275" cy="1442075"/>
            </a:xfrm>
            <a:custGeom>
              <a:rect b="b" l="l" r="r" t="t"/>
              <a:pathLst>
                <a:path extrusionOk="0" h="57683" w="9571">
                  <a:moveTo>
                    <a:pt x="9566" y="0"/>
                  </a:moveTo>
                  <a:cubicBezTo>
                    <a:pt x="9562" y="0"/>
                    <a:pt x="9551" y="50"/>
                    <a:pt x="9534" y="148"/>
                  </a:cubicBezTo>
                  <a:cubicBezTo>
                    <a:pt x="9516" y="262"/>
                    <a:pt x="9492" y="405"/>
                    <a:pt x="9464" y="586"/>
                  </a:cubicBezTo>
                  <a:cubicBezTo>
                    <a:pt x="9407" y="990"/>
                    <a:pt x="9325" y="1554"/>
                    <a:pt x="9223" y="2272"/>
                  </a:cubicBezTo>
                  <a:lnTo>
                    <a:pt x="8353" y="8478"/>
                  </a:lnTo>
                  <a:cubicBezTo>
                    <a:pt x="7611" y="13716"/>
                    <a:pt x="6537" y="20947"/>
                    <a:pt x="5217" y="28914"/>
                  </a:cubicBezTo>
                  <a:cubicBezTo>
                    <a:pt x="3896" y="36878"/>
                    <a:pt x="2580" y="44068"/>
                    <a:pt x="1592" y="49266"/>
                  </a:cubicBezTo>
                  <a:cubicBezTo>
                    <a:pt x="1096" y="51850"/>
                    <a:pt x="695" y="53948"/>
                    <a:pt x="412" y="55420"/>
                  </a:cubicBezTo>
                  <a:cubicBezTo>
                    <a:pt x="278" y="56133"/>
                    <a:pt x="172" y="56694"/>
                    <a:pt x="97" y="57095"/>
                  </a:cubicBezTo>
                  <a:cubicBezTo>
                    <a:pt x="67" y="57274"/>
                    <a:pt x="42" y="57418"/>
                    <a:pt x="21" y="57531"/>
                  </a:cubicBezTo>
                  <a:cubicBezTo>
                    <a:pt x="6" y="57630"/>
                    <a:pt x="1" y="57681"/>
                    <a:pt x="5" y="57683"/>
                  </a:cubicBezTo>
                  <a:cubicBezTo>
                    <a:pt x="5" y="57683"/>
                    <a:pt x="5" y="57683"/>
                    <a:pt x="5" y="57683"/>
                  </a:cubicBezTo>
                  <a:cubicBezTo>
                    <a:pt x="9" y="57683"/>
                    <a:pt x="24" y="57634"/>
                    <a:pt x="48" y="57537"/>
                  </a:cubicBezTo>
                  <a:cubicBezTo>
                    <a:pt x="74" y="57426"/>
                    <a:pt x="107" y="57284"/>
                    <a:pt x="149" y="57106"/>
                  </a:cubicBezTo>
                  <a:cubicBezTo>
                    <a:pt x="237" y="56707"/>
                    <a:pt x="359" y="56149"/>
                    <a:pt x="513" y="55441"/>
                  </a:cubicBezTo>
                  <a:cubicBezTo>
                    <a:pt x="826" y="53994"/>
                    <a:pt x="1259" y="51897"/>
                    <a:pt x="1776" y="49301"/>
                  </a:cubicBezTo>
                  <a:cubicBezTo>
                    <a:pt x="2812" y="44111"/>
                    <a:pt x="4158" y="36924"/>
                    <a:pt x="5478" y="28957"/>
                  </a:cubicBezTo>
                  <a:cubicBezTo>
                    <a:pt x="6798" y="20988"/>
                    <a:pt x="7844" y="13750"/>
                    <a:pt x="8539" y="8503"/>
                  </a:cubicBezTo>
                  <a:cubicBezTo>
                    <a:pt x="8886" y="5880"/>
                    <a:pt x="9155" y="3756"/>
                    <a:pt x="9325" y="2285"/>
                  </a:cubicBezTo>
                  <a:cubicBezTo>
                    <a:pt x="9407" y="1564"/>
                    <a:pt x="9472" y="998"/>
                    <a:pt x="9517" y="592"/>
                  </a:cubicBezTo>
                  <a:cubicBezTo>
                    <a:pt x="9535" y="411"/>
                    <a:pt x="9549" y="265"/>
                    <a:pt x="9560" y="151"/>
                  </a:cubicBezTo>
                  <a:cubicBezTo>
                    <a:pt x="9570" y="51"/>
                    <a:pt x="9571" y="0"/>
                    <a:pt x="9566" y="0"/>
                  </a:cubicBezTo>
                  <a:cubicBezTo>
                    <a:pt x="9566" y="0"/>
                    <a:pt x="9566" y="0"/>
                    <a:pt x="95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40"/>
            <p:cNvSpPr/>
            <p:nvPr/>
          </p:nvSpPr>
          <p:spPr>
            <a:xfrm>
              <a:off x="2326900" y="2828025"/>
              <a:ext cx="239300" cy="1442075"/>
            </a:xfrm>
            <a:custGeom>
              <a:rect b="b" l="l" r="r" t="t"/>
              <a:pathLst>
                <a:path extrusionOk="0" h="57683" w="9572">
                  <a:moveTo>
                    <a:pt x="9567" y="0"/>
                  </a:moveTo>
                  <a:cubicBezTo>
                    <a:pt x="9563" y="0"/>
                    <a:pt x="9551" y="50"/>
                    <a:pt x="9534" y="148"/>
                  </a:cubicBezTo>
                  <a:cubicBezTo>
                    <a:pt x="9517" y="262"/>
                    <a:pt x="9493" y="406"/>
                    <a:pt x="9465" y="586"/>
                  </a:cubicBezTo>
                  <a:cubicBezTo>
                    <a:pt x="9407" y="990"/>
                    <a:pt x="9326" y="1555"/>
                    <a:pt x="9224" y="2273"/>
                  </a:cubicBezTo>
                  <a:lnTo>
                    <a:pt x="8354" y="8478"/>
                  </a:lnTo>
                  <a:cubicBezTo>
                    <a:pt x="7612" y="13717"/>
                    <a:pt x="6537" y="20948"/>
                    <a:pt x="5218" y="28914"/>
                  </a:cubicBezTo>
                  <a:cubicBezTo>
                    <a:pt x="3896" y="36878"/>
                    <a:pt x="2581" y="44068"/>
                    <a:pt x="1593" y="49266"/>
                  </a:cubicBezTo>
                  <a:cubicBezTo>
                    <a:pt x="1097" y="51851"/>
                    <a:pt x="695" y="53948"/>
                    <a:pt x="413" y="55421"/>
                  </a:cubicBezTo>
                  <a:cubicBezTo>
                    <a:pt x="279" y="56133"/>
                    <a:pt x="173" y="56694"/>
                    <a:pt x="98" y="57096"/>
                  </a:cubicBezTo>
                  <a:cubicBezTo>
                    <a:pt x="66" y="57276"/>
                    <a:pt x="41" y="57419"/>
                    <a:pt x="22" y="57533"/>
                  </a:cubicBezTo>
                  <a:cubicBezTo>
                    <a:pt x="7" y="57631"/>
                    <a:pt x="0" y="57683"/>
                    <a:pt x="5" y="57683"/>
                  </a:cubicBezTo>
                  <a:cubicBezTo>
                    <a:pt x="5" y="57683"/>
                    <a:pt x="5" y="57683"/>
                    <a:pt x="5" y="57683"/>
                  </a:cubicBezTo>
                  <a:cubicBezTo>
                    <a:pt x="10" y="57683"/>
                    <a:pt x="25" y="57635"/>
                    <a:pt x="48" y="57538"/>
                  </a:cubicBezTo>
                  <a:cubicBezTo>
                    <a:pt x="76" y="57426"/>
                    <a:pt x="108" y="57284"/>
                    <a:pt x="151" y="57106"/>
                  </a:cubicBezTo>
                  <a:cubicBezTo>
                    <a:pt x="238" y="56707"/>
                    <a:pt x="360" y="56150"/>
                    <a:pt x="514" y="55441"/>
                  </a:cubicBezTo>
                  <a:cubicBezTo>
                    <a:pt x="827" y="53995"/>
                    <a:pt x="1260" y="51898"/>
                    <a:pt x="1777" y="49303"/>
                  </a:cubicBezTo>
                  <a:cubicBezTo>
                    <a:pt x="2813" y="44112"/>
                    <a:pt x="4159" y="36925"/>
                    <a:pt x="5480" y="28959"/>
                  </a:cubicBezTo>
                  <a:cubicBezTo>
                    <a:pt x="6800" y="20988"/>
                    <a:pt x="7845" y="13750"/>
                    <a:pt x="8540" y="8503"/>
                  </a:cubicBezTo>
                  <a:cubicBezTo>
                    <a:pt x="8887" y="5881"/>
                    <a:pt x="9156" y="3755"/>
                    <a:pt x="9326" y="2285"/>
                  </a:cubicBezTo>
                  <a:cubicBezTo>
                    <a:pt x="9408" y="1564"/>
                    <a:pt x="9472" y="998"/>
                    <a:pt x="9518" y="592"/>
                  </a:cubicBezTo>
                  <a:cubicBezTo>
                    <a:pt x="9537" y="412"/>
                    <a:pt x="9550" y="265"/>
                    <a:pt x="9562" y="151"/>
                  </a:cubicBezTo>
                  <a:cubicBezTo>
                    <a:pt x="9569" y="53"/>
                    <a:pt x="9572" y="1"/>
                    <a:pt x="956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40"/>
            <p:cNvSpPr/>
            <p:nvPr/>
          </p:nvSpPr>
          <p:spPr>
            <a:xfrm>
              <a:off x="2736800" y="2693150"/>
              <a:ext cx="239275" cy="1442100"/>
            </a:xfrm>
            <a:custGeom>
              <a:rect b="b" l="l" r="r" t="t"/>
              <a:pathLst>
                <a:path extrusionOk="0" h="57684" w="9571">
                  <a:moveTo>
                    <a:pt x="9567" y="0"/>
                  </a:moveTo>
                  <a:cubicBezTo>
                    <a:pt x="9563" y="0"/>
                    <a:pt x="9551" y="50"/>
                    <a:pt x="9534" y="148"/>
                  </a:cubicBezTo>
                  <a:cubicBezTo>
                    <a:pt x="9516" y="262"/>
                    <a:pt x="9493" y="406"/>
                    <a:pt x="9465" y="587"/>
                  </a:cubicBezTo>
                  <a:cubicBezTo>
                    <a:pt x="9407" y="990"/>
                    <a:pt x="9326" y="1555"/>
                    <a:pt x="9223" y="2273"/>
                  </a:cubicBezTo>
                  <a:cubicBezTo>
                    <a:pt x="9015" y="3757"/>
                    <a:pt x="8718" y="5873"/>
                    <a:pt x="8353" y="8478"/>
                  </a:cubicBezTo>
                  <a:cubicBezTo>
                    <a:pt x="7611" y="13717"/>
                    <a:pt x="6537" y="20948"/>
                    <a:pt x="5217" y="28915"/>
                  </a:cubicBezTo>
                  <a:cubicBezTo>
                    <a:pt x="3896" y="36878"/>
                    <a:pt x="2580" y="44068"/>
                    <a:pt x="1592" y="49266"/>
                  </a:cubicBezTo>
                  <a:cubicBezTo>
                    <a:pt x="1096" y="51851"/>
                    <a:pt x="695" y="53949"/>
                    <a:pt x="412" y="55421"/>
                  </a:cubicBezTo>
                  <a:cubicBezTo>
                    <a:pt x="278" y="56133"/>
                    <a:pt x="173" y="56695"/>
                    <a:pt x="97" y="57096"/>
                  </a:cubicBezTo>
                  <a:cubicBezTo>
                    <a:pt x="67" y="57276"/>
                    <a:pt x="42" y="57419"/>
                    <a:pt x="22" y="57533"/>
                  </a:cubicBezTo>
                  <a:cubicBezTo>
                    <a:pt x="6" y="57632"/>
                    <a:pt x="1" y="57683"/>
                    <a:pt x="5" y="57684"/>
                  </a:cubicBezTo>
                  <a:cubicBezTo>
                    <a:pt x="10" y="57684"/>
                    <a:pt x="25" y="57635"/>
                    <a:pt x="48" y="57538"/>
                  </a:cubicBezTo>
                  <a:cubicBezTo>
                    <a:pt x="75" y="57427"/>
                    <a:pt x="108" y="57285"/>
                    <a:pt x="150" y="57106"/>
                  </a:cubicBezTo>
                  <a:cubicBezTo>
                    <a:pt x="237" y="56707"/>
                    <a:pt x="359" y="56150"/>
                    <a:pt x="514" y="55442"/>
                  </a:cubicBezTo>
                  <a:cubicBezTo>
                    <a:pt x="827" y="53995"/>
                    <a:pt x="1259" y="51898"/>
                    <a:pt x="1776" y="49303"/>
                  </a:cubicBezTo>
                  <a:cubicBezTo>
                    <a:pt x="2812" y="44112"/>
                    <a:pt x="4158" y="36925"/>
                    <a:pt x="5480" y="28959"/>
                  </a:cubicBezTo>
                  <a:cubicBezTo>
                    <a:pt x="6799" y="20989"/>
                    <a:pt x="7845" y="13750"/>
                    <a:pt x="8540" y="8504"/>
                  </a:cubicBezTo>
                  <a:cubicBezTo>
                    <a:pt x="8888" y="5881"/>
                    <a:pt x="9155" y="3756"/>
                    <a:pt x="9325" y="2286"/>
                  </a:cubicBezTo>
                  <a:cubicBezTo>
                    <a:pt x="9407" y="1566"/>
                    <a:pt x="9472" y="998"/>
                    <a:pt x="9517" y="593"/>
                  </a:cubicBezTo>
                  <a:cubicBezTo>
                    <a:pt x="9536" y="412"/>
                    <a:pt x="9550" y="265"/>
                    <a:pt x="9562" y="151"/>
                  </a:cubicBezTo>
                  <a:cubicBezTo>
                    <a:pt x="9570" y="53"/>
                    <a:pt x="9571" y="1"/>
                    <a:pt x="956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40"/>
            <p:cNvSpPr/>
            <p:nvPr/>
          </p:nvSpPr>
          <p:spPr>
            <a:xfrm>
              <a:off x="3146675" y="2558275"/>
              <a:ext cx="239300" cy="1442100"/>
            </a:xfrm>
            <a:custGeom>
              <a:rect b="b" l="l" r="r" t="t"/>
              <a:pathLst>
                <a:path extrusionOk="0" h="57684" w="9572">
                  <a:moveTo>
                    <a:pt x="9567" y="0"/>
                  </a:moveTo>
                  <a:cubicBezTo>
                    <a:pt x="9563" y="0"/>
                    <a:pt x="9551" y="50"/>
                    <a:pt x="9534" y="148"/>
                  </a:cubicBezTo>
                  <a:cubicBezTo>
                    <a:pt x="9516" y="262"/>
                    <a:pt x="9494" y="406"/>
                    <a:pt x="9465" y="587"/>
                  </a:cubicBezTo>
                  <a:cubicBezTo>
                    <a:pt x="9407" y="990"/>
                    <a:pt x="9326" y="1555"/>
                    <a:pt x="9224" y="2273"/>
                  </a:cubicBezTo>
                  <a:cubicBezTo>
                    <a:pt x="9016" y="3757"/>
                    <a:pt x="8719" y="5873"/>
                    <a:pt x="8355" y="8478"/>
                  </a:cubicBezTo>
                  <a:cubicBezTo>
                    <a:pt x="7612" y="13717"/>
                    <a:pt x="6537" y="20948"/>
                    <a:pt x="5218" y="28915"/>
                  </a:cubicBezTo>
                  <a:cubicBezTo>
                    <a:pt x="3896" y="36878"/>
                    <a:pt x="2581" y="44069"/>
                    <a:pt x="1592" y="49266"/>
                  </a:cubicBezTo>
                  <a:cubicBezTo>
                    <a:pt x="1098" y="51851"/>
                    <a:pt x="695" y="53949"/>
                    <a:pt x="413" y="55421"/>
                  </a:cubicBezTo>
                  <a:cubicBezTo>
                    <a:pt x="279" y="56133"/>
                    <a:pt x="173" y="56695"/>
                    <a:pt x="97" y="57096"/>
                  </a:cubicBezTo>
                  <a:cubicBezTo>
                    <a:pt x="67" y="57276"/>
                    <a:pt x="42" y="57420"/>
                    <a:pt x="22" y="57533"/>
                  </a:cubicBezTo>
                  <a:cubicBezTo>
                    <a:pt x="6" y="57632"/>
                    <a:pt x="1" y="57683"/>
                    <a:pt x="5" y="57684"/>
                  </a:cubicBezTo>
                  <a:cubicBezTo>
                    <a:pt x="10" y="57684"/>
                    <a:pt x="25" y="57635"/>
                    <a:pt x="48" y="57538"/>
                  </a:cubicBezTo>
                  <a:cubicBezTo>
                    <a:pt x="75" y="57427"/>
                    <a:pt x="109" y="57284"/>
                    <a:pt x="150" y="57106"/>
                  </a:cubicBezTo>
                  <a:cubicBezTo>
                    <a:pt x="237" y="56707"/>
                    <a:pt x="360" y="56150"/>
                    <a:pt x="514" y="55441"/>
                  </a:cubicBezTo>
                  <a:cubicBezTo>
                    <a:pt x="827" y="53995"/>
                    <a:pt x="1259" y="51898"/>
                    <a:pt x="1776" y="49303"/>
                  </a:cubicBezTo>
                  <a:cubicBezTo>
                    <a:pt x="2812" y="44112"/>
                    <a:pt x="4158" y="36925"/>
                    <a:pt x="5480" y="28959"/>
                  </a:cubicBezTo>
                  <a:cubicBezTo>
                    <a:pt x="6799" y="20989"/>
                    <a:pt x="7845" y="13750"/>
                    <a:pt x="8540" y="8504"/>
                  </a:cubicBezTo>
                  <a:cubicBezTo>
                    <a:pt x="8888" y="5881"/>
                    <a:pt x="9156" y="3756"/>
                    <a:pt x="9326" y="2286"/>
                  </a:cubicBezTo>
                  <a:cubicBezTo>
                    <a:pt x="9408" y="1566"/>
                    <a:pt x="9472" y="998"/>
                    <a:pt x="9519" y="593"/>
                  </a:cubicBezTo>
                  <a:cubicBezTo>
                    <a:pt x="9537" y="412"/>
                    <a:pt x="9550" y="265"/>
                    <a:pt x="9562" y="152"/>
                  </a:cubicBezTo>
                  <a:cubicBezTo>
                    <a:pt x="9570" y="53"/>
                    <a:pt x="9572" y="1"/>
                    <a:pt x="956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40"/>
            <p:cNvSpPr/>
            <p:nvPr/>
          </p:nvSpPr>
          <p:spPr>
            <a:xfrm>
              <a:off x="3556575" y="2423400"/>
              <a:ext cx="239275" cy="1442100"/>
            </a:xfrm>
            <a:custGeom>
              <a:rect b="b" l="l" r="r" t="t"/>
              <a:pathLst>
                <a:path extrusionOk="0" h="57684" w="9571">
                  <a:moveTo>
                    <a:pt x="9566" y="0"/>
                  </a:moveTo>
                  <a:cubicBezTo>
                    <a:pt x="9563" y="0"/>
                    <a:pt x="9552" y="50"/>
                    <a:pt x="9535" y="148"/>
                  </a:cubicBezTo>
                  <a:cubicBezTo>
                    <a:pt x="9516" y="262"/>
                    <a:pt x="9494" y="406"/>
                    <a:pt x="9465" y="587"/>
                  </a:cubicBezTo>
                  <a:cubicBezTo>
                    <a:pt x="9407" y="990"/>
                    <a:pt x="9327" y="1555"/>
                    <a:pt x="9223" y="2273"/>
                  </a:cubicBezTo>
                  <a:lnTo>
                    <a:pt x="8354" y="8479"/>
                  </a:lnTo>
                  <a:cubicBezTo>
                    <a:pt x="7611" y="13717"/>
                    <a:pt x="6537" y="20948"/>
                    <a:pt x="5217" y="28915"/>
                  </a:cubicBezTo>
                  <a:cubicBezTo>
                    <a:pt x="3896" y="36878"/>
                    <a:pt x="2580" y="44069"/>
                    <a:pt x="1592" y="49266"/>
                  </a:cubicBezTo>
                  <a:cubicBezTo>
                    <a:pt x="1097" y="51851"/>
                    <a:pt x="695" y="53949"/>
                    <a:pt x="412" y="55422"/>
                  </a:cubicBezTo>
                  <a:cubicBezTo>
                    <a:pt x="278" y="56135"/>
                    <a:pt x="173" y="56695"/>
                    <a:pt x="97" y="57096"/>
                  </a:cubicBezTo>
                  <a:cubicBezTo>
                    <a:pt x="66" y="57276"/>
                    <a:pt x="41" y="57419"/>
                    <a:pt x="21" y="57533"/>
                  </a:cubicBezTo>
                  <a:cubicBezTo>
                    <a:pt x="7" y="57632"/>
                    <a:pt x="1" y="57683"/>
                    <a:pt x="5" y="57684"/>
                  </a:cubicBezTo>
                  <a:cubicBezTo>
                    <a:pt x="5" y="57684"/>
                    <a:pt x="6" y="57684"/>
                    <a:pt x="6" y="57684"/>
                  </a:cubicBezTo>
                  <a:cubicBezTo>
                    <a:pt x="10" y="57684"/>
                    <a:pt x="24" y="57634"/>
                    <a:pt x="49" y="57538"/>
                  </a:cubicBezTo>
                  <a:cubicBezTo>
                    <a:pt x="75" y="57427"/>
                    <a:pt x="108" y="57285"/>
                    <a:pt x="150" y="57106"/>
                  </a:cubicBezTo>
                  <a:cubicBezTo>
                    <a:pt x="237" y="56707"/>
                    <a:pt x="359" y="56150"/>
                    <a:pt x="514" y="55442"/>
                  </a:cubicBezTo>
                  <a:cubicBezTo>
                    <a:pt x="826" y="53995"/>
                    <a:pt x="1259" y="51898"/>
                    <a:pt x="1776" y="49303"/>
                  </a:cubicBezTo>
                  <a:cubicBezTo>
                    <a:pt x="2812" y="44112"/>
                    <a:pt x="4158" y="36925"/>
                    <a:pt x="5479" y="28959"/>
                  </a:cubicBezTo>
                  <a:cubicBezTo>
                    <a:pt x="6799" y="20989"/>
                    <a:pt x="7844" y="13750"/>
                    <a:pt x="8539" y="8504"/>
                  </a:cubicBezTo>
                  <a:cubicBezTo>
                    <a:pt x="8888" y="5881"/>
                    <a:pt x="9155" y="3756"/>
                    <a:pt x="9325" y="2286"/>
                  </a:cubicBezTo>
                  <a:cubicBezTo>
                    <a:pt x="9407" y="1566"/>
                    <a:pt x="9472" y="998"/>
                    <a:pt x="9518" y="594"/>
                  </a:cubicBezTo>
                  <a:cubicBezTo>
                    <a:pt x="9536" y="412"/>
                    <a:pt x="9549" y="265"/>
                    <a:pt x="9561" y="152"/>
                  </a:cubicBezTo>
                  <a:cubicBezTo>
                    <a:pt x="9570" y="53"/>
                    <a:pt x="9571" y="2"/>
                    <a:pt x="95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40"/>
            <p:cNvSpPr/>
            <p:nvPr/>
          </p:nvSpPr>
          <p:spPr>
            <a:xfrm>
              <a:off x="558550" y="1248750"/>
              <a:ext cx="3691175" cy="1872675"/>
            </a:xfrm>
            <a:custGeom>
              <a:rect b="b" l="l" r="r" t="t"/>
              <a:pathLst>
                <a:path extrusionOk="0" h="74907" w="147647">
                  <a:moveTo>
                    <a:pt x="133024" y="0"/>
                  </a:moveTo>
                  <a:cubicBezTo>
                    <a:pt x="100761" y="0"/>
                    <a:pt x="72799" y="10435"/>
                    <a:pt x="72799" y="10435"/>
                  </a:cubicBezTo>
                  <a:cubicBezTo>
                    <a:pt x="0" y="36517"/>
                    <a:pt x="48874" y="74907"/>
                    <a:pt x="48874" y="74907"/>
                  </a:cubicBezTo>
                  <a:lnTo>
                    <a:pt x="128849" y="45602"/>
                  </a:lnTo>
                  <a:lnTo>
                    <a:pt x="147647" y="763"/>
                  </a:lnTo>
                  <a:cubicBezTo>
                    <a:pt x="142729" y="232"/>
                    <a:pt x="137829" y="0"/>
                    <a:pt x="13302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40"/>
            <p:cNvSpPr/>
            <p:nvPr/>
          </p:nvSpPr>
          <p:spPr>
            <a:xfrm>
              <a:off x="3779750" y="517150"/>
              <a:ext cx="1358600" cy="1098975"/>
            </a:xfrm>
            <a:custGeom>
              <a:rect b="b" l="l" r="r" t="t"/>
              <a:pathLst>
                <a:path extrusionOk="0" h="43959" w="54344">
                  <a:moveTo>
                    <a:pt x="8545" y="1"/>
                  </a:moveTo>
                  <a:lnTo>
                    <a:pt x="1" y="43958"/>
                  </a:lnTo>
                  <a:lnTo>
                    <a:pt x="54343" y="8792"/>
                  </a:lnTo>
                  <a:cubicBezTo>
                    <a:pt x="54343" y="8792"/>
                    <a:pt x="38280" y="293"/>
                    <a:pt x="8545" y="1"/>
                  </a:cubicBezTo>
                  <a:close/>
                </a:path>
              </a:pathLst>
            </a:custGeom>
            <a:solidFill>
              <a:srgbClr val="E850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40"/>
            <p:cNvSpPr/>
            <p:nvPr/>
          </p:nvSpPr>
          <p:spPr>
            <a:xfrm>
              <a:off x="3779750" y="736950"/>
              <a:ext cx="1358600" cy="2914450"/>
            </a:xfrm>
            <a:custGeom>
              <a:rect b="b" l="l" r="r" t="t"/>
              <a:pathLst>
                <a:path extrusionOk="0" h="116578" w="54344">
                  <a:moveTo>
                    <a:pt x="54343" y="0"/>
                  </a:moveTo>
                  <a:lnTo>
                    <a:pt x="1" y="35166"/>
                  </a:lnTo>
                  <a:lnTo>
                    <a:pt x="1" y="116578"/>
                  </a:lnTo>
                  <a:lnTo>
                    <a:pt x="54343" y="76868"/>
                  </a:lnTo>
                  <a:lnTo>
                    <a:pt x="5434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40"/>
            <p:cNvSpPr/>
            <p:nvPr/>
          </p:nvSpPr>
          <p:spPr>
            <a:xfrm>
              <a:off x="3779750" y="517150"/>
              <a:ext cx="1358600" cy="1098975"/>
            </a:xfrm>
            <a:custGeom>
              <a:rect b="b" l="l" r="r" t="t"/>
              <a:pathLst>
                <a:path extrusionOk="0" h="43959" w="54344">
                  <a:moveTo>
                    <a:pt x="8545" y="1"/>
                  </a:moveTo>
                  <a:lnTo>
                    <a:pt x="1" y="43958"/>
                  </a:lnTo>
                  <a:lnTo>
                    <a:pt x="54343" y="8792"/>
                  </a:lnTo>
                  <a:cubicBezTo>
                    <a:pt x="54343" y="8792"/>
                    <a:pt x="38280" y="293"/>
                    <a:pt x="8545" y="1"/>
                  </a:cubicBezTo>
                  <a:close/>
                </a:path>
              </a:pathLst>
            </a:custGeom>
            <a:solidFill>
              <a:srgbClr val="455A64">
                <a:alpha val="2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40"/>
            <p:cNvSpPr/>
            <p:nvPr/>
          </p:nvSpPr>
          <p:spPr>
            <a:xfrm>
              <a:off x="3907925" y="2978075"/>
              <a:ext cx="2255750" cy="1025725"/>
            </a:xfrm>
            <a:custGeom>
              <a:rect b="b" l="l" r="r" t="t"/>
              <a:pathLst>
                <a:path extrusionOk="0" h="41029" w="90230">
                  <a:moveTo>
                    <a:pt x="0" y="0"/>
                  </a:moveTo>
                  <a:lnTo>
                    <a:pt x="0" y="27548"/>
                  </a:lnTo>
                  <a:lnTo>
                    <a:pt x="89545" y="41028"/>
                  </a:lnTo>
                  <a:cubicBezTo>
                    <a:pt x="89545" y="41028"/>
                    <a:pt x="90229" y="11722"/>
                    <a:pt x="89545" y="10257"/>
                  </a:cubicBezTo>
                  <a:cubicBezTo>
                    <a:pt x="88862" y="8793"/>
                    <a:pt x="0" y="0"/>
                    <a:pt x="0" y="0"/>
                  </a:cubicBezTo>
                  <a:close/>
                </a:path>
              </a:pathLst>
            </a:custGeom>
            <a:solidFill>
              <a:srgbClr val="E850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40"/>
            <p:cNvSpPr/>
            <p:nvPr/>
          </p:nvSpPr>
          <p:spPr>
            <a:xfrm>
              <a:off x="3907925" y="2040300"/>
              <a:ext cx="2401000" cy="1194200"/>
            </a:xfrm>
            <a:custGeom>
              <a:rect b="b" l="l" r="r" t="t"/>
              <a:pathLst>
                <a:path extrusionOk="0" h="47768" w="96040">
                  <a:moveTo>
                    <a:pt x="56051" y="0"/>
                  </a:moveTo>
                  <a:lnTo>
                    <a:pt x="0" y="37511"/>
                  </a:lnTo>
                  <a:lnTo>
                    <a:pt x="89545" y="47768"/>
                  </a:lnTo>
                  <a:cubicBezTo>
                    <a:pt x="89545" y="47768"/>
                    <a:pt x="96039" y="37218"/>
                    <a:pt x="88179" y="21393"/>
                  </a:cubicBezTo>
                  <a:cubicBezTo>
                    <a:pt x="80317" y="5568"/>
                    <a:pt x="56051" y="0"/>
                    <a:pt x="56051" y="0"/>
                  </a:cubicBezTo>
                  <a:close/>
                </a:path>
              </a:pathLst>
            </a:custGeom>
            <a:solidFill>
              <a:srgbClr val="E850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40"/>
            <p:cNvSpPr/>
            <p:nvPr/>
          </p:nvSpPr>
          <p:spPr>
            <a:xfrm>
              <a:off x="3907925" y="2040300"/>
              <a:ext cx="2401000" cy="1194200"/>
            </a:xfrm>
            <a:custGeom>
              <a:rect b="b" l="l" r="r" t="t"/>
              <a:pathLst>
                <a:path extrusionOk="0" h="47768" w="96040">
                  <a:moveTo>
                    <a:pt x="56051" y="0"/>
                  </a:moveTo>
                  <a:lnTo>
                    <a:pt x="0" y="37511"/>
                  </a:lnTo>
                  <a:cubicBezTo>
                    <a:pt x="32727" y="40578"/>
                    <a:pt x="63228" y="43917"/>
                    <a:pt x="89545" y="47768"/>
                  </a:cubicBezTo>
                  <a:cubicBezTo>
                    <a:pt x="89545" y="47768"/>
                    <a:pt x="96039" y="37218"/>
                    <a:pt x="88179" y="21393"/>
                  </a:cubicBezTo>
                  <a:cubicBezTo>
                    <a:pt x="80317" y="5568"/>
                    <a:pt x="56051" y="0"/>
                    <a:pt x="56051" y="0"/>
                  </a:cubicBezTo>
                  <a:close/>
                </a:path>
              </a:pathLst>
            </a:custGeom>
            <a:solidFill>
              <a:srgbClr val="EA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40"/>
            <p:cNvSpPr/>
            <p:nvPr/>
          </p:nvSpPr>
          <p:spPr>
            <a:xfrm>
              <a:off x="6146525" y="2903150"/>
              <a:ext cx="88675" cy="1100650"/>
            </a:xfrm>
            <a:custGeom>
              <a:rect b="b" l="l" r="r" t="t"/>
              <a:pathLst>
                <a:path extrusionOk="0" h="44026" w="3547">
                  <a:moveTo>
                    <a:pt x="2521" y="1"/>
                  </a:moveTo>
                  <a:lnTo>
                    <a:pt x="1" y="13254"/>
                  </a:lnTo>
                  <a:lnTo>
                    <a:pt x="1" y="44025"/>
                  </a:lnTo>
                  <a:cubicBezTo>
                    <a:pt x="1" y="44025"/>
                    <a:pt x="1496" y="39299"/>
                    <a:pt x="2521" y="36125"/>
                  </a:cubicBezTo>
                  <a:cubicBezTo>
                    <a:pt x="3546" y="32951"/>
                    <a:pt x="2521" y="1"/>
                    <a:pt x="2521" y="1"/>
                  </a:cubicBezTo>
                  <a:close/>
                </a:path>
              </a:pathLst>
            </a:custGeom>
            <a:solidFill>
              <a:srgbClr val="E850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40"/>
            <p:cNvSpPr/>
            <p:nvPr/>
          </p:nvSpPr>
          <p:spPr>
            <a:xfrm>
              <a:off x="3907925" y="2978075"/>
              <a:ext cx="2255750" cy="1025725"/>
            </a:xfrm>
            <a:custGeom>
              <a:rect b="b" l="l" r="r" t="t"/>
              <a:pathLst>
                <a:path extrusionOk="0" h="41029" w="90230">
                  <a:moveTo>
                    <a:pt x="0" y="0"/>
                  </a:moveTo>
                  <a:lnTo>
                    <a:pt x="0" y="27548"/>
                  </a:lnTo>
                  <a:lnTo>
                    <a:pt x="89545" y="41028"/>
                  </a:lnTo>
                  <a:cubicBezTo>
                    <a:pt x="89545" y="41028"/>
                    <a:pt x="90229" y="11722"/>
                    <a:pt x="89545" y="10257"/>
                  </a:cubicBezTo>
                  <a:cubicBezTo>
                    <a:pt x="88862" y="8793"/>
                    <a:pt x="0" y="0"/>
                    <a:pt x="0" y="0"/>
                  </a:cubicBezTo>
                  <a:close/>
                </a:path>
              </a:pathLst>
            </a:custGeom>
            <a:solidFill>
              <a:srgbClr val="455A64">
                <a:alpha val="2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40"/>
            <p:cNvSpPr/>
            <p:nvPr/>
          </p:nvSpPr>
          <p:spPr>
            <a:xfrm>
              <a:off x="5178150" y="3188800"/>
              <a:ext cx="465625" cy="495150"/>
            </a:xfrm>
            <a:custGeom>
              <a:rect b="b" l="l" r="r" t="t"/>
              <a:pathLst>
                <a:path extrusionOk="0" h="19806" w="18625">
                  <a:moveTo>
                    <a:pt x="18570" y="1"/>
                  </a:moveTo>
                  <a:cubicBezTo>
                    <a:pt x="18471" y="1"/>
                    <a:pt x="14302" y="4373"/>
                    <a:pt x="9216" y="9812"/>
                  </a:cubicBezTo>
                  <a:cubicBezTo>
                    <a:pt x="4102" y="15282"/>
                    <a:pt x="1" y="19756"/>
                    <a:pt x="54" y="19805"/>
                  </a:cubicBezTo>
                  <a:cubicBezTo>
                    <a:pt x="54" y="19806"/>
                    <a:pt x="55" y="19806"/>
                    <a:pt x="55" y="19806"/>
                  </a:cubicBezTo>
                  <a:cubicBezTo>
                    <a:pt x="155" y="19806"/>
                    <a:pt x="4326" y="15431"/>
                    <a:pt x="9409" y="9994"/>
                  </a:cubicBezTo>
                  <a:cubicBezTo>
                    <a:pt x="14522" y="4525"/>
                    <a:pt x="18625" y="51"/>
                    <a:pt x="18571" y="1"/>
                  </a:cubicBezTo>
                  <a:cubicBezTo>
                    <a:pt x="18571" y="1"/>
                    <a:pt x="18571" y="1"/>
                    <a:pt x="1857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40"/>
            <p:cNvSpPr/>
            <p:nvPr/>
          </p:nvSpPr>
          <p:spPr>
            <a:xfrm>
              <a:off x="5646425" y="3229875"/>
              <a:ext cx="442750" cy="497900"/>
            </a:xfrm>
            <a:custGeom>
              <a:rect b="b" l="l" r="r" t="t"/>
              <a:pathLst>
                <a:path extrusionOk="0" h="19916" w="17710">
                  <a:moveTo>
                    <a:pt x="17702" y="0"/>
                  </a:moveTo>
                  <a:cubicBezTo>
                    <a:pt x="17691" y="0"/>
                    <a:pt x="17626" y="67"/>
                    <a:pt x="17512" y="193"/>
                  </a:cubicBezTo>
                  <a:lnTo>
                    <a:pt x="17001" y="778"/>
                  </a:lnTo>
                  <a:lnTo>
                    <a:pt x="15150" y="2953"/>
                  </a:lnTo>
                  <a:cubicBezTo>
                    <a:pt x="13588" y="4789"/>
                    <a:pt x="11419" y="7313"/>
                    <a:pt x="8975" y="10063"/>
                  </a:cubicBezTo>
                  <a:cubicBezTo>
                    <a:pt x="6531" y="12813"/>
                    <a:pt x="4278" y="15265"/>
                    <a:pt x="2638" y="17032"/>
                  </a:cubicBezTo>
                  <a:lnTo>
                    <a:pt x="698" y="19126"/>
                  </a:lnTo>
                  <a:lnTo>
                    <a:pt x="177" y="19701"/>
                  </a:lnTo>
                  <a:cubicBezTo>
                    <a:pt x="60" y="19836"/>
                    <a:pt x="1" y="19908"/>
                    <a:pt x="8" y="19915"/>
                  </a:cubicBezTo>
                  <a:cubicBezTo>
                    <a:pt x="8" y="19916"/>
                    <a:pt x="8" y="19916"/>
                    <a:pt x="9" y="19916"/>
                  </a:cubicBezTo>
                  <a:cubicBezTo>
                    <a:pt x="22" y="19916"/>
                    <a:pt x="92" y="19855"/>
                    <a:pt x="216" y="19739"/>
                  </a:cubicBezTo>
                  <a:lnTo>
                    <a:pt x="773" y="19198"/>
                  </a:lnTo>
                  <a:cubicBezTo>
                    <a:pt x="1252" y="18724"/>
                    <a:pt x="1937" y="18028"/>
                    <a:pt x="2774" y="17161"/>
                  </a:cubicBezTo>
                  <a:cubicBezTo>
                    <a:pt x="4450" y="15426"/>
                    <a:pt x="6729" y="12991"/>
                    <a:pt x="9173" y="10239"/>
                  </a:cubicBezTo>
                  <a:cubicBezTo>
                    <a:pt x="11617" y="7487"/>
                    <a:pt x="13768" y="4940"/>
                    <a:pt x="15293" y="3072"/>
                  </a:cubicBezTo>
                  <a:cubicBezTo>
                    <a:pt x="16056" y="2139"/>
                    <a:pt x="16666" y="1377"/>
                    <a:pt x="17080" y="844"/>
                  </a:cubicBezTo>
                  <a:lnTo>
                    <a:pt x="17553" y="227"/>
                  </a:lnTo>
                  <a:cubicBezTo>
                    <a:pt x="17659" y="85"/>
                    <a:pt x="17710" y="6"/>
                    <a:pt x="17703" y="1"/>
                  </a:cubicBezTo>
                  <a:cubicBezTo>
                    <a:pt x="17703" y="1"/>
                    <a:pt x="17702" y="0"/>
                    <a:pt x="17702"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40"/>
            <p:cNvSpPr/>
            <p:nvPr/>
          </p:nvSpPr>
          <p:spPr>
            <a:xfrm>
              <a:off x="4715200" y="3137900"/>
              <a:ext cx="480000" cy="496650"/>
            </a:xfrm>
            <a:custGeom>
              <a:rect b="b" l="l" r="r" t="t"/>
              <a:pathLst>
                <a:path extrusionOk="0" h="19866" w="19200">
                  <a:moveTo>
                    <a:pt x="19192" y="1"/>
                  </a:moveTo>
                  <a:cubicBezTo>
                    <a:pt x="19180" y="1"/>
                    <a:pt x="19110" y="67"/>
                    <a:pt x="18985" y="193"/>
                  </a:cubicBezTo>
                  <a:lnTo>
                    <a:pt x="18427" y="774"/>
                  </a:lnTo>
                  <a:lnTo>
                    <a:pt x="16404" y="2934"/>
                  </a:lnTo>
                  <a:cubicBezTo>
                    <a:pt x="14698" y="4760"/>
                    <a:pt x="12335" y="7274"/>
                    <a:pt x="9686" y="10016"/>
                  </a:cubicBezTo>
                  <a:cubicBezTo>
                    <a:pt x="7038" y="12759"/>
                    <a:pt x="4605" y="15209"/>
                    <a:pt x="2840" y="16976"/>
                  </a:cubicBezTo>
                  <a:lnTo>
                    <a:pt x="752" y="19073"/>
                  </a:lnTo>
                  <a:lnTo>
                    <a:pt x="190" y="19650"/>
                  </a:lnTo>
                  <a:cubicBezTo>
                    <a:pt x="64" y="19784"/>
                    <a:pt x="0" y="19858"/>
                    <a:pt x="7" y="19865"/>
                  </a:cubicBezTo>
                  <a:cubicBezTo>
                    <a:pt x="7" y="19865"/>
                    <a:pt x="8" y="19865"/>
                    <a:pt x="9" y="19865"/>
                  </a:cubicBezTo>
                  <a:cubicBezTo>
                    <a:pt x="22" y="19865"/>
                    <a:pt x="96" y="19804"/>
                    <a:pt x="228" y="19688"/>
                  </a:cubicBezTo>
                  <a:cubicBezTo>
                    <a:pt x="386" y="19545"/>
                    <a:pt x="582" y="19366"/>
                    <a:pt x="823" y="19147"/>
                  </a:cubicBezTo>
                  <a:cubicBezTo>
                    <a:pt x="1338" y="18673"/>
                    <a:pt x="2071" y="17978"/>
                    <a:pt x="2972" y="17110"/>
                  </a:cubicBezTo>
                  <a:cubicBezTo>
                    <a:pt x="4772" y="15376"/>
                    <a:pt x="7228" y="12944"/>
                    <a:pt x="9877" y="10200"/>
                  </a:cubicBezTo>
                  <a:cubicBezTo>
                    <a:pt x="12527" y="7456"/>
                    <a:pt x="14872" y="4920"/>
                    <a:pt x="16543" y="3060"/>
                  </a:cubicBezTo>
                  <a:cubicBezTo>
                    <a:pt x="17379" y="2130"/>
                    <a:pt x="18048" y="1372"/>
                    <a:pt x="18504" y="842"/>
                  </a:cubicBezTo>
                  <a:lnTo>
                    <a:pt x="19025" y="229"/>
                  </a:lnTo>
                  <a:cubicBezTo>
                    <a:pt x="19142" y="85"/>
                    <a:pt x="19200" y="8"/>
                    <a:pt x="19193" y="1"/>
                  </a:cubicBezTo>
                  <a:cubicBezTo>
                    <a:pt x="19193" y="1"/>
                    <a:pt x="19192" y="1"/>
                    <a:pt x="19192"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40"/>
            <p:cNvSpPr/>
            <p:nvPr/>
          </p:nvSpPr>
          <p:spPr>
            <a:xfrm>
              <a:off x="4436175" y="3067025"/>
              <a:ext cx="373200" cy="485750"/>
            </a:xfrm>
            <a:custGeom>
              <a:rect b="b" l="l" r="r" t="t"/>
              <a:pathLst>
                <a:path extrusionOk="0" h="19430" w="14928">
                  <a:moveTo>
                    <a:pt x="14868" y="1"/>
                  </a:moveTo>
                  <a:cubicBezTo>
                    <a:pt x="14776" y="1"/>
                    <a:pt x="11428" y="4296"/>
                    <a:pt x="7359" y="9635"/>
                  </a:cubicBezTo>
                  <a:cubicBezTo>
                    <a:pt x="3268" y="15000"/>
                    <a:pt x="1" y="19385"/>
                    <a:pt x="59" y="19429"/>
                  </a:cubicBezTo>
                  <a:cubicBezTo>
                    <a:pt x="59" y="19429"/>
                    <a:pt x="60" y="19430"/>
                    <a:pt x="60" y="19430"/>
                  </a:cubicBezTo>
                  <a:cubicBezTo>
                    <a:pt x="151" y="19430"/>
                    <a:pt x="3501" y="15131"/>
                    <a:pt x="7570" y="9795"/>
                  </a:cubicBezTo>
                  <a:cubicBezTo>
                    <a:pt x="11659" y="4431"/>
                    <a:pt x="14927" y="47"/>
                    <a:pt x="14869" y="1"/>
                  </a:cubicBezTo>
                  <a:cubicBezTo>
                    <a:pt x="14869" y="1"/>
                    <a:pt x="14869" y="1"/>
                    <a:pt x="14868"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40"/>
            <p:cNvSpPr/>
            <p:nvPr/>
          </p:nvSpPr>
          <p:spPr>
            <a:xfrm>
              <a:off x="4167600" y="3035225"/>
              <a:ext cx="327600" cy="401175"/>
            </a:xfrm>
            <a:custGeom>
              <a:rect b="b" l="l" r="r" t="t"/>
              <a:pathLst>
                <a:path extrusionOk="0" h="16047" w="13104">
                  <a:moveTo>
                    <a:pt x="13045" y="1"/>
                  </a:moveTo>
                  <a:cubicBezTo>
                    <a:pt x="12953" y="1"/>
                    <a:pt x="10014" y="3536"/>
                    <a:pt x="6449" y="7940"/>
                  </a:cubicBezTo>
                  <a:cubicBezTo>
                    <a:pt x="2862" y="12372"/>
                    <a:pt x="1" y="16001"/>
                    <a:pt x="58" y="16046"/>
                  </a:cubicBezTo>
                  <a:cubicBezTo>
                    <a:pt x="58" y="16047"/>
                    <a:pt x="58" y="16047"/>
                    <a:pt x="59" y="16047"/>
                  </a:cubicBezTo>
                  <a:cubicBezTo>
                    <a:pt x="154" y="16047"/>
                    <a:pt x="3093" y="12508"/>
                    <a:pt x="6656" y="8107"/>
                  </a:cubicBezTo>
                  <a:cubicBezTo>
                    <a:pt x="10241" y="3677"/>
                    <a:pt x="13104" y="48"/>
                    <a:pt x="13047" y="1"/>
                  </a:cubicBezTo>
                  <a:cubicBezTo>
                    <a:pt x="13047" y="1"/>
                    <a:pt x="13046" y="1"/>
                    <a:pt x="13045"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40"/>
            <p:cNvSpPr/>
            <p:nvPr/>
          </p:nvSpPr>
          <p:spPr>
            <a:xfrm>
              <a:off x="3947300" y="3009425"/>
              <a:ext cx="222125" cy="299075"/>
            </a:xfrm>
            <a:custGeom>
              <a:rect b="b" l="l" r="r" t="t"/>
              <a:pathLst>
                <a:path extrusionOk="0" h="11963" w="8885">
                  <a:moveTo>
                    <a:pt x="8867" y="0"/>
                  </a:moveTo>
                  <a:cubicBezTo>
                    <a:pt x="8844" y="0"/>
                    <a:pt x="8698" y="147"/>
                    <a:pt x="8449" y="410"/>
                  </a:cubicBezTo>
                  <a:cubicBezTo>
                    <a:pt x="8189" y="684"/>
                    <a:pt x="7824" y="1091"/>
                    <a:pt x="7383" y="1602"/>
                  </a:cubicBezTo>
                  <a:cubicBezTo>
                    <a:pt x="6499" y="2622"/>
                    <a:pt x="5320" y="4066"/>
                    <a:pt x="4094" y="5723"/>
                  </a:cubicBezTo>
                  <a:cubicBezTo>
                    <a:pt x="2869" y="7380"/>
                    <a:pt x="1830" y="8930"/>
                    <a:pt x="1112" y="10073"/>
                  </a:cubicBezTo>
                  <a:cubicBezTo>
                    <a:pt x="752" y="10643"/>
                    <a:pt x="471" y="11112"/>
                    <a:pt x="284" y="11439"/>
                  </a:cubicBezTo>
                  <a:cubicBezTo>
                    <a:pt x="96" y="11766"/>
                    <a:pt x="1" y="11953"/>
                    <a:pt x="16" y="11962"/>
                  </a:cubicBezTo>
                  <a:cubicBezTo>
                    <a:pt x="16" y="11962"/>
                    <a:pt x="17" y="11962"/>
                    <a:pt x="17" y="11962"/>
                  </a:cubicBezTo>
                  <a:cubicBezTo>
                    <a:pt x="39" y="11962"/>
                    <a:pt x="164" y="11796"/>
                    <a:pt x="371" y="11493"/>
                  </a:cubicBezTo>
                  <a:lnTo>
                    <a:pt x="1269" y="10175"/>
                  </a:lnTo>
                  <a:cubicBezTo>
                    <a:pt x="2026" y="9061"/>
                    <a:pt x="3085" y="7531"/>
                    <a:pt x="4308" y="5881"/>
                  </a:cubicBezTo>
                  <a:cubicBezTo>
                    <a:pt x="5530" y="4231"/>
                    <a:pt x="6682" y="2770"/>
                    <a:pt x="7527" y="1721"/>
                  </a:cubicBezTo>
                  <a:cubicBezTo>
                    <a:pt x="7921" y="1230"/>
                    <a:pt x="8255" y="815"/>
                    <a:pt x="8526" y="477"/>
                  </a:cubicBezTo>
                  <a:cubicBezTo>
                    <a:pt x="8760" y="182"/>
                    <a:pt x="8884" y="12"/>
                    <a:pt x="8870" y="1"/>
                  </a:cubicBezTo>
                  <a:cubicBezTo>
                    <a:pt x="8869" y="1"/>
                    <a:pt x="8868" y="0"/>
                    <a:pt x="8867"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40"/>
            <p:cNvSpPr/>
            <p:nvPr/>
          </p:nvSpPr>
          <p:spPr>
            <a:xfrm>
              <a:off x="5437025" y="3791325"/>
              <a:ext cx="713450" cy="835225"/>
            </a:xfrm>
            <a:custGeom>
              <a:rect b="b" l="l" r="r" t="t"/>
              <a:pathLst>
                <a:path extrusionOk="0" h="33409" w="28538">
                  <a:moveTo>
                    <a:pt x="28381" y="0"/>
                  </a:moveTo>
                  <a:lnTo>
                    <a:pt x="3773" y="21392"/>
                  </a:lnTo>
                  <a:lnTo>
                    <a:pt x="0" y="18688"/>
                  </a:lnTo>
                  <a:lnTo>
                    <a:pt x="1024" y="30691"/>
                  </a:lnTo>
                  <a:lnTo>
                    <a:pt x="4115" y="33409"/>
                  </a:lnTo>
                  <a:cubicBezTo>
                    <a:pt x="4115" y="33409"/>
                    <a:pt x="23568" y="22611"/>
                    <a:pt x="28538" y="10172"/>
                  </a:cubicBezTo>
                  <a:lnTo>
                    <a:pt x="2838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40"/>
            <p:cNvSpPr/>
            <p:nvPr/>
          </p:nvSpPr>
          <p:spPr>
            <a:xfrm>
              <a:off x="4552575" y="3624525"/>
              <a:ext cx="1593975" cy="701625"/>
            </a:xfrm>
            <a:custGeom>
              <a:rect b="b" l="l" r="r" t="t"/>
              <a:pathLst>
                <a:path extrusionOk="0" h="28065" w="63759">
                  <a:moveTo>
                    <a:pt x="1" y="1"/>
                  </a:moveTo>
                  <a:lnTo>
                    <a:pt x="39151" y="28064"/>
                  </a:lnTo>
                  <a:cubicBezTo>
                    <a:pt x="39151" y="28064"/>
                    <a:pt x="52480" y="23083"/>
                    <a:pt x="63759" y="6672"/>
                  </a:cubicBezTo>
                  <a:lnTo>
                    <a:pt x="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40"/>
            <p:cNvSpPr/>
            <p:nvPr/>
          </p:nvSpPr>
          <p:spPr>
            <a:xfrm>
              <a:off x="5529425" y="4326125"/>
              <a:ext cx="10175" cy="302725"/>
            </a:xfrm>
            <a:custGeom>
              <a:rect b="b" l="l" r="r" t="t"/>
              <a:pathLst>
                <a:path extrusionOk="0" h="12109" w="407">
                  <a:moveTo>
                    <a:pt x="77" y="0"/>
                  </a:moveTo>
                  <a:cubicBezTo>
                    <a:pt x="77" y="0"/>
                    <a:pt x="77" y="0"/>
                    <a:pt x="77" y="0"/>
                  </a:cubicBezTo>
                  <a:cubicBezTo>
                    <a:pt x="4" y="3"/>
                    <a:pt x="1" y="2713"/>
                    <a:pt x="71" y="6057"/>
                  </a:cubicBezTo>
                  <a:cubicBezTo>
                    <a:pt x="141" y="9400"/>
                    <a:pt x="257" y="12109"/>
                    <a:pt x="330" y="12109"/>
                  </a:cubicBezTo>
                  <a:cubicBezTo>
                    <a:pt x="330" y="12109"/>
                    <a:pt x="330" y="12109"/>
                    <a:pt x="330" y="12109"/>
                  </a:cubicBezTo>
                  <a:cubicBezTo>
                    <a:pt x="403" y="12108"/>
                    <a:pt x="407" y="9394"/>
                    <a:pt x="336" y="6052"/>
                  </a:cubicBezTo>
                  <a:cubicBezTo>
                    <a:pt x="267" y="2710"/>
                    <a:pt x="151" y="0"/>
                    <a:pt x="7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40"/>
            <p:cNvSpPr/>
            <p:nvPr/>
          </p:nvSpPr>
          <p:spPr>
            <a:xfrm>
              <a:off x="1934150" y="3666750"/>
              <a:ext cx="3537425" cy="1379700"/>
            </a:xfrm>
            <a:custGeom>
              <a:rect b="b" l="l" r="r" t="t"/>
              <a:pathLst>
                <a:path extrusionOk="0" h="55188" w="141497">
                  <a:moveTo>
                    <a:pt x="71203" y="1"/>
                  </a:moveTo>
                  <a:lnTo>
                    <a:pt x="1" y="11008"/>
                  </a:lnTo>
                  <a:lnTo>
                    <a:pt x="1" y="36340"/>
                  </a:lnTo>
                  <a:cubicBezTo>
                    <a:pt x="1" y="36340"/>
                    <a:pt x="20166" y="53630"/>
                    <a:pt x="67673" y="55096"/>
                  </a:cubicBezTo>
                  <a:cubicBezTo>
                    <a:pt x="69669" y="55158"/>
                    <a:pt x="71627" y="55187"/>
                    <a:pt x="73548" y="55187"/>
                  </a:cubicBezTo>
                  <a:cubicBezTo>
                    <a:pt x="117345" y="55187"/>
                    <a:pt x="141496" y="39857"/>
                    <a:pt x="141496" y="39857"/>
                  </a:cubicBezTo>
                  <a:lnTo>
                    <a:pt x="139446" y="15826"/>
                  </a:lnTo>
                  <a:lnTo>
                    <a:pt x="71203" y="1"/>
                  </a:lnTo>
                  <a:close/>
                </a:path>
              </a:pathLst>
            </a:custGeom>
            <a:solidFill>
              <a:srgbClr val="E850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40"/>
            <p:cNvSpPr/>
            <p:nvPr/>
          </p:nvSpPr>
          <p:spPr>
            <a:xfrm>
              <a:off x="1934150" y="3666750"/>
              <a:ext cx="3537425" cy="1379700"/>
            </a:xfrm>
            <a:custGeom>
              <a:rect b="b" l="l" r="r" t="t"/>
              <a:pathLst>
                <a:path extrusionOk="0" h="55188" w="141497">
                  <a:moveTo>
                    <a:pt x="71203" y="1"/>
                  </a:moveTo>
                  <a:lnTo>
                    <a:pt x="1" y="11008"/>
                  </a:lnTo>
                  <a:lnTo>
                    <a:pt x="1" y="36340"/>
                  </a:lnTo>
                  <a:cubicBezTo>
                    <a:pt x="1" y="36340"/>
                    <a:pt x="20166" y="53630"/>
                    <a:pt x="67673" y="55096"/>
                  </a:cubicBezTo>
                  <a:cubicBezTo>
                    <a:pt x="69669" y="55158"/>
                    <a:pt x="71627" y="55187"/>
                    <a:pt x="73548" y="55187"/>
                  </a:cubicBezTo>
                  <a:cubicBezTo>
                    <a:pt x="117345" y="55187"/>
                    <a:pt x="141496" y="39857"/>
                    <a:pt x="141496" y="39857"/>
                  </a:cubicBezTo>
                  <a:lnTo>
                    <a:pt x="139446" y="15826"/>
                  </a:lnTo>
                  <a:lnTo>
                    <a:pt x="71203" y="1"/>
                  </a:lnTo>
                  <a:close/>
                </a:path>
              </a:pathLst>
            </a:custGeom>
            <a:solidFill>
              <a:srgbClr val="455A64">
                <a:alpha val="2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40"/>
            <p:cNvSpPr/>
            <p:nvPr/>
          </p:nvSpPr>
          <p:spPr>
            <a:xfrm>
              <a:off x="1934150" y="3234475"/>
              <a:ext cx="3486150" cy="1204075"/>
            </a:xfrm>
            <a:custGeom>
              <a:rect b="b" l="l" r="r" t="t"/>
              <a:pathLst>
                <a:path extrusionOk="0" h="48163" w="139446">
                  <a:moveTo>
                    <a:pt x="73825" y="1"/>
                  </a:moveTo>
                  <a:lnTo>
                    <a:pt x="1" y="28299"/>
                  </a:lnTo>
                  <a:cubicBezTo>
                    <a:pt x="1" y="28299"/>
                    <a:pt x="22285" y="43176"/>
                    <a:pt x="62205" y="47503"/>
                  </a:cubicBezTo>
                  <a:cubicBezTo>
                    <a:pt x="66413" y="47959"/>
                    <a:pt x="70583" y="48163"/>
                    <a:pt x="74678" y="48163"/>
                  </a:cubicBezTo>
                  <a:cubicBezTo>
                    <a:pt x="109834" y="48163"/>
                    <a:pt x="139446" y="33116"/>
                    <a:pt x="139446" y="33116"/>
                  </a:cubicBezTo>
                  <a:lnTo>
                    <a:pt x="7382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40"/>
            <p:cNvSpPr/>
            <p:nvPr/>
          </p:nvSpPr>
          <p:spPr>
            <a:xfrm>
              <a:off x="3593250" y="4427000"/>
              <a:ext cx="490100" cy="614750"/>
            </a:xfrm>
            <a:custGeom>
              <a:rect b="b" l="l" r="r" t="t"/>
              <a:pathLst>
                <a:path extrusionOk="0" h="24590" w="19604">
                  <a:moveTo>
                    <a:pt x="19594" y="0"/>
                  </a:moveTo>
                  <a:cubicBezTo>
                    <a:pt x="19584" y="0"/>
                    <a:pt x="19513" y="85"/>
                    <a:pt x="19389" y="247"/>
                  </a:cubicBezTo>
                  <a:lnTo>
                    <a:pt x="18842" y="982"/>
                  </a:lnTo>
                  <a:lnTo>
                    <a:pt x="16844" y="3696"/>
                  </a:lnTo>
                  <a:cubicBezTo>
                    <a:pt x="15155" y="5986"/>
                    <a:pt x="12788" y="9123"/>
                    <a:pt x="10084" y="12520"/>
                  </a:cubicBezTo>
                  <a:cubicBezTo>
                    <a:pt x="7378" y="15915"/>
                    <a:pt x="4847" y="18924"/>
                    <a:pt x="2994" y="21083"/>
                  </a:cubicBezTo>
                  <a:lnTo>
                    <a:pt x="794" y="23634"/>
                  </a:lnTo>
                  <a:lnTo>
                    <a:pt x="200" y="24334"/>
                  </a:lnTo>
                  <a:cubicBezTo>
                    <a:pt x="67" y="24495"/>
                    <a:pt x="0" y="24583"/>
                    <a:pt x="7" y="24589"/>
                  </a:cubicBezTo>
                  <a:cubicBezTo>
                    <a:pt x="7" y="24590"/>
                    <a:pt x="8" y="24590"/>
                    <a:pt x="8" y="24590"/>
                  </a:cubicBezTo>
                  <a:cubicBezTo>
                    <a:pt x="20" y="24590"/>
                    <a:pt x="99" y="24514"/>
                    <a:pt x="240" y="24369"/>
                  </a:cubicBezTo>
                  <a:lnTo>
                    <a:pt x="871" y="23704"/>
                  </a:lnTo>
                  <a:cubicBezTo>
                    <a:pt x="1417" y="23124"/>
                    <a:pt x="2191" y="22270"/>
                    <a:pt x="3135" y="21205"/>
                  </a:cubicBezTo>
                  <a:cubicBezTo>
                    <a:pt x="5027" y="19077"/>
                    <a:pt x="7583" y="16084"/>
                    <a:pt x="10291" y="12684"/>
                  </a:cubicBezTo>
                  <a:cubicBezTo>
                    <a:pt x="12998" y="9286"/>
                    <a:pt x="15344" y="6127"/>
                    <a:pt x="16997" y="3808"/>
                  </a:cubicBezTo>
                  <a:cubicBezTo>
                    <a:pt x="17823" y="2648"/>
                    <a:pt x="18481" y="1702"/>
                    <a:pt x="18926" y="1042"/>
                  </a:cubicBezTo>
                  <a:lnTo>
                    <a:pt x="19433" y="278"/>
                  </a:lnTo>
                  <a:cubicBezTo>
                    <a:pt x="19546" y="102"/>
                    <a:pt x="19603" y="6"/>
                    <a:pt x="19595" y="1"/>
                  </a:cubicBezTo>
                  <a:cubicBezTo>
                    <a:pt x="19595" y="1"/>
                    <a:pt x="19595" y="0"/>
                    <a:pt x="1959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40"/>
            <p:cNvSpPr/>
            <p:nvPr/>
          </p:nvSpPr>
          <p:spPr>
            <a:xfrm>
              <a:off x="3968300" y="4388275"/>
              <a:ext cx="452950" cy="651675"/>
            </a:xfrm>
            <a:custGeom>
              <a:rect b="b" l="l" r="r" t="t"/>
              <a:pathLst>
                <a:path extrusionOk="0" h="26067" w="18118">
                  <a:moveTo>
                    <a:pt x="18057" y="0"/>
                  </a:moveTo>
                  <a:cubicBezTo>
                    <a:pt x="17967" y="0"/>
                    <a:pt x="13902" y="5787"/>
                    <a:pt x="8950" y="12958"/>
                  </a:cubicBezTo>
                  <a:cubicBezTo>
                    <a:pt x="3979" y="20157"/>
                    <a:pt x="1" y="26026"/>
                    <a:pt x="61" y="26067"/>
                  </a:cubicBezTo>
                  <a:cubicBezTo>
                    <a:pt x="61" y="26067"/>
                    <a:pt x="62" y="26067"/>
                    <a:pt x="62" y="26067"/>
                  </a:cubicBezTo>
                  <a:cubicBezTo>
                    <a:pt x="150" y="26067"/>
                    <a:pt x="4216" y="20282"/>
                    <a:pt x="9169" y="13108"/>
                  </a:cubicBezTo>
                  <a:cubicBezTo>
                    <a:pt x="14138" y="5911"/>
                    <a:pt x="18118" y="41"/>
                    <a:pt x="18058" y="0"/>
                  </a:cubicBezTo>
                  <a:cubicBezTo>
                    <a:pt x="18057" y="0"/>
                    <a:pt x="18057" y="0"/>
                    <a:pt x="1805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40"/>
            <p:cNvSpPr/>
            <p:nvPr/>
          </p:nvSpPr>
          <p:spPr>
            <a:xfrm>
              <a:off x="4298425" y="4311650"/>
              <a:ext cx="485625" cy="698325"/>
            </a:xfrm>
            <a:custGeom>
              <a:rect b="b" l="l" r="r" t="t"/>
              <a:pathLst>
                <a:path extrusionOk="0" h="27933" w="19425">
                  <a:moveTo>
                    <a:pt x="19363" y="0"/>
                  </a:moveTo>
                  <a:cubicBezTo>
                    <a:pt x="19275" y="0"/>
                    <a:pt x="14916" y="6204"/>
                    <a:pt x="9603" y="13890"/>
                  </a:cubicBezTo>
                  <a:cubicBezTo>
                    <a:pt x="4272" y="21605"/>
                    <a:pt x="0" y="27890"/>
                    <a:pt x="60" y="27932"/>
                  </a:cubicBezTo>
                  <a:cubicBezTo>
                    <a:pt x="60" y="27933"/>
                    <a:pt x="61" y="27933"/>
                    <a:pt x="61" y="27933"/>
                  </a:cubicBezTo>
                  <a:cubicBezTo>
                    <a:pt x="149" y="27933"/>
                    <a:pt x="4507" y="21731"/>
                    <a:pt x="9821" y="14042"/>
                  </a:cubicBezTo>
                  <a:cubicBezTo>
                    <a:pt x="15151" y="6330"/>
                    <a:pt x="19424" y="43"/>
                    <a:pt x="19364" y="1"/>
                  </a:cubicBezTo>
                  <a:cubicBezTo>
                    <a:pt x="19364" y="1"/>
                    <a:pt x="19364" y="0"/>
                    <a:pt x="1936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40"/>
            <p:cNvSpPr/>
            <p:nvPr/>
          </p:nvSpPr>
          <p:spPr>
            <a:xfrm>
              <a:off x="4652200" y="4171775"/>
              <a:ext cx="498825" cy="789175"/>
            </a:xfrm>
            <a:custGeom>
              <a:rect b="b" l="l" r="r" t="t"/>
              <a:pathLst>
                <a:path extrusionOk="0" h="31567" w="19953">
                  <a:moveTo>
                    <a:pt x="19944" y="1"/>
                  </a:moveTo>
                  <a:cubicBezTo>
                    <a:pt x="19933" y="1"/>
                    <a:pt x="19862" y="111"/>
                    <a:pt x="19733" y="317"/>
                  </a:cubicBezTo>
                  <a:lnTo>
                    <a:pt x="19171" y="1249"/>
                  </a:lnTo>
                  <a:cubicBezTo>
                    <a:pt x="18674" y="2087"/>
                    <a:pt x="17981" y="3256"/>
                    <a:pt x="17131" y="4691"/>
                  </a:cubicBezTo>
                  <a:cubicBezTo>
                    <a:pt x="15404" y="7595"/>
                    <a:pt x="12990" y="11590"/>
                    <a:pt x="10238" y="15948"/>
                  </a:cubicBezTo>
                  <a:cubicBezTo>
                    <a:pt x="7484" y="20307"/>
                    <a:pt x="4914" y="24204"/>
                    <a:pt x="3034" y="27011"/>
                  </a:cubicBezTo>
                  <a:lnTo>
                    <a:pt x="803" y="30333"/>
                  </a:lnTo>
                  <a:lnTo>
                    <a:pt x="202" y="31240"/>
                  </a:lnTo>
                  <a:cubicBezTo>
                    <a:pt x="67" y="31450"/>
                    <a:pt x="0" y="31562"/>
                    <a:pt x="8" y="31567"/>
                  </a:cubicBezTo>
                  <a:cubicBezTo>
                    <a:pt x="8" y="31567"/>
                    <a:pt x="9" y="31567"/>
                    <a:pt x="9" y="31567"/>
                  </a:cubicBezTo>
                  <a:cubicBezTo>
                    <a:pt x="19" y="31567"/>
                    <a:pt x="101" y="31465"/>
                    <a:pt x="246" y="31271"/>
                  </a:cubicBezTo>
                  <a:lnTo>
                    <a:pt x="888" y="30391"/>
                  </a:lnTo>
                  <a:cubicBezTo>
                    <a:pt x="1442" y="29626"/>
                    <a:pt x="2229" y="28508"/>
                    <a:pt x="3189" y="27116"/>
                  </a:cubicBezTo>
                  <a:cubicBezTo>
                    <a:pt x="5111" y="24336"/>
                    <a:pt x="7706" y="20453"/>
                    <a:pt x="10463" y="16090"/>
                  </a:cubicBezTo>
                  <a:cubicBezTo>
                    <a:pt x="13216" y="11728"/>
                    <a:pt x="15606" y="7716"/>
                    <a:pt x="17292" y="4786"/>
                  </a:cubicBezTo>
                  <a:cubicBezTo>
                    <a:pt x="18136" y="3321"/>
                    <a:pt x="18807" y="2130"/>
                    <a:pt x="19261" y="1301"/>
                  </a:cubicBezTo>
                  <a:cubicBezTo>
                    <a:pt x="19477" y="903"/>
                    <a:pt x="19649" y="585"/>
                    <a:pt x="19779" y="343"/>
                  </a:cubicBezTo>
                  <a:cubicBezTo>
                    <a:pt x="19895" y="123"/>
                    <a:pt x="19952" y="5"/>
                    <a:pt x="19944" y="1"/>
                  </a:cubicBezTo>
                  <a:cubicBezTo>
                    <a:pt x="19944" y="1"/>
                    <a:pt x="19944" y="1"/>
                    <a:pt x="1994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40"/>
            <p:cNvSpPr/>
            <p:nvPr/>
          </p:nvSpPr>
          <p:spPr>
            <a:xfrm>
              <a:off x="5068075" y="4121425"/>
              <a:ext cx="358450" cy="722750"/>
            </a:xfrm>
            <a:custGeom>
              <a:rect b="b" l="l" r="r" t="t"/>
              <a:pathLst>
                <a:path extrusionOk="0" h="28910" w="14338">
                  <a:moveTo>
                    <a:pt x="14271" y="0"/>
                  </a:moveTo>
                  <a:cubicBezTo>
                    <a:pt x="14190" y="0"/>
                    <a:pt x="10962" y="6433"/>
                    <a:pt x="7050" y="14396"/>
                  </a:cubicBezTo>
                  <a:cubicBezTo>
                    <a:pt x="3126" y="22380"/>
                    <a:pt x="0" y="28877"/>
                    <a:pt x="66" y="28910"/>
                  </a:cubicBezTo>
                  <a:cubicBezTo>
                    <a:pt x="66" y="28910"/>
                    <a:pt x="66" y="28910"/>
                    <a:pt x="67" y="28910"/>
                  </a:cubicBezTo>
                  <a:cubicBezTo>
                    <a:pt x="147" y="28910"/>
                    <a:pt x="3374" y="22478"/>
                    <a:pt x="7288" y="14513"/>
                  </a:cubicBezTo>
                  <a:cubicBezTo>
                    <a:pt x="11210" y="6531"/>
                    <a:pt x="14338" y="33"/>
                    <a:pt x="14272" y="0"/>
                  </a:cubicBezTo>
                  <a:cubicBezTo>
                    <a:pt x="14272" y="0"/>
                    <a:pt x="14271" y="0"/>
                    <a:pt x="1427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40"/>
            <p:cNvSpPr/>
            <p:nvPr/>
          </p:nvSpPr>
          <p:spPr>
            <a:xfrm>
              <a:off x="5318600" y="4478375"/>
              <a:ext cx="126875" cy="248225"/>
            </a:xfrm>
            <a:custGeom>
              <a:rect b="b" l="l" r="r" t="t"/>
              <a:pathLst>
                <a:path extrusionOk="0" h="9929" w="5075">
                  <a:moveTo>
                    <a:pt x="5007" y="1"/>
                  </a:moveTo>
                  <a:cubicBezTo>
                    <a:pt x="4926" y="1"/>
                    <a:pt x="3773" y="2183"/>
                    <a:pt x="2418" y="4905"/>
                  </a:cubicBezTo>
                  <a:cubicBezTo>
                    <a:pt x="1053" y="7647"/>
                    <a:pt x="0" y="9895"/>
                    <a:pt x="66" y="9928"/>
                  </a:cubicBezTo>
                  <a:cubicBezTo>
                    <a:pt x="67" y="9928"/>
                    <a:pt x="67" y="9928"/>
                    <a:pt x="68" y="9928"/>
                  </a:cubicBezTo>
                  <a:cubicBezTo>
                    <a:pt x="148" y="9928"/>
                    <a:pt x="1302" y="7744"/>
                    <a:pt x="2656" y="5023"/>
                  </a:cubicBezTo>
                  <a:cubicBezTo>
                    <a:pt x="4021" y="2282"/>
                    <a:pt x="5075" y="33"/>
                    <a:pt x="5009" y="1"/>
                  </a:cubicBezTo>
                  <a:cubicBezTo>
                    <a:pt x="5008" y="1"/>
                    <a:pt x="5008" y="1"/>
                    <a:pt x="500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40"/>
            <p:cNvSpPr/>
            <p:nvPr/>
          </p:nvSpPr>
          <p:spPr>
            <a:xfrm>
              <a:off x="3253725" y="4449300"/>
              <a:ext cx="522575" cy="577800"/>
            </a:xfrm>
            <a:custGeom>
              <a:rect b="b" l="l" r="r" t="t"/>
              <a:pathLst>
                <a:path extrusionOk="0" h="23112" w="20903">
                  <a:moveTo>
                    <a:pt x="20847" y="1"/>
                  </a:moveTo>
                  <a:cubicBezTo>
                    <a:pt x="20749" y="1"/>
                    <a:pt x="16069" y="5114"/>
                    <a:pt x="10354" y="11466"/>
                  </a:cubicBezTo>
                  <a:cubicBezTo>
                    <a:pt x="4611" y="17849"/>
                    <a:pt x="1" y="23062"/>
                    <a:pt x="55" y="23111"/>
                  </a:cubicBezTo>
                  <a:cubicBezTo>
                    <a:pt x="56" y="23111"/>
                    <a:pt x="56" y="23111"/>
                    <a:pt x="56" y="23111"/>
                  </a:cubicBezTo>
                  <a:cubicBezTo>
                    <a:pt x="154" y="23111"/>
                    <a:pt x="4837" y="17995"/>
                    <a:pt x="10551" y="11645"/>
                  </a:cubicBezTo>
                  <a:cubicBezTo>
                    <a:pt x="16292" y="5263"/>
                    <a:pt x="20903" y="50"/>
                    <a:pt x="20848" y="1"/>
                  </a:cubicBezTo>
                  <a:cubicBezTo>
                    <a:pt x="20848" y="1"/>
                    <a:pt x="20848" y="1"/>
                    <a:pt x="2084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40"/>
            <p:cNvSpPr/>
            <p:nvPr/>
          </p:nvSpPr>
          <p:spPr>
            <a:xfrm>
              <a:off x="2962975" y="4429575"/>
              <a:ext cx="521150" cy="547775"/>
            </a:xfrm>
            <a:custGeom>
              <a:rect b="b" l="l" r="r" t="t"/>
              <a:pathLst>
                <a:path extrusionOk="0" h="21911" w="20846">
                  <a:moveTo>
                    <a:pt x="20790" y="1"/>
                  </a:moveTo>
                  <a:cubicBezTo>
                    <a:pt x="20690" y="1"/>
                    <a:pt x="16026" y="4844"/>
                    <a:pt x="10328" y="10864"/>
                  </a:cubicBezTo>
                  <a:cubicBezTo>
                    <a:pt x="4600" y="16916"/>
                    <a:pt x="1" y="21860"/>
                    <a:pt x="54" y="21911"/>
                  </a:cubicBezTo>
                  <a:cubicBezTo>
                    <a:pt x="55" y="21911"/>
                    <a:pt x="55" y="21911"/>
                    <a:pt x="56" y="21911"/>
                  </a:cubicBezTo>
                  <a:cubicBezTo>
                    <a:pt x="157" y="21911"/>
                    <a:pt x="4825" y="17065"/>
                    <a:pt x="10520" y="11047"/>
                  </a:cubicBezTo>
                  <a:cubicBezTo>
                    <a:pt x="16245" y="4997"/>
                    <a:pt x="20845" y="51"/>
                    <a:pt x="20792" y="1"/>
                  </a:cubicBezTo>
                  <a:cubicBezTo>
                    <a:pt x="20791" y="1"/>
                    <a:pt x="20791" y="1"/>
                    <a:pt x="2079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40"/>
            <p:cNvSpPr/>
            <p:nvPr/>
          </p:nvSpPr>
          <p:spPr>
            <a:xfrm>
              <a:off x="2623775" y="4364625"/>
              <a:ext cx="468050" cy="546125"/>
            </a:xfrm>
            <a:custGeom>
              <a:rect b="b" l="l" r="r" t="t"/>
              <a:pathLst>
                <a:path extrusionOk="0" h="21845" w="18722">
                  <a:moveTo>
                    <a:pt x="18665" y="0"/>
                  </a:moveTo>
                  <a:cubicBezTo>
                    <a:pt x="18569" y="0"/>
                    <a:pt x="14374" y="4835"/>
                    <a:pt x="9261" y="10836"/>
                  </a:cubicBezTo>
                  <a:cubicBezTo>
                    <a:pt x="4120" y="16870"/>
                    <a:pt x="1" y="21796"/>
                    <a:pt x="57" y="21844"/>
                  </a:cubicBezTo>
                  <a:cubicBezTo>
                    <a:pt x="57" y="21844"/>
                    <a:pt x="57" y="21844"/>
                    <a:pt x="58" y="21844"/>
                  </a:cubicBezTo>
                  <a:cubicBezTo>
                    <a:pt x="154" y="21844"/>
                    <a:pt x="4351" y="17009"/>
                    <a:pt x="9463" y="11009"/>
                  </a:cubicBezTo>
                  <a:cubicBezTo>
                    <a:pt x="14601" y="4977"/>
                    <a:pt x="18722" y="48"/>
                    <a:pt x="18666" y="1"/>
                  </a:cubicBezTo>
                  <a:cubicBezTo>
                    <a:pt x="18666" y="0"/>
                    <a:pt x="18665" y="0"/>
                    <a:pt x="1866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40"/>
            <p:cNvSpPr/>
            <p:nvPr/>
          </p:nvSpPr>
          <p:spPr>
            <a:xfrm>
              <a:off x="2325100" y="4312550"/>
              <a:ext cx="464050" cy="475750"/>
            </a:xfrm>
            <a:custGeom>
              <a:rect b="b" l="l" r="r" t="t"/>
              <a:pathLst>
                <a:path extrusionOk="0" h="19030" w="18562">
                  <a:moveTo>
                    <a:pt x="18553" y="1"/>
                  </a:moveTo>
                  <a:cubicBezTo>
                    <a:pt x="18542" y="1"/>
                    <a:pt x="18474" y="63"/>
                    <a:pt x="18353" y="184"/>
                  </a:cubicBezTo>
                  <a:lnTo>
                    <a:pt x="17816" y="741"/>
                  </a:lnTo>
                  <a:lnTo>
                    <a:pt x="15863" y="2813"/>
                  </a:lnTo>
                  <a:cubicBezTo>
                    <a:pt x="14216" y="4565"/>
                    <a:pt x="11933" y="6975"/>
                    <a:pt x="9372" y="9603"/>
                  </a:cubicBezTo>
                  <a:cubicBezTo>
                    <a:pt x="6810" y="12230"/>
                    <a:pt x="4458" y="14575"/>
                    <a:pt x="2748" y="16265"/>
                  </a:cubicBezTo>
                  <a:lnTo>
                    <a:pt x="726" y="18271"/>
                  </a:lnTo>
                  <a:cubicBezTo>
                    <a:pt x="508" y="18493"/>
                    <a:pt x="328" y="18675"/>
                    <a:pt x="184" y="18823"/>
                  </a:cubicBezTo>
                  <a:cubicBezTo>
                    <a:pt x="61" y="18952"/>
                    <a:pt x="1" y="19022"/>
                    <a:pt x="7" y="19029"/>
                  </a:cubicBezTo>
                  <a:cubicBezTo>
                    <a:pt x="7" y="19029"/>
                    <a:pt x="7" y="19029"/>
                    <a:pt x="8" y="19029"/>
                  </a:cubicBezTo>
                  <a:cubicBezTo>
                    <a:pt x="20" y="19029"/>
                    <a:pt x="93" y="18972"/>
                    <a:pt x="219" y="18862"/>
                  </a:cubicBezTo>
                  <a:lnTo>
                    <a:pt x="798" y="18346"/>
                  </a:lnTo>
                  <a:cubicBezTo>
                    <a:pt x="1296" y="17893"/>
                    <a:pt x="2007" y="17229"/>
                    <a:pt x="2879" y="16401"/>
                  </a:cubicBezTo>
                  <a:cubicBezTo>
                    <a:pt x="4623" y="14743"/>
                    <a:pt x="7000" y="12416"/>
                    <a:pt x="9561" y="9788"/>
                  </a:cubicBezTo>
                  <a:cubicBezTo>
                    <a:pt x="12123" y="7159"/>
                    <a:pt x="14387" y="4725"/>
                    <a:pt x="16000" y="2941"/>
                  </a:cubicBezTo>
                  <a:cubicBezTo>
                    <a:pt x="16806" y="2048"/>
                    <a:pt x="17453" y="1320"/>
                    <a:pt x="17892" y="810"/>
                  </a:cubicBezTo>
                  <a:lnTo>
                    <a:pt x="18393" y="219"/>
                  </a:lnTo>
                  <a:cubicBezTo>
                    <a:pt x="18506" y="82"/>
                    <a:pt x="18561" y="7"/>
                    <a:pt x="18555" y="1"/>
                  </a:cubicBezTo>
                  <a:cubicBezTo>
                    <a:pt x="18554" y="1"/>
                    <a:pt x="18554" y="1"/>
                    <a:pt x="1855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40"/>
            <p:cNvSpPr/>
            <p:nvPr/>
          </p:nvSpPr>
          <p:spPr>
            <a:xfrm>
              <a:off x="2063600" y="4214275"/>
              <a:ext cx="453650" cy="451525"/>
            </a:xfrm>
            <a:custGeom>
              <a:rect b="b" l="l" r="r" t="t"/>
              <a:pathLst>
                <a:path extrusionOk="0" h="18061" w="18146">
                  <a:moveTo>
                    <a:pt x="18138" y="1"/>
                  </a:moveTo>
                  <a:cubicBezTo>
                    <a:pt x="18124" y="1"/>
                    <a:pt x="18052" y="53"/>
                    <a:pt x="17926" y="152"/>
                  </a:cubicBezTo>
                  <a:lnTo>
                    <a:pt x="17349" y="625"/>
                  </a:lnTo>
                  <a:cubicBezTo>
                    <a:pt x="16850" y="1040"/>
                    <a:pt x="16140" y="1654"/>
                    <a:pt x="15273" y="2422"/>
                  </a:cubicBezTo>
                  <a:cubicBezTo>
                    <a:pt x="13537" y="3959"/>
                    <a:pt x="11184" y="6134"/>
                    <a:pt x="8677" y="8631"/>
                  </a:cubicBezTo>
                  <a:cubicBezTo>
                    <a:pt x="6170" y="11130"/>
                    <a:pt x="3985" y="13474"/>
                    <a:pt x="2441" y="15203"/>
                  </a:cubicBezTo>
                  <a:cubicBezTo>
                    <a:pt x="1668" y="16068"/>
                    <a:pt x="1052" y="16775"/>
                    <a:pt x="636" y="17272"/>
                  </a:cubicBezTo>
                  <a:lnTo>
                    <a:pt x="160" y="17847"/>
                  </a:lnTo>
                  <a:cubicBezTo>
                    <a:pt x="54" y="17981"/>
                    <a:pt x="1" y="18055"/>
                    <a:pt x="8" y="18060"/>
                  </a:cubicBezTo>
                  <a:cubicBezTo>
                    <a:pt x="8" y="18061"/>
                    <a:pt x="8" y="18061"/>
                    <a:pt x="9" y="18061"/>
                  </a:cubicBezTo>
                  <a:cubicBezTo>
                    <a:pt x="20" y="18061"/>
                    <a:pt x="86" y="18000"/>
                    <a:pt x="201" y="17883"/>
                  </a:cubicBezTo>
                  <a:lnTo>
                    <a:pt x="713" y="17341"/>
                  </a:lnTo>
                  <a:lnTo>
                    <a:pt x="2580" y="15330"/>
                  </a:lnTo>
                  <a:cubicBezTo>
                    <a:pt x="4158" y="13635"/>
                    <a:pt x="6362" y="11315"/>
                    <a:pt x="8865" y="8820"/>
                  </a:cubicBezTo>
                  <a:cubicBezTo>
                    <a:pt x="11369" y="6328"/>
                    <a:pt x="13697" y="4133"/>
                    <a:pt x="15399" y="2562"/>
                  </a:cubicBezTo>
                  <a:cubicBezTo>
                    <a:pt x="16229" y="1798"/>
                    <a:pt x="16911" y="1171"/>
                    <a:pt x="17417" y="705"/>
                  </a:cubicBezTo>
                  <a:lnTo>
                    <a:pt x="17961" y="193"/>
                  </a:lnTo>
                  <a:cubicBezTo>
                    <a:pt x="18084" y="74"/>
                    <a:pt x="18145" y="8"/>
                    <a:pt x="18139" y="1"/>
                  </a:cubicBezTo>
                  <a:cubicBezTo>
                    <a:pt x="18139" y="1"/>
                    <a:pt x="18138" y="1"/>
                    <a:pt x="1813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40"/>
            <p:cNvSpPr/>
            <p:nvPr/>
          </p:nvSpPr>
          <p:spPr>
            <a:xfrm>
              <a:off x="1927300" y="4119475"/>
              <a:ext cx="314575" cy="275750"/>
            </a:xfrm>
            <a:custGeom>
              <a:rect b="b" l="l" r="r" t="t"/>
              <a:pathLst>
                <a:path extrusionOk="0" h="11030" w="12583">
                  <a:moveTo>
                    <a:pt x="12532" y="0"/>
                  </a:moveTo>
                  <a:cubicBezTo>
                    <a:pt x="12423" y="0"/>
                    <a:pt x="9614" y="2403"/>
                    <a:pt x="6204" y="5414"/>
                  </a:cubicBezTo>
                  <a:cubicBezTo>
                    <a:pt x="2756" y="8461"/>
                    <a:pt x="1" y="10973"/>
                    <a:pt x="50" y="11029"/>
                  </a:cubicBezTo>
                  <a:cubicBezTo>
                    <a:pt x="50" y="11029"/>
                    <a:pt x="51" y="11029"/>
                    <a:pt x="52" y="11029"/>
                  </a:cubicBezTo>
                  <a:cubicBezTo>
                    <a:pt x="160" y="11029"/>
                    <a:pt x="2971" y="8625"/>
                    <a:pt x="6380" y="5613"/>
                  </a:cubicBezTo>
                  <a:cubicBezTo>
                    <a:pt x="9827" y="2569"/>
                    <a:pt x="12582" y="56"/>
                    <a:pt x="12535" y="1"/>
                  </a:cubicBezTo>
                  <a:cubicBezTo>
                    <a:pt x="12534" y="0"/>
                    <a:pt x="12533" y="0"/>
                    <a:pt x="1253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40"/>
            <p:cNvSpPr/>
            <p:nvPr/>
          </p:nvSpPr>
          <p:spPr>
            <a:xfrm>
              <a:off x="2799875" y="847475"/>
              <a:ext cx="312025" cy="490700"/>
            </a:xfrm>
            <a:custGeom>
              <a:rect b="b" l="l" r="r" t="t"/>
              <a:pathLst>
                <a:path extrusionOk="0" h="19628" w="12481">
                  <a:moveTo>
                    <a:pt x="2720" y="1"/>
                  </a:moveTo>
                  <a:lnTo>
                    <a:pt x="254" y="1597"/>
                  </a:lnTo>
                  <a:cubicBezTo>
                    <a:pt x="0" y="4570"/>
                    <a:pt x="14" y="7559"/>
                    <a:pt x="296" y="10529"/>
                  </a:cubicBezTo>
                  <a:cubicBezTo>
                    <a:pt x="454" y="12194"/>
                    <a:pt x="701" y="13873"/>
                    <a:pt x="1352" y="15412"/>
                  </a:cubicBezTo>
                  <a:cubicBezTo>
                    <a:pt x="2001" y="16951"/>
                    <a:pt x="3094" y="18357"/>
                    <a:pt x="4594" y="19096"/>
                  </a:cubicBezTo>
                  <a:cubicBezTo>
                    <a:pt x="5322" y="19455"/>
                    <a:pt x="6128" y="19627"/>
                    <a:pt x="6937" y="19627"/>
                  </a:cubicBezTo>
                  <a:cubicBezTo>
                    <a:pt x="8513" y="19627"/>
                    <a:pt x="10099" y="18975"/>
                    <a:pt x="11137" y="17783"/>
                  </a:cubicBezTo>
                  <a:cubicBezTo>
                    <a:pt x="11991" y="16800"/>
                    <a:pt x="12480" y="15481"/>
                    <a:pt x="12374" y="14182"/>
                  </a:cubicBezTo>
                  <a:cubicBezTo>
                    <a:pt x="12268" y="12882"/>
                    <a:pt x="11538" y="11627"/>
                    <a:pt x="10410" y="10974"/>
                  </a:cubicBezTo>
                  <a:cubicBezTo>
                    <a:pt x="9544" y="10470"/>
                    <a:pt x="8390" y="10232"/>
                    <a:pt x="7982" y="9317"/>
                  </a:cubicBezTo>
                  <a:cubicBezTo>
                    <a:pt x="7653" y="8578"/>
                    <a:pt x="7976" y="7722"/>
                    <a:pt x="7932" y="6913"/>
                  </a:cubicBezTo>
                  <a:cubicBezTo>
                    <a:pt x="7883" y="6031"/>
                    <a:pt x="7355" y="5190"/>
                    <a:pt x="6579" y="4766"/>
                  </a:cubicBezTo>
                  <a:cubicBezTo>
                    <a:pt x="5868" y="4375"/>
                    <a:pt x="5013" y="4334"/>
                    <a:pt x="4275" y="3995"/>
                  </a:cubicBezTo>
                  <a:cubicBezTo>
                    <a:pt x="2840" y="3336"/>
                    <a:pt x="2109" y="1458"/>
                    <a:pt x="272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40"/>
            <p:cNvSpPr/>
            <p:nvPr/>
          </p:nvSpPr>
          <p:spPr>
            <a:xfrm>
              <a:off x="2461100" y="610350"/>
              <a:ext cx="254300" cy="373800"/>
            </a:xfrm>
            <a:custGeom>
              <a:rect b="b" l="l" r="r" t="t"/>
              <a:pathLst>
                <a:path extrusionOk="0" h="14952" w="10172">
                  <a:moveTo>
                    <a:pt x="5964" y="1"/>
                  </a:moveTo>
                  <a:cubicBezTo>
                    <a:pt x="5947" y="1"/>
                    <a:pt x="5931" y="1"/>
                    <a:pt x="5915" y="1"/>
                  </a:cubicBezTo>
                  <a:lnTo>
                    <a:pt x="6352" y="126"/>
                  </a:lnTo>
                  <a:cubicBezTo>
                    <a:pt x="6103" y="79"/>
                    <a:pt x="5851" y="56"/>
                    <a:pt x="5601" y="56"/>
                  </a:cubicBezTo>
                  <a:cubicBezTo>
                    <a:pt x="4097" y="56"/>
                    <a:pt x="2608" y="873"/>
                    <a:pt x="1631" y="2117"/>
                  </a:cubicBezTo>
                  <a:cubicBezTo>
                    <a:pt x="490" y="3567"/>
                    <a:pt x="0" y="5515"/>
                    <a:pt x="41" y="7409"/>
                  </a:cubicBezTo>
                  <a:cubicBezTo>
                    <a:pt x="82" y="9303"/>
                    <a:pt x="618" y="11150"/>
                    <a:pt x="1340" y="12880"/>
                  </a:cubicBezTo>
                  <a:cubicBezTo>
                    <a:pt x="1625" y="13559"/>
                    <a:pt x="1966" y="14258"/>
                    <a:pt x="2560" y="14644"/>
                  </a:cubicBezTo>
                  <a:cubicBezTo>
                    <a:pt x="2894" y="14861"/>
                    <a:pt x="3262" y="14951"/>
                    <a:pt x="3641" y="14951"/>
                  </a:cubicBezTo>
                  <a:cubicBezTo>
                    <a:pt x="4374" y="14951"/>
                    <a:pt x="5146" y="14613"/>
                    <a:pt x="5785" y="14186"/>
                  </a:cubicBezTo>
                  <a:cubicBezTo>
                    <a:pt x="8394" y="12441"/>
                    <a:pt x="10092" y="9235"/>
                    <a:pt x="10148" y="5945"/>
                  </a:cubicBezTo>
                  <a:cubicBezTo>
                    <a:pt x="10172" y="4554"/>
                    <a:pt x="9904" y="3123"/>
                    <a:pt x="9177" y="1969"/>
                  </a:cubicBezTo>
                  <a:cubicBezTo>
                    <a:pt x="8460" y="828"/>
                    <a:pt x="7247" y="1"/>
                    <a:pt x="596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40"/>
            <p:cNvSpPr/>
            <p:nvPr/>
          </p:nvSpPr>
          <p:spPr>
            <a:xfrm>
              <a:off x="1716175" y="1989100"/>
              <a:ext cx="1873525" cy="357150"/>
            </a:xfrm>
            <a:custGeom>
              <a:rect b="b" l="l" r="r" t="t"/>
              <a:pathLst>
                <a:path extrusionOk="0" h="14286" w="74941">
                  <a:moveTo>
                    <a:pt x="42082" y="1"/>
                  </a:moveTo>
                  <a:lnTo>
                    <a:pt x="35151" y="157"/>
                  </a:lnTo>
                  <a:lnTo>
                    <a:pt x="32896" y="25"/>
                  </a:lnTo>
                  <a:cubicBezTo>
                    <a:pt x="32896" y="25"/>
                    <a:pt x="32862" y="94"/>
                    <a:pt x="32807" y="210"/>
                  </a:cubicBezTo>
                  <a:lnTo>
                    <a:pt x="9546" y="737"/>
                  </a:lnTo>
                  <a:cubicBezTo>
                    <a:pt x="4907" y="749"/>
                    <a:pt x="39" y="3592"/>
                    <a:pt x="49" y="7208"/>
                  </a:cubicBezTo>
                  <a:cubicBezTo>
                    <a:pt x="1" y="10606"/>
                    <a:pt x="1633" y="14286"/>
                    <a:pt x="5674" y="14286"/>
                  </a:cubicBezTo>
                  <a:cubicBezTo>
                    <a:pt x="5726" y="14286"/>
                    <a:pt x="5779" y="14285"/>
                    <a:pt x="5831" y="14284"/>
                  </a:cubicBezTo>
                  <a:lnTo>
                    <a:pt x="37528" y="14093"/>
                  </a:lnTo>
                  <a:lnTo>
                    <a:pt x="69223" y="14113"/>
                  </a:lnTo>
                  <a:cubicBezTo>
                    <a:pt x="69283" y="14114"/>
                    <a:pt x="69342" y="14115"/>
                    <a:pt x="69401" y="14115"/>
                  </a:cubicBezTo>
                  <a:cubicBezTo>
                    <a:pt x="73411" y="14115"/>
                    <a:pt x="74472" y="11636"/>
                    <a:pt x="74471" y="8706"/>
                  </a:cubicBezTo>
                  <a:cubicBezTo>
                    <a:pt x="74940" y="3167"/>
                    <a:pt x="71470" y="2113"/>
                    <a:pt x="67925" y="2077"/>
                  </a:cubicBezTo>
                  <a:lnTo>
                    <a:pt x="42351" y="579"/>
                  </a:lnTo>
                  <a:cubicBezTo>
                    <a:pt x="42190" y="213"/>
                    <a:pt x="42082" y="1"/>
                    <a:pt x="4208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40"/>
            <p:cNvSpPr/>
            <p:nvPr/>
          </p:nvSpPr>
          <p:spPr>
            <a:xfrm>
              <a:off x="1934675" y="2103725"/>
              <a:ext cx="752075" cy="243275"/>
            </a:xfrm>
            <a:custGeom>
              <a:rect b="b" l="l" r="r" t="t"/>
              <a:pathLst>
                <a:path extrusionOk="0" h="9731" w="30083">
                  <a:moveTo>
                    <a:pt x="2025" y="0"/>
                  </a:moveTo>
                  <a:cubicBezTo>
                    <a:pt x="2017" y="0"/>
                    <a:pt x="2013" y="1"/>
                    <a:pt x="2012" y="1"/>
                  </a:cubicBezTo>
                  <a:cubicBezTo>
                    <a:pt x="2012" y="4"/>
                    <a:pt x="2059" y="12"/>
                    <a:pt x="2150" y="24"/>
                  </a:cubicBezTo>
                  <a:lnTo>
                    <a:pt x="2556" y="76"/>
                  </a:lnTo>
                  <a:lnTo>
                    <a:pt x="4121" y="259"/>
                  </a:lnTo>
                  <a:lnTo>
                    <a:pt x="9933" y="909"/>
                  </a:lnTo>
                  <a:lnTo>
                    <a:pt x="29470" y="3030"/>
                  </a:lnTo>
                  <a:lnTo>
                    <a:pt x="29470" y="3030"/>
                  </a:lnTo>
                  <a:cubicBezTo>
                    <a:pt x="29562" y="4443"/>
                    <a:pt x="29658" y="5924"/>
                    <a:pt x="29757" y="7431"/>
                  </a:cubicBezTo>
                  <a:cubicBezTo>
                    <a:pt x="29802" y="8147"/>
                    <a:pt x="29849" y="8857"/>
                    <a:pt x="29892" y="9524"/>
                  </a:cubicBezTo>
                  <a:lnTo>
                    <a:pt x="29892" y="9524"/>
                  </a:lnTo>
                  <a:lnTo>
                    <a:pt x="8704" y="9609"/>
                  </a:lnTo>
                  <a:lnTo>
                    <a:pt x="2327" y="9653"/>
                  </a:lnTo>
                  <a:lnTo>
                    <a:pt x="601" y="9674"/>
                  </a:lnTo>
                  <a:lnTo>
                    <a:pt x="153" y="9684"/>
                  </a:lnTo>
                  <a:cubicBezTo>
                    <a:pt x="52" y="9688"/>
                    <a:pt x="0" y="9693"/>
                    <a:pt x="0" y="9693"/>
                  </a:cubicBezTo>
                  <a:cubicBezTo>
                    <a:pt x="0" y="9693"/>
                    <a:pt x="52" y="9699"/>
                    <a:pt x="153" y="9701"/>
                  </a:cubicBezTo>
                  <a:lnTo>
                    <a:pt x="601" y="9708"/>
                  </a:lnTo>
                  <a:lnTo>
                    <a:pt x="2327" y="9719"/>
                  </a:lnTo>
                  <a:lnTo>
                    <a:pt x="8704" y="9731"/>
                  </a:lnTo>
                  <a:lnTo>
                    <a:pt x="29987" y="9702"/>
                  </a:lnTo>
                  <a:lnTo>
                    <a:pt x="30083" y="9702"/>
                  </a:lnTo>
                  <a:lnTo>
                    <a:pt x="30076" y="9607"/>
                  </a:lnTo>
                  <a:cubicBezTo>
                    <a:pt x="30032" y="8912"/>
                    <a:pt x="29983" y="8169"/>
                    <a:pt x="29934" y="7420"/>
                  </a:cubicBezTo>
                  <a:cubicBezTo>
                    <a:pt x="29834" y="5886"/>
                    <a:pt x="29736" y="4379"/>
                    <a:pt x="29642" y="2943"/>
                  </a:cubicBezTo>
                  <a:lnTo>
                    <a:pt x="29637" y="2869"/>
                  </a:lnTo>
                  <a:lnTo>
                    <a:pt x="29563" y="2861"/>
                  </a:lnTo>
                  <a:lnTo>
                    <a:pt x="9944" y="791"/>
                  </a:lnTo>
                  <a:lnTo>
                    <a:pt x="4128" y="196"/>
                  </a:lnTo>
                  <a:lnTo>
                    <a:pt x="2559" y="43"/>
                  </a:lnTo>
                  <a:cubicBezTo>
                    <a:pt x="2385" y="28"/>
                    <a:pt x="2251" y="16"/>
                    <a:pt x="2152" y="8"/>
                  </a:cubicBezTo>
                  <a:cubicBezTo>
                    <a:pt x="2087" y="3"/>
                    <a:pt x="2044" y="0"/>
                    <a:pt x="202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40"/>
            <p:cNvSpPr/>
            <p:nvPr/>
          </p:nvSpPr>
          <p:spPr>
            <a:xfrm>
              <a:off x="1927200" y="2066200"/>
              <a:ext cx="170450" cy="52125"/>
            </a:xfrm>
            <a:custGeom>
              <a:rect b="b" l="l" r="r" t="t"/>
              <a:pathLst>
                <a:path extrusionOk="0" h="2085" w="6818">
                  <a:moveTo>
                    <a:pt x="1340" y="1"/>
                  </a:moveTo>
                  <a:cubicBezTo>
                    <a:pt x="1243" y="1"/>
                    <a:pt x="1151" y="3"/>
                    <a:pt x="1063" y="6"/>
                  </a:cubicBezTo>
                  <a:cubicBezTo>
                    <a:pt x="732" y="20"/>
                    <a:pt x="464" y="46"/>
                    <a:pt x="282" y="79"/>
                  </a:cubicBezTo>
                  <a:cubicBezTo>
                    <a:pt x="99" y="110"/>
                    <a:pt x="0" y="133"/>
                    <a:pt x="2" y="145"/>
                  </a:cubicBezTo>
                  <a:cubicBezTo>
                    <a:pt x="2" y="153"/>
                    <a:pt x="27" y="155"/>
                    <a:pt x="73" y="155"/>
                  </a:cubicBezTo>
                  <a:cubicBezTo>
                    <a:pt x="206" y="155"/>
                    <a:pt x="518" y="132"/>
                    <a:pt x="957" y="132"/>
                  </a:cubicBezTo>
                  <a:cubicBezTo>
                    <a:pt x="992" y="132"/>
                    <a:pt x="1028" y="132"/>
                    <a:pt x="1064" y="133"/>
                  </a:cubicBezTo>
                  <a:cubicBezTo>
                    <a:pt x="1916" y="144"/>
                    <a:pt x="2763" y="266"/>
                    <a:pt x="3582" y="496"/>
                  </a:cubicBezTo>
                  <a:cubicBezTo>
                    <a:pt x="4539" y="772"/>
                    <a:pt x="5353" y="1174"/>
                    <a:pt x="5913" y="1513"/>
                  </a:cubicBezTo>
                  <a:cubicBezTo>
                    <a:pt x="6447" y="1838"/>
                    <a:pt x="6762" y="2085"/>
                    <a:pt x="6805" y="2085"/>
                  </a:cubicBezTo>
                  <a:cubicBezTo>
                    <a:pt x="6807" y="2085"/>
                    <a:pt x="6809" y="2084"/>
                    <a:pt x="6809" y="2083"/>
                  </a:cubicBezTo>
                  <a:cubicBezTo>
                    <a:pt x="6817" y="2074"/>
                    <a:pt x="6743" y="2004"/>
                    <a:pt x="6606" y="1880"/>
                  </a:cubicBezTo>
                  <a:cubicBezTo>
                    <a:pt x="6468" y="1755"/>
                    <a:pt x="6256" y="1592"/>
                    <a:pt x="5981" y="1407"/>
                  </a:cubicBezTo>
                  <a:cubicBezTo>
                    <a:pt x="5433" y="1034"/>
                    <a:pt x="4609" y="604"/>
                    <a:pt x="3631" y="325"/>
                  </a:cubicBezTo>
                  <a:cubicBezTo>
                    <a:pt x="2782" y="84"/>
                    <a:pt x="1972" y="1"/>
                    <a:pt x="134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40"/>
            <p:cNvSpPr/>
            <p:nvPr/>
          </p:nvSpPr>
          <p:spPr>
            <a:xfrm>
              <a:off x="2800625" y="2080825"/>
              <a:ext cx="564475" cy="133450"/>
            </a:xfrm>
            <a:custGeom>
              <a:rect b="b" l="l" r="r" t="t"/>
              <a:pathLst>
                <a:path extrusionOk="0" h="5338" w="22579">
                  <a:moveTo>
                    <a:pt x="22560" y="1"/>
                  </a:moveTo>
                  <a:cubicBezTo>
                    <a:pt x="22353" y="1"/>
                    <a:pt x="17375" y="1138"/>
                    <a:pt x="11270" y="2582"/>
                  </a:cubicBezTo>
                  <a:cubicBezTo>
                    <a:pt x="5041" y="4055"/>
                    <a:pt x="1" y="5288"/>
                    <a:pt x="13" y="5336"/>
                  </a:cubicBezTo>
                  <a:cubicBezTo>
                    <a:pt x="13" y="5337"/>
                    <a:pt x="16" y="5337"/>
                    <a:pt x="20" y="5337"/>
                  </a:cubicBezTo>
                  <a:cubicBezTo>
                    <a:pt x="232" y="5337"/>
                    <a:pt x="5210" y="4199"/>
                    <a:pt x="11311" y="2757"/>
                  </a:cubicBezTo>
                  <a:cubicBezTo>
                    <a:pt x="17538" y="1283"/>
                    <a:pt x="22578" y="50"/>
                    <a:pt x="22567" y="2"/>
                  </a:cubicBezTo>
                  <a:cubicBezTo>
                    <a:pt x="22567" y="1"/>
                    <a:pt x="22565" y="1"/>
                    <a:pt x="225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40"/>
            <p:cNvSpPr/>
            <p:nvPr/>
          </p:nvSpPr>
          <p:spPr>
            <a:xfrm>
              <a:off x="3168300" y="2068675"/>
              <a:ext cx="90275" cy="61375"/>
            </a:xfrm>
            <a:custGeom>
              <a:rect b="b" l="l" r="r" t="t"/>
              <a:pathLst>
                <a:path extrusionOk="0" h="2455" w="3611">
                  <a:moveTo>
                    <a:pt x="3558" y="0"/>
                  </a:moveTo>
                  <a:cubicBezTo>
                    <a:pt x="3476" y="0"/>
                    <a:pt x="3254" y="34"/>
                    <a:pt x="2948" y="123"/>
                  </a:cubicBezTo>
                  <a:cubicBezTo>
                    <a:pt x="2558" y="238"/>
                    <a:pt x="2033" y="459"/>
                    <a:pt x="1519" y="811"/>
                  </a:cubicBezTo>
                  <a:cubicBezTo>
                    <a:pt x="1006" y="1165"/>
                    <a:pt x="610" y="1572"/>
                    <a:pt x="361" y="1894"/>
                  </a:cubicBezTo>
                  <a:cubicBezTo>
                    <a:pt x="112" y="2216"/>
                    <a:pt x="1" y="2442"/>
                    <a:pt x="19" y="2454"/>
                  </a:cubicBezTo>
                  <a:cubicBezTo>
                    <a:pt x="20" y="2455"/>
                    <a:pt x="21" y="2455"/>
                    <a:pt x="22" y="2455"/>
                  </a:cubicBezTo>
                  <a:cubicBezTo>
                    <a:pt x="87" y="2455"/>
                    <a:pt x="632" y="1626"/>
                    <a:pt x="1621" y="959"/>
                  </a:cubicBezTo>
                  <a:cubicBezTo>
                    <a:pt x="2620" y="266"/>
                    <a:pt x="3611" y="62"/>
                    <a:pt x="3594" y="8"/>
                  </a:cubicBezTo>
                  <a:cubicBezTo>
                    <a:pt x="3593" y="3"/>
                    <a:pt x="3581" y="0"/>
                    <a:pt x="355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40"/>
            <p:cNvSpPr/>
            <p:nvPr/>
          </p:nvSpPr>
          <p:spPr>
            <a:xfrm>
              <a:off x="2676625" y="2195400"/>
              <a:ext cx="119775" cy="146125"/>
            </a:xfrm>
            <a:custGeom>
              <a:rect b="b" l="l" r="r" t="t"/>
              <a:pathLst>
                <a:path extrusionOk="0" h="5845" w="4791">
                  <a:moveTo>
                    <a:pt x="0" y="0"/>
                  </a:moveTo>
                  <a:lnTo>
                    <a:pt x="399" y="5742"/>
                  </a:lnTo>
                  <a:lnTo>
                    <a:pt x="4790" y="5844"/>
                  </a:lnTo>
                  <a:lnTo>
                    <a:pt x="4775" y="654"/>
                  </a:lnTo>
                  <a:lnTo>
                    <a:pt x="0" y="0"/>
                  </a:lnTo>
                  <a:close/>
                </a:path>
              </a:pathLst>
            </a:custGeom>
            <a:solidFill>
              <a:srgbClr val="B788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40"/>
            <p:cNvSpPr/>
            <p:nvPr/>
          </p:nvSpPr>
          <p:spPr>
            <a:xfrm>
              <a:off x="2796000" y="2211600"/>
              <a:ext cx="293575" cy="139975"/>
            </a:xfrm>
            <a:custGeom>
              <a:rect b="b" l="l" r="r" t="t"/>
              <a:pathLst>
                <a:path extrusionOk="0" h="5599" w="11743">
                  <a:moveTo>
                    <a:pt x="2154" y="0"/>
                  </a:moveTo>
                  <a:cubicBezTo>
                    <a:pt x="2152" y="0"/>
                    <a:pt x="2150" y="0"/>
                    <a:pt x="2148" y="0"/>
                  </a:cubicBezTo>
                  <a:lnTo>
                    <a:pt x="0" y="6"/>
                  </a:lnTo>
                  <a:lnTo>
                    <a:pt x="15" y="5195"/>
                  </a:lnTo>
                  <a:cubicBezTo>
                    <a:pt x="15" y="5195"/>
                    <a:pt x="8065" y="5598"/>
                    <a:pt x="10158" y="5598"/>
                  </a:cubicBezTo>
                  <a:cubicBezTo>
                    <a:pt x="10394" y="5598"/>
                    <a:pt x="10554" y="5593"/>
                    <a:pt x="10619" y="5582"/>
                  </a:cubicBezTo>
                  <a:cubicBezTo>
                    <a:pt x="11344" y="5454"/>
                    <a:pt x="11743" y="4249"/>
                    <a:pt x="10420" y="3234"/>
                  </a:cubicBezTo>
                  <a:cubicBezTo>
                    <a:pt x="9956" y="2880"/>
                    <a:pt x="7759" y="2320"/>
                    <a:pt x="6453" y="1904"/>
                  </a:cubicBezTo>
                  <a:cubicBezTo>
                    <a:pt x="6044" y="1775"/>
                    <a:pt x="4843" y="1180"/>
                    <a:pt x="4471" y="967"/>
                  </a:cubicBezTo>
                  <a:lnTo>
                    <a:pt x="3338" y="316"/>
                  </a:lnTo>
                  <a:cubicBezTo>
                    <a:pt x="2977" y="109"/>
                    <a:pt x="2569" y="0"/>
                    <a:pt x="2154" y="0"/>
                  </a:cubicBezTo>
                  <a:close/>
                </a:path>
              </a:pathLst>
            </a:custGeom>
            <a:solidFill>
              <a:srgbClr val="E850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40"/>
            <p:cNvSpPr/>
            <p:nvPr/>
          </p:nvSpPr>
          <p:spPr>
            <a:xfrm>
              <a:off x="2877950" y="2262800"/>
              <a:ext cx="7825" cy="67750"/>
            </a:xfrm>
            <a:custGeom>
              <a:rect b="b" l="l" r="r" t="t"/>
              <a:pathLst>
                <a:path extrusionOk="0" h="2710" w="313">
                  <a:moveTo>
                    <a:pt x="173" y="1"/>
                  </a:moveTo>
                  <a:cubicBezTo>
                    <a:pt x="125" y="1"/>
                    <a:pt x="1" y="606"/>
                    <a:pt x="27" y="1361"/>
                  </a:cubicBezTo>
                  <a:cubicBezTo>
                    <a:pt x="49" y="2115"/>
                    <a:pt x="213" y="2710"/>
                    <a:pt x="261" y="2710"/>
                  </a:cubicBezTo>
                  <a:cubicBezTo>
                    <a:pt x="261" y="2710"/>
                    <a:pt x="262" y="2710"/>
                    <a:pt x="262" y="2710"/>
                  </a:cubicBezTo>
                  <a:cubicBezTo>
                    <a:pt x="312" y="2699"/>
                    <a:pt x="228" y="2099"/>
                    <a:pt x="205" y="1356"/>
                  </a:cubicBezTo>
                  <a:cubicBezTo>
                    <a:pt x="179" y="611"/>
                    <a:pt x="225" y="8"/>
                    <a:pt x="174" y="1"/>
                  </a:cubicBezTo>
                  <a:cubicBezTo>
                    <a:pt x="173" y="1"/>
                    <a:pt x="173" y="1"/>
                    <a:pt x="173"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40"/>
            <p:cNvSpPr/>
            <p:nvPr/>
          </p:nvSpPr>
          <p:spPr>
            <a:xfrm>
              <a:off x="2907775" y="2267825"/>
              <a:ext cx="4675" cy="61950"/>
            </a:xfrm>
            <a:custGeom>
              <a:rect b="b" l="l" r="r" t="t"/>
              <a:pathLst>
                <a:path extrusionOk="0" h="2478" w="187">
                  <a:moveTo>
                    <a:pt x="100" y="1"/>
                  </a:moveTo>
                  <a:cubicBezTo>
                    <a:pt x="50" y="1"/>
                    <a:pt x="8" y="555"/>
                    <a:pt x="4" y="1239"/>
                  </a:cubicBezTo>
                  <a:cubicBezTo>
                    <a:pt x="0" y="1922"/>
                    <a:pt x="38" y="2478"/>
                    <a:pt x="87" y="2478"/>
                  </a:cubicBezTo>
                  <a:cubicBezTo>
                    <a:pt x="137" y="2478"/>
                    <a:pt x="180" y="1924"/>
                    <a:pt x="183" y="1240"/>
                  </a:cubicBezTo>
                  <a:cubicBezTo>
                    <a:pt x="187" y="555"/>
                    <a:pt x="149" y="1"/>
                    <a:pt x="100" y="1"/>
                  </a:cubicBezTo>
                  <a:cubicBezTo>
                    <a:pt x="100" y="1"/>
                    <a:pt x="100" y="1"/>
                    <a:pt x="10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40"/>
            <p:cNvSpPr/>
            <p:nvPr/>
          </p:nvSpPr>
          <p:spPr>
            <a:xfrm>
              <a:off x="2933650" y="2270950"/>
              <a:ext cx="7650" cy="63900"/>
            </a:xfrm>
            <a:custGeom>
              <a:rect b="b" l="l" r="r" t="t"/>
              <a:pathLst>
                <a:path extrusionOk="0" h="2556" w="306">
                  <a:moveTo>
                    <a:pt x="50" y="1"/>
                  </a:moveTo>
                  <a:cubicBezTo>
                    <a:pt x="50" y="1"/>
                    <a:pt x="50" y="1"/>
                    <a:pt x="50" y="1"/>
                  </a:cubicBezTo>
                  <a:cubicBezTo>
                    <a:pt x="1" y="6"/>
                    <a:pt x="6" y="581"/>
                    <a:pt x="63" y="1285"/>
                  </a:cubicBezTo>
                  <a:cubicBezTo>
                    <a:pt x="120" y="1988"/>
                    <a:pt x="206" y="2555"/>
                    <a:pt x="255" y="2555"/>
                  </a:cubicBezTo>
                  <a:cubicBezTo>
                    <a:pt x="255" y="2555"/>
                    <a:pt x="255" y="2555"/>
                    <a:pt x="255" y="2555"/>
                  </a:cubicBezTo>
                  <a:cubicBezTo>
                    <a:pt x="305" y="2551"/>
                    <a:pt x="299" y="1977"/>
                    <a:pt x="242" y="1271"/>
                  </a:cubicBezTo>
                  <a:cubicBezTo>
                    <a:pt x="184" y="568"/>
                    <a:pt x="99" y="1"/>
                    <a:pt x="5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40"/>
            <p:cNvSpPr/>
            <p:nvPr/>
          </p:nvSpPr>
          <p:spPr>
            <a:xfrm>
              <a:off x="2807050" y="2242175"/>
              <a:ext cx="54225" cy="101800"/>
            </a:xfrm>
            <a:custGeom>
              <a:rect b="b" l="l" r="r" t="t"/>
              <a:pathLst>
                <a:path extrusionOk="0" h="4072" w="2169">
                  <a:moveTo>
                    <a:pt x="459" y="162"/>
                  </a:moveTo>
                  <a:cubicBezTo>
                    <a:pt x="514" y="162"/>
                    <a:pt x="574" y="173"/>
                    <a:pt x="633" y="193"/>
                  </a:cubicBezTo>
                  <a:cubicBezTo>
                    <a:pt x="1256" y="411"/>
                    <a:pt x="1815" y="1051"/>
                    <a:pt x="1913" y="1818"/>
                  </a:cubicBezTo>
                  <a:cubicBezTo>
                    <a:pt x="1922" y="1892"/>
                    <a:pt x="1927" y="1967"/>
                    <a:pt x="1928" y="2040"/>
                  </a:cubicBezTo>
                  <a:lnTo>
                    <a:pt x="1928" y="2040"/>
                  </a:lnTo>
                  <a:cubicBezTo>
                    <a:pt x="1669" y="1922"/>
                    <a:pt x="1226" y="1695"/>
                    <a:pt x="734" y="1262"/>
                  </a:cubicBezTo>
                  <a:cubicBezTo>
                    <a:pt x="552" y="1085"/>
                    <a:pt x="314" y="887"/>
                    <a:pt x="206" y="630"/>
                  </a:cubicBezTo>
                  <a:cubicBezTo>
                    <a:pt x="158" y="506"/>
                    <a:pt x="168" y="351"/>
                    <a:pt x="250" y="249"/>
                  </a:cubicBezTo>
                  <a:cubicBezTo>
                    <a:pt x="297" y="188"/>
                    <a:pt x="373" y="162"/>
                    <a:pt x="459" y="162"/>
                  </a:cubicBezTo>
                  <a:close/>
                  <a:moveTo>
                    <a:pt x="1917" y="2246"/>
                  </a:moveTo>
                  <a:cubicBezTo>
                    <a:pt x="1853" y="2853"/>
                    <a:pt x="1495" y="3397"/>
                    <a:pt x="1050" y="3701"/>
                  </a:cubicBezTo>
                  <a:cubicBezTo>
                    <a:pt x="911" y="3795"/>
                    <a:pt x="766" y="3876"/>
                    <a:pt x="621" y="3904"/>
                  </a:cubicBezTo>
                  <a:cubicBezTo>
                    <a:pt x="587" y="3912"/>
                    <a:pt x="553" y="3916"/>
                    <a:pt x="521" y="3916"/>
                  </a:cubicBezTo>
                  <a:cubicBezTo>
                    <a:pt x="416" y="3916"/>
                    <a:pt x="326" y="3875"/>
                    <a:pt x="286" y="3790"/>
                  </a:cubicBezTo>
                  <a:cubicBezTo>
                    <a:pt x="233" y="3688"/>
                    <a:pt x="272" y="3544"/>
                    <a:pt x="336" y="3429"/>
                  </a:cubicBezTo>
                  <a:cubicBezTo>
                    <a:pt x="397" y="3311"/>
                    <a:pt x="489" y="3214"/>
                    <a:pt x="579" y="3119"/>
                  </a:cubicBezTo>
                  <a:cubicBezTo>
                    <a:pt x="866" y="2823"/>
                    <a:pt x="1202" y="2580"/>
                    <a:pt x="1572" y="2399"/>
                  </a:cubicBezTo>
                  <a:cubicBezTo>
                    <a:pt x="1728" y="2323"/>
                    <a:pt x="1847" y="2275"/>
                    <a:pt x="1917" y="2246"/>
                  </a:cubicBezTo>
                  <a:close/>
                  <a:moveTo>
                    <a:pt x="464" y="0"/>
                  </a:moveTo>
                  <a:cubicBezTo>
                    <a:pt x="440" y="0"/>
                    <a:pt x="417" y="2"/>
                    <a:pt x="393" y="5"/>
                  </a:cubicBezTo>
                  <a:cubicBezTo>
                    <a:pt x="288" y="18"/>
                    <a:pt x="193" y="70"/>
                    <a:pt x="127" y="152"/>
                  </a:cubicBezTo>
                  <a:cubicBezTo>
                    <a:pt x="1" y="315"/>
                    <a:pt x="3" y="523"/>
                    <a:pt x="69" y="685"/>
                  </a:cubicBezTo>
                  <a:cubicBezTo>
                    <a:pt x="134" y="846"/>
                    <a:pt x="240" y="967"/>
                    <a:pt x="343" y="1071"/>
                  </a:cubicBezTo>
                  <a:cubicBezTo>
                    <a:pt x="445" y="1177"/>
                    <a:pt x="549" y="1271"/>
                    <a:pt x="651" y="1359"/>
                  </a:cubicBezTo>
                  <a:cubicBezTo>
                    <a:pt x="973" y="1632"/>
                    <a:pt x="1335" y="1854"/>
                    <a:pt x="1724" y="2018"/>
                  </a:cubicBezTo>
                  <a:cubicBezTo>
                    <a:pt x="1801" y="2050"/>
                    <a:pt x="1869" y="2076"/>
                    <a:pt x="1927" y="2096"/>
                  </a:cubicBezTo>
                  <a:lnTo>
                    <a:pt x="1927" y="2096"/>
                  </a:lnTo>
                  <a:cubicBezTo>
                    <a:pt x="1926" y="2136"/>
                    <a:pt x="1924" y="2176"/>
                    <a:pt x="1920" y="2215"/>
                  </a:cubicBezTo>
                  <a:lnTo>
                    <a:pt x="1920" y="2215"/>
                  </a:lnTo>
                  <a:cubicBezTo>
                    <a:pt x="1847" y="2230"/>
                    <a:pt x="1717" y="2266"/>
                    <a:pt x="1543" y="2335"/>
                  </a:cubicBezTo>
                  <a:cubicBezTo>
                    <a:pt x="1151" y="2497"/>
                    <a:pt x="793" y="2733"/>
                    <a:pt x="489" y="3030"/>
                  </a:cubicBezTo>
                  <a:cubicBezTo>
                    <a:pt x="396" y="3123"/>
                    <a:pt x="292" y="3226"/>
                    <a:pt x="215" y="3362"/>
                  </a:cubicBezTo>
                  <a:cubicBezTo>
                    <a:pt x="143" y="3491"/>
                    <a:pt x="70" y="3670"/>
                    <a:pt x="153" y="3857"/>
                  </a:cubicBezTo>
                  <a:cubicBezTo>
                    <a:pt x="197" y="3946"/>
                    <a:pt x="276" y="4015"/>
                    <a:pt x="370" y="4047"/>
                  </a:cubicBezTo>
                  <a:cubicBezTo>
                    <a:pt x="424" y="4063"/>
                    <a:pt x="480" y="4072"/>
                    <a:pt x="535" y="4072"/>
                  </a:cubicBezTo>
                  <a:cubicBezTo>
                    <a:pt x="574" y="4072"/>
                    <a:pt x="613" y="4068"/>
                    <a:pt x="651" y="4060"/>
                  </a:cubicBezTo>
                  <a:cubicBezTo>
                    <a:pt x="833" y="4026"/>
                    <a:pt x="992" y="3936"/>
                    <a:pt x="1142" y="3838"/>
                  </a:cubicBezTo>
                  <a:cubicBezTo>
                    <a:pt x="1659" y="3496"/>
                    <a:pt x="2068" y="2860"/>
                    <a:pt x="2103" y="2148"/>
                  </a:cubicBezTo>
                  <a:lnTo>
                    <a:pt x="2103" y="2148"/>
                  </a:lnTo>
                  <a:cubicBezTo>
                    <a:pt x="2131" y="2154"/>
                    <a:pt x="2150" y="2157"/>
                    <a:pt x="2159" y="2157"/>
                  </a:cubicBezTo>
                  <a:cubicBezTo>
                    <a:pt x="2163" y="2157"/>
                    <a:pt x="2165" y="2157"/>
                    <a:pt x="2165" y="2156"/>
                  </a:cubicBezTo>
                  <a:cubicBezTo>
                    <a:pt x="2169" y="2149"/>
                    <a:pt x="2147" y="2137"/>
                    <a:pt x="2105" y="2118"/>
                  </a:cubicBezTo>
                  <a:lnTo>
                    <a:pt x="2105" y="2118"/>
                  </a:lnTo>
                  <a:cubicBezTo>
                    <a:pt x="2108" y="2012"/>
                    <a:pt x="2104" y="1905"/>
                    <a:pt x="2090" y="1796"/>
                  </a:cubicBezTo>
                  <a:cubicBezTo>
                    <a:pt x="1980" y="954"/>
                    <a:pt x="1378" y="271"/>
                    <a:pt x="683" y="37"/>
                  </a:cubicBezTo>
                  <a:cubicBezTo>
                    <a:pt x="613" y="16"/>
                    <a:pt x="540" y="0"/>
                    <a:pt x="464"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40"/>
            <p:cNvSpPr/>
            <p:nvPr/>
          </p:nvSpPr>
          <p:spPr>
            <a:xfrm>
              <a:off x="2858300" y="2213075"/>
              <a:ext cx="215075" cy="138125"/>
            </a:xfrm>
            <a:custGeom>
              <a:rect b="b" l="l" r="r" t="t"/>
              <a:pathLst>
                <a:path extrusionOk="0" h="5525" w="8603">
                  <a:moveTo>
                    <a:pt x="10" y="1"/>
                  </a:moveTo>
                  <a:cubicBezTo>
                    <a:pt x="9" y="1"/>
                    <a:pt x="8" y="1"/>
                    <a:pt x="8" y="2"/>
                  </a:cubicBezTo>
                  <a:cubicBezTo>
                    <a:pt x="0" y="11"/>
                    <a:pt x="115" y="114"/>
                    <a:pt x="333" y="288"/>
                  </a:cubicBezTo>
                  <a:cubicBezTo>
                    <a:pt x="554" y="459"/>
                    <a:pt x="880" y="698"/>
                    <a:pt x="1302" y="966"/>
                  </a:cubicBezTo>
                  <a:cubicBezTo>
                    <a:pt x="2144" y="1501"/>
                    <a:pt x="3385" y="2139"/>
                    <a:pt x="4853" y="2572"/>
                  </a:cubicBezTo>
                  <a:cubicBezTo>
                    <a:pt x="5584" y="2798"/>
                    <a:pt x="6308" y="2901"/>
                    <a:pt x="6916" y="3118"/>
                  </a:cubicBezTo>
                  <a:cubicBezTo>
                    <a:pt x="7523" y="3330"/>
                    <a:pt x="8010" y="3694"/>
                    <a:pt x="8244" y="4114"/>
                  </a:cubicBezTo>
                  <a:cubicBezTo>
                    <a:pt x="8484" y="4534"/>
                    <a:pt x="8509" y="4958"/>
                    <a:pt x="8388" y="5196"/>
                  </a:cubicBezTo>
                  <a:cubicBezTo>
                    <a:pt x="8269" y="5439"/>
                    <a:pt x="8113" y="5508"/>
                    <a:pt x="8127" y="5524"/>
                  </a:cubicBezTo>
                  <a:cubicBezTo>
                    <a:pt x="8127" y="5524"/>
                    <a:pt x="8128" y="5525"/>
                    <a:pt x="8129" y="5525"/>
                  </a:cubicBezTo>
                  <a:cubicBezTo>
                    <a:pt x="8139" y="5525"/>
                    <a:pt x="8174" y="5509"/>
                    <a:pt x="8229" y="5473"/>
                  </a:cubicBezTo>
                  <a:cubicBezTo>
                    <a:pt x="8321" y="5409"/>
                    <a:pt x="8396" y="5325"/>
                    <a:pt x="8449" y="5228"/>
                  </a:cubicBezTo>
                  <a:cubicBezTo>
                    <a:pt x="8603" y="4974"/>
                    <a:pt x="8596" y="4508"/>
                    <a:pt x="8355" y="4053"/>
                  </a:cubicBezTo>
                  <a:cubicBezTo>
                    <a:pt x="8115" y="3590"/>
                    <a:pt x="7601" y="3191"/>
                    <a:pt x="6972" y="2964"/>
                  </a:cubicBezTo>
                  <a:cubicBezTo>
                    <a:pt x="6341" y="2730"/>
                    <a:pt x="5624" y="2624"/>
                    <a:pt x="4903" y="2401"/>
                  </a:cubicBezTo>
                  <a:cubicBezTo>
                    <a:pt x="3454" y="1973"/>
                    <a:pt x="2220" y="1361"/>
                    <a:pt x="1368" y="858"/>
                  </a:cubicBezTo>
                  <a:cubicBezTo>
                    <a:pt x="941" y="606"/>
                    <a:pt x="606" y="385"/>
                    <a:pt x="374" y="231"/>
                  </a:cubicBezTo>
                  <a:cubicBezTo>
                    <a:pt x="156" y="83"/>
                    <a:pt x="28" y="1"/>
                    <a:pt x="1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40"/>
            <p:cNvSpPr/>
            <p:nvPr/>
          </p:nvSpPr>
          <p:spPr>
            <a:xfrm>
              <a:off x="2768700" y="1337900"/>
              <a:ext cx="479750" cy="576650"/>
            </a:xfrm>
            <a:custGeom>
              <a:rect b="b" l="l" r="r" t="t"/>
              <a:pathLst>
                <a:path extrusionOk="0" h="23066" w="19190">
                  <a:moveTo>
                    <a:pt x="9981" y="1"/>
                  </a:moveTo>
                  <a:lnTo>
                    <a:pt x="3528" y="3336"/>
                  </a:lnTo>
                  <a:lnTo>
                    <a:pt x="10948" y="16098"/>
                  </a:lnTo>
                  <a:lnTo>
                    <a:pt x="0" y="18225"/>
                  </a:lnTo>
                  <a:lnTo>
                    <a:pt x="340" y="22747"/>
                  </a:lnTo>
                  <a:lnTo>
                    <a:pt x="12778" y="23064"/>
                  </a:lnTo>
                  <a:cubicBezTo>
                    <a:pt x="12830" y="23065"/>
                    <a:pt x="12882" y="23066"/>
                    <a:pt x="12934" y="23066"/>
                  </a:cubicBezTo>
                  <a:cubicBezTo>
                    <a:pt x="15203" y="23066"/>
                    <a:pt x="17282" y="21780"/>
                    <a:pt x="18296" y="19740"/>
                  </a:cubicBezTo>
                  <a:cubicBezTo>
                    <a:pt x="19189" y="17942"/>
                    <a:pt x="19122" y="15816"/>
                    <a:pt x="18117" y="14078"/>
                  </a:cubicBezTo>
                  <a:lnTo>
                    <a:pt x="998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40"/>
            <p:cNvSpPr/>
            <p:nvPr/>
          </p:nvSpPr>
          <p:spPr>
            <a:xfrm>
              <a:off x="2072800" y="1339750"/>
              <a:ext cx="484475" cy="678325"/>
            </a:xfrm>
            <a:custGeom>
              <a:rect b="b" l="l" r="r" t="t"/>
              <a:pathLst>
                <a:path extrusionOk="0" h="27133" w="19379">
                  <a:moveTo>
                    <a:pt x="10013" y="0"/>
                  </a:moveTo>
                  <a:lnTo>
                    <a:pt x="1952" y="14122"/>
                  </a:lnTo>
                  <a:cubicBezTo>
                    <a:pt x="1" y="17769"/>
                    <a:pt x="1845" y="22291"/>
                    <a:pt x="5789" y="23533"/>
                  </a:cubicBezTo>
                  <a:lnTo>
                    <a:pt x="7696" y="24133"/>
                  </a:lnTo>
                  <a:lnTo>
                    <a:pt x="19139" y="27132"/>
                  </a:lnTo>
                  <a:lnTo>
                    <a:pt x="19379" y="23701"/>
                  </a:lnTo>
                  <a:lnTo>
                    <a:pt x="8823" y="17608"/>
                  </a:lnTo>
                  <a:lnTo>
                    <a:pt x="16482" y="3302"/>
                  </a:lnTo>
                  <a:lnTo>
                    <a:pt x="1001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40"/>
            <p:cNvSpPr/>
            <p:nvPr/>
          </p:nvSpPr>
          <p:spPr>
            <a:xfrm>
              <a:off x="2221175" y="1157825"/>
              <a:ext cx="906800" cy="886450"/>
            </a:xfrm>
            <a:custGeom>
              <a:rect b="b" l="l" r="r" t="t"/>
              <a:pathLst>
                <a:path extrusionOk="0" h="35458" w="36272">
                  <a:moveTo>
                    <a:pt x="22451" y="0"/>
                  </a:moveTo>
                  <a:lnTo>
                    <a:pt x="13461" y="130"/>
                  </a:lnTo>
                  <a:cubicBezTo>
                    <a:pt x="12180" y="272"/>
                    <a:pt x="11132" y="518"/>
                    <a:pt x="10256" y="877"/>
                  </a:cubicBezTo>
                  <a:lnTo>
                    <a:pt x="10263" y="841"/>
                  </a:lnTo>
                  <a:lnTo>
                    <a:pt x="10263" y="841"/>
                  </a:lnTo>
                  <a:cubicBezTo>
                    <a:pt x="5387" y="1930"/>
                    <a:pt x="1" y="12587"/>
                    <a:pt x="1" y="12587"/>
                  </a:cubicBezTo>
                  <a:lnTo>
                    <a:pt x="7124" y="16313"/>
                  </a:lnTo>
                  <a:lnTo>
                    <a:pt x="7284" y="17431"/>
                  </a:lnTo>
                  <a:cubicBezTo>
                    <a:pt x="7495" y="18903"/>
                    <a:pt x="8142" y="20285"/>
                    <a:pt x="9148" y="21413"/>
                  </a:cubicBezTo>
                  <a:lnTo>
                    <a:pt x="7113" y="35042"/>
                  </a:lnTo>
                  <a:lnTo>
                    <a:pt x="30200" y="35457"/>
                  </a:lnTo>
                  <a:lnTo>
                    <a:pt x="27235" y="25708"/>
                  </a:lnTo>
                  <a:lnTo>
                    <a:pt x="28467" y="16264"/>
                  </a:lnTo>
                  <a:lnTo>
                    <a:pt x="36272" y="12127"/>
                  </a:lnTo>
                  <a:cubicBezTo>
                    <a:pt x="36272" y="12127"/>
                    <a:pt x="34963" y="9378"/>
                    <a:pt x="32908" y="6552"/>
                  </a:cubicBezTo>
                  <a:cubicBezTo>
                    <a:pt x="30478" y="3211"/>
                    <a:pt x="26717" y="879"/>
                    <a:pt x="2245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40"/>
            <p:cNvSpPr/>
            <p:nvPr/>
          </p:nvSpPr>
          <p:spPr>
            <a:xfrm>
              <a:off x="2487775" y="665375"/>
              <a:ext cx="324525" cy="627325"/>
            </a:xfrm>
            <a:custGeom>
              <a:rect b="b" l="l" r="r" t="t"/>
              <a:pathLst>
                <a:path extrusionOk="0" h="25093" w="12981">
                  <a:moveTo>
                    <a:pt x="4064" y="0"/>
                  </a:moveTo>
                  <a:cubicBezTo>
                    <a:pt x="1860" y="0"/>
                    <a:pt x="408" y="2772"/>
                    <a:pt x="265" y="5046"/>
                  </a:cubicBezTo>
                  <a:cubicBezTo>
                    <a:pt x="99" y="7678"/>
                    <a:pt x="1" y="10901"/>
                    <a:pt x="313" y="12866"/>
                  </a:cubicBezTo>
                  <a:cubicBezTo>
                    <a:pt x="941" y="16818"/>
                    <a:pt x="3969" y="17320"/>
                    <a:pt x="3969" y="17320"/>
                  </a:cubicBezTo>
                  <a:cubicBezTo>
                    <a:pt x="3969" y="17320"/>
                    <a:pt x="3969" y="17320"/>
                    <a:pt x="3969" y="17320"/>
                  </a:cubicBezTo>
                  <a:cubicBezTo>
                    <a:pt x="3969" y="17320"/>
                    <a:pt x="3971" y="18855"/>
                    <a:pt x="3980" y="20722"/>
                  </a:cubicBezTo>
                  <a:cubicBezTo>
                    <a:pt x="3991" y="23144"/>
                    <a:pt x="5960" y="25093"/>
                    <a:pt x="8369" y="25093"/>
                  </a:cubicBezTo>
                  <a:cubicBezTo>
                    <a:pt x="8402" y="25093"/>
                    <a:pt x="8434" y="25093"/>
                    <a:pt x="8467" y="25092"/>
                  </a:cubicBezTo>
                  <a:cubicBezTo>
                    <a:pt x="10835" y="25041"/>
                    <a:pt x="12736" y="23121"/>
                    <a:pt x="12764" y="20752"/>
                  </a:cubicBezTo>
                  <a:lnTo>
                    <a:pt x="12966" y="3289"/>
                  </a:lnTo>
                  <a:cubicBezTo>
                    <a:pt x="12981" y="2569"/>
                    <a:pt x="12441" y="1956"/>
                    <a:pt x="11722" y="1880"/>
                  </a:cubicBezTo>
                  <a:lnTo>
                    <a:pt x="4347" y="16"/>
                  </a:lnTo>
                  <a:cubicBezTo>
                    <a:pt x="4252" y="5"/>
                    <a:pt x="4157" y="0"/>
                    <a:pt x="40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40"/>
            <p:cNvSpPr/>
            <p:nvPr/>
          </p:nvSpPr>
          <p:spPr>
            <a:xfrm>
              <a:off x="2523925" y="833650"/>
              <a:ext cx="25775" cy="24275"/>
            </a:xfrm>
            <a:custGeom>
              <a:rect b="b" l="l" r="r" t="t"/>
              <a:pathLst>
                <a:path extrusionOk="0" h="971" w="1031">
                  <a:moveTo>
                    <a:pt x="505" y="1"/>
                  </a:moveTo>
                  <a:cubicBezTo>
                    <a:pt x="238" y="1"/>
                    <a:pt x="19" y="199"/>
                    <a:pt x="10" y="458"/>
                  </a:cubicBezTo>
                  <a:cubicBezTo>
                    <a:pt x="0" y="726"/>
                    <a:pt x="220" y="954"/>
                    <a:pt x="498" y="970"/>
                  </a:cubicBezTo>
                  <a:cubicBezTo>
                    <a:pt x="508" y="971"/>
                    <a:pt x="517" y="971"/>
                    <a:pt x="527" y="971"/>
                  </a:cubicBezTo>
                  <a:cubicBezTo>
                    <a:pt x="794" y="971"/>
                    <a:pt x="1012" y="771"/>
                    <a:pt x="1021" y="513"/>
                  </a:cubicBezTo>
                  <a:cubicBezTo>
                    <a:pt x="1030" y="245"/>
                    <a:pt x="812" y="15"/>
                    <a:pt x="534" y="2"/>
                  </a:cubicBezTo>
                  <a:cubicBezTo>
                    <a:pt x="524" y="1"/>
                    <a:pt x="514" y="1"/>
                    <a:pt x="50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40"/>
            <p:cNvSpPr/>
            <p:nvPr/>
          </p:nvSpPr>
          <p:spPr>
            <a:xfrm>
              <a:off x="2511100" y="820075"/>
              <a:ext cx="51400" cy="13600"/>
            </a:xfrm>
            <a:custGeom>
              <a:rect b="b" l="l" r="r" t="t"/>
              <a:pathLst>
                <a:path extrusionOk="0" h="544" w="2056">
                  <a:moveTo>
                    <a:pt x="1019" y="0"/>
                  </a:moveTo>
                  <a:cubicBezTo>
                    <a:pt x="1018" y="0"/>
                    <a:pt x="1016" y="0"/>
                    <a:pt x="1015" y="0"/>
                  </a:cubicBezTo>
                  <a:cubicBezTo>
                    <a:pt x="675" y="2"/>
                    <a:pt x="390" y="127"/>
                    <a:pt x="225" y="256"/>
                  </a:cubicBezTo>
                  <a:cubicBezTo>
                    <a:pt x="58" y="384"/>
                    <a:pt x="1" y="504"/>
                    <a:pt x="31" y="533"/>
                  </a:cubicBezTo>
                  <a:cubicBezTo>
                    <a:pt x="38" y="540"/>
                    <a:pt x="48" y="543"/>
                    <a:pt x="61" y="543"/>
                  </a:cubicBezTo>
                  <a:cubicBezTo>
                    <a:pt x="175" y="543"/>
                    <a:pt x="532" y="317"/>
                    <a:pt x="1017" y="317"/>
                  </a:cubicBezTo>
                  <a:cubicBezTo>
                    <a:pt x="1019" y="317"/>
                    <a:pt x="1022" y="317"/>
                    <a:pt x="1024" y="317"/>
                  </a:cubicBezTo>
                  <a:cubicBezTo>
                    <a:pt x="1030" y="317"/>
                    <a:pt x="1037" y="317"/>
                    <a:pt x="1043" y="317"/>
                  </a:cubicBezTo>
                  <a:cubicBezTo>
                    <a:pt x="1520" y="317"/>
                    <a:pt x="1883" y="534"/>
                    <a:pt x="1997" y="534"/>
                  </a:cubicBezTo>
                  <a:cubicBezTo>
                    <a:pt x="2011" y="534"/>
                    <a:pt x="2021" y="531"/>
                    <a:pt x="2028" y="524"/>
                  </a:cubicBezTo>
                  <a:cubicBezTo>
                    <a:pt x="2056" y="495"/>
                    <a:pt x="1992" y="375"/>
                    <a:pt x="1818" y="248"/>
                  </a:cubicBezTo>
                  <a:cubicBezTo>
                    <a:pt x="1648" y="122"/>
                    <a:pt x="1357" y="0"/>
                    <a:pt x="101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40"/>
            <p:cNvSpPr/>
            <p:nvPr/>
          </p:nvSpPr>
          <p:spPr>
            <a:xfrm>
              <a:off x="2657950" y="836200"/>
              <a:ext cx="25775" cy="24275"/>
            </a:xfrm>
            <a:custGeom>
              <a:rect b="b" l="l" r="r" t="t"/>
              <a:pathLst>
                <a:path extrusionOk="0" h="971" w="1031">
                  <a:moveTo>
                    <a:pt x="506" y="0"/>
                  </a:moveTo>
                  <a:cubicBezTo>
                    <a:pt x="239" y="0"/>
                    <a:pt x="19" y="199"/>
                    <a:pt x="9" y="458"/>
                  </a:cubicBezTo>
                  <a:cubicBezTo>
                    <a:pt x="0" y="726"/>
                    <a:pt x="218" y="954"/>
                    <a:pt x="498" y="969"/>
                  </a:cubicBezTo>
                  <a:cubicBezTo>
                    <a:pt x="508" y="970"/>
                    <a:pt x="519" y="970"/>
                    <a:pt x="529" y="970"/>
                  </a:cubicBezTo>
                  <a:cubicBezTo>
                    <a:pt x="794" y="970"/>
                    <a:pt x="1011" y="771"/>
                    <a:pt x="1021" y="512"/>
                  </a:cubicBezTo>
                  <a:cubicBezTo>
                    <a:pt x="1030" y="245"/>
                    <a:pt x="811" y="15"/>
                    <a:pt x="532" y="1"/>
                  </a:cubicBezTo>
                  <a:cubicBezTo>
                    <a:pt x="523" y="0"/>
                    <a:pt x="515" y="0"/>
                    <a:pt x="50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40"/>
            <p:cNvSpPr/>
            <p:nvPr/>
          </p:nvSpPr>
          <p:spPr>
            <a:xfrm>
              <a:off x="2645100" y="822625"/>
              <a:ext cx="51425" cy="13600"/>
            </a:xfrm>
            <a:custGeom>
              <a:rect b="b" l="l" r="r" t="t"/>
              <a:pathLst>
                <a:path extrusionOk="0" h="544" w="2057">
                  <a:moveTo>
                    <a:pt x="1019" y="0"/>
                  </a:moveTo>
                  <a:cubicBezTo>
                    <a:pt x="1018" y="0"/>
                    <a:pt x="1016" y="0"/>
                    <a:pt x="1014" y="0"/>
                  </a:cubicBezTo>
                  <a:cubicBezTo>
                    <a:pt x="675" y="1"/>
                    <a:pt x="389" y="128"/>
                    <a:pt x="226" y="255"/>
                  </a:cubicBezTo>
                  <a:cubicBezTo>
                    <a:pt x="58" y="383"/>
                    <a:pt x="0" y="504"/>
                    <a:pt x="31" y="533"/>
                  </a:cubicBezTo>
                  <a:cubicBezTo>
                    <a:pt x="38" y="540"/>
                    <a:pt x="48" y="543"/>
                    <a:pt x="61" y="543"/>
                  </a:cubicBezTo>
                  <a:cubicBezTo>
                    <a:pt x="176" y="543"/>
                    <a:pt x="534" y="316"/>
                    <a:pt x="1020" y="316"/>
                  </a:cubicBezTo>
                  <a:cubicBezTo>
                    <a:pt x="1021" y="316"/>
                    <a:pt x="1022" y="316"/>
                    <a:pt x="1023" y="316"/>
                  </a:cubicBezTo>
                  <a:cubicBezTo>
                    <a:pt x="1030" y="316"/>
                    <a:pt x="1037" y="316"/>
                    <a:pt x="1043" y="316"/>
                  </a:cubicBezTo>
                  <a:cubicBezTo>
                    <a:pt x="1521" y="316"/>
                    <a:pt x="1885" y="534"/>
                    <a:pt x="1999" y="534"/>
                  </a:cubicBezTo>
                  <a:cubicBezTo>
                    <a:pt x="2012" y="534"/>
                    <a:pt x="2022" y="531"/>
                    <a:pt x="2028" y="524"/>
                  </a:cubicBezTo>
                  <a:cubicBezTo>
                    <a:pt x="2057" y="495"/>
                    <a:pt x="1993" y="375"/>
                    <a:pt x="1818" y="248"/>
                  </a:cubicBezTo>
                  <a:cubicBezTo>
                    <a:pt x="1648" y="123"/>
                    <a:pt x="1357" y="0"/>
                    <a:pt x="101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40"/>
            <p:cNvSpPr/>
            <p:nvPr/>
          </p:nvSpPr>
          <p:spPr>
            <a:xfrm>
              <a:off x="2560550" y="823425"/>
              <a:ext cx="43650" cy="114200"/>
            </a:xfrm>
            <a:custGeom>
              <a:rect b="b" l="l" r="r" t="t"/>
              <a:pathLst>
                <a:path extrusionOk="0" h="4568" w="1746">
                  <a:moveTo>
                    <a:pt x="1682" y="1"/>
                  </a:moveTo>
                  <a:cubicBezTo>
                    <a:pt x="1613" y="1"/>
                    <a:pt x="1105" y="1199"/>
                    <a:pt x="538" y="2694"/>
                  </a:cubicBezTo>
                  <a:cubicBezTo>
                    <a:pt x="401" y="3066"/>
                    <a:pt x="269" y="3422"/>
                    <a:pt x="144" y="3760"/>
                  </a:cubicBezTo>
                  <a:cubicBezTo>
                    <a:pt x="90" y="3920"/>
                    <a:pt x="1" y="4099"/>
                    <a:pt x="71" y="4307"/>
                  </a:cubicBezTo>
                  <a:cubicBezTo>
                    <a:pt x="109" y="4412"/>
                    <a:pt x="211" y="4487"/>
                    <a:pt x="301" y="4511"/>
                  </a:cubicBezTo>
                  <a:cubicBezTo>
                    <a:pt x="389" y="4538"/>
                    <a:pt x="468" y="4539"/>
                    <a:pt x="537" y="4544"/>
                  </a:cubicBezTo>
                  <a:cubicBezTo>
                    <a:pt x="824" y="4559"/>
                    <a:pt x="1054" y="4567"/>
                    <a:pt x="1209" y="4567"/>
                  </a:cubicBezTo>
                  <a:cubicBezTo>
                    <a:pt x="1354" y="4567"/>
                    <a:pt x="1434" y="4560"/>
                    <a:pt x="1434" y="4545"/>
                  </a:cubicBezTo>
                  <a:cubicBezTo>
                    <a:pt x="1437" y="4514"/>
                    <a:pt x="1098" y="4456"/>
                    <a:pt x="549" y="4386"/>
                  </a:cubicBezTo>
                  <a:cubicBezTo>
                    <a:pt x="409" y="4371"/>
                    <a:pt x="278" y="4342"/>
                    <a:pt x="254" y="4248"/>
                  </a:cubicBezTo>
                  <a:cubicBezTo>
                    <a:pt x="221" y="4148"/>
                    <a:pt x="279" y="3997"/>
                    <a:pt x="347" y="3836"/>
                  </a:cubicBezTo>
                  <a:cubicBezTo>
                    <a:pt x="478" y="3499"/>
                    <a:pt x="616" y="3146"/>
                    <a:pt x="759" y="2775"/>
                  </a:cubicBezTo>
                  <a:cubicBezTo>
                    <a:pt x="1331" y="1265"/>
                    <a:pt x="1746" y="24"/>
                    <a:pt x="1684" y="1"/>
                  </a:cubicBezTo>
                  <a:cubicBezTo>
                    <a:pt x="1684" y="1"/>
                    <a:pt x="1683" y="1"/>
                    <a:pt x="168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40"/>
            <p:cNvSpPr/>
            <p:nvPr/>
          </p:nvSpPr>
          <p:spPr>
            <a:xfrm>
              <a:off x="2586975" y="1063075"/>
              <a:ext cx="132325" cy="59500"/>
            </a:xfrm>
            <a:custGeom>
              <a:rect b="b" l="l" r="r" t="t"/>
              <a:pathLst>
                <a:path extrusionOk="0" h="2380" w="5293">
                  <a:moveTo>
                    <a:pt x="5292" y="0"/>
                  </a:moveTo>
                  <a:lnTo>
                    <a:pt x="5292" y="0"/>
                  </a:lnTo>
                  <a:cubicBezTo>
                    <a:pt x="3128" y="1302"/>
                    <a:pt x="947" y="1418"/>
                    <a:pt x="239" y="1418"/>
                  </a:cubicBezTo>
                  <a:cubicBezTo>
                    <a:pt x="85" y="1418"/>
                    <a:pt x="1" y="1412"/>
                    <a:pt x="1" y="1412"/>
                  </a:cubicBezTo>
                  <a:lnTo>
                    <a:pt x="1" y="1412"/>
                  </a:lnTo>
                  <a:lnTo>
                    <a:pt x="54" y="2345"/>
                  </a:lnTo>
                  <a:cubicBezTo>
                    <a:pt x="306" y="2369"/>
                    <a:pt x="547" y="2380"/>
                    <a:pt x="778" y="2380"/>
                  </a:cubicBezTo>
                  <a:cubicBezTo>
                    <a:pt x="4167" y="2380"/>
                    <a:pt x="5292" y="0"/>
                    <a:pt x="529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40"/>
            <p:cNvSpPr/>
            <p:nvPr/>
          </p:nvSpPr>
          <p:spPr>
            <a:xfrm>
              <a:off x="2600425" y="960625"/>
              <a:ext cx="43625" cy="30050"/>
            </a:xfrm>
            <a:custGeom>
              <a:rect b="b" l="l" r="r" t="t"/>
              <a:pathLst>
                <a:path extrusionOk="0" h="1202" w="1745">
                  <a:moveTo>
                    <a:pt x="845" y="0"/>
                  </a:moveTo>
                  <a:cubicBezTo>
                    <a:pt x="540" y="0"/>
                    <a:pt x="246" y="139"/>
                    <a:pt x="70" y="371"/>
                  </a:cubicBezTo>
                  <a:lnTo>
                    <a:pt x="46" y="389"/>
                  </a:lnTo>
                  <a:cubicBezTo>
                    <a:pt x="0" y="443"/>
                    <a:pt x="7" y="527"/>
                    <a:pt x="45" y="591"/>
                  </a:cubicBezTo>
                  <a:cubicBezTo>
                    <a:pt x="82" y="656"/>
                    <a:pt x="143" y="706"/>
                    <a:pt x="202" y="753"/>
                  </a:cubicBezTo>
                  <a:cubicBezTo>
                    <a:pt x="414" y="923"/>
                    <a:pt x="638" y="1095"/>
                    <a:pt x="899" y="1169"/>
                  </a:cubicBezTo>
                  <a:cubicBezTo>
                    <a:pt x="974" y="1190"/>
                    <a:pt x="1054" y="1202"/>
                    <a:pt x="1132" y="1202"/>
                  </a:cubicBezTo>
                  <a:cubicBezTo>
                    <a:pt x="1324" y="1202"/>
                    <a:pt x="1509" y="1135"/>
                    <a:pt x="1614" y="988"/>
                  </a:cubicBezTo>
                  <a:cubicBezTo>
                    <a:pt x="1744" y="805"/>
                    <a:pt x="1715" y="531"/>
                    <a:pt x="1570" y="338"/>
                  </a:cubicBezTo>
                  <a:cubicBezTo>
                    <a:pt x="1427" y="146"/>
                    <a:pt x="1187" y="31"/>
                    <a:pt x="951" y="6"/>
                  </a:cubicBezTo>
                  <a:cubicBezTo>
                    <a:pt x="915" y="2"/>
                    <a:pt x="880" y="0"/>
                    <a:pt x="84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40"/>
            <p:cNvSpPr/>
            <p:nvPr/>
          </p:nvSpPr>
          <p:spPr>
            <a:xfrm>
              <a:off x="2592875" y="946475"/>
              <a:ext cx="46325" cy="39225"/>
            </a:xfrm>
            <a:custGeom>
              <a:rect b="b" l="l" r="r" t="t"/>
              <a:pathLst>
                <a:path extrusionOk="0" h="1569" w="1853">
                  <a:moveTo>
                    <a:pt x="1748" y="0"/>
                  </a:moveTo>
                  <a:cubicBezTo>
                    <a:pt x="1747" y="0"/>
                    <a:pt x="1747" y="0"/>
                    <a:pt x="1746" y="0"/>
                  </a:cubicBezTo>
                  <a:cubicBezTo>
                    <a:pt x="1746" y="0"/>
                    <a:pt x="1745" y="0"/>
                    <a:pt x="1745" y="0"/>
                  </a:cubicBezTo>
                  <a:cubicBezTo>
                    <a:pt x="1657" y="0"/>
                    <a:pt x="1654" y="588"/>
                    <a:pt x="1149" y="1007"/>
                  </a:cubicBezTo>
                  <a:cubicBezTo>
                    <a:pt x="642" y="1428"/>
                    <a:pt x="13" y="1363"/>
                    <a:pt x="8" y="1445"/>
                  </a:cubicBezTo>
                  <a:cubicBezTo>
                    <a:pt x="0" y="1483"/>
                    <a:pt x="149" y="1560"/>
                    <a:pt x="415" y="1568"/>
                  </a:cubicBezTo>
                  <a:cubicBezTo>
                    <a:pt x="428" y="1568"/>
                    <a:pt x="440" y="1568"/>
                    <a:pt x="453" y="1568"/>
                  </a:cubicBezTo>
                  <a:cubicBezTo>
                    <a:pt x="713" y="1568"/>
                    <a:pt x="1072" y="1480"/>
                    <a:pt x="1368" y="1236"/>
                  </a:cubicBezTo>
                  <a:cubicBezTo>
                    <a:pt x="1678" y="978"/>
                    <a:pt x="1810" y="635"/>
                    <a:pt x="1830" y="391"/>
                  </a:cubicBezTo>
                  <a:cubicBezTo>
                    <a:pt x="1853" y="146"/>
                    <a:pt x="1789" y="0"/>
                    <a:pt x="174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40"/>
            <p:cNvSpPr/>
            <p:nvPr/>
          </p:nvSpPr>
          <p:spPr>
            <a:xfrm>
              <a:off x="2639150" y="801850"/>
              <a:ext cx="63575" cy="18250"/>
            </a:xfrm>
            <a:custGeom>
              <a:rect b="b" l="l" r="r" t="t"/>
              <a:pathLst>
                <a:path extrusionOk="0" h="730" w="2543">
                  <a:moveTo>
                    <a:pt x="1073" y="0"/>
                  </a:moveTo>
                  <a:cubicBezTo>
                    <a:pt x="789" y="0"/>
                    <a:pt x="536" y="54"/>
                    <a:pt x="354" y="128"/>
                  </a:cubicBezTo>
                  <a:cubicBezTo>
                    <a:pt x="121" y="222"/>
                    <a:pt x="1" y="339"/>
                    <a:pt x="25" y="410"/>
                  </a:cubicBezTo>
                  <a:cubicBezTo>
                    <a:pt x="78" y="557"/>
                    <a:pt x="623" y="487"/>
                    <a:pt x="1263" y="564"/>
                  </a:cubicBezTo>
                  <a:cubicBezTo>
                    <a:pt x="1742" y="613"/>
                    <a:pt x="2152" y="729"/>
                    <a:pt x="2363" y="729"/>
                  </a:cubicBezTo>
                  <a:cubicBezTo>
                    <a:pt x="2434" y="729"/>
                    <a:pt x="2483" y="716"/>
                    <a:pt x="2504" y="682"/>
                  </a:cubicBezTo>
                  <a:cubicBezTo>
                    <a:pt x="2543" y="619"/>
                    <a:pt x="2452" y="480"/>
                    <a:pt x="2244" y="336"/>
                  </a:cubicBezTo>
                  <a:cubicBezTo>
                    <a:pt x="2036" y="192"/>
                    <a:pt x="1707" y="56"/>
                    <a:pt x="1323" y="14"/>
                  </a:cubicBezTo>
                  <a:cubicBezTo>
                    <a:pt x="1238" y="4"/>
                    <a:pt x="1154" y="0"/>
                    <a:pt x="107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40"/>
            <p:cNvSpPr/>
            <p:nvPr/>
          </p:nvSpPr>
          <p:spPr>
            <a:xfrm>
              <a:off x="2512700" y="794125"/>
              <a:ext cx="48200" cy="15500"/>
            </a:xfrm>
            <a:custGeom>
              <a:rect b="b" l="l" r="r" t="t"/>
              <a:pathLst>
                <a:path extrusionOk="0" h="620" w="1928">
                  <a:moveTo>
                    <a:pt x="991" y="1"/>
                  </a:moveTo>
                  <a:cubicBezTo>
                    <a:pt x="977" y="1"/>
                    <a:pt x="963" y="1"/>
                    <a:pt x="950" y="1"/>
                  </a:cubicBezTo>
                  <a:cubicBezTo>
                    <a:pt x="639" y="10"/>
                    <a:pt x="370" y="124"/>
                    <a:pt x="213" y="250"/>
                  </a:cubicBezTo>
                  <a:cubicBezTo>
                    <a:pt x="53" y="378"/>
                    <a:pt x="0" y="505"/>
                    <a:pt x="44" y="566"/>
                  </a:cubicBezTo>
                  <a:cubicBezTo>
                    <a:pt x="74" y="606"/>
                    <a:pt x="134" y="620"/>
                    <a:pt x="215" y="620"/>
                  </a:cubicBezTo>
                  <a:cubicBezTo>
                    <a:pt x="388" y="620"/>
                    <a:pt x="660" y="559"/>
                    <a:pt x="967" y="555"/>
                  </a:cubicBezTo>
                  <a:cubicBezTo>
                    <a:pt x="1012" y="553"/>
                    <a:pt x="1056" y="552"/>
                    <a:pt x="1100" y="552"/>
                  </a:cubicBezTo>
                  <a:cubicBezTo>
                    <a:pt x="1318" y="552"/>
                    <a:pt x="1513" y="574"/>
                    <a:pt x="1657" y="574"/>
                  </a:cubicBezTo>
                  <a:cubicBezTo>
                    <a:pt x="1772" y="574"/>
                    <a:pt x="1854" y="560"/>
                    <a:pt x="1890" y="508"/>
                  </a:cubicBezTo>
                  <a:cubicBezTo>
                    <a:pt x="1927" y="446"/>
                    <a:pt x="1867" y="322"/>
                    <a:pt x="1700" y="205"/>
                  </a:cubicBezTo>
                  <a:cubicBezTo>
                    <a:pt x="1543" y="93"/>
                    <a:pt x="1284" y="1"/>
                    <a:pt x="99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40"/>
            <p:cNvSpPr/>
            <p:nvPr/>
          </p:nvSpPr>
          <p:spPr>
            <a:xfrm>
              <a:off x="2559600" y="607850"/>
              <a:ext cx="321900" cy="456700"/>
            </a:xfrm>
            <a:custGeom>
              <a:rect b="b" l="l" r="r" t="t"/>
              <a:pathLst>
                <a:path extrusionOk="0" h="18268" w="12876">
                  <a:moveTo>
                    <a:pt x="2599" y="1"/>
                  </a:moveTo>
                  <a:cubicBezTo>
                    <a:pt x="2478" y="1"/>
                    <a:pt x="2356" y="5"/>
                    <a:pt x="2234" y="14"/>
                  </a:cubicBezTo>
                  <a:cubicBezTo>
                    <a:pt x="1390" y="75"/>
                    <a:pt x="531" y="397"/>
                    <a:pt x="0" y="1054"/>
                  </a:cubicBezTo>
                  <a:lnTo>
                    <a:pt x="76" y="1046"/>
                  </a:lnTo>
                  <a:cubicBezTo>
                    <a:pt x="199" y="2766"/>
                    <a:pt x="1394" y="4364"/>
                    <a:pt x="3010" y="4965"/>
                  </a:cubicBezTo>
                  <a:cubicBezTo>
                    <a:pt x="3733" y="5236"/>
                    <a:pt x="4514" y="5316"/>
                    <a:pt x="5240" y="5574"/>
                  </a:cubicBezTo>
                  <a:cubicBezTo>
                    <a:pt x="5968" y="5834"/>
                    <a:pt x="6678" y="6337"/>
                    <a:pt x="6868" y="7085"/>
                  </a:cubicBezTo>
                  <a:cubicBezTo>
                    <a:pt x="7031" y="7723"/>
                    <a:pt x="6782" y="8383"/>
                    <a:pt x="6612" y="9019"/>
                  </a:cubicBezTo>
                  <a:cubicBezTo>
                    <a:pt x="6442" y="9655"/>
                    <a:pt x="6376" y="10410"/>
                    <a:pt x="6817" y="10900"/>
                  </a:cubicBezTo>
                  <a:cubicBezTo>
                    <a:pt x="7203" y="11331"/>
                    <a:pt x="7898" y="11448"/>
                    <a:pt x="8166" y="11962"/>
                  </a:cubicBezTo>
                  <a:cubicBezTo>
                    <a:pt x="8439" y="12485"/>
                    <a:pt x="8124" y="13102"/>
                    <a:pt x="7900" y="13649"/>
                  </a:cubicBezTo>
                  <a:cubicBezTo>
                    <a:pt x="7566" y="14464"/>
                    <a:pt x="7442" y="15382"/>
                    <a:pt x="7666" y="16235"/>
                  </a:cubicBezTo>
                  <a:cubicBezTo>
                    <a:pt x="7891" y="17086"/>
                    <a:pt x="8493" y="17856"/>
                    <a:pt x="9313" y="18176"/>
                  </a:cubicBezTo>
                  <a:cubicBezTo>
                    <a:pt x="9452" y="18231"/>
                    <a:pt x="9611" y="18267"/>
                    <a:pt x="9762" y="18267"/>
                  </a:cubicBezTo>
                  <a:cubicBezTo>
                    <a:pt x="9939" y="18267"/>
                    <a:pt x="10107" y="18217"/>
                    <a:pt x="10223" y="18084"/>
                  </a:cubicBezTo>
                  <a:cubicBezTo>
                    <a:pt x="10386" y="17894"/>
                    <a:pt x="10254" y="17592"/>
                    <a:pt x="10360" y="17364"/>
                  </a:cubicBezTo>
                  <a:cubicBezTo>
                    <a:pt x="12081" y="13642"/>
                    <a:pt x="12867" y="12249"/>
                    <a:pt x="12872" y="8447"/>
                  </a:cubicBezTo>
                  <a:cubicBezTo>
                    <a:pt x="12876" y="5356"/>
                    <a:pt x="11827" y="4174"/>
                    <a:pt x="11407" y="3359"/>
                  </a:cubicBezTo>
                  <a:cubicBezTo>
                    <a:pt x="11029" y="2623"/>
                    <a:pt x="10318" y="2115"/>
                    <a:pt x="9583" y="1737"/>
                  </a:cubicBezTo>
                  <a:cubicBezTo>
                    <a:pt x="8081" y="964"/>
                    <a:pt x="6401" y="621"/>
                    <a:pt x="4745" y="287"/>
                  </a:cubicBezTo>
                  <a:cubicBezTo>
                    <a:pt x="4037" y="144"/>
                    <a:pt x="3319" y="1"/>
                    <a:pt x="259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40"/>
            <p:cNvSpPr/>
            <p:nvPr/>
          </p:nvSpPr>
          <p:spPr>
            <a:xfrm>
              <a:off x="2467350" y="649750"/>
              <a:ext cx="119750" cy="205525"/>
            </a:xfrm>
            <a:custGeom>
              <a:rect b="b" l="l" r="r" t="t"/>
              <a:pathLst>
                <a:path extrusionOk="0" h="8221" w="4790">
                  <a:moveTo>
                    <a:pt x="4707" y="1"/>
                  </a:moveTo>
                  <a:cubicBezTo>
                    <a:pt x="2983" y="340"/>
                    <a:pt x="1453" y="1550"/>
                    <a:pt x="727" y="3150"/>
                  </a:cubicBezTo>
                  <a:cubicBezTo>
                    <a:pt x="0" y="4751"/>
                    <a:pt x="96" y="6698"/>
                    <a:pt x="974" y="8220"/>
                  </a:cubicBezTo>
                  <a:cubicBezTo>
                    <a:pt x="588" y="7067"/>
                    <a:pt x="890" y="5709"/>
                    <a:pt x="1729" y="4827"/>
                  </a:cubicBezTo>
                  <a:cubicBezTo>
                    <a:pt x="2116" y="4421"/>
                    <a:pt x="2604" y="4110"/>
                    <a:pt x="2927" y="3651"/>
                  </a:cubicBezTo>
                  <a:cubicBezTo>
                    <a:pt x="3306" y="3110"/>
                    <a:pt x="3408" y="2429"/>
                    <a:pt x="3605" y="1798"/>
                  </a:cubicBezTo>
                  <a:cubicBezTo>
                    <a:pt x="3800" y="1167"/>
                    <a:pt x="4161" y="511"/>
                    <a:pt x="4789" y="304"/>
                  </a:cubicBezTo>
                  <a:lnTo>
                    <a:pt x="4707"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40"/>
            <p:cNvSpPr/>
            <p:nvPr/>
          </p:nvSpPr>
          <p:spPr>
            <a:xfrm>
              <a:off x="2564850" y="657625"/>
              <a:ext cx="205850" cy="166675"/>
            </a:xfrm>
            <a:custGeom>
              <a:rect b="b" l="l" r="r" t="t"/>
              <a:pathLst>
                <a:path extrusionOk="0" h="6667" w="8234">
                  <a:moveTo>
                    <a:pt x="37" y="0"/>
                  </a:moveTo>
                  <a:cubicBezTo>
                    <a:pt x="37" y="0"/>
                    <a:pt x="36" y="0"/>
                    <a:pt x="36" y="0"/>
                  </a:cubicBezTo>
                  <a:cubicBezTo>
                    <a:pt x="23" y="0"/>
                    <a:pt x="0" y="169"/>
                    <a:pt x="38" y="470"/>
                  </a:cubicBezTo>
                  <a:cubicBezTo>
                    <a:pt x="72" y="769"/>
                    <a:pt x="174" y="1205"/>
                    <a:pt x="431" y="1689"/>
                  </a:cubicBezTo>
                  <a:cubicBezTo>
                    <a:pt x="734" y="2258"/>
                    <a:pt x="1169" y="2745"/>
                    <a:pt x="1702" y="3108"/>
                  </a:cubicBezTo>
                  <a:cubicBezTo>
                    <a:pt x="2016" y="3324"/>
                    <a:pt x="2361" y="3493"/>
                    <a:pt x="2727" y="3604"/>
                  </a:cubicBezTo>
                  <a:cubicBezTo>
                    <a:pt x="3109" y="3722"/>
                    <a:pt x="3520" y="3763"/>
                    <a:pt x="3930" y="3784"/>
                  </a:cubicBezTo>
                  <a:cubicBezTo>
                    <a:pt x="4747" y="3815"/>
                    <a:pt x="5523" y="3787"/>
                    <a:pt x="6159" y="4027"/>
                  </a:cubicBezTo>
                  <a:cubicBezTo>
                    <a:pt x="6797" y="4256"/>
                    <a:pt x="7271" y="4692"/>
                    <a:pt x="7570" y="5109"/>
                  </a:cubicBezTo>
                  <a:cubicBezTo>
                    <a:pt x="8175" y="5958"/>
                    <a:pt x="8142" y="6667"/>
                    <a:pt x="8195" y="6667"/>
                  </a:cubicBezTo>
                  <a:cubicBezTo>
                    <a:pt x="8196" y="6667"/>
                    <a:pt x="8197" y="6666"/>
                    <a:pt x="8197" y="6666"/>
                  </a:cubicBezTo>
                  <a:cubicBezTo>
                    <a:pt x="8210" y="6666"/>
                    <a:pt x="8234" y="6499"/>
                    <a:pt x="8194" y="6196"/>
                  </a:cubicBezTo>
                  <a:cubicBezTo>
                    <a:pt x="8151" y="5897"/>
                    <a:pt x="8027" y="5461"/>
                    <a:pt x="7724" y="5001"/>
                  </a:cubicBezTo>
                  <a:cubicBezTo>
                    <a:pt x="7427" y="4546"/>
                    <a:pt x="6937" y="4062"/>
                    <a:pt x="6244" y="3797"/>
                  </a:cubicBezTo>
                  <a:cubicBezTo>
                    <a:pt x="5551" y="3523"/>
                    <a:pt x="4739" y="3550"/>
                    <a:pt x="3941" y="3518"/>
                  </a:cubicBezTo>
                  <a:cubicBezTo>
                    <a:pt x="3541" y="3498"/>
                    <a:pt x="3154" y="3461"/>
                    <a:pt x="2801" y="3355"/>
                  </a:cubicBezTo>
                  <a:cubicBezTo>
                    <a:pt x="2459" y="3253"/>
                    <a:pt x="2135" y="3100"/>
                    <a:pt x="1837" y="2905"/>
                  </a:cubicBezTo>
                  <a:cubicBezTo>
                    <a:pt x="1328" y="2569"/>
                    <a:pt x="903" y="2122"/>
                    <a:pt x="595" y="1595"/>
                  </a:cubicBezTo>
                  <a:cubicBezTo>
                    <a:pt x="69" y="695"/>
                    <a:pt x="94" y="0"/>
                    <a:pt x="3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40"/>
            <p:cNvSpPr/>
            <p:nvPr/>
          </p:nvSpPr>
          <p:spPr>
            <a:xfrm>
              <a:off x="2868300" y="820100"/>
              <a:ext cx="106675" cy="125900"/>
            </a:xfrm>
            <a:custGeom>
              <a:rect b="b" l="l" r="r" t="t"/>
              <a:pathLst>
                <a:path extrusionOk="0" h="5036" w="4267">
                  <a:moveTo>
                    <a:pt x="2056" y="0"/>
                  </a:moveTo>
                  <a:cubicBezTo>
                    <a:pt x="1922" y="0"/>
                    <a:pt x="1788" y="13"/>
                    <a:pt x="1655" y="41"/>
                  </a:cubicBezTo>
                  <a:cubicBezTo>
                    <a:pt x="803" y="218"/>
                    <a:pt x="105" y="978"/>
                    <a:pt x="0" y="1842"/>
                  </a:cubicBezTo>
                  <a:lnTo>
                    <a:pt x="290" y="3176"/>
                  </a:lnTo>
                  <a:cubicBezTo>
                    <a:pt x="320" y="3970"/>
                    <a:pt x="889" y="4715"/>
                    <a:pt x="1647" y="4953"/>
                  </a:cubicBezTo>
                  <a:cubicBezTo>
                    <a:pt x="1826" y="5009"/>
                    <a:pt x="2012" y="5036"/>
                    <a:pt x="2199" y="5036"/>
                  </a:cubicBezTo>
                  <a:cubicBezTo>
                    <a:pt x="2803" y="5036"/>
                    <a:pt x="3410" y="4755"/>
                    <a:pt x="3775" y="4271"/>
                  </a:cubicBezTo>
                  <a:cubicBezTo>
                    <a:pt x="4154" y="3770"/>
                    <a:pt x="4266" y="3114"/>
                    <a:pt x="4253" y="2486"/>
                  </a:cubicBezTo>
                  <a:cubicBezTo>
                    <a:pt x="4240" y="1980"/>
                    <a:pt x="4149" y="1465"/>
                    <a:pt x="3892" y="1030"/>
                  </a:cubicBezTo>
                  <a:cubicBezTo>
                    <a:pt x="3519" y="396"/>
                    <a:pt x="2788" y="0"/>
                    <a:pt x="205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40"/>
            <p:cNvSpPr/>
            <p:nvPr/>
          </p:nvSpPr>
          <p:spPr>
            <a:xfrm>
              <a:off x="2869250" y="831150"/>
              <a:ext cx="14150" cy="87975"/>
            </a:xfrm>
            <a:custGeom>
              <a:rect b="b" l="l" r="r" t="t"/>
              <a:pathLst>
                <a:path extrusionOk="0" h="3519" w="566">
                  <a:moveTo>
                    <a:pt x="174" y="1"/>
                  </a:moveTo>
                  <a:cubicBezTo>
                    <a:pt x="173" y="1"/>
                    <a:pt x="171" y="1"/>
                    <a:pt x="170" y="1"/>
                  </a:cubicBezTo>
                  <a:cubicBezTo>
                    <a:pt x="94" y="24"/>
                    <a:pt x="301" y="797"/>
                    <a:pt x="269" y="1763"/>
                  </a:cubicBezTo>
                  <a:cubicBezTo>
                    <a:pt x="249" y="2731"/>
                    <a:pt x="1" y="3490"/>
                    <a:pt x="76" y="3517"/>
                  </a:cubicBezTo>
                  <a:cubicBezTo>
                    <a:pt x="77" y="3518"/>
                    <a:pt x="78" y="3518"/>
                    <a:pt x="80" y="3518"/>
                  </a:cubicBezTo>
                  <a:cubicBezTo>
                    <a:pt x="151" y="3518"/>
                    <a:pt x="512" y="2772"/>
                    <a:pt x="535" y="1770"/>
                  </a:cubicBezTo>
                  <a:cubicBezTo>
                    <a:pt x="565" y="768"/>
                    <a:pt x="243" y="1"/>
                    <a:pt x="17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40"/>
            <p:cNvSpPr/>
            <p:nvPr/>
          </p:nvSpPr>
          <p:spPr>
            <a:xfrm>
              <a:off x="2571950" y="626175"/>
              <a:ext cx="310425" cy="206325"/>
            </a:xfrm>
            <a:custGeom>
              <a:rect b="b" l="l" r="r" t="t"/>
              <a:pathLst>
                <a:path extrusionOk="0" h="8253" w="12417">
                  <a:moveTo>
                    <a:pt x="18" y="0"/>
                  </a:moveTo>
                  <a:cubicBezTo>
                    <a:pt x="16" y="0"/>
                    <a:pt x="15" y="0"/>
                    <a:pt x="14" y="1"/>
                  </a:cubicBezTo>
                  <a:cubicBezTo>
                    <a:pt x="0" y="9"/>
                    <a:pt x="97" y="209"/>
                    <a:pt x="328" y="535"/>
                  </a:cubicBezTo>
                  <a:cubicBezTo>
                    <a:pt x="661" y="995"/>
                    <a:pt x="1055" y="1405"/>
                    <a:pt x="1499" y="1757"/>
                  </a:cubicBezTo>
                  <a:cubicBezTo>
                    <a:pt x="2159" y="2287"/>
                    <a:pt x="2911" y="2690"/>
                    <a:pt x="3718" y="2945"/>
                  </a:cubicBezTo>
                  <a:cubicBezTo>
                    <a:pt x="4618" y="3244"/>
                    <a:pt x="5690" y="3302"/>
                    <a:pt x="6563" y="3882"/>
                  </a:cubicBezTo>
                  <a:cubicBezTo>
                    <a:pt x="7427" y="4479"/>
                    <a:pt x="7910" y="5420"/>
                    <a:pt x="8418" y="6204"/>
                  </a:cubicBezTo>
                  <a:cubicBezTo>
                    <a:pt x="8918" y="7000"/>
                    <a:pt x="9508" y="7682"/>
                    <a:pt x="10187" y="7992"/>
                  </a:cubicBezTo>
                  <a:cubicBezTo>
                    <a:pt x="10584" y="8182"/>
                    <a:pt x="10969" y="8252"/>
                    <a:pt x="11297" y="8252"/>
                  </a:cubicBezTo>
                  <a:cubicBezTo>
                    <a:pt x="11520" y="8252"/>
                    <a:pt x="11716" y="8220"/>
                    <a:pt x="11871" y="8170"/>
                  </a:cubicBezTo>
                  <a:cubicBezTo>
                    <a:pt x="12021" y="8125"/>
                    <a:pt x="12163" y="8057"/>
                    <a:pt x="12293" y="7970"/>
                  </a:cubicBezTo>
                  <a:cubicBezTo>
                    <a:pt x="12377" y="7903"/>
                    <a:pt x="12417" y="7865"/>
                    <a:pt x="12411" y="7858"/>
                  </a:cubicBezTo>
                  <a:cubicBezTo>
                    <a:pt x="12410" y="7857"/>
                    <a:pt x="12408" y="7856"/>
                    <a:pt x="12406" y="7856"/>
                  </a:cubicBezTo>
                  <a:cubicBezTo>
                    <a:pt x="12371" y="7856"/>
                    <a:pt x="12196" y="7991"/>
                    <a:pt x="11845" y="8070"/>
                  </a:cubicBezTo>
                  <a:cubicBezTo>
                    <a:pt x="11725" y="8098"/>
                    <a:pt x="11583" y="8116"/>
                    <a:pt x="11423" y="8116"/>
                  </a:cubicBezTo>
                  <a:cubicBezTo>
                    <a:pt x="11090" y="8116"/>
                    <a:pt x="10685" y="8039"/>
                    <a:pt x="10270" y="7824"/>
                  </a:cubicBezTo>
                  <a:cubicBezTo>
                    <a:pt x="9652" y="7516"/>
                    <a:pt x="9107" y="6864"/>
                    <a:pt x="8625" y="6074"/>
                  </a:cubicBezTo>
                  <a:cubicBezTo>
                    <a:pt x="8133" y="5297"/>
                    <a:pt x="7652" y="4316"/>
                    <a:pt x="6712" y="3663"/>
                  </a:cubicBezTo>
                  <a:cubicBezTo>
                    <a:pt x="5747" y="3032"/>
                    <a:pt x="4658" y="2993"/>
                    <a:pt x="3790" y="2711"/>
                  </a:cubicBezTo>
                  <a:cubicBezTo>
                    <a:pt x="3006" y="2475"/>
                    <a:pt x="2269" y="2102"/>
                    <a:pt x="1615" y="1610"/>
                  </a:cubicBezTo>
                  <a:cubicBezTo>
                    <a:pt x="517" y="779"/>
                    <a:pt x="76" y="0"/>
                    <a:pt x="1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40"/>
            <p:cNvSpPr/>
            <p:nvPr/>
          </p:nvSpPr>
          <p:spPr>
            <a:xfrm>
              <a:off x="2583100" y="621075"/>
              <a:ext cx="292275" cy="178075"/>
            </a:xfrm>
            <a:custGeom>
              <a:rect b="b" l="l" r="r" t="t"/>
              <a:pathLst>
                <a:path extrusionOk="0" h="7123" w="11691">
                  <a:moveTo>
                    <a:pt x="16" y="1"/>
                  </a:moveTo>
                  <a:cubicBezTo>
                    <a:pt x="13" y="1"/>
                    <a:pt x="11" y="1"/>
                    <a:pt x="10" y="3"/>
                  </a:cubicBezTo>
                  <a:cubicBezTo>
                    <a:pt x="0" y="13"/>
                    <a:pt x="133" y="163"/>
                    <a:pt x="410" y="395"/>
                  </a:cubicBezTo>
                  <a:cubicBezTo>
                    <a:pt x="691" y="624"/>
                    <a:pt x="1137" y="908"/>
                    <a:pt x="1725" y="1179"/>
                  </a:cubicBezTo>
                  <a:cubicBezTo>
                    <a:pt x="2313" y="1450"/>
                    <a:pt x="3043" y="1695"/>
                    <a:pt x="3850" y="1951"/>
                  </a:cubicBezTo>
                  <a:cubicBezTo>
                    <a:pt x="4654" y="2210"/>
                    <a:pt x="5541" y="2493"/>
                    <a:pt x="6382" y="2957"/>
                  </a:cubicBezTo>
                  <a:cubicBezTo>
                    <a:pt x="7223" y="3420"/>
                    <a:pt x="7892" y="4068"/>
                    <a:pt x="8404" y="4724"/>
                  </a:cubicBezTo>
                  <a:cubicBezTo>
                    <a:pt x="8915" y="5375"/>
                    <a:pt x="9249" y="6087"/>
                    <a:pt x="9740" y="6546"/>
                  </a:cubicBezTo>
                  <a:cubicBezTo>
                    <a:pt x="10168" y="6970"/>
                    <a:pt x="10674" y="7123"/>
                    <a:pt x="11038" y="7123"/>
                  </a:cubicBezTo>
                  <a:cubicBezTo>
                    <a:pt x="11081" y="7123"/>
                    <a:pt x="11122" y="7121"/>
                    <a:pt x="11160" y="7117"/>
                  </a:cubicBezTo>
                  <a:cubicBezTo>
                    <a:pt x="11347" y="7097"/>
                    <a:pt x="11484" y="7046"/>
                    <a:pt x="11569" y="6998"/>
                  </a:cubicBezTo>
                  <a:cubicBezTo>
                    <a:pt x="11653" y="6951"/>
                    <a:pt x="11690" y="6915"/>
                    <a:pt x="11687" y="6909"/>
                  </a:cubicBezTo>
                  <a:cubicBezTo>
                    <a:pt x="11686" y="6906"/>
                    <a:pt x="11683" y="6905"/>
                    <a:pt x="11680" y="6905"/>
                  </a:cubicBezTo>
                  <a:cubicBezTo>
                    <a:pt x="11642" y="6905"/>
                    <a:pt x="11471" y="7008"/>
                    <a:pt x="11156" y="7013"/>
                  </a:cubicBezTo>
                  <a:cubicBezTo>
                    <a:pt x="11151" y="7013"/>
                    <a:pt x="11146" y="7013"/>
                    <a:pt x="11141" y="7013"/>
                  </a:cubicBezTo>
                  <a:cubicBezTo>
                    <a:pt x="10801" y="7013"/>
                    <a:pt x="10290" y="6860"/>
                    <a:pt x="9873" y="6413"/>
                  </a:cubicBezTo>
                  <a:cubicBezTo>
                    <a:pt x="9430" y="5972"/>
                    <a:pt x="9120" y="5265"/>
                    <a:pt x="8598" y="4575"/>
                  </a:cubicBezTo>
                  <a:cubicBezTo>
                    <a:pt x="8082" y="3892"/>
                    <a:pt x="7389" y="3210"/>
                    <a:pt x="6511" y="2727"/>
                  </a:cubicBezTo>
                  <a:cubicBezTo>
                    <a:pt x="5637" y="2243"/>
                    <a:pt x="4732" y="1965"/>
                    <a:pt x="3923" y="1717"/>
                  </a:cubicBezTo>
                  <a:cubicBezTo>
                    <a:pt x="3111" y="1474"/>
                    <a:pt x="2386" y="1251"/>
                    <a:pt x="1801" y="1007"/>
                  </a:cubicBezTo>
                  <a:cubicBezTo>
                    <a:pt x="658" y="548"/>
                    <a:pt x="83" y="1"/>
                    <a:pt x="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40"/>
            <p:cNvSpPr/>
            <p:nvPr/>
          </p:nvSpPr>
          <p:spPr>
            <a:xfrm>
              <a:off x="2871100" y="917525"/>
              <a:ext cx="209650" cy="362350"/>
            </a:xfrm>
            <a:custGeom>
              <a:rect b="b" l="l" r="r" t="t"/>
              <a:pathLst>
                <a:path extrusionOk="0" h="14494" w="8386">
                  <a:moveTo>
                    <a:pt x="14" y="1"/>
                  </a:moveTo>
                  <a:cubicBezTo>
                    <a:pt x="14" y="1"/>
                    <a:pt x="14" y="1"/>
                    <a:pt x="13" y="1"/>
                  </a:cubicBezTo>
                  <a:cubicBezTo>
                    <a:pt x="7" y="1"/>
                    <a:pt x="1" y="68"/>
                    <a:pt x="21" y="193"/>
                  </a:cubicBezTo>
                  <a:cubicBezTo>
                    <a:pt x="42" y="317"/>
                    <a:pt x="94" y="499"/>
                    <a:pt x="217" y="708"/>
                  </a:cubicBezTo>
                  <a:cubicBezTo>
                    <a:pt x="450" y="1133"/>
                    <a:pt x="1015" y="1608"/>
                    <a:pt x="1807" y="1918"/>
                  </a:cubicBezTo>
                  <a:cubicBezTo>
                    <a:pt x="2196" y="2084"/>
                    <a:pt x="2632" y="2231"/>
                    <a:pt x="3063" y="2450"/>
                  </a:cubicBezTo>
                  <a:cubicBezTo>
                    <a:pt x="3486" y="2668"/>
                    <a:pt x="3920" y="2978"/>
                    <a:pt x="4176" y="3433"/>
                  </a:cubicBezTo>
                  <a:cubicBezTo>
                    <a:pt x="4447" y="3885"/>
                    <a:pt x="4394" y="4463"/>
                    <a:pt x="4228" y="5031"/>
                  </a:cubicBezTo>
                  <a:cubicBezTo>
                    <a:pt x="4151" y="5320"/>
                    <a:pt x="4056" y="5614"/>
                    <a:pt x="3992" y="5930"/>
                  </a:cubicBezTo>
                  <a:cubicBezTo>
                    <a:pt x="3928" y="6253"/>
                    <a:pt x="3909" y="6583"/>
                    <a:pt x="3935" y="6911"/>
                  </a:cubicBezTo>
                  <a:cubicBezTo>
                    <a:pt x="3987" y="7558"/>
                    <a:pt x="4204" y="8181"/>
                    <a:pt x="4566" y="8720"/>
                  </a:cubicBezTo>
                  <a:cubicBezTo>
                    <a:pt x="4910" y="9245"/>
                    <a:pt x="5403" y="9636"/>
                    <a:pt x="5882" y="9918"/>
                  </a:cubicBezTo>
                  <a:cubicBezTo>
                    <a:pt x="6362" y="10209"/>
                    <a:pt x="6826" y="10452"/>
                    <a:pt x="7188" y="10765"/>
                  </a:cubicBezTo>
                  <a:cubicBezTo>
                    <a:pt x="7556" y="11071"/>
                    <a:pt x="7795" y="11454"/>
                    <a:pt x="7940" y="11834"/>
                  </a:cubicBezTo>
                  <a:cubicBezTo>
                    <a:pt x="8218" y="12606"/>
                    <a:pt x="8202" y="13301"/>
                    <a:pt x="8213" y="13763"/>
                  </a:cubicBezTo>
                  <a:cubicBezTo>
                    <a:pt x="8213" y="14232"/>
                    <a:pt x="8206" y="14492"/>
                    <a:pt x="8225" y="14493"/>
                  </a:cubicBezTo>
                  <a:cubicBezTo>
                    <a:pt x="8225" y="14493"/>
                    <a:pt x="8225" y="14493"/>
                    <a:pt x="8225" y="14493"/>
                  </a:cubicBezTo>
                  <a:cubicBezTo>
                    <a:pt x="8242" y="14493"/>
                    <a:pt x="8283" y="14236"/>
                    <a:pt x="8315" y="13767"/>
                  </a:cubicBezTo>
                  <a:cubicBezTo>
                    <a:pt x="8335" y="13301"/>
                    <a:pt x="8385" y="12597"/>
                    <a:pt x="8116" y="11771"/>
                  </a:cubicBezTo>
                  <a:cubicBezTo>
                    <a:pt x="7976" y="11364"/>
                    <a:pt x="7721" y="10935"/>
                    <a:pt x="7333" y="10599"/>
                  </a:cubicBezTo>
                  <a:cubicBezTo>
                    <a:pt x="6950" y="10258"/>
                    <a:pt x="6476" y="10001"/>
                    <a:pt x="6011" y="9710"/>
                  </a:cubicBezTo>
                  <a:cubicBezTo>
                    <a:pt x="5541" y="9425"/>
                    <a:pt x="5102" y="9066"/>
                    <a:pt x="4782" y="8575"/>
                  </a:cubicBezTo>
                  <a:cubicBezTo>
                    <a:pt x="4448" y="8072"/>
                    <a:pt x="4248" y="7492"/>
                    <a:pt x="4199" y="6890"/>
                  </a:cubicBezTo>
                  <a:cubicBezTo>
                    <a:pt x="4135" y="6268"/>
                    <a:pt x="4312" y="5688"/>
                    <a:pt x="4480" y="5098"/>
                  </a:cubicBezTo>
                  <a:cubicBezTo>
                    <a:pt x="4558" y="4803"/>
                    <a:pt x="4623" y="4498"/>
                    <a:pt x="4621" y="4189"/>
                  </a:cubicBezTo>
                  <a:cubicBezTo>
                    <a:pt x="4619" y="3880"/>
                    <a:pt x="4541" y="3569"/>
                    <a:pt x="4389" y="3313"/>
                  </a:cubicBezTo>
                  <a:cubicBezTo>
                    <a:pt x="4087" y="2795"/>
                    <a:pt x="3611" y="2476"/>
                    <a:pt x="3161" y="2253"/>
                  </a:cubicBezTo>
                  <a:cubicBezTo>
                    <a:pt x="2706" y="2034"/>
                    <a:pt x="2264" y="1896"/>
                    <a:pt x="1878" y="1744"/>
                  </a:cubicBezTo>
                  <a:cubicBezTo>
                    <a:pt x="1093" y="1461"/>
                    <a:pt x="554" y="1040"/>
                    <a:pt x="303" y="652"/>
                  </a:cubicBezTo>
                  <a:cubicBezTo>
                    <a:pt x="51" y="275"/>
                    <a:pt x="42" y="1"/>
                    <a:pt x="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40"/>
            <p:cNvSpPr/>
            <p:nvPr/>
          </p:nvSpPr>
          <p:spPr>
            <a:xfrm>
              <a:off x="2882675" y="861900"/>
              <a:ext cx="92725" cy="27775"/>
            </a:xfrm>
            <a:custGeom>
              <a:rect b="b" l="l" r="r" t="t"/>
              <a:pathLst>
                <a:path extrusionOk="0" h="1111" w="3709">
                  <a:moveTo>
                    <a:pt x="1513" y="0"/>
                  </a:moveTo>
                  <a:cubicBezTo>
                    <a:pt x="1140" y="0"/>
                    <a:pt x="808" y="58"/>
                    <a:pt x="559" y="132"/>
                  </a:cubicBezTo>
                  <a:cubicBezTo>
                    <a:pt x="197" y="240"/>
                    <a:pt x="0" y="367"/>
                    <a:pt x="14" y="398"/>
                  </a:cubicBezTo>
                  <a:cubicBezTo>
                    <a:pt x="16" y="406"/>
                    <a:pt x="27" y="409"/>
                    <a:pt x="46" y="409"/>
                  </a:cubicBezTo>
                  <a:cubicBezTo>
                    <a:pt x="177" y="409"/>
                    <a:pt x="689" y="253"/>
                    <a:pt x="1367" y="253"/>
                  </a:cubicBezTo>
                  <a:cubicBezTo>
                    <a:pt x="1560" y="253"/>
                    <a:pt x="1766" y="266"/>
                    <a:pt x="1981" y="298"/>
                  </a:cubicBezTo>
                  <a:cubicBezTo>
                    <a:pt x="2509" y="378"/>
                    <a:pt x="2991" y="538"/>
                    <a:pt x="3281" y="712"/>
                  </a:cubicBezTo>
                  <a:cubicBezTo>
                    <a:pt x="3576" y="886"/>
                    <a:pt x="3625" y="1110"/>
                    <a:pt x="3664" y="1110"/>
                  </a:cubicBezTo>
                  <a:cubicBezTo>
                    <a:pt x="3664" y="1110"/>
                    <a:pt x="3665" y="1110"/>
                    <a:pt x="3665" y="1110"/>
                  </a:cubicBezTo>
                  <a:cubicBezTo>
                    <a:pt x="3666" y="1110"/>
                    <a:pt x="3667" y="1110"/>
                    <a:pt x="3667" y="1110"/>
                  </a:cubicBezTo>
                  <a:cubicBezTo>
                    <a:pt x="3703" y="1110"/>
                    <a:pt x="3709" y="810"/>
                    <a:pt x="3391" y="561"/>
                  </a:cubicBezTo>
                  <a:cubicBezTo>
                    <a:pt x="3081" y="315"/>
                    <a:pt x="2589" y="124"/>
                    <a:pt x="2017" y="37"/>
                  </a:cubicBezTo>
                  <a:cubicBezTo>
                    <a:pt x="1844" y="11"/>
                    <a:pt x="1674" y="0"/>
                    <a:pt x="15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40"/>
            <p:cNvSpPr/>
            <p:nvPr/>
          </p:nvSpPr>
          <p:spPr>
            <a:xfrm>
              <a:off x="2877725" y="904225"/>
              <a:ext cx="90850" cy="25525"/>
            </a:xfrm>
            <a:custGeom>
              <a:rect b="b" l="l" r="r" t="t"/>
              <a:pathLst>
                <a:path extrusionOk="0" h="1021" w="3634">
                  <a:moveTo>
                    <a:pt x="35" y="0"/>
                  </a:moveTo>
                  <a:cubicBezTo>
                    <a:pt x="30" y="0"/>
                    <a:pt x="27" y="1"/>
                    <a:pt x="25" y="4"/>
                  </a:cubicBezTo>
                  <a:cubicBezTo>
                    <a:pt x="1" y="26"/>
                    <a:pt x="125" y="218"/>
                    <a:pt x="411" y="443"/>
                  </a:cubicBezTo>
                  <a:cubicBezTo>
                    <a:pt x="694" y="668"/>
                    <a:pt x="1157" y="912"/>
                    <a:pt x="1716" y="992"/>
                  </a:cubicBezTo>
                  <a:cubicBezTo>
                    <a:pt x="1852" y="1012"/>
                    <a:pt x="1986" y="1021"/>
                    <a:pt x="2115" y="1021"/>
                  </a:cubicBezTo>
                  <a:cubicBezTo>
                    <a:pt x="2514" y="1021"/>
                    <a:pt x="2869" y="937"/>
                    <a:pt x="3122" y="834"/>
                  </a:cubicBezTo>
                  <a:cubicBezTo>
                    <a:pt x="3462" y="699"/>
                    <a:pt x="3634" y="550"/>
                    <a:pt x="3617" y="522"/>
                  </a:cubicBezTo>
                  <a:cubicBezTo>
                    <a:pt x="3614" y="516"/>
                    <a:pt x="3607" y="513"/>
                    <a:pt x="3596" y="513"/>
                  </a:cubicBezTo>
                  <a:cubicBezTo>
                    <a:pt x="3483" y="513"/>
                    <a:pt x="2941" y="762"/>
                    <a:pt x="2210" y="762"/>
                  </a:cubicBezTo>
                  <a:cubicBezTo>
                    <a:pt x="2065" y="762"/>
                    <a:pt x="1912" y="752"/>
                    <a:pt x="1754" y="729"/>
                  </a:cubicBezTo>
                  <a:cubicBezTo>
                    <a:pt x="764" y="591"/>
                    <a:pt x="134" y="0"/>
                    <a:pt x="3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40"/>
            <p:cNvSpPr/>
            <p:nvPr/>
          </p:nvSpPr>
          <p:spPr>
            <a:xfrm>
              <a:off x="2481175" y="1516225"/>
              <a:ext cx="387150" cy="501850"/>
            </a:xfrm>
            <a:custGeom>
              <a:rect b="b" l="l" r="r" t="t"/>
              <a:pathLst>
                <a:path extrusionOk="0" h="20074" w="15486">
                  <a:moveTo>
                    <a:pt x="374" y="1"/>
                  </a:moveTo>
                  <a:cubicBezTo>
                    <a:pt x="1" y="1"/>
                    <a:pt x="989" y="19663"/>
                    <a:pt x="1220" y="20073"/>
                  </a:cubicBezTo>
                  <a:lnTo>
                    <a:pt x="14583" y="19419"/>
                  </a:lnTo>
                  <a:lnTo>
                    <a:pt x="1548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40"/>
            <p:cNvSpPr/>
            <p:nvPr/>
          </p:nvSpPr>
          <p:spPr>
            <a:xfrm>
              <a:off x="2336125" y="1734500"/>
              <a:ext cx="703025" cy="384750"/>
            </a:xfrm>
            <a:custGeom>
              <a:rect b="b" l="l" r="r" t="t"/>
              <a:pathLst>
                <a:path extrusionOk="0" h="15390" w="28121">
                  <a:moveTo>
                    <a:pt x="28120" y="1"/>
                  </a:moveTo>
                  <a:lnTo>
                    <a:pt x="1" y="76"/>
                  </a:lnTo>
                  <a:lnTo>
                    <a:pt x="1345" y="15268"/>
                  </a:lnTo>
                  <a:lnTo>
                    <a:pt x="26298" y="15390"/>
                  </a:lnTo>
                  <a:lnTo>
                    <a:pt x="2812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40"/>
            <p:cNvSpPr/>
            <p:nvPr/>
          </p:nvSpPr>
          <p:spPr>
            <a:xfrm>
              <a:off x="2639900" y="1893275"/>
              <a:ext cx="93125" cy="89550"/>
            </a:xfrm>
            <a:custGeom>
              <a:rect b="b" l="l" r="r" t="t"/>
              <a:pathLst>
                <a:path extrusionOk="0" h="3582" w="3725">
                  <a:moveTo>
                    <a:pt x="1933" y="1"/>
                  </a:moveTo>
                  <a:cubicBezTo>
                    <a:pt x="1931" y="1"/>
                    <a:pt x="1929" y="1"/>
                    <a:pt x="1927" y="1"/>
                  </a:cubicBezTo>
                  <a:cubicBezTo>
                    <a:pt x="1203" y="3"/>
                    <a:pt x="551" y="441"/>
                    <a:pt x="276" y="1110"/>
                  </a:cubicBezTo>
                  <a:cubicBezTo>
                    <a:pt x="0" y="1780"/>
                    <a:pt x="156" y="2549"/>
                    <a:pt x="669" y="3060"/>
                  </a:cubicBezTo>
                  <a:cubicBezTo>
                    <a:pt x="1011" y="3401"/>
                    <a:pt x="1468" y="3581"/>
                    <a:pt x="1932" y="3581"/>
                  </a:cubicBezTo>
                  <a:cubicBezTo>
                    <a:pt x="2164" y="3581"/>
                    <a:pt x="2399" y="3536"/>
                    <a:pt x="2622" y="3443"/>
                  </a:cubicBezTo>
                  <a:cubicBezTo>
                    <a:pt x="3289" y="3164"/>
                    <a:pt x="3724" y="2511"/>
                    <a:pt x="3722" y="1787"/>
                  </a:cubicBezTo>
                  <a:cubicBezTo>
                    <a:pt x="3720" y="800"/>
                    <a:pt x="2920" y="1"/>
                    <a:pt x="1933" y="1"/>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40"/>
            <p:cNvSpPr/>
            <p:nvPr/>
          </p:nvSpPr>
          <p:spPr>
            <a:xfrm>
              <a:off x="2481475" y="1166175"/>
              <a:ext cx="75525" cy="374725"/>
            </a:xfrm>
            <a:custGeom>
              <a:rect b="b" l="l" r="r" t="t"/>
              <a:pathLst>
                <a:path extrusionOk="0" h="14989" w="3021">
                  <a:moveTo>
                    <a:pt x="1422" y="1"/>
                  </a:moveTo>
                  <a:cubicBezTo>
                    <a:pt x="863" y="1"/>
                    <a:pt x="2" y="481"/>
                    <a:pt x="0" y="481"/>
                  </a:cubicBezTo>
                  <a:cubicBezTo>
                    <a:pt x="0" y="481"/>
                    <a:pt x="0" y="481"/>
                    <a:pt x="0" y="481"/>
                  </a:cubicBezTo>
                  <a:lnTo>
                    <a:pt x="0" y="481"/>
                  </a:lnTo>
                  <a:cubicBezTo>
                    <a:pt x="278" y="4504"/>
                    <a:pt x="963" y="10471"/>
                    <a:pt x="1287" y="13614"/>
                  </a:cubicBezTo>
                  <a:cubicBezTo>
                    <a:pt x="1328" y="14014"/>
                    <a:pt x="1462" y="14423"/>
                    <a:pt x="1738" y="14715"/>
                  </a:cubicBezTo>
                  <a:cubicBezTo>
                    <a:pt x="1898" y="14885"/>
                    <a:pt x="2141" y="14989"/>
                    <a:pt x="2370" y="14989"/>
                  </a:cubicBezTo>
                  <a:cubicBezTo>
                    <a:pt x="2536" y="14989"/>
                    <a:pt x="2694" y="14934"/>
                    <a:pt x="2809" y="14810"/>
                  </a:cubicBezTo>
                  <a:cubicBezTo>
                    <a:pt x="3020" y="14581"/>
                    <a:pt x="3002" y="14229"/>
                    <a:pt x="2972" y="13920"/>
                  </a:cubicBezTo>
                  <a:lnTo>
                    <a:pt x="1601" y="21"/>
                  </a:lnTo>
                  <a:cubicBezTo>
                    <a:pt x="1546" y="7"/>
                    <a:pt x="1486" y="1"/>
                    <a:pt x="142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40"/>
            <p:cNvSpPr/>
            <p:nvPr/>
          </p:nvSpPr>
          <p:spPr>
            <a:xfrm>
              <a:off x="2800950" y="1166175"/>
              <a:ext cx="75525" cy="374725"/>
            </a:xfrm>
            <a:custGeom>
              <a:rect b="b" l="l" r="r" t="t"/>
              <a:pathLst>
                <a:path extrusionOk="0" h="14989" w="3021">
                  <a:moveTo>
                    <a:pt x="1598" y="1"/>
                  </a:moveTo>
                  <a:cubicBezTo>
                    <a:pt x="1534" y="1"/>
                    <a:pt x="1474" y="7"/>
                    <a:pt x="1420" y="21"/>
                  </a:cubicBezTo>
                  <a:cubicBezTo>
                    <a:pt x="1420" y="21"/>
                    <a:pt x="529" y="9056"/>
                    <a:pt x="49" y="13920"/>
                  </a:cubicBezTo>
                  <a:cubicBezTo>
                    <a:pt x="18" y="14229"/>
                    <a:pt x="0" y="14581"/>
                    <a:pt x="212" y="14810"/>
                  </a:cubicBezTo>
                  <a:cubicBezTo>
                    <a:pt x="326" y="14934"/>
                    <a:pt x="485" y="14989"/>
                    <a:pt x="651" y="14989"/>
                  </a:cubicBezTo>
                  <a:cubicBezTo>
                    <a:pt x="880" y="14989"/>
                    <a:pt x="1122" y="14885"/>
                    <a:pt x="1282" y="14715"/>
                  </a:cubicBezTo>
                  <a:cubicBezTo>
                    <a:pt x="1559" y="14423"/>
                    <a:pt x="1693" y="14014"/>
                    <a:pt x="1734" y="13614"/>
                  </a:cubicBezTo>
                  <a:cubicBezTo>
                    <a:pt x="2058" y="10471"/>
                    <a:pt x="2743" y="4504"/>
                    <a:pt x="3021" y="481"/>
                  </a:cubicBezTo>
                  <a:lnTo>
                    <a:pt x="3021" y="481"/>
                  </a:lnTo>
                  <a:cubicBezTo>
                    <a:pt x="3021" y="481"/>
                    <a:pt x="3021" y="481"/>
                    <a:pt x="3021" y="481"/>
                  </a:cubicBezTo>
                  <a:cubicBezTo>
                    <a:pt x="3018" y="481"/>
                    <a:pt x="2158" y="1"/>
                    <a:pt x="159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40"/>
            <p:cNvSpPr/>
            <p:nvPr/>
          </p:nvSpPr>
          <p:spPr>
            <a:xfrm>
              <a:off x="2513150" y="1513175"/>
              <a:ext cx="46400" cy="35625"/>
            </a:xfrm>
            <a:custGeom>
              <a:rect b="b" l="l" r="r" t="t"/>
              <a:pathLst>
                <a:path extrusionOk="0" h="1425" w="1856">
                  <a:moveTo>
                    <a:pt x="110" y="1"/>
                  </a:moveTo>
                  <a:cubicBezTo>
                    <a:pt x="78" y="1"/>
                    <a:pt x="0" y="177"/>
                    <a:pt x="31" y="481"/>
                  </a:cubicBezTo>
                  <a:cubicBezTo>
                    <a:pt x="53" y="665"/>
                    <a:pt x="118" y="841"/>
                    <a:pt x="222" y="994"/>
                  </a:cubicBezTo>
                  <a:cubicBezTo>
                    <a:pt x="342" y="1173"/>
                    <a:pt x="544" y="1325"/>
                    <a:pt x="785" y="1391"/>
                  </a:cubicBezTo>
                  <a:cubicBezTo>
                    <a:pt x="866" y="1414"/>
                    <a:pt x="949" y="1425"/>
                    <a:pt x="1031" y="1425"/>
                  </a:cubicBezTo>
                  <a:cubicBezTo>
                    <a:pt x="1195" y="1425"/>
                    <a:pt x="1354" y="1380"/>
                    <a:pt x="1479" y="1293"/>
                  </a:cubicBezTo>
                  <a:cubicBezTo>
                    <a:pt x="1642" y="1182"/>
                    <a:pt x="1756" y="1012"/>
                    <a:pt x="1797" y="819"/>
                  </a:cubicBezTo>
                  <a:cubicBezTo>
                    <a:pt x="1856" y="506"/>
                    <a:pt x="1703" y="340"/>
                    <a:pt x="1667" y="340"/>
                  </a:cubicBezTo>
                  <a:cubicBezTo>
                    <a:pt x="1665" y="340"/>
                    <a:pt x="1663" y="341"/>
                    <a:pt x="1661" y="343"/>
                  </a:cubicBezTo>
                  <a:cubicBezTo>
                    <a:pt x="1625" y="361"/>
                    <a:pt x="1709" y="530"/>
                    <a:pt x="1616" y="767"/>
                  </a:cubicBezTo>
                  <a:cubicBezTo>
                    <a:pt x="1572" y="883"/>
                    <a:pt x="1482" y="1010"/>
                    <a:pt x="1350" y="1088"/>
                  </a:cubicBezTo>
                  <a:cubicBezTo>
                    <a:pt x="1267" y="1136"/>
                    <a:pt x="1163" y="1162"/>
                    <a:pt x="1051" y="1162"/>
                  </a:cubicBezTo>
                  <a:cubicBezTo>
                    <a:pt x="987" y="1162"/>
                    <a:pt x="921" y="1153"/>
                    <a:pt x="855" y="1135"/>
                  </a:cubicBezTo>
                  <a:cubicBezTo>
                    <a:pt x="479" y="1039"/>
                    <a:pt x="285" y="698"/>
                    <a:pt x="215" y="445"/>
                  </a:cubicBezTo>
                  <a:cubicBezTo>
                    <a:pt x="143" y="186"/>
                    <a:pt x="152" y="6"/>
                    <a:pt x="112" y="1"/>
                  </a:cubicBezTo>
                  <a:cubicBezTo>
                    <a:pt x="111" y="1"/>
                    <a:pt x="111" y="1"/>
                    <a:pt x="11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40"/>
            <p:cNvSpPr/>
            <p:nvPr/>
          </p:nvSpPr>
          <p:spPr>
            <a:xfrm>
              <a:off x="2528600" y="1511625"/>
              <a:ext cx="20125" cy="18450"/>
            </a:xfrm>
            <a:custGeom>
              <a:rect b="b" l="l" r="r" t="t"/>
              <a:pathLst>
                <a:path extrusionOk="0" h="738" w="805">
                  <a:moveTo>
                    <a:pt x="431" y="1"/>
                  </a:moveTo>
                  <a:cubicBezTo>
                    <a:pt x="329" y="1"/>
                    <a:pt x="274" y="60"/>
                    <a:pt x="290" y="79"/>
                  </a:cubicBezTo>
                  <a:cubicBezTo>
                    <a:pt x="304" y="114"/>
                    <a:pt x="392" y="112"/>
                    <a:pt x="468" y="190"/>
                  </a:cubicBezTo>
                  <a:cubicBezTo>
                    <a:pt x="550" y="276"/>
                    <a:pt x="569" y="393"/>
                    <a:pt x="442" y="455"/>
                  </a:cubicBezTo>
                  <a:cubicBezTo>
                    <a:pt x="411" y="470"/>
                    <a:pt x="383" y="477"/>
                    <a:pt x="358" y="477"/>
                  </a:cubicBezTo>
                  <a:cubicBezTo>
                    <a:pt x="278" y="477"/>
                    <a:pt x="227" y="409"/>
                    <a:pt x="212" y="320"/>
                  </a:cubicBezTo>
                  <a:cubicBezTo>
                    <a:pt x="194" y="212"/>
                    <a:pt x="248" y="143"/>
                    <a:pt x="228" y="111"/>
                  </a:cubicBezTo>
                  <a:cubicBezTo>
                    <a:pt x="227" y="103"/>
                    <a:pt x="218" y="99"/>
                    <a:pt x="204" y="99"/>
                  </a:cubicBezTo>
                  <a:cubicBezTo>
                    <a:pt x="158" y="99"/>
                    <a:pt x="60" y="152"/>
                    <a:pt x="26" y="306"/>
                  </a:cubicBezTo>
                  <a:cubicBezTo>
                    <a:pt x="1" y="427"/>
                    <a:pt x="37" y="551"/>
                    <a:pt x="124" y="638"/>
                  </a:cubicBezTo>
                  <a:cubicBezTo>
                    <a:pt x="187" y="705"/>
                    <a:pt x="282" y="737"/>
                    <a:pt x="376" y="737"/>
                  </a:cubicBezTo>
                  <a:cubicBezTo>
                    <a:pt x="441" y="737"/>
                    <a:pt x="506" y="722"/>
                    <a:pt x="561" y="693"/>
                  </a:cubicBezTo>
                  <a:cubicBezTo>
                    <a:pt x="701" y="626"/>
                    <a:pt x="805" y="461"/>
                    <a:pt x="777" y="307"/>
                  </a:cubicBezTo>
                  <a:cubicBezTo>
                    <a:pt x="757" y="187"/>
                    <a:pt x="678" y="83"/>
                    <a:pt x="568" y="32"/>
                  </a:cubicBezTo>
                  <a:cubicBezTo>
                    <a:pt x="517" y="9"/>
                    <a:pt x="471" y="1"/>
                    <a:pt x="43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40"/>
            <p:cNvSpPr/>
            <p:nvPr/>
          </p:nvSpPr>
          <p:spPr>
            <a:xfrm>
              <a:off x="2797750" y="1513525"/>
              <a:ext cx="46950" cy="40375"/>
            </a:xfrm>
            <a:custGeom>
              <a:rect b="b" l="l" r="r" t="t"/>
              <a:pathLst>
                <a:path extrusionOk="0" h="1615" w="1878">
                  <a:moveTo>
                    <a:pt x="167" y="1"/>
                  </a:moveTo>
                  <a:cubicBezTo>
                    <a:pt x="136" y="1"/>
                    <a:pt x="47" y="197"/>
                    <a:pt x="13" y="559"/>
                  </a:cubicBezTo>
                  <a:cubicBezTo>
                    <a:pt x="1" y="738"/>
                    <a:pt x="17" y="976"/>
                    <a:pt x="146" y="1206"/>
                  </a:cubicBezTo>
                  <a:cubicBezTo>
                    <a:pt x="254" y="1421"/>
                    <a:pt x="523" y="1615"/>
                    <a:pt x="815" y="1615"/>
                  </a:cubicBezTo>
                  <a:cubicBezTo>
                    <a:pt x="837" y="1615"/>
                    <a:pt x="859" y="1614"/>
                    <a:pt x="881" y="1611"/>
                  </a:cubicBezTo>
                  <a:cubicBezTo>
                    <a:pt x="1169" y="1591"/>
                    <a:pt x="1435" y="1448"/>
                    <a:pt x="1611" y="1218"/>
                  </a:cubicBezTo>
                  <a:cubicBezTo>
                    <a:pt x="1765" y="1010"/>
                    <a:pt x="1823" y="785"/>
                    <a:pt x="1844" y="603"/>
                  </a:cubicBezTo>
                  <a:cubicBezTo>
                    <a:pt x="1877" y="240"/>
                    <a:pt x="1796" y="28"/>
                    <a:pt x="1766" y="28"/>
                  </a:cubicBezTo>
                  <a:cubicBezTo>
                    <a:pt x="1766" y="28"/>
                    <a:pt x="1765" y="28"/>
                    <a:pt x="1765" y="28"/>
                  </a:cubicBezTo>
                  <a:cubicBezTo>
                    <a:pt x="1723" y="30"/>
                    <a:pt x="1734" y="251"/>
                    <a:pt x="1658" y="571"/>
                  </a:cubicBezTo>
                  <a:cubicBezTo>
                    <a:pt x="1619" y="728"/>
                    <a:pt x="1549" y="911"/>
                    <a:pt x="1418" y="1066"/>
                  </a:cubicBezTo>
                  <a:cubicBezTo>
                    <a:pt x="1293" y="1215"/>
                    <a:pt x="1087" y="1334"/>
                    <a:pt x="865" y="1346"/>
                  </a:cubicBezTo>
                  <a:cubicBezTo>
                    <a:pt x="850" y="1348"/>
                    <a:pt x="836" y="1348"/>
                    <a:pt x="822" y="1348"/>
                  </a:cubicBezTo>
                  <a:cubicBezTo>
                    <a:pt x="620" y="1348"/>
                    <a:pt x="454" y="1237"/>
                    <a:pt x="356" y="1079"/>
                  </a:cubicBezTo>
                  <a:cubicBezTo>
                    <a:pt x="248" y="912"/>
                    <a:pt x="212" y="721"/>
                    <a:pt x="201" y="559"/>
                  </a:cubicBezTo>
                  <a:cubicBezTo>
                    <a:pt x="185" y="228"/>
                    <a:pt x="210" y="5"/>
                    <a:pt x="168" y="1"/>
                  </a:cubicBezTo>
                  <a:cubicBezTo>
                    <a:pt x="168" y="1"/>
                    <a:pt x="168" y="1"/>
                    <a:pt x="16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40"/>
            <p:cNvSpPr/>
            <p:nvPr/>
          </p:nvSpPr>
          <p:spPr>
            <a:xfrm>
              <a:off x="2813125" y="1520675"/>
              <a:ext cx="16950" cy="15375"/>
            </a:xfrm>
            <a:custGeom>
              <a:rect b="b" l="l" r="r" t="t"/>
              <a:pathLst>
                <a:path extrusionOk="0" h="615" w="678">
                  <a:moveTo>
                    <a:pt x="381" y="1"/>
                  </a:moveTo>
                  <a:cubicBezTo>
                    <a:pt x="298" y="1"/>
                    <a:pt x="252" y="51"/>
                    <a:pt x="267" y="72"/>
                  </a:cubicBezTo>
                  <a:cubicBezTo>
                    <a:pt x="281" y="107"/>
                    <a:pt x="346" y="118"/>
                    <a:pt x="391" y="184"/>
                  </a:cubicBezTo>
                  <a:cubicBezTo>
                    <a:pt x="439" y="261"/>
                    <a:pt x="435" y="310"/>
                    <a:pt x="354" y="343"/>
                  </a:cubicBezTo>
                  <a:cubicBezTo>
                    <a:pt x="336" y="349"/>
                    <a:pt x="321" y="352"/>
                    <a:pt x="307" y="352"/>
                  </a:cubicBezTo>
                  <a:cubicBezTo>
                    <a:pt x="257" y="352"/>
                    <a:pt x="234" y="315"/>
                    <a:pt x="224" y="244"/>
                  </a:cubicBezTo>
                  <a:cubicBezTo>
                    <a:pt x="217" y="165"/>
                    <a:pt x="260" y="114"/>
                    <a:pt x="249" y="78"/>
                  </a:cubicBezTo>
                  <a:cubicBezTo>
                    <a:pt x="248" y="67"/>
                    <a:pt x="233" y="58"/>
                    <a:pt x="210" y="58"/>
                  </a:cubicBezTo>
                  <a:cubicBezTo>
                    <a:pt x="164" y="58"/>
                    <a:pt x="90" y="91"/>
                    <a:pt x="42" y="197"/>
                  </a:cubicBezTo>
                  <a:cubicBezTo>
                    <a:pt x="1" y="294"/>
                    <a:pt x="13" y="406"/>
                    <a:pt x="75" y="492"/>
                  </a:cubicBezTo>
                  <a:cubicBezTo>
                    <a:pt x="129" y="573"/>
                    <a:pt x="230" y="615"/>
                    <a:pt x="327" y="615"/>
                  </a:cubicBezTo>
                  <a:cubicBezTo>
                    <a:pt x="368" y="615"/>
                    <a:pt x="408" y="608"/>
                    <a:pt x="444" y="593"/>
                  </a:cubicBezTo>
                  <a:cubicBezTo>
                    <a:pt x="570" y="552"/>
                    <a:pt x="677" y="417"/>
                    <a:pt x="665" y="280"/>
                  </a:cubicBezTo>
                  <a:cubicBezTo>
                    <a:pt x="657" y="174"/>
                    <a:pt x="594" y="81"/>
                    <a:pt x="501" y="32"/>
                  </a:cubicBezTo>
                  <a:cubicBezTo>
                    <a:pt x="456" y="9"/>
                    <a:pt x="415" y="1"/>
                    <a:pt x="38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40"/>
            <p:cNvSpPr/>
            <p:nvPr/>
          </p:nvSpPr>
          <p:spPr>
            <a:xfrm>
              <a:off x="2553325" y="1662600"/>
              <a:ext cx="264450" cy="31825"/>
            </a:xfrm>
            <a:custGeom>
              <a:rect b="b" l="l" r="r" t="t"/>
              <a:pathLst>
                <a:path extrusionOk="0" h="1273" w="10578">
                  <a:moveTo>
                    <a:pt x="22" y="0"/>
                  </a:moveTo>
                  <a:cubicBezTo>
                    <a:pt x="14" y="0"/>
                    <a:pt x="9" y="2"/>
                    <a:pt x="8" y="5"/>
                  </a:cubicBezTo>
                  <a:cubicBezTo>
                    <a:pt x="1" y="23"/>
                    <a:pt x="134" y="96"/>
                    <a:pt x="383" y="216"/>
                  </a:cubicBezTo>
                  <a:cubicBezTo>
                    <a:pt x="630" y="339"/>
                    <a:pt x="1001" y="487"/>
                    <a:pt x="1471" y="644"/>
                  </a:cubicBezTo>
                  <a:cubicBezTo>
                    <a:pt x="2406" y="959"/>
                    <a:pt x="3759" y="1250"/>
                    <a:pt x="5274" y="1272"/>
                  </a:cubicBezTo>
                  <a:cubicBezTo>
                    <a:pt x="5319" y="1272"/>
                    <a:pt x="5364" y="1272"/>
                    <a:pt x="5408" y="1272"/>
                  </a:cubicBezTo>
                  <a:cubicBezTo>
                    <a:pt x="6869" y="1272"/>
                    <a:pt x="8177" y="1022"/>
                    <a:pt x="9092" y="739"/>
                  </a:cubicBezTo>
                  <a:cubicBezTo>
                    <a:pt x="9565" y="593"/>
                    <a:pt x="9939" y="454"/>
                    <a:pt x="10191" y="337"/>
                  </a:cubicBezTo>
                  <a:cubicBezTo>
                    <a:pt x="10442" y="225"/>
                    <a:pt x="10577" y="154"/>
                    <a:pt x="10570" y="137"/>
                  </a:cubicBezTo>
                  <a:cubicBezTo>
                    <a:pt x="10569" y="134"/>
                    <a:pt x="10563" y="132"/>
                    <a:pt x="10554" y="132"/>
                  </a:cubicBezTo>
                  <a:cubicBezTo>
                    <a:pt x="10454" y="132"/>
                    <a:pt x="9906" y="336"/>
                    <a:pt x="9042" y="558"/>
                  </a:cubicBezTo>
                  <a:cubicBezTo>
                    <a:pt x="8131" y="792"/>
                    <a:pt x="6854" y="1007"/>
                    <a:pt x="5429" y="1007"/>
                  </a:cubicBezTo>
                  <a:cubicBezTo>
                    <a:pt x="5379" y="1007"/>
                    <a:pt x="5328" y="1006"/>
                    <a:pt x="5278" y="1006"/>
                  </a:cubicBezTo>
                  <a:cubicBezTo>
                    <a:pt x="3792" y="985"/>
                    <a:pt x="2464" y="728"/>
                    <a:pt x="1525" y="465"/>
                  </a:cubicBezTo>
                  <a:cubicBezTo>
                    <a:pt x="661" y="222"/>
                    <a:pt x="117" y="0"/>
                    <a:pt x="2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40"/>
            <p:cNvSpPr/>
            <p:nvPr/>
          </p:nvSpPr>
          <p:spPr>
            <a:xfrm>
              <a:off x="2393850" y="1467675"/>
              <a:ext cx="39700" cy="110625"/>
            </a:xfrm>
            <a:custGeom>
              <a:rect b="b" l="l" r="r" t="t"/>
              <a:pathLst>
                <a:path extrusionOk="0" h="4425" w="1588">
                  <a:moveTo>
                    <a:pt x="1515" y="0"/>
                  </a:moveTo>
                  <a:cubicBezTo>
                    <a:pt x="1434" y="0"/>
                    <a:pt x="720" y="813"/>
                    <a:pt x="370" y="2064"/>
                  </a:cubicBezTo>
                  <a:cubicBezTo>
                    <a:pt x="0" y="3340"/>
                    <a:pt x="195" y="4424"/>
                    <a:pt x="259" y="4424"/>
                  </a:cubicBezTo>
                  <a:cubicBezTo>
                    <a:pt x="260" y="4424"/>
                    <a:pt x="260" y="4424"/>
                    <a:pt x="261" y="4424"/>
                  </a:cubicBezTo>
                  <a:cubicBezTo>
                    <a:pt x="343" y="4420"/>
                    <a:pt x="268" y="3365"/>
                    <a:pt x="625" y="2137"/>
                  </a:cubicBezTo>
                  <a:cubicBezTo>
                    <a:pt x="968" y="906"/>
                    <a:pt x="1587" y="48"/>
                    <a:pt x="1520" y="2"/>
                  </a:cubicBezTo>
                  <a:cubicBezTo>
                    <a:pt x="1519" y="1"/>
                    <a:pt x="1517" y="0"/>
                    <a:pt x="151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40"/>
            <p:cNvSpPr/>
            <p:nvPr/>
          </p:nvSpPr>
          <p:spPr>
            <a:xfrm>
              <a:off x="1344450" y="238125"/>
              <a:ext cx="901350" cy="839075"/>
            </a:xfrm>
            <a:custGeom>
              <a:rect b="b" l="l" r="r" t="t"/>
              <a:pathLst>
                <a:path extrusionOk="0" h="33563" w="36054">
                  <a:moveTo>
                    <a:pt x="16613" y="295"/>
                  </a:moveTo>
                  <a:cubicBezTo>
                    <a:pt x="17197" y="295"/>
                    <a:pt x="17788" y="362"/>
                    <a:pt x="18387" y="400"/>
                  </a:cubicBezTo>
                  <a:cubicBezTo>
                    <a:pt x="18767" y="429"/>
                    <a:pt x="19142" y="523"/>
                    <a:pt x="19525" y="582"/>
                  </a:cubicBezTo>
                  <a:cubicBezTo>
                    <a:pt x="19908" y="645"/>
                    <a:pt x="20292" y="712"/>
                    <a:pt x="20669" y="834"/>
                  </a:cubicBezTo>
                  <a:cubicBezTo>
                    <a:pt x="22203" y="1197"/>
                    <a:pt x="23701" y="1888"/>
                    <a:pt x="25133" y="2753"/>
                  </a:cubicBezTo>
                  <a:cubicBezTo>
                    <a:pt x="28006" y="4483"/>
                    <a:pt x="30452" y="7342"/>
                    <a:pt x="31832" y="10839"/>
                  </a:cubicBezTo>
                  <a:cubicBezTo>
                    <a:pt x="32525" y="12587"/>
                    <a:pt x="32877" y="14513"/>
                    <a:pt x="32912" y="16463"/>
                  </a:cubicBezTo>
                  <a:cubicBezTo>
                    <a:pt x="32990" y="18417"/>
                    <a:pt x="32650" y="20410"/>
                    <a:pt x="31990" y="22292"/>
                  </a:cubicBezTo>
                  <a:lnTo>
                    <a:pt x="31779" y="22862"/>
                  </a:lnTo>
                  <a:lnTo>
                    <a:pt x="31751" y="22937"/>
                  </a:lnTo>
                  <a:lnTo>
                    <a:pt x="31781" y="23006"/>
                  </a:lnTo>
                  <a:cubicBezTo>
                    <a:pt x="33018" y="25709"/>
                    <a:pt x="34232" y="28361"/>
                    <a:pt x="35411" y="30937"/>
                  </a:cubicBezTo>
                  <a:lnTo>
                    <a:pt x="35411" y="30937"/>
                  </a:lnTo>
                  <a:cubicBezTo>
                    <a:pt x="32969" y="30053"/>
                    <a:pt x="30600" y="29195"/>
                    <a:pt x="28321" y="28371"/>
                  </a:cubicBezTo>
                  <a:lnTo>
                    <a:pt x="28229" y="28336"/>
                  </a:lnTo>
                  <a:lnTo>
                    <a:pt x="28157" y="28408"/>
                  </a:lnTo>
                  <a:cubicBezTo>
                    <a:pt x="26140" y="30439"/>
                    <a:pt x="23712" y="31834"/>
                    <a:pt x="21239" y="32583"/>
                  </a:cubicBezTo>
                  <a:cubicBezTo>
                    <a:pt x="19679" y="33057"/>
                    <a:pt x="18107" y="33266"/>
                    <a:pt x="16584" y="33266"/>
                  </a:cubicBezTo>
                  <a:cubicBezTo>
                    <a:pt x="15687" y="33266"/>
                    <a:pt x="14807" y="33193"/>
                    <a:pt x="13957" y="33060"/>
                  </a:cubicBezTo>
                  <a:cubicBezTo>
                    <a:pt x="11785" y="32716"/>
                    <a:pt x="9705" y="31939"/>
                    <a:pt x="7842" y="30771"/>
                  </a:cubicBezTo>
                  <a:cubicBezTo>
                    <a:pt x="6096" y="29680"/>
                    <a:pt x="4687" y="28338"/>
                    <a:pt x="3594" y="26968"/>
                  </a:cubicBezTo>
                  <a:cubicBezTo>
                    <a:pt x="2509" y="25583"/>
                    <a:pt x="1784" y="24154"/>
                    <a:pt x="1233" y="22878"/>
                  </a:cubicBezTo>
                  <a:cubicBezTo>
                    <a:pt x="744" y="21571"/>
                    <a:pt x="437" y="20408"/>
                    <a:pt x="280" y="19444"/>
                  </a:cubicBezTo>
                  <a:cubicBezTo>
                    <a:pt x="213" y="18962"/>
                    <a:pt x="154" y="18533"/>
                    <a:pt x="102" y="18159"/>
                  </a:cubicBezTo>
                  <a:cubicBezTo>
                    <a:pt x="85" y="17790"/>
                    <a:pt x="70" y="17475"/>
                    <a:pt x="59" y="17215"/>
                  </a:cubicBezTo>
                  <a:cubicBezTo>
                    <a:pt x="46" y="16971"/>
                    <a:pt x="36" y="16780"/>
                    <a:pt x="28" y="16635"/>
                  </a:cubicBezTo>
                  <a:cubicBezTo>
                    <a:pt x="20" y="16507"/>
                    <a:pt x="13" y="16441"/>
                    <a:pt x="9" y="16438"/>
                  </a:cubicBezTo>
                  <a:lnTo>
                    <a:pt x="9" y="16438"/>
                  </a:lnTo>
                  <a:cubicBezTo>
                    <a:pt x="16" y="16427"/>
                    <a:pt x="28" y="16325"/>
                    <a:pt x="46" y="16137"/>
                  </a:cubicBezTo>
                  <a:cubicBezTo>
                    <a:pt x="65" y="15921"/>
                    <a:pt x="93" y="15628"/>
                    <a:pt x="127" y="15250"/>
                  </a:cubicBezTo>
                  <a:cubicBezTo>
                    <a:pt x="140" y="14858"/>
                    <a:pt x="231" y="14384"/>
                    <a:pt x="338" y="13824"/>
                  </a:cubicBezTo>
                  <a:cubicBezTo>
                    <a:pt x="397" y="13545"/>
                    <a:pt x="426" y="13237"/>
                    <a:pt x="521" y="12924"/>
                  </a:cubicBezTo>
                  <a:cubicBezTo>
                    <a:pt x="612" y="12608"/>
                    <a:pt x="708" y="12272"/>
                    <a:pt x="808" y="11918"/>
                  </a:cubicBezTo>
                  <a:cubicBezTo>
                    <a:pt x="1260" y="10519"/>
                    <a:pt x="1966" y="8838"/>
                    <a:pt x="3177" y="7157"/>
                  </a:cubicBezTo>
                  <a:cubicBezTo>
                    <a:pt x="4378" y="5479"/>
                    <a:pt x="6081" y="3811"/>
                    <a:pt x="8284" y="2529"/>
                  </a:cubicBezTo>
                  <a:cubicBezTo>
                    <a:pt x="9367" y="1854"/>
                    <a:pt x="10613" y="1374"/>
                    <a:pt x="11920" y="946"/>
                  </a:cubicBezTo>
                  <a:cubicBezTo>
                    <a:pt x="13234" y="607"/>
                    <a:pt x="14628" y="311"/>
                    <a:pt x="16090" y="311"/>
                  </a:cubicBezTo>
                  <a:cubicBezTo>
                    <a:pt x="16107" y="311"/>
                    <a:pt x="16123" y="311"/>
                    <a:pt x="16140" y="311"/>
                  </a:cubicBezTo>
                  <a:cubicBezTo>
                    <a:pt x="16297" y="300"/>
                    <a:pt x="16455" y="295"/>
                    <a:pt x="16613" y="295"/>
                  </a:cubicBezTo>
                  <a:close/>
                  <a:moveTo>
                    <a:pt x="16642" y="0"/>
                  </a:moveTo>
                  <a:cubicBezTo>
                    <a:pt x="16472" y="0"/>
                    <a:pt x="16303" y="5"/>
                    <a:pt x="16134" y="18"/>
                  </a:cubicBezTo>
                  <a:cubicBezTo>
                    <a:pt x="14631" y="18"/>
                    <a:pt x="13199" y="329"/>
                    <a:pt x="11851" y="684"/>
                  </a:cubicBezTo>
                  <a:cubicBezTo>
                    <a:pt x="10526" y="1124"/>
                    <a:pt x="9265" y="1620"/>
                    <a:pt x="8169" y="2312"/>
                  </a:cubicBezTo>
                  <a:cubicBezTo>
                    <a:pt x="5941" y="3626"/>
                    <a:pt x="4228" y="5329"/>
                    <a:pt x="3027" y="7039"/>
                  </a:cubicBezTo>
                  <a:cubicBezTo>
                    <a:pt x="1816" y="8752"/>
                    <a:pt x="1120" y="10459"/>
                    <a:pt x="684" y="11877"/>
                  </a:cubicBezTo>
                  <a:cubicBezTo>
                    <a:pt x="587" y="12235"/>
                    <a:pt x="495" y="12575"/>
                    <a:pt x="409" y="12894"/>
                  </a:cubicBezTo>
                  <a:cubicBezTo>
                    <a:pt x="318" y="13211"/>
                    <a:pt x="294" y="13524"/>
                    <a:pt x="239" y="13804"/>
                  </a:cubicBezTo>
                  <a:cubicBezTo>
                    <a:pt x="143" y="14371"/>
                    <a:pt x="63" y="14849"/>
                    <a:pt x="59" y="15244"/>
                  </a:cubicBezTo>
                  <a:cubicBezTo>
                    <a:pt x="39" y="15623"/>
                    <a:pt x="23" y="15919"/>
                    <a:pt x="12" y="16136"/>
                  </a:cubicBezTo>
                  <a:cubicBezTo>
                    <a:pt x="4" y="16336"/>
                    <a:pt x="2" y="16439"/>
                    <a:pt x="7" y="16439"/>
                  </a:cubicBezTo>
                  <a:cubicBezTo>
                    <a:pt x="8" y="16439"/>
                    <a:pt x="8" y="16439"/>
                    <a:pt x="8" y="16439"/>
                  </a:cubicBezTo>
                  <a:lnTo>
                    <a:pt x="8" y="16439"/>
                  </a:lnTo>
                  <a:cubicBezTo>
                    <a:pt x="4" y="16449"/>
                    <a:pt x="2" y="16515"/>
                    <a:pt x="1" y="16635"/>
                  </a:cubicBezTo>
                  <a:cubicBezTo>
                    <a:pt x="2" y="16780"/>
                    <a:pt x="3" y="16973"/>
                    <a:pt x="4" y="17216"/>
                  </a:cubicBezTo>
                  <a:cubicBezTo>
                    <a:pt x="9" y="17478"/>
                    <a:pt x="14" y="17794"/>
                    <a:pt x="21" y="18167"/>
                  </a:cubicBezTo>
                  <a:cubicBezTo>
                    <a:pt x="67" y="18544"/>
                    <a:pt x="119" y="18975"/>
                    <a:pt x="177" y="19462"/>
                  </a:cubicBezTo>
                  <a:cubicBezTo>
                    <a:pt x="318" y="20436"/>
                    <a:pt x="611" y="21613"/>
                    <a:pt x="1091" y="22939"/>
                  </a:cubicBezTo>
                  <a:cubicBezTo>
                    <a:pt x="1633" y="24236"/>
                    <a:pt x="2354" y="25688"/>
                    <a:pt x="3442" y="27100"/>
                  </a:cubicBezTo>
                  <a:cubicBezTo>
                    <a:pt x="4536" y="28497"/>
                    <a:pt x="5955" y="29868"/>
                    <a:pt x="7719" y="30986"/>
                  </a:cubicBezTo>
                  <a:cubicBezTo>
                    <a:pt x="9604" y="32182"/>
                    <a:pt x="11712" y="32983"/>
                    <a:pt x="13916" y="33342"/>
                  </a:cubicBezTo>
                  <a:cubicBezTo>
                    <a:pt x="14800" y="33485"/>
                    <a:pt x="15717" y="33563"/>
                    <a:pt x="16652" y="33563"/>
                  </a:cubicBezTo>
                  <a:cubicBezTo>
                    <a:pt x="18179" y="33563"/>
                    <a:pt x="19755" y="33355"/>
                    <a:pt x="21322" y="32886"/>
                  </a:cubicBezTo>
                  <a:cubicBezTo>
                    <a:pt x="23812" y="32140"/>
                    <a:pt x="26263" y="30750"/>
                    <a:pt x="28308" y="28721"/>
                  </a:cubicBezTo>
                  <a:lnTo>
                    <a:pt x="28308" y="28721"/>
                  </a:lnTo>
                  <a:lnTo>
                    <a:pt x="35677" y="31401"/>
                  </a:lnTo>
                  <a:lnTo>
                    <a:pt x="36053" y="31539"/>
                  </a:lnTo>
                  <a:lnTo>
                    <a:pt x="35881" y="31161"/>
                  </a:lnTo>
                  <a:cubicBezTo>
                    <a:pt x="34660" y="28488"/>
                    <a:pt x="33401" y="25732"/>
                    <a:pt x="32117" y="22921"/>
                  </a:cubicBezTo>
                  <a:lnTo>
                    <a:pt x="32117" y="22921"/>
                  </a:lnTo>
                  <a:lnTo>
                    <a:pt x="32306" y="22415"/>
                  </a:lnTo>
                  <a:cubicBezTo>
                    <a:pt x="32981" y="20491"/>
                    <a:pt x="33326" y="18453"/>
                    <a:pt x="33247" y="16455"/>
                  </a:cubicBezTo>
                  <a:cubicBezTo>
                    <a:pt x="33209" y="14462"/>
                    <a:pt x="32846" y="12494"/>
                    <a:pt x="32137" y="10707"/>
                  </a:cubicBezTo>
                  <a:cubicBezTo>
                    <a:pt x="30724" y="7136"/>
                    <a:pt x="28221" y="4229"/>
                    <a:pt x="25291" y="2472"/>
                  </a:cubicBezTo>
                  <a:cubicBezTo>
                    <a:pt x="23830" y="1595"/>
                    <a:pt x="22303" y="896"/>
                    <a:pt x="20740" y="532"/>
                  </a:cubicBezTo>
                  <a:cubicBezTo>
                    <a:pt x="20356" y="409"/>
                    <a:pt x="19965" y="342"/>
                    <a:pt x="19576" y="280"/>
                  </a:cubicBezTo>
                  <a:cubicBezTo>
                    <a:pt x="19186" y="222"/>
                    <a:pt x="18804" y="128"/>
                    <a:pt x="18419" y="100"/>
                  </a:cubicBezTo>
                  <a:cubicBezTo>
                    <a:pt x="17819" y="63"/>
                    <a:pt x="17227" y="0"/>
                    <a:pt x="1664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40"/>
            <p:cNvSpPr/>
            <p:nvPr/>
          </p:nvSpPr>
          <p:spPr>
            <a:xfrm>
              <a:off x="1603600" y="508550"/>
              <a:ext cx="301900" cy="298625"/>
            </a:xfrm>
            <a:custGeom>
              <a:rect b="b" l="l" r="r" t="t"/>
              <a:pathLst>
                <a:path extrusionOk="0" h="11945" w="12076">
                  <a:moveTo>
                    <a:pt x="5783" y="0"/>
                  </a:moveTo>
                  <a:cubicBezTo>
                    <a:pt x="2560" y="137"/>
                    <a:pt x="0" y="2860"/>
                    <a:pt x="64" y="6086"/>
                  </a:cubicBezTo>
                  <a:cubicBezTo>
                    <a:pt x="127" y="9325"/>
                    <a:pt x="2813" y="11945"/>
                    <a:pt x="6039" y="11945"/>
                  </a:cubicBezTo>
                  <a:cubicBezTo>
                    <a:pt x="6077" y="11945"/>
                    <a:pt x="6116" y="11945"/>
                    <a:pt x="6155" y="11944"/>
                  </a:cubicBezTo>
                  <a:cubicBezTo>
                    <a:pt x="9432" y="11879"/>
                    <a:pt x="12076" y="9130"/>
                    <a:pt x="12012" y="5852"/>
                  </a:cubicBezTo>
                  <a:lnTo>
                    <a:pt x="12012" y="5852"/>
                  </a:lnTo>
                  <a:lnTo>
                    <a:pt x="6038" y="5969"/>
                  </a:lnTo>
                  <a:lnTo>
                    <a:pt x="578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40"/>
            <p:cNvSpPr/>
            <p:nvPr/>
          </p:nvSpPr>
          <p:spPr>
            <a:xfrm>
              <a:off x="1787775" y="471250"/>
              <a:ext cx="155550" cy="149350"/>
            </a:xfrm>
            <a:custGeom>
              <a:rect b="b" l="l" r="r" t="t"/>
              <a:pathLst>
                <a:path extrusionOk="0" h="5974" w="6222">
                  <a:moveTo>
                    <a:pt x="115" y="1"/>
                  </a:moveTo>
                  <a:cubicBezTo>
                    <a:pt x="77" y="1"/>
                    <a:pt x="39" y="1"/>
                    <a:pt x="1" y="2"/>
                  </a:cubicBezTo>
                  <a:lnTo>
                    <a:pt x="253" y="5973"/>
                  </a:lnTo>
                  <a:lnTo>
                    <a:pt x="6222" y="5764"/>
                  </a:lnTo>
                  <a:cubicBezTo>
                    <a:pt x="6149" y="4210"/>
                    <a:pt x="5471" y="2674"/>
                    <a:pt x="4335" y="1610"/>
                  </a:cubicBezTo>
                  <a:cubicBezTo>
                    <a:pt x="3227" y="574"/>
                    <a:pt x="1637" y="1"/>
                    <a:pt x="1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6" name="Google Shape;1026;p40"/>
          <p:cNvSpPr txBox="1"/>
          <p:nvPr>
            <p:ph type="title"/>
          </p:nvPr>
        </p:nvSpPr>
        <p:spPr>
          <a:xfrm>
            <a:off x="768900" y="2034275"/>
            <a:ext cx="4898400" cy="1515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78.89%</a:t>
            </a:r>
            <a:endParaRPr/>
          </a:p>
        </p:txBody>
      </p:sp>
      <p:sp>
        <p:nvSpPr>
          <p:cNvPr id="1027" name="Google Shape;1027;p40"/>
          <p:cNvSpPr txBox="1"/>
          <p:nvPr>
            <p:ph idx="1" type="body"/>
          </p:nvPr>
        </p:nvSpPr>
        <p:spPr>
          <a:xfrm>
            <a:off x="768900" y="3523875"/>
            <a:ext cx="3056100" cy="6672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Large-sized</a:t>
            </a:r>
            <a:r>
              <a:rPr lang="en"/>
              <a:t> numbers catch your audience’s attention</a:t>
            </a:r>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1" name="Shape 1031"/>
        <p:cNvGrpSpPr/>
        <p:nvPr/>
      </p:nvGrpSpPr>
      <p:grpSpPr>
        <a:xfrm>
          <a:off x="0" y="0"/>
          <a:ext cx="0" cy="0"/>
          <a:chOff x="0" y="0"/>
          <a:chExt cx="0" cy="0"/>
        </a:xfrm>
      </p:grpSpPr>
      <p:sp>
        <p:nvSpPr>
          <p:cNvPr id="1032" name="Google Shape;1032;p41"/>
          <p:cNvSpPr txBox="1"/>
          <p:nvPr>
            <p:ph idx="1" type="subTitle"/>
          </p:nvPr>
        </p:nvSpPr>
        <p:spPr>
          <a:xfrm>
            <a:off x="768900" y="1458900"/>
            <a:ext cx="3258000" cy="889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 is</a:t>
            </a:r>
            <a:r>
              <a:rPr lang="en"/>
              <a:t> a gas giant and the biggest planet in the Solar System</a:t>
            </a:r>
            <a:endParaRPr/>
          </a:p>
        </p:txBody>
      </p:sp>
      <p:sp>
        <p:nvSpPr>
          <p:cNvPr id="1033" name="Google Shape;1033;p41"/>
          <p:cNvSpPr txBox="1"/>
          <p:nvPr>
            <p:ph idx="2" type="body"/>
          </p:nvPr>
        </p:nvSpPr>
        <p:spPr>
          <a:xfrm>
            <a:off x="768900" y="2304050"/>
            <a:ext cx="3426900" cy="2157300"/>
          </a:xfrm>
          <a:prstGeom prst="rect">
            <a:avLst/>
          </a:prstGeom>
        </p:spPr>
        <p:txBody>
          <a:bodyPr anchorCtr="0" anchor="t" bIns="91425" lIns="91425" spcFirstLastPara="1" rIns="91425" wrap="square" tIns="91425">
            <a:noAutofit/>
          </a:bodyPr>
          <a:lstStyle/>
          <a:p>
            <a:pPr indent="-330200" lvl="0" marL="457200" rtl="0" algn="l">
              <a:spcBef>
                <a:spcPts val="0"/>
              </a:spcBef>
              <a:spcAft>
                <a:spcPts val="0"/>
              </a:spcAft>
              <a:buSzPts val="1600"/>
              <a:buChar char="●"/>
            </a:pPr>
            <a:r>
              <a:rPr lang="en"/>
              <a:t>Here you can describe the sample chosen for the study</a:t>
            </a:r>
            <a:endParaRPr/>
          </a:p>
          <a:p>
            <a:pPr indent="-330200" lvl="0" marL="457200" rtl="0" algn="l">
              <a:spcBef>
                <a:spcPts val="1000"/>
              </a:spcBef>
              <a:spcAft>
                <a:spcPts val="0"/>
              </a:spcAft>
              <a:buSzPts val="1600"/>
              <a:buChar char="●"/>
            </a:pPr>
            <a:r>
              <a:rPr lang="en"/>
              <a:t>Here you can describe the sample chosen for the study</a:t>
            </a:r>
            <a:endParaRPr/>
          </a:p>
          <a:p>
            <a:pPr indent="-330200" lvl="0" marL="457200" rtl="0" algn="l">
              <a:spcBef>
                <a:spcPts val="1000"/>
              </a:spcBef>
              <a:spcAft>
                <a:spcPts val="1000"/>
              </a:spcAft>
              <a:buSzPts val="1600"/>
              <a:buChar char="●"/>
            </a:pPr>
            <a:r>
              <a:rPr lang="en"/>
              <a:t>Here you can describe the sample chosen for the study</a:t>
            </a:r>
            <a:endParaRPr/>
          </a:p>
        </p:txBody>
      </p:sp>
      <p:sp>
        <p:nvSpPr>
          <p:cNvPr id="1034" name="Google Shape;1034;p41"/>
          <p:cNvSpPr txBox="1"/>
          <p:nvPr>
            <p:ph type="title"/>
          </p:nvPr>
        </p:nvSpPr>
        <p:spPr>
          <a:xfrm>
            <a:off x="768900" y="403200"/>
            <a:ext cx="3704700" cy="755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Sampling</a:t>
            </a:r>
            <a:endParaRPr/>
          </a:p>
        </p:txBody>
      </p:sp>
      <p:sp>
        <p:nvSpPr>
          <p:cNvPr id="1035" name="Google Shape;1035;p41"/>
          <p:cNvSpPr/>
          <p:nvPr/>
        </p:nvSpPr>
        <p:spPr>
          <a:xfrm>
            <a:off x="4320989" y="2344529"/>
            <a:ext cx="31034" cy="28740"/>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41"/>
          <p:cNvSpPr/>
          <p:nvPr/>
        </p:nvSpPr>
        <p:spPr>
          <a:xfrm>
            <a:off x="4165249" y="2312018"/>
            <a:ext cx="18789" cy="847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41"/>
          <p:cNvSpPr/>
          <p:nvPr/>
        </p:nvSpPr>
        <p:spPr>
          <a:xfrm>
            <a:off x="4195238" y="2410801"/>
            <a:ext cx="15926" cy="5748"/>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41"/>
          <p:cNvSpPr/>
          <p:nvPr/>
        </p:nvSpPr>
        <p:spPr>
          <a:xfrm>
            <a:off x="4164136" y="2426069"/>
            <a:ext cx="6066" cy="6634"/>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9" name="Google Shape;1039;p41"/>
          <p:cNvGrpSpPr/>
          <p:nvPr/>
        </p:nvGrpSpPr>
        <p:grpSpPr>
          <a:xfrm>
            <a:off x="4665115" y="232200"/>
            <a:ext cx="3591602" cy="4727976"/>
            <a:chOff x="4157615" y="1763803"/>
            <a:chExt cx="1664320" cy="2190906"/>
          </a:xfrm>
        </p:grpSpPr>
        <p:sp>
          <p:nvSpPr>
            <p:cNvPr id="1040" name="Google Shape;1040;p41"/>
            <p:cNvSpPr/>
            <p:nvPr/>
          </p:nvSpPr>
          <p:spPr>
            <a:xfrm>
              <a:off x="5273834" y="2943136"/>
              <a:ext cx="23" cy="23"/>
            </a:xfrm>
            <a:custGeom>
              <a:rect b="b" l="l" r="r" t="t"/>
              <a:pathLst>
                <a:path extrusionOk="0" h="1" w="1">
                  <a:moveTo>
                    <a:pt x="0" y="1"/>
                  </a:moveTo>
                  <a:lnTo>
                    <a:pt x="0" y="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41"/>
            <p:cNvSpPr/>
            <p:nvPr/>
          </p:nvSpPr>
          <p:spPr>
            <a:xfrm>
              <a:off x="5615440" y="3176826"/>
              <a:ext cx="5748" cy="7884"/>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41"/>
            <p:cNvSpPr/>
            <p:nvPr/>
          </p:nvSpPr>
          <p:spPr>
            <a:xfrm>
              <a:off x="5212038" y="2602802"/>
              <a:ext cx="50437" cy="19879"/>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41"/>
            <p:cNvSpPr/>
            <p:nvPr/>
          </p:nvSpPr>
          <p:spPr>
            <a:xfrm>
              <a:off x="4687882" y="2484934"/>
              <a:ext cx="37646" cy="4868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41"/>
            <p:cNvSpPr/>
            <p:nvPr/>
          </p:nvSpPr>
          <p:spPr>
            <a:xfrm>
              <a:off x="5299120" y="2652829"/>
              <a:ext cx="1772" cy="3203"/>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41"/>
            <p:cNvSpPr/>
            <p:nvPr/>
          </p:nvSpPr>
          <p:spPr>
            <a:xfrm>
              <a:off x="5155558" y="2551025"/>
              <a:ext cx="98488" cy="66068"/>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41"/>
            <p:cNvSpPr/>
            <p:nvPr/>
          </p:nvSpPr>
          <p:spPr>
            <a:xfrm>
              <a:off x="5022014" y="1950601"/>
              <a:ext cx="23" cy="23"/>
            </a:xfrm>
            <a:custGeom>
              <a:rect b="b" l="l" r="r" t="t"/>
              <a:pathLst>
                <a:path extrusionOk="0" h="1" w="1">
                  <a:moveTo>
                    <a:pt x="1" y="1"/>
                  </a:moveTo>
                  <a:lnTo>
                    <a:pt x="1" y="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41"/>
            <p:cNvSpPr/>
            <p:nvPr/>
          </p:nvSpPr>
          <p:spPr>
            <a:xfrm>
              <a:off x="5353442" y="2176475"/>
              <a:ext cx="31125" cy="17539"/>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41"/>
            <p:cNvSpPr/>
            <p:nvPr/>
          </p:nvSpPr>
          <p:spPr>
            <a:xfrm>
              <a:off x="5053207" y="2126039"/>
              <a:ext cx="7088" cy="1568"/>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41"/>
            <p:cNvSpPr/>
            <p:nvPr/>
          </p:nvSpPr>
          <p:spPr>
            <a:xfrm>
              <a:off x="5104826" y="2508721"/>
              <a:ext cx="92445" cy="37373"/>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41"/>
            <p:cNvSpPr/>
            <p:nvPr/>
          </p:nvSpPr>
          <p:spPr>
            <a:xfrm>
              <a:off x="5259044" y="2582423"/>
              <a:ext cx="41145" cy="12473"/>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41"/>
            <p:cNvSpPr/>
            <p:nvPr/>
          </p:nvSpPr>
          <p:spPr>
            <a:xfrm>
              <a:off x="4589031" y="2131241"/>
              <a:ext cx="8770" cy="6634"/>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41"/>
            <p:cNvSpPr/>
            <p:nvPr/>
          </p:nvSpPr>
          <p:spPr>
            <a:xfrm>
              <a:off x="5362598" y="3904500"/>
              <a:ext cx="19516" cy="25877"/>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41"/>
            <p:cNvSpPr/>
            <p:nvPr/>
          </p:nvSpPr>
          <p:spPr>
            <a:xfrm>
              <a:off x="5351784" y="3908226"/>
              <a:ext cx="8293" cy="4589"/>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41"/>
            <p:cNvSpPr/>
            <p:nvPr/>
          </p:nvSpPr>
          <p:spPr>
            <a:xfrm>
              <a:off x="4568811" y="2361728"/>
              <a:ext cx="2249" cy="6952"/>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41"/>
            <p:cNvSpPr/>
            <p:nvPr/>
          </p:nvSpPr>
          <p:spPr>
            <a:xfrm>
              <a:off x="5329973" y="3825891"/>
              <a:ext cx="2658" cy="1954"/>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41"/>
            <p:cNvSpPr/>
            <p:nvPr/>
          </p:nvSpPr>
          <p:spPr>
            <a:xfrm>
              <a:off x="5334835" y="3912315"/>
              <a:ext cx="11723" cy="7247"/>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41"/>
            <p:cNvSpPr/>
            <p:nvPr/>
          </p:nvSpPr>
          <p:spPr>
            <a:xfrm>
              <a:off x="5194385" y="2177430"/>
              <a:ext cx="3681" cy="2749"/>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41"/>
            <p:cNvSpPr/>
            <p:nvPr/>
          </p:nvSpPr>
          <p:spPr>
            <a:xfrm>
              <a:off x="5132089" y="2199240"/>
              <a:ext cx="24128" cy="11246"/>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41"/>
            <p:cNvSpPr/>
            <p:nvPr/>
          </p:nvSpPr>
          <p:spPr>
            <a:xfrm>
              <a:off x="5371095" y="2531531"/>
              <a:ext cx="5271" cy="4567"/>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41"/>
            <p:cNvSpPr/>
            <p:nvPr/>
          </p:nvSpPr>
          <p:spPr>
            <a:xfrm>
              <a:off x="5131134" y="2994913"/>
              <a:ext cx="24605" cy="12586"/>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41"/>
            <p:cNvSpPr/>
            <p:nvPr/>
          </p:nvSpPr>
          <p:spPr>
            <a:xfrm>
              <a:off x="5140358" y="2973511"/>
              <a:ext cx="71929" cy="36623"/>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41"/>
            <p:cNvSpPr/>
            <p:nvPr/>
          </p:nvSpPr>
          <p:spPr>
            <a:xfrm>
              <a:off x="5158897" y="3001910"/>
              <a:ext cx="114" cy="182"/>
            </a:xfrm>
            <a:custGeom>
              <a:rect b="b" l="l" r="r" t="t"/>
              <a:pathLst>
                <a:path extrusionOk="0" h="8" w="5">
                  <a:moveTo>
                    <a:pt x="1" y="1"/>
                  </a:moveTo>
                  <a:lnTo>
                    <a:pt x="1" y="8"/>
                  </a:lnTo>
                  <a:cubicBezTo>
                    <a:pt x="4" y="4"/>
                    <a:pt x="4" y="1"/>
                    <a:pt x="1"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41"/>
            <p:cNvSpPr/>
            <p:nvPr/>
          </p:nvSpPr>
          <p:spPr>
            <a:xfrm>
              <a:off x="5158897" y="3003501"/>
              <a:ext cx="23" cy="273"/>
            </a:xfrm>
            <a:custGeom>
              <a:rect b="b" l="l" r="r" t="t"/>
              <a:pathLst>
                <a:path extrusionOk="0" h="12" w="1">
                  <a:moveTo>
                    <a:pt x="1" y="11"/>
                  </a:moveTo>
                  <a:lnTo>
                    <a:pt x="1" y="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41"/>
            <p:cNvSpPr/>
            <p:nvPr/>
          </p:nvSpPr>
          <p:spPr>
            <a:xfrm>
              <a:off x="5158897" y="3002547"/>
              <a:ext cx="23" cy="273"/>
            </a:xfrm>
            <a:custGeom>
              <a:rect b="b" l="l" r="r" t="t"/>
              <a:pathLst>
                <a:path extrusionOk="0" h="12" w="1">
                  <a:moveTo>
                    <a:pt x="1" y="11"/>
                  </a:moveTo>
                  <a:lnTo>
                    <a:pt x="1" y="1"/>
                  </a:lnTo>
                  <a:cubicBezTo>
                    <a:pt x="1" y="1"/>
                    <a:pt x="1" y="8"/>
                    <a:pt x="1" y="1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41"/>
            <p:cNvSpPr/>
            <p:nvPr/>
          </p:nvSpPr>
          <p:spPr>
            <a:xfrm>
              <a:off x="5158670" y="2999207"/>
              <a:ext cx="23" cy="114"/>
            </a:xfrm>
            <a:custGeom>
              <a:rect b="b" l="l" r="r" t="t"/>
              <a:pathLst>
                <a:path extrusionOk="0" h="5" w="1">
                  <a:moveTo>
                    <a:pt x="0" y="4"/>
                  </a:moveTo>
                  <a:lnTo>
                    <a:pt x="0" y="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41"/>
            <p:cNvSpPr/>
            <p:nvPr/>
          </p:nvSpPr>
          <p:spPr>
            <a:xfrm>
              <a:off x="5141631" y="2993004"/>
              <a:ext cx="341" cy="273"/>
            </a:xfrm>
            <a:custGeom>
              <a:rect b="b" l="l" r="r" t="t"/>
              <a:pathLst>
                <a:path extrusionOk="0" h="12" w="15">
                  <a:moveTo>
                    <a:pt x="15" y="11"/>
                  </a:moveTo>
                  <a:lnTo>
                    <a:pt x="1" y="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41"/>
            <p:cNvSpPr/>
            <p:nvPr/>
          </p:nvSpPr>
          <p:spPr>
            <a:xfrm>
              <a:off x="5158352" y="2998503"/>
              <a:ext cx="23" cy="91"/>
            </a:xfrm>
            <a:custGeom>
              <a:rect b="b" l="l" r="r" t="t"/>
              <a:pathLst>
                <a:path extrusionOk="0" h="4" w="1">
                  <a:moveTo>
                    <a:pt x="0" y="4"/>
                  </a:moveTo>
                  <a:lnTo>
                    <a:pt x="0" y="0"/>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41"/>
            <p:cNvSpPr/>
            <p:nvPr/>
          </p:nvSpPr>
          <p:spPr>
            <a:xfrm>
              <a:off x="5142903" y="2993731"/>
              <a:ext cx="341" cy="182"/>
            </a:xfrm>
            <a:custGeom>
              <a:rect b="b" l="l" r="r" t="t"/>
              <a:pathLst>
                <a:path extrusionOk="0" h="8" w="15">
                  <a:moveTo>
                    <a:pt x="15" y="7"/>
                  </a:moveTo>
                  <a:lnTo>
                    <a:pt x="1" y="0"/>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41"/>
            <p:cNvSpPr/>
            <p:nvPr/>
          </p:nvSpPr>
          <p:spPr>
            <a:xfrm>
              <a:off x="5158897" y="3001274"/>
              <a:ext cx="114" cy="273"/>
            </a:xfrm>
            <a:custGeom>
              <a:rect b="b" l="l" r="r" t="t"/>
              <a:pathLst>
                <a:path extrusionOk="0" h="12" w="5">
                  <a:moveTo>
                    <a:pt x="1" y="1"/>
                  </a:moveTo>
                  <a:lnTo>
                    <a:pt x="1" y="11"/>
                  </a:lnTo>
                  <a:cubicBezTo>
                    <a:pt x="4" y="8"/>
                    <a:pt x="4" y="4"/>
                    <a:pt x="1"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41"/>
            <p:cNvSpPr/>
            <p:nvPr/>
          </p:nvSpPr>
          <p:spPr>
            <a:xfrm>
              <a:off x="5158738" y="3004296"/>
              <a:ext cx="23" cy="341"/>
            </a:xfrm>
            <a:custGeom>
              <a:rect b="b" l="l" r="r" t="t"/>
              <a:pathLst>
                <a:path extrusionOk="0" h="15" w="1">
                  <a:moveTo>
                    <a:pt x="1" y="15"/>
                  </a:moveTo>
                  <a:lnTo>
                    <a:pt x="1" y="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41"/>
            <p:cNvSpPr/>
            <p:nvPr/>
          </p:nvSpPr>
          <p:spPr>
            <a:xfrm>
              <a:off x="5158897" y="3000320"/>
              <a:ext cx="23" cy="182"/>
            </a:xfrm>
            <a:custGeom>
              <a:rect b="b" l="l" r="r" t="t"/>
              <a:pathLst>
                <a:path extrusionOk="0" h="8" w="1">
                  <a:moveTo>
                    <a:pt x="1" y="8"/>
                  </a:moveTo>
                  <a:lnTo>
                    <a:pt x="1" y="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41"/>
            <p:cNvSpPr/>
            <p:nvPr/>
          </p:nvSpPr>
          <p:spPr>
            <a:xfrm>
              <a:off x="5158897" y="3000956"/>
              <a:ext cx="23" cy="23"/>
            </a:xfrm>
            <a:custGeom>
              <a:rect b="b" l="l" r="r" t="t"/>
              <a:pathLst>
                <a:path extrusionOk="0" h="1" w="1">
                  <a:moveTo>
                    <a:pt x="1" y="1"/>
                  </a:move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41"/>
            <p:cNvSpPr/>
            <p:nvPr/>
          </p:nvSpPr>
          <p:spPr>
            <a:xfrm>
              <a:off x="5158897" y="3000002"/>
              <a:ext cx="23" cy="23"/>
            </a:xfrm>
            <a:custGeom>
              <a:rect b="b" l="l" r="r" t="t"/>
              <a:pathLst>
                <a:path extrusionOk="0" h="1" w="1">
                  <a:moveTo>
                    <a:pt x="1" y="1"/>
                  </a:move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41"/>
            <p:cNvSpPr/>
            <p:nvPr/>
          </p:nvSpPr>
          <p:spPr>
            <a:xfrm>
              <a:off x="5158738" y="2999525"/>
              <a:ext cx="23" cy="114"/>
            </a:xfrm>
            <a:custGeom>
              <a:rect b="b" l="l" r="r" t="t"/>
              <a:pathLst>
                <a:path extrusionOk="0" h="5" w="1">
                  <a:moveTo>
                    <a:pt x="1" y="4"/>
                  </a:moveTo>
                  <a:lnTo>
                    <a:pt x="1" y="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41"/>
            <p:cNvSpPr/>
            <p:nvPr/>
          </p:nvSpPr>
          <p:spPr>
            <a:xfrm>
              <a:off x="5158511" y="2998730"/>
              <a:ext cx="23" cy="114"/>
            </a:xfrm>
            <a:custGeom>
              <a:rect b="b" l="l" r="r" t="t"/>
              <a:pathLst>
                <a:path extrusionOk="0" h="5" w="1">
                  <a:moveTo>
                    <a:pt x="0" y="4"/>
                  </a:moveTo>
                  <a:lnTo>
                    <a:pt x="0" y="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41"/>
            <p:cNvSpPr/>
            <p:nvPr/>
          </p:nvSpPr>
          <p:spPr>
            <a:xfrm>
              <a:off x="5158579" y="2998980"/>
              <a:ext cx="23" cy="91"/>
            </a:xfrm>
            <a:custGeom>
              <a:rect b="b" l="l" r="r" t="t"/>
              <a:pathLst>
                <a:path extrusionOk="0" h="4" w="1">
                  <a:moveTo>
                    <a:pt x="1" y="4"/>
                  </a:moveTo>
                  <a:lnTo>
                    <a:pt x="1" y="0"/>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41"/>
            <p:cNvSpPr/>
            <p:nvPr/>
          </p:nvSpPr>
          <p:spPr>
            <a:xfrm>
              <a:off x="4794708" y="2752022"/>
              <a:ext cx="374322" cy="231554"/>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41"/>
            <p:cNvSpPr/>
            <p:nvPr/>
          </p:nvSpPr>
          <p:spPr>
            <a:xfrm>
              <a:off x="5099327" y="2950769"/>
              <a:ext cx="47120" cy="48142"/>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41"/>
            <p:cNvSpPr/>
            <p:nvPr/>
          </p:nvSpPr>
          <p:spPr>
            <a:xfrm>
              <a:off x="5136860" y="2992050"/>
              <a:ext cx="23" cy="23"/>
            </a:xfrm>
            <a:custGeom>
              <a:rect b="b" l="l" r="r" t="t"/>
              <a:pathLst>
                <a:path extrusionOk="0" h="1" w="1">
                  <a:moveTo>
                    <a:pt x="1" y="1"/>
                  </a:moveTo>
                  <a:lnTo>
                    <a:pt x="1" y="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41"/>
            <p:cNvSpPr/>
            <p:nvPr/>
          </p:nvSpPr>
          <p:spPr>
            <a:xfrm>
              <a:off x="5129862" y="2997457"/>
              <a:ext cx="273" cy="273"/>
            </a:xfrm>
            <a:custGeom>
              <a:rect b="b" l="l" r="r" t="t"/>
              <a:pathLst>
                <a:path extrusionOk="0" h="12" w="12">
                  <a:moveTo>
                    <a:pt x="11" y="1"/>
                  </a:moveTo>
                  <a:lnTo>
                    <a:pt x="1" y="1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41"/>
            <p:cNvSpPr/>
            <p:nvPr/>
          </p:nvSpPr>
          <p:spPr>
            <a:xfrm>
              <a:off x="5128840" y="2998412"/>
              <a:ext cx="250" cy="273"/>
            </a:xfrm>
            <a:custGeom>
              <a:rect b="b" l="l" r="r" t="t"/>
              <a:pathLst>
                <a:path extrusionOk="0" h="12" w="11">
                  <a:moveTo>
                    <a:pt x="11" y="1"/>
                  </a:moveTo>
                  <a:lnTo>
                    <a:pt x="0" y="1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41"/>
            <p:cNvSpPr/>
            <p:nvPr/>
          </p:nvSpPr>
          <p:spPr>
            <a:xfrm>
              <a:off x="5135269" y="2992936"/>
              <a:ext cx="182" cy="91"/>
            </a:xfrm>
            <a:custGeom>
              <a:rect b="b" l="l" r="r" t="t"/>
              <a:pathLst>
                <a:path extrusionOk="0" h="4" w="8">
                  <a:moveTo>
                    <a:pt x="8" y="0"/>
                  </a:moveTo>
                  <a:lnTo>
                    <a:pt x="1" y="4"/>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41"/>
            <p:cNvSpPr/>
            <p:nvPr/>
          </p:nvSpPr>
          <p:spPr>
            <a:xfrm>
              <a:off x="5136542" y="2992141"/>
              <a:ext cx="114" cy="23"/>
            </a:xfrm>
            <a:custGeom>
              <a:rect b="b" l="l" r="r" t="t"/>
              <a:pathLst>
                <a:path extrusionOk="0" h="1" w="5">
                  <a:moveTo>
                    <a:pt x="4" y="0"/>
                  </a:moveTo>
                  <a:lnTo>
                    <a:pt x="1" y="0"/>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41"/>
            <p:cNvSpPr/>
            <p:nvPr/>
          </p:nvSpPr>
          <p:spPr>
            <a:xfrm>
              <a:off x="5134883" y="2993254"/>
              <a:ext cx="182" cy="91"/>
            </a:xfrm>
            <a:custGeom>
              <a:rect b="b" l="l" r="r" t="t"/>
              <a:pathLst>
                <a:path extrusionOk="0" h="4" w="8">
                  <a:moveTo>
                    <a:pt x="7" y="0"/>
                  </a:moveTo>
                  <a:lnTo>
                    <a:pt x="0" y="4"/>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41"/>
            <p:cNvSpPr/>
            <p:nvPr/>
          </p:nvSpPr>
          <p:spPr>
            <a:xfrm>
              <a:off x="5134315" y="2993572"/>
              <a:ext cx="273" cy="182"/>
            </a:xfrm>
            <a:custGeom>
              <a:rect b="b" l="l" r="r" t="t"/>
              <a:pathLst>
                <a:path extrusionOk="0" h="8" w="12">
                  <a:moveTo>
                    <a:pt x="11" y="0"/>
                  </a:moveTo>
                  <a:lnTo>
                    <a:pt x="1" y="7"/>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41"/>
            <p:cNvSpPr/>
            <p:nvPr/>
          </p:nvSpPr>
          <p:spPr>
            <a:xfrm>
              <a:off x="5133770" y="2994050"/>
              <a:ext cx="250" cy="182"/>
            </a:xfrm>
            <a:custGeom>
              <a:rect b="b" l="l" r="r" t="t"/>
              <a:pathLst>
                <a:path extrusionOk="0" h="8" w="11">
                  <a:moveTo>
                    <a:pt x="11" y="0"/>
                  </a:moveTo>
                  <a:lnTo>
                    <a:pt x="0" y="7"/>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41"/>
            <p:cNvSpPr/>
            <p:nvPr/>
          </p:nvSpPr>
          <p:spPr>
            <a:xfrm>
              <a:off x="5131702" y="2995799"/>
              <a:ext cx="250" cy="250"/>
            </a:xfrm>
            <a:custGeom>
              <a:rect b="b" l="l" r="r" t="t"/>
              <a:pathLst>
                <a:path extrusionOk="0" h="11" w="11">
                  <a:moveTo>
                    <a:pt x="11" y="0"/>
                  </a:moveTo>
                  <a:lnTo>
                    <a:pt x="0" y="1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41"/>
            <p:cNvSpPr/>
            <p:nvPr/>
          </p:nvSpPr>
          <p:spPr>
            <a:xfrm>
              <a:off x="5135678" y="2992686"/>
              <a:ext cx="182" cy="114"/>
            </a:xfrm>
            <a:custGeom>
              <a:rect b="b" l="l" r="r" t="t"/>
              <a:pathLst>
                <a:path extrusionOk="0" h="5" w="8">
                  <a:moveTo>
                    <a:pt x="7" y="1"/>
                  </a:moveTo>
                  <a:lnTo>
                    <a:pt x="0" y="4"/>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41"/>
            <p:cNvSpPr/>
            <p:nvPr/>
          </p:nvSpPr>
          <p:spPr>
            <a:xfrm>
              <a:off x="5136064" y="2992459"/>
              <a:ext cx="114" cy="91"/>
            </a:xfrm>
            <a:custGeom>
              <a:rect b="b" l="l" r="r" t="t"/>
              <a:pathLst>
                <a:path extrusionOk="0" h="4" w="5">
                  <a:moveTo>
                    <a:pt x="4" y="0"/>
                  </a:moveTo>
                  <a:lnTo>
                    <a:pt x="1" y="4"/>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41"/>
            <p:cNvSpPr/>
            <p:nvPr/>
          </p:nvSpPr>
          <p:spPr>
            <a:xfrm>
              <a:off x="5130748" y="2996594"/>
              <a:ext cx="341" cy="250"/>
            </a:xfrm>
            <a:custGeom>
              <a:rect b="b" l="l" r="r" t="t"/>
              <a:pathLst>
                <a:path extrusionOk="0" h="11" w="15">
                  <a:moveTo>
                    <a:pt x="14" y="0"/>
                  </a:moveTo>
                  <a:lnTo>
                    <a:pt x="0" y="1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41"/>
            <p:cNvSpPr/>
            <p:nvPr/>
          </p:nvSpPr>
          <p:spPr>
            <a:xfrm>
              <a:off x="5132407" y="2995163"/>
              <a:ext cx="341" cy="182"/>
            </a:xfrm>
            <a:custGeom>
              <a:rect b="b" l="l" r="r" t="t"/>
              <a:pathLst>
                <a:path extrusionOk="0" h="8" w="15">
                  <a:moveTo>
                    <a:pt x="15" y="0"/>
                  </a:moveTo>
                  <a:lnTo>
                    <a:pt x="1" y="7"/>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41"/>
            <p:cNvSpPr/>
            <p:nvPr/>
          </p:nvSpPr>
          <p:spPr>
            <a:xfrm>
              <a:off x="5133134" y="2994527"/>
              <a:ext cx="250" cy="250"/>
            </a:xfrm>
            <a:custGeom>
              <a:rect b="b" l="l" r="r" t="t"/>
              <a:pathLst>
                <a:path extrusionOk="0" h="11" w="11">
                  <a:moveTo>
                    <a:pt x="11" y="0"/>
                  </a:moveTo>
                  <a:lnTo>
                    <a:pt x="0" y="1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41"/>
            <p:cNvSpPr/>
            <p:nvPr/>
          </p:nvSpPr>
          <p:spPr>
            <a:xfrm>
              <a:off x="5136314" y="2992300"/>
              <a:ext cx="91" cy="23"/>
            </a:xfrm>
            <a:custGeom>
              <a:rect b="b" l="l" r="r" t="t"/>
              <a:pathLst>
                <a:path extrusionOk="0" h="1" w="4">
                  <a:moveTo>
                    <a:pt x="4" y="0"/>
                  </a:moveTo>
                  <a:lnTo>
                    <a:pt x="0" y="0"/>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41"/>
            <p:cNvSpPr/>
            <p:nvPr/>
          </p:nvSpPr>
          <p:spPr>
            <a:xfrm>
              <a:off x="5137019" y="2982440"/>
              <a:ext cx="5748" cy="9565"/>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41"/>
            <p:cNvSpPr/>
            <p:nvPr/>
          </p:nvSpPr>
          <p:spPr>
            <a:xfrm>
              <a:off x="5146106" y="2979009"/>
              <a:ext cx="341" cy="341"/>
            </a:xfrm>
            <a:custGeom>
              <a:rect b="b" l="l" r="r" t="t"/>
              <a:pathLst>
                <a:path extrusionOk="0" h="15" w="15">
                  <a:moveTo>
                    <a:pt x="14" y="1"/>
                  </a:moveTo>
                  <a:lnTo>
                    <a:pt x="14" y="1"/>
                  </a:lnTo>
                  <a:lnTo>
                    <a:pt x="0" y="15"/>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41"/>
            <p:cNvSpPr/>
            <p:nvPr/>
          </p:nvSpPr>
          <p:spPr>
            <a:xfrm>
              <a:off x="5144516" y="2979487"/>
              <a:ext cx="1454" cy="1454"/>
            </a:xfrm>
            <a:custGeom>
              <a:rect b="b" l="l" r="r" t="t"/>
              <a:pathLst>
                <a:path extrusionOk="0" h="64" w="64">
                  <a:moveTo>
                    <a:pt x="63" y="1"/>
                  </a:moveTo>
                  <a:cubicBezTo>
                    <a:pt x="39" y="22"/>
                    <a:pt x="21" y="43"/>
                    <a:pt x="0" y="64"/>
                  </a:cubicBezTo>
                  <a:cubicBezTo>
                    <a:pt x="21" y="46"/>
                    <a:pt x="42" y="22"/>
                    <a:pt x="63"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41"/>
            <p:cNvSpPr/>
            <p:nvPr/>
          </p:nvSpPr>
          <p:spPr>
            <a:xfrm>
              <a:off x="5137019" y="2991823"/>
              <a:ext cx="341" cy="250"/>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41"/>
            <p:cNvSpPr/>
            <p:nvPr/>
          </p:nvSpPr>
          <p:spPr>
            <a:xfrm>
              <a:off x="5102826" y="2979805"/>
              <a:ext cx="659" cy="909"/>
            </a:xfrm>
            <a:custGeom>
              <a:rect b="b" l="l" r="r" t="t"/>
              <a:pathLst>
                <a:path extrusionOk="0" h="40" w="29">
                  <a:moveTo>
                    <a:pt x="1" y="39"/>
                  </a:moveTo>
                  <a:lnTo>
                    <a:pt x="29" y="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41"/>
            <p:cNvSpPr/>
            <p:nvPr/>
          </p:nvSpPr>
          <p:spPr>
            <a:xfrm>
              <a:off x="5107279" y="2974556"/>
              <a:ext cx="182" cy="273"/>
            </a:xfrm>
            <a:custGeom>
              <a:rect b="b" l="l" r="r" t="t"/>
              <a:pathLst>
                <a:path extrusionOk="0" h="12" w="8">
                  <a:moveTo>
                    <a:pt x="1" y="11"/>
                  </a:moveTo>
                  <a:lnTo>
                    <a:pt x="8" y="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41"/>
            <p:cNvSpPr/>
            <p:nvPr/>
          </p:nvSpPr>
          <p:spPr>
            <a:xfrm>
              <a:off x="5107597" y="2974170"/>
              <a:ext cx="182" cy="250"/>
            </a:xfrm>
            <a:custGeom>
              <a:rect b="b" l="l" r="r" t="t"/>
              <a:pathLst>
                <a:path extrusionOk="0" h="11" w="8">
                  <a:moveTo>
                    <a:pt x="1" y="11"/>
                  </a:moveTo>
                  <a:lnTo>
                    <a:pt x="8" y="0"/>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41"/>
            <p:cNvSpPr/>
            <p:nvPr/>
          </p:nvSpPr>
          <p:spPr>
            <a:xfrm>
              <a:off x="5099327" y="2980759"/>
              <a:ext cx="3453" cy="4794"/>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41"/>
            <p:cNvSpPr/>
            <p:nvPr/>
          </p:nvSpPr>
          <p:spPr>
            <a:xfrm>
              <a:off x="5103553" y="2978941"/>
              <a:ext cx="568" cy="727"/>
            </a:xfrm>
            <a:custGeom>
              <a:rect b="b" l="l" r="r" t="t"/>
              <a:pathLst>
                <a:path extrusionOk="0" h="32" w="25">
                  <a:moveTo>
                    <a:pt x="0" y="32"/>
                  </a:moveTo>
                  <a:lnTo>
                    <a:pt x="25" y="0"/>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41"/>
            <p:cNvSpPr/>
            <p:nvPr/>
          </p:nvSpPr>
          <p:spPr>
            <a:xfrm>
              <a:off x="5135042" y="2950928"/>
              <a:ext cx="3272" cy="23"/>
            </a:xfrm>
            <a:custGeom>
              <a:rect b="b" l="l" r="r" t="t"/>
              <a:pathLst>
                <a:path extrusionOk="0" h="1" w="144">
                  <a:moveTo>
                    <a:pt x="144" y="1"/>
                  </a:moveTo>
                  <a:lnTo>
                    <a:pt x="144" y="1"/>
                  </a:lnTo>
                  <a:lnTo>
                    <a:pt x="0" y="1"/>
                  </a:lnTo>
                  <a:cubicBezTo>
                    <a:pt x="60" y="1"/>
                    <a:pt x="105" y="1"/>
                    <a:pt x="144"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41"/>
            <p:cNvSpPr/>
            <p:nvPr/>
          </p:nvSpPr>
          <p:spPr>
            <a:xfrm>
              <a:off x="5105462" y="2976624"/>
              <a:ext cx="341" cy="500"/>
            </a:xfrm>
            <a:custGeom>
              <a:rect b="b" l="l" r="r" t="t"/>
              <a:pathLst>
                <a:path extrusionOk="0" h="22" w="15">
                  <a:moveTo>
                    <a:pt x="0" y="22"/>
                  </a:moveTo>
                  <a:lnTo>
                    <a:pt x="14" y="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41"/>
            <p:cNvSpPr/>
            <p:nvPr/>
          </p:nvSpPr>
          <p:spPr>
            <a:xfrm>
              <a:off x="5104894" y="2977351"/>
              <a:ext cx="432" cy="568"/>
            </a:xfrm>
            <a:custGeom>
              <a:rect b="b" l="l" r="r" t="t"/>
              <a:pathLst>
                <a:path extrusionOk="0" h="25" w="19">
                  <a:moveTo>
                    <a:pt x="1" y="25"/>
                  </a:moveTo>
                  <a:lnTo>
                    <a:pt x="18" y="0"/>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41"/>
            <p:cNvSpPr/>
            <p:nvPr/>
          </p:nvSpPr>
          <p:spPr>
            <a:xfrm>
              <a:off x="5106007" y="2976079"/>
              <a:ext cx="273" cy="341"/>
            </a:xfrm>
            <a:custGeom>
              <a:rect b="b" l="l" r="r" t="t"/>
              <a:pathLst>
                <a:path extrusionOk="0" h="15" w="12">
                  <a:moveTo>
                    <a:pt x="1" y="14"/>
                  </a:moveTo>
                  <a:lnTo>
                    <a:pt x="11" y="0"/>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41"/>
            <p:cNvSpPr/>
            <p:nvPr/>
          </p:nvSpPr>
          <p:spPr>
            <a:xfrm>
              <a:off x="5107847" y="2973852"/>
              <a:ext cx="250" cy="250"/>
            </a:xfrm>
            <a:custGeom>
              <a:rect b="b" l="l" r="r" t="t"/>
              <a:pathLst>
                <a:path extrusionOk="0" h="11" w="11">
                  <a:moveTo>
                    <a:pt x="0" y="11"/>
                  </a:moveTo>
                  <a:lnTo>
                    <a:pt x="11" y="0"/>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41"/>
            <p:cNvSpPr/>
            <p:nvPr/>
          </p:nvSpPr>
          <p:spPr>
            <a:xfrm>
              <a:off x="5106893" y="2974965"/>
              <a:ext cx="250" cy="341"/>
            </a:xfrm>
            <a:custGeom>
              <a:rect b="b" l="l" r="r" t="t"/>
              <a:pathLst>
                <a:path extrusionOk="0" h="15" w="11">
                  <a:moveTo>
                    <a:pt x="0" y="14"/>
                  </a:moveTo>
                  <a:lnTo>
                    <a:pt x="11" y="0"/>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41"/>
            <p:cNvSpPr/>
            <p:nvPr/>
          </p:nvSpPr>
          <p:spPr>
            <a:xfrm>
              <a:off x="5106484" y="2975442"/>
              <a:ext cx="273" cy="409"/>
            </a:xfrm>
            <a:custGeom>
              <a:rect b="b" l="l" r="r" t="t"/>
              <a:pathLst>
                <a:path extrusionOk="0" h="18" w="12">
                  <a:moveTo>
                    <a:pt x="1" y="18"/>
                  </a:moveTo>
                  <a:lnTo>
                    <a:pt x="11" y="0"/>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41"/>
            <p:cNvSpPr/>
            <p:nvPr/>
          </p:nvSpPr>
          <p:spPr>
            <a:xfrm>
              <a:off x="5104258" y="2978146"/>
              <a:ext cx="432" cy="568"/>
            </a:xfrm>
            <a:custGeom>
              <a:rect b="b" l="l" r="r" t="t"/>
              <a:pathLst>
                <a:path extrusionOk="0" h="25" w="19">
                  <a:moveTo>
                    <a:pt x="1" y="25"/>
                  </a:moveTo>
                  <a:lnTo>
                    <a:pt x="18" y="0"/>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41"/>
            <p:cNvSpPr/>
            <p:nvPr/>
          </p:nvSpPr>
          <p:spPr>
            <a:xfrm>
              <a:off x="5140676" y="2942977"/>
              <a:ext cx="12359" cy="29853"/>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41"/>
            <p:cNvSpPr/>
            <p:nvPr/>
          </p:nvSpPr>
          <p:spPr>
            <a:xfrm>
              <a:off x="5142585" y="2950224"/>
              <a:ext cx="182" cy="91"/>
            </a:xfrm>
            <a:custGeom>
              <a:rect b="b" l="l" r="r" t="t"/>
              <a:pathLst>
                <a:path extrusionOk="0" h="4" w="8">
                  <a:moveTo>
                    <a:pt x="1" y="4"/>
                  </a:moveTo>
                  <a:lnTo>
                    <a:pt x="8" y="0"/>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41"/>
            <p:cNvSpPr/>
            <p:nvPr/>
          </p:nvSpPr>
          <p:spPr>
            <a:xfrm>
              <a:off x="5142358" y="2950451"/>
              <a:ext cx="182" cy="23"/>
            </a:xfrm>
            <a:custGeom>
              <a:rect b="b" l="l" r="r" t="t"/>
              <a:pathLst>
                <a:path extrusionOk="0" h="1" w="8">
                  <a:moveTo>
                    <a:pt x="0" y="1"/>
                  </a:moveTo>
                  <a:lnTo>
                    <a:pt x="7" y="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41"/>
            <p:cNvSpPr/>
            <p:nvPr/>
          </p:nvSpPr>
          <p:spPr>
            <a:xfrm>
              <a:off x="5150946" y="2943454"/>
              <a:ext cx="114" cy="114"/>
            </a:xfrm>
            <a:custGeom>
              <a:rect b="b" l="l" r="r" t="t"/>
              <a:pathLst>
                <a:path extrusionOk="0" h="5" w="5">
                  <a:moveTo>
                    <a:pt x="1" y="1"/>
                  </a:moveTo>
                  <a:lnTo>
                    <a:pt x="4" y="4"/>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41"/>
            <p:cNvSpPr/>
            <p:nvPr/>
          </p:nvSpPr>
          <p:spPr>
            <a:xfrm>
              <a:off x="5142835" y="2949974"/>
              <a:ext cx="182" cy="182"/>
            </a:xfrm>
            <a:custGeom>
              <a:rect b="b" l="l" r="r" t="t"/>
              <a:pathLst>
                <a:path extrusionOk="0" h="8" w="8">
                  <a:moveTo>
                    <a:pt x="7" y="1"/>
                  </a:moveTo>
                  <a:lnTo>
                    <a:pt x="0" y="8"/>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41"/>
            <p:cNvSpPr/>
            <p:nvPr/>
          </p:nvSpPr>
          <p:spPr>
            <a:xfrm>
              <a:off x="5143539" y="2948066"/>
              <a:ext cx="977" cy="1295"/>
            </a:xfrm>
            <a:custGeom>
              <a:rect b="b" l="l" r="r" t="t"/>
              <a:pathLst>
                <a:path extrusionOk="0" h="57" w="43">
                  <a:moveTo>
                    <a:pt x="1" y="57"/>
                  </a:moveTo>
                  <a:cubicBezTo>
                    <a:pt x="11" y="43"/>
                    <a:pt x="25" y="22"/>
                    <a:pt x="43" y="1"/>
                  </a:cubicBezTo>
                  <a:cubicBezTo>
                    <a:pt x="25" y="22"/>
                    <a:pt x="11" y="43"/>
                    <a:pt x="1" y="57"/>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41"/>
            <p:cNvSpPr/>
            <p:nvPr/>
          </p:nvSpPr>
          <p:spPr>
            <a:xfrm>
              <a:off x="5151355" y="2943704"/>
              <a:ext cx="409" cy="341"/>
            </a:xfrm>
            <a:custGeom>
              <a:rect b="b" l="l" r="r" t="t"/>
              <a:pathLst>
                <a:path extrusionOk="0" h="15" w="18">
                  <a:moveTo>
                    <a:pt x="0" y="0"/>
                  </a:moveTo>
                  <a:lnTo>
                    <a:pt x="18" y="14"/>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41"/>
            <p:cNvSpPr/>
            <p:nvPr/>
          </p:nvSpPr>
          <p:spPr>
            <a:xfrm>
              <a:off x="5143312" y="2949429"/>
              <a:ext cx="182" cy="250"/>
            </a:xfrm>
            <a:custGeom>
              <a:rect b="b" l="l" r="r" t="t"/>
              <a:pathLst>
                <a:path extrusionOk="0" h="11" w="8">
                  <a:moveTo>
                    <a:pt x="0" y="11"/>
                  </a:moveTo>
                  <a:lnTo>
                    <a:pt x="7" y="0"/>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41"/>
            <p:cNvSpPr/>
            <p:nvPr/>
          </p:nvSpPr>
          <p:spPr>
            <a:xfrm>
              <a:off x="5141949" y="2950701"/>
              <a:ext cx="23" cy="23"/>
            </a:xfrm>
            <a:custGeom>
              <a:rect b="b" l="l" r="r" t="t"/>
              <a:pathLst>
                <a:path extrusionOk="0" h="1" w="1">
                  <a:moveTo>
                    <a:pt x="1" y="0"/>
                  </a:move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41"/>
            <p:cNvSpPr/>
            <p:nvPr/>
          </p:nvSpPr>
          <p:spPr>
            <a:xfrm>
              <a:off x="5151832" y="2944022"/>
              <a:ext cx="1204" cy="977"/>
            </a:xfrm>
            <a:custGeom>
              <a:rect b="b" l="l" r="r" t="t"/>
              <a:pathLst>
                <a:path extrusionOk="0" h="43" w="53">
                  <a:moveTo>
                    <a:pt x="0" y="0"/>
                  </a:moveTo>
                  <a:cubicBezTo>
                    <a:pt x="14" y="14"/>
                    <a:pt x="32" y="25"/>
                    <a:pt x="53" y="42"/>
                  </a:cubicBezTo>
                  <a:cubicBezTo>
                    <a:pt x="32" y="25"/>
                    <a:pt x="14" y="11"/>
                    <a:pt x="0"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41"/>
            <p:cNvSpPr/>
            <p:nvPr/>
          </p:nvSpPr>
          <p:spPr>
            <a:xfrm>
              <a:off x="5143062" y="2949747"/>
              <a:ext cx="182" cy="182"/>
            </a:xfrm>
            <a:custGeom>
              <a:rect b="b" l="l" r="r" t="t"/>
              <a:pathLst>
                <a:path extrusionOk="0" h="8" w="8">
                  <a:moveTo>
                    <a:pt x="1" y="7"/>
                  </a:moveTo>
                  <a:lnTo>
                    <a:pt x="8" y="0"/>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41"/>
            <p:cNvSpPr/>
            <p:nvPr/>
          </p:nvSpPr>
          <p:spPr>
            <a:xfrm>
              <a:off x="5142108" y="2950542"/>
              <a:ext cx="182" cy="91"/>
            </a:xfrm>
            <a:custGeom>
              <a:rect b="b" l="l" r="r" t="t"/>
              <a:pathLst>
                <a:path extrusionOk="0" h="4" w="8">
                  <a:moveTo>
                    <a:pt x="4" y="0"/>
                  </a:moveTo>
                  <a:lnTo>
                    <a:pt x="1" y="4"/>
                  </a:lnTo>
                  <a:lnTo>
                    <a:pt x="8" y="0"/>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41"/>
            <p:cNvSpPr/>
            <p:nvPr/>
          </p:nvSpPr>
          <p:spPr>
            <a:xfrm>
              <a:off x="5140676" y="2972330"/>
              <a:ext cx="3521" cy="500"/>
            </a:xfrm>
            <a:custGeom>
              <a:rect b="b" l="l" r="r" t="t"/>
              <a:pathLst>
                <a:path extrusionOk="0" h="22" w="155">
                  <a:moveTo>
                    <a:pt x="155" y="1"/>
                  </a:moveTo>
                  <a:lnTo>
                    <a:pt x="155" y="1"/>
                  </a:lnTo>
                  <a:lnTo>
                    <a:pt x="1" y="22"/>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41"/>
            <p:cNvSpPr/>
            <p:nvPr/>
          </p:nvSpPr>
          <p:spPr>
            <a:xfrm>
              <a:off x="5324248" y="2921144"/>
              <a:ext cx="32488" cy="24719"/>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41"/>
            <p:cNvSpPr/>
            <p:nvPr/>
          </p:nvSpPr>
          <p:spPr>
            <a:xfrm>
              <a:off x="5357895" y="2925574"/>
              <a:ext cx="39077" cy="22174"/>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41"/>
            <p:cNvSpPr/>
            <p:nvPr/>
          </p:nvSpPr>
          <p:spPr>
            <a:xfrm>
              <a:off x="5358145" y="2941386"/>
              <a:ext cx="23" cy="432"/>
            </a:xfrm>
            <a:custGeom>
              <a:rect b="b" l="l" r="r" t="t"/>
              <a:pathLst>
                <a:path extrusionOk="0" h="19" w="1">
                  <a:moveTo>
                    <a:pt x="0" y="18"/>
                  </a:moveTo>
                  <a:lnTo>
                    <a:pt x="0" y="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41"/>
            <p:cNvSpPr/>
            <p:nvPr/>
          </p:nvSpPr>
          <p:spPr>
            <a:xfrm>
              <a:off x="5359485" y="2928118"/>
              <a:ext cx="23" cy="341"/>
            </a:xfrm>
            <a:custGeom>
              <a:rect b="b" l="l" r="r" t="t"/>
              <a:pathLst>
                <a:path extrusionOk="0" h="15" w="1">
                  <a:moveTo>
                    <a:pt x="1" y="14"/>
                  </a:moveTo>
                  <a:lnTo>
                    <a:pt x="1" y="0"/>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41"/>
            <p:cNvSpPr/>
            <p:nvPr/>
          </p:nvSpPr>
          <p:spPr>
            <a:xfrm>
              <a:off x="5357895" y="2944090"/>
              <a:ext cx="23" cy="750"/>
            </a:xfrm>
            <a:custGeom>
              <a:rect b="b" l="l" r="r" t="t"/>
              <a:pathLst>
                <a:path extrusionOk="0" h="33" w="1">
                  <a:moveTo>
                    <a:pt x="1" y="32"/>
                  </a:moveTo>
                  <a:lnTo>
                    <a:pt x="1" y="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41"/>
            <p:cNvSpPr/>
            <p:nvPr/>
          </p:nvSpPr>
          <p:spPr>
            <a:xfrm>
              <a:off x="5357736" y="2946953"/>
              <a:ext cx="23" cy="341"/>
            </a:xfrm>
            <a:custGeom>
              <a:rect b="b" l="l" r="r" t="t"/>
              <a:pathLst>
                <a:path extrusionOk="0" h="15" w="1">
                  <a:moveTo>
                    <a:pt x="1" y="15"/>
                  </a:moveTo>
                  <a:lnTo>
                    <a:pt x="1" y="15"/>
                  </a:lnTo>
                  <a:lnTo>
                    <a:pt x="1" y="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41"/>
            <p:cNvSpPr/>
            <p:nvPr/>
          </p:nvSpPr>
          <p:spPr>
            <a:xfrm>
              <a:off x="5358372" y="2938774"/>
              <a:ext cx="23" cy="341"/>
            </a:xfrm>
            <a:custGeom>
              <a:rect b="b" l="l" r="r" t="t"/>
              <a:pathLst>
                <a:path extrusionOk="0" h="15" w="1">
                  <a:moveTo>
                    <a:pt x="1" y="14"/>
                  </a:moveTo>
                  <a:lnTo>
                    <a:pt x="1" y="0"/>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41"/>
            <p:cNvSpPr/>
            <p:nvPr/>
          </p:nvSpPr>
          <p:spPr>
            <a:xfrm>
              <a:off x="5358622" y="2935820"/>
              <a:ext cx="91" cy="591"/>
            </a:xfrm>
            <a:custGeom>
              <a:rect b="b" l="l" r="r" t="t"/>
              <a:pathLst>
                <a:path extrusionOk="0" h="26" w="4">
                  <a:moveTo>
                    <a:pt x="0" y="25"/>
                  </a:moveTo>
                  <a:lnTo>
                    <a:pt x="4" y="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41"/>
            <p:cNvSpPr/>
            <p:nvPr/>
          </p:nvSpPr>
          <p:spPr>
            <a:xfrm>
              <a:off x="5359258" y="2930413"/>
              <a:ext cx="23" cy="432"/>
            </a:xfrm>
            <a:custGeom>
              <a:rect b="b" l="l" r="r" t="t"/>
              <a:pathLst>
                <a:path extrusionOk="0" h="19" w="1">
                  <a:moveTo>
                    <a:pt x="0" y="18"/>
                  </a:moveTo>
                  <a:lnTo>
                    <a:pt x="0" y="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41"/>
            <p:cNvSpPr/>
            <p:nvPr/>
          </p:nvSpPr>
          <p:spPr>
            <a:xfrm>
              <a:off x="5358940" y="2933048"/>
              <a:ext cx="91" cy="568"/>
            </a:xfrm>
            <a:custGeom>
              <a:rect b="b" l="l" r="r" t="t"/>
              <a:pathLst>
                <a:path extrusionOk="0" h="25" w="4">
                  <a:moveTo>
                    <a:pt x="0" y="25"/>
                  </a:moveTo>
                  <a:lnTo>
                    <a:pt x="4" y="0"/>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41"/>
            <p:cNvSpPr/>
            <p:nvPr/>
          </p:nvSpPr>
          <p:spPr>
            <a:xfrm>
              <a:off x="5359803" y="2925801"/>
              <a:ext cx="23" cy="273"/>
            </a:xfrm>
            <a:custGeom>
              <a:rect b="b" l="l" r="r" t="t"/>
              <a:pathLst>
                <a:path extrusionOk="0" h="12" w="1">
                  <a:moveTo>
                    <a:pt x="1" y="1"/>
                  </a:moveTo>
                  <a:lnTo>
                    <a:pt x="1" y="1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41"/>
            <p:cNvSpPr/>
            <p:nvPr/>
          </p:nvSpPr>
          <p:spPr>
            <a:xfrm>
              <a:off x="5163032" y="2986961"/>
              <a:ext cx="49505" cy="51005"/>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41"/>
            <p:cNvSpPr/>
            <p:nvPr/>
          </p:nvSpPr>
          <p:spPr>
            <a:xfrm>
              <a:off x="5204313" y="2990301"/>
              <a:ext cx="341" cy="182"/>
            </a:xfrm>
            <a:custGeom>
              <a:rect b="b" l="l" r="r" t="t"/>
              <a:pathLst>
                <a:path extrusionOk="0" h="8" w="15">
                  <a:moveTo>
                    <a:pt x="1" y="8"/>
                  </a:moveTo>
                  <a:lnTo>
                    <a:pt x="15" y="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41"/>
            <p:cNvSpPr/>
            <p:nvPr/>
          </p:nvSpPr>
          <p:spPr>
            <a:xfrm>
              <a:off x="5205358" y="2989597"/>
              <a:ext cx="409" cy="250"/>
            </a:xfrm>
            <a:custGeom>
              <a:rect b="b" l="l" r="r" t="t"/>
              <a:pathLst>
                <a:path extrusionOk="0" h="11" w="18">
                  <a:moveTo>
                    <a:pt x="0" y="11"/>
                  </a:moveTo>
                  <a:lnTo>
                    <a:pt x="18" y="0"/>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41"/>
            <p:cNvSpPr/>
            <p:nvPr/>
          </p:nvSpPr>
          <p:spPr>
            <a:xfrm>
              <a:off x="5208607" y="2987915"/>
              <a:ext cx="591" cy="273"/>
            </a:xfrm>
            <a:custGeom>
              <a:rect b="b" l="l" r="r" t="t"/>
              <a:pathLst>
                <a:path extrusionOk="0" h="12" w="26">
                  <a:moveTo>
                    <a:pt x="1" y="11"/>
                  </a:moveTo>
                  <a:lnTo>
                    <a:pt x="25" y="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41"/>
            <p:cNvSpPr/>
            <p:nvPr/>
          </p:nvSpPr>
          <p:spPr>
            <a:xfrm>
              <a:off x="5206312" y="2988960"/>
              <a:ext cx="659" cy="341"/>
            </a:xfrm>
            <a:custGeom>
              <a:rect b="b" l="l" r="r" t="t"/>
              <a:pathLst>
                <a:path extrusionOk="0" h="15" w="29">
                  <a:moveTo>
                    <a:pt x="0" y="14"/>
                  </a:moveTo>
                  <a:lnTo>
                    <a:pt x="28" y="0"/>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41"/>
            <p:cNvSpPr/>
            <p:nvPr/>
          </p:nvSpPr>
          <p:spPr>
            <a:xfrm>
              <a:off x="5212197" y="2986961"/>
              <a:ext cx="341" cy="23"/>
            </a:xfrm>
            <a:custGeom>
              <a:rect b="b" l="l" r="r" t="t"/>
              <a:pathLst>
                <a:path extrusionOk="0" h="1" w="15">
                  <a:moveTo>
                    <a:pt x="14" y="1"/>
                  </a:moveTo>
                  <a:lnTo>
                    <a:pt x="0" y="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41"/>
            <p:cNvSpPr/>
            <p:nvPr/>
          </p:nvSpPr>
          <p:spPr>
            <a:xfrm>
              <a:off x="5209879" y="2987529"/>
              <a:ext cx="500" cy="182"/>
            </a:xfrm>
            <a:custGeom>
              <a:rect b="b" l="l" r="r" t="t"/>
              <a:pathLst>
                <a:path extrusionOk="0" h="8" w="22">
                  <a:moveTo>
                    <a:pt x="1" y="7"/>
                  </a:moveTo>
                  <a:lnTo>
                    <a:pt x="22" y="0"/>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41"/>
            <p:cNvSpPr/>
            <p:nvPr/>
          </p:nvSpPr>
          <p:spPr>
            <a:xfrm>
              <a:off x="5210924" y="2987211"/>
              <a:ext cx="659" cy="182"/>
            </a:xfrm>
            <a:custGeom>
              <a:rect b="b" l="l" r="r" t="t"/>
              <a:pathLst>
                <a:path extrusionOk="0" h="8" w="29">
                  <a:moveTo>
                    <a:pt x="0" y="7"/>
                  </a:moveTo>
                  <a:lnTo>
                    <a:pt x="28" y="0"/>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41"/>
            <p:cNvSpPr/>
            <p:nvPr/>
          </p:nvSpPr>
          <p:spPr>
            <a:xfrm>
              <a:off x="5171393" y="3008113"/>
              <a:ext cx="23" cy="23"/>
            </a:xfrm>
            <a:custGeom>
              <a:rect b="b" l="l" r="r" t="t"/>
              <a:pathLst>
                <a:path extrusionOk="0" h="1" w="1">
                  <a:moveTo>
                    <a:pt x="0" y="1"/>
                  </a:moveTo>
                  <a:lnTo>
                    <a:pt x="0" y="1"/>
                  </a:lnTo>
                  <a:lnTo>
                    <a:pt x="0" y="1"/>
                  </a:lnTo>
                  <a:cubicBezTo>
                    <a:pt x="0" y="1"/>
                    <a:pt x="0" y="1"/>
                    <a:pt x="0"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41"/>
            <p:cNvSpPr/>
            <p:nvPr/>
          </p:nvSpPr>
          <p:spPr>
            <a:xfrm>
              <a:off x="5207335" y="2988324"/>
              <a:ext cx="818" cy="409"/>
            </a:xfrm>
            <a:custGeom>
              <a:rect b="b" l="l" r="r" t="t"/>
              <a:pathLst>
                <a:path extrusionOk="0" h="18" w="36">
                  <a:moveTo>
                    <a:pt x="1" y="18"/>
                  </a:moveTo>
                  <a:lnTo>
                    <a:pt x="36" y="0"/>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41"/>
            <p:cNvSpPr/>
            <p:nvPr/>
          </p:nvSpPr>
          <p:spPr>
            <a:xfrm>
              <a:off x="5171302" y="3005659"/>
              <a:ext cx="341" cy="1999"/>
            </a:xfrm>
            <a:custGeom>
              <a:rect b="b" l="l" r="r" t="t"/>
              <a:pathLst>
                <a:path extrusionOk="0" h="88" w="15">
                  <a:moveTo>
                    <a:pt x="1" y="0"/>
                  </a:moveTo>
                  <a:cubicBezTo>
                    <a:pt x="11" y="28"/>
                    <a:pt x="15" y="56"/>
                    <a:pt x="11" y="88"/>
                  </a:cubicBezTo>
                  <a:cubicBezTo>
                    <a:pt x="15" y="56"/>
                    <a:pt x="11" y="28"/>
                    <a:pt x="1"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41"/>
            <p:cNvSpPr/>
            <p:nvPr/>
          </p:nvSpPr>
          <p:spPr>
            <a:xfrm>
              <a:off x="5331177" y="3111849"/>
              <a:ext cx="490758" cy="501164"/>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41"/>
            <p:cNvSpPr/>
            <p:nvPr/>
          </p:nvSpPr>
          <p:spPr>
            <a:xfrm>
              <a:off x="5525563" y="3566779"/>
              <a:ext cx="58888" cy="62591"/>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41"/>
            <p:cNvSpPr/>
            <p:nvPr/>
          </p:nvSpPr>
          <p:spPr>
            <a:xfrm>
              <a:off x="5582838" y="3609809"/>
              <a:ext cx="91" cy="500"/>
            </a:xfrm>
            <a:custGeom>
              <a:rect b="b" l="l" r="r" t="t"/>
              <a:pathLst>
                <a:path extrusionOk="0" h="22" w="4">
                  <a:moveTo>
                    <a:pt x="0" y="1"/>
                  </a:moveTo>
                  <a:cubicBezTo>
                    <a:pt x="0" y="8"/>
                    <a:pt x="0" y="15"/>
                    <a:pt x="4" y="22"/>
                  </a:cubicBezTo>
                  <a:lnTo>
                    <a:pt x="0" y="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41"/>
            <p:cNvSpPr/>
            <p:nvPr/>
          </p:nvSpPr>
          <p:spPr>
            <a:xfrm>
              <a:off x="5582679" y="3603856"/>
              <a:ext cx="91" cy="409"/>
            </a:xfrm>
            <a:custGeom>
              <a:rect b="b" l="l" r="r" t="t"/>
              <a:pathLst>
                <a:path extrusionOk="0" h="18" w="4">
                  <a:moveTo>
                    <a:pt x="4" y="0"/>
                  </a:moveTo>
                  <a:cubicBezTo>
                    <a:pt x="4" y="7"/>
                    <a:pt x="0" y="11"/>
                    <a:pt x="4" y="18"/>
                  </a:cubicBezTo>
                  <a:lnTo>
                    <a:pt x="4" y="0"/>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41"/>
            <p:cNvSpPr/>
            <p:nvPr/>
          </p:nvSpPr>
          <p:spPr>
            <a:xfrm>
              <a:off x="5582997" y="3610854"/>
              <a:ext cx="91" cy="500"/>
            </a:xfrm>
            <a:custGeom>
              <a:rect b="b" l="l" r="r" t="t"/>
              <a:pathLst>
                <a:path extrusionOk="0" h="22" w="4">
                  <a:moveTo>
                    <a:pt x="0" y="0"/>
                  </a:moveTo>
                  <a:cubicBezTo>
                    <a:pt x="0" y="7"/>
                    <a:pt x="4" y="14"/>
                    <a:pt x="4" y="21"/>
                  </a:cubicBezTo>
                  <a:cubicBezTo>
                    <a:pt x="4" y="14"/>
                    <a:pt x="0" y="7"/>
                    <a:pt x="0"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41"/>
            <p:cNvSpPr/>
            <p:nvPr/>
          </p:nvSpPr>
          <p:spPr>
            <a:xfrm>
              <a:off x="5582747" y="3608786"/>
              <a:ext cx="23" cy="500"/>
            </a:xfrm>
            <a:custGeom>
              <a:rect b="b" l="l" r="r" t="t"/>
              <a:pathLst>
                <a:path extrusionOk="0" h="22" w="1">
                  <a:moveTo>
                    <a:pt x="1" y="0"/>
                  </a:moveTo>
                  <a:lnTo>
                    <a:pt x="1" y="21"/>
                  </a:lnTo>
                  <a:cubicBezTo>
                    <a:pt x="1" y="14"/>
                    <a:pt x="1" y="7"/>
                    <a:pt x="1"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41"/>
            <p:cNvSpPr/>
            <p:nvPr/>
          </p:nvSpPr>
          <p:spPr>
            <a:xfrm>
              <a:off x="5583156" y="3611876"/>
              <a:ext cx="182" cy="500"/>
            </a:xfrm>
            <a:custGeom>
              <a:rect b="b" l="l" r="r" t="t"/>
              <a:pathLst>
                <a:path extrusionOk="0" h="22" w="8">
                  <a:moveTo>
                    <a:pt x="0" y="1"/>
                  </a:moveTo>
                  <a:cubicBezTo>
                    <a:pt x="0" y="8"/>
                    <a:pt x="4" y="15"/>
                    <a:pt x="7" y="22"/>
                  </a:cubicBezTo>
                  <a:cubicBezTo>
                    <a:pt x="4" y="15"/>
                    <a:pt x="4" y="8"/>
                    <a:pt x="0"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41"/>
            <p:cNvSpPr/>
            <p:nvPr/>
          </p:nvSpPr>
          <p:spPr>
            <a:xfrm>
              <a:off x="5582679" y="3606719"/>
              <a:ext cx="23" cy="500"/>
            </a:xfrm>
            <a:custGeom>
              <a:rect b="b" l="l" r="r" t="t"/>
              <a:pathLst>
                <a:path extrusionOk="0" h="22" w="1">
                  <a:moveTo>
                    <a:pt x="0" y="0"/>
                  </a:moveTo>
                  <a:lnTo>
                    <a:pt x="0" y="2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41"/>
            <p:cNvSpPr/>
            <p:nvPr/>
          </p:nvSpPr>
          <p:spPr>
            <a:xfrm>
              <a:off x="5582679" y="3607741"/>
              <a:ext cx="23" cy="500"/>
            </a:xfrm>
            <a:custGeom>
              <a:rect b="b" l="l" r="r" t="t"/>
              <a:pathLst>
                <a:path extrusionOk="0" h="22" w="1">
                  <a:moveTo>
                    <a:pt x="0" y="1"/>
                  </a:moveTo>
                  <a:lnTo>
                    <a:pt x="0" y="22"/>
                  </a:lnTo>
                  <a:cubicBezTo>
                    <a:pt x="0" y="15"/>
                    <a:pt x="0" y="8"/>
                    <a:pt x="0"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41"/>
            <p:cNvSpPr/>
            <p:nvPr/>
          </p:nvSpPr>
          <p:spPr>
            <a:xfrm>
              <a:off x="5582679" y="3604811"/>
              <a:ext cx="23" cy="409"/>
            </a:xfrm>
            <a:custGeom>
              <a:rect b="b" l="l" r="r" t="t"/>
              <a:pathLst>
                <a:path extrusionOk="0" h="18" w="1">
                  <a:moveTo>
                    <a:pt x="0" y="0"/>
                  </a:moveTo>
                  <a:lnTo>
                    <a:pt x="0" y="18"/>
                  </a:lnTo>
                  <a:cubicBezTo>
                    <a:pt x="0" y="11"/>
                    <a:pt x="0" y="7"/>
                    <a:pt x="0"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41"/>
            <p:cNvSpPr/>
            <p:nvPr/>
          </p:nvSpPr>
          <p:spPr>
            <a:xfrm>
              <a:off x="5584110" y="3614989"/>
              <a:ext cx="182" cy="500"/>
            </a:xfrm>
            <a:custGeom>
              <a:rect b="b" l="l" r="r" t="t"/>
              <a:pathLst>
                <a:path extrusionOk="0" h="22" w="8">
                  <a:moveTo>
                    <a:pt x="0" y="0"/>
                  </a:moveTo>
                  <a:cubicBezTo>
                    <a:pt x="4" y="7"/>
                    <a:pt x="4" y="14"/>
                    <a:pt x="7" y="21"/>
                  </a:cubicBezTo>
                  <a:cubicBezTo>
                    <a:pt x="4" y="14"/>
                    <a:pt x="4" y="7"/>
                    <a:pt x="0"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41"/>
            <p:cNvSpPr/>
            <p:nvPr/>
          </p:nvSpPr>
          <p:spPr>
            <a:xfrm>
              <a:off x="5583701" y="3613944"/>
              <a:ext cx="182" cy="500"/>
            </a:xfrm>
            <a:custGeom>
              <a:rect b="b" l="l" r="r" t="t"/>
              <a:pathLst>
                <a:path extrusionOk="0" h="22" w="8">
                  <a:moveTo>
                    <a:pt x="1" y="1"/>
                  </a:moveTo>
                  <a:cubicBezTo>
                    <a:pt x="4" y="8"/>
                    <a:pt x="4" y="15"/>
                    <a:pt x="8" y="22"/>
                  </a:cubicBezTo>
                  <a:cubicBezTo>
                    <a:pt x="8" y="15"/>
                    <a:pt x="4" y="8"/>
                    <a:pt x="1"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41"/>
            <p:cNvSpPr/>
            <p:nvPr/>
          </p:nvSpPr>
          <p:spPr>
            <a:xfrm>
              <a:off x="5583383" y="3612921"/>
              <a:ext cx="182" cy="500"/>
            </a:xfrm>
            <a:custGeom>
              <a:rect b="b" l="l" r="r" t="t"/>
              <a:pathLst>
                <a:path extrusionOk="0" h="22" w="8">
                  <a:moveTo>
                    <a:pt x="1" y="0"/>
                  </a:moveTo>
                  <a:cubicBezTo>
                    <a:pt x="1" y="7"/>
                    <a:pt x="4" y="14"/>
                    <a:pt x="8" y="21"/>
                  </a:cubicBezTo>
                  <a:cubicBezTo>
                    <a:pt x="8" y="14"/>
                    <a:pt x="4" y="7"/>
                    <a:pt x="1"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41"/>
            <p:cNvSpPr/>
            <p:nvPr/>
          </p:nvSpPr>
          <p:spPr>
            <a:xfrm>
              <a:off x="5536377" y="3567733"/>
              <a:ext cx="500" cy="23"/>
            </a:xfrm>
            <a:custGeom>
              <a:rect b="b" l="l" r="r" t="t"/>
              <a:pathLst>
                <a:path extrusionOk="0" h="1" w="22">
                  <a:moveTo>
                    <a:pt x="22" y="1"/>
                  </a:moveTo>
                  <a:lnTo>
                    <a:pt x="1" y="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41"/>
            <p:cNvSpPr/>
            <p:nvPr/>
          </p:nvSpPr>
          <p:spPr>
            <a:xfrm>
              <a:off x="5537581" y="3567665"/>
              <a:ext cx="409" cy="23"/>
            </a:xfrm>
            <a:custGeom>
              <a:rect b="b" l="l" r="r" t="t"/>
              <a:pathLst>
                <a:path extrusionOk="0" h="1" w="18">
                  <a:moveTo>
                    <a:pt x="0" y="0"/>
                  </a:moveTo>
                  <a:lnTo>
                    <a:pt x="18" y="0"/>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41"/>
            <p:cNvSpPr/>
            <p:nvPr/>
          </p:nvSpPr>
          <p:spPr>
            <a:xfrm>
              <a:off x="5582747" y="3602902"/>
              <a:ext cx="23" cy="409"/>
            </a:xfrm>
            <a:custGeom>
              <a:rect b="b" l="l" r="r" t="t"/>
              <a:pathLst>
                <a:path extrusionOk="0" h="18" w="1">
                  <a:moveTo>
                    <a:pt x="1" y="0"/>
                  </a:moveTo>
                  <a:lnTo>
                    <a:pt x="1" y="18"/>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41"/>
            <p:cNvSpPr/>
            <p:nvPr/>
          </p:nvSpPr>
          <p:spPr>
            <a:xfrm>
              <a:off x="5582838" y="3602016"/>
              <a:ext cx="23" cy="432"/>
            </a:xfrm>
            <a:custGeom>
              <a:rect b="b" l="l" r="r" t="t"/>
              <a:pathLst>
                <a:path extrusionOk="0" h="19" w="1">
                  <a:moveTo>
                    <a:pt x="0" y="1"/>
                  </a:moveTo>
                  <a:lnTo>
                    <a:pt x="0" y="18"/>
                  </a:lnTo>
                  <a:cubicBezTo>
                    <a:pt x="0" y="11"/>
                    <a:pt x="0" y="4"/>
                    <a:pt x="0"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41"/>
            <p:cNvSpPr/>
            <p:nvPr/>
          </p:nvSpPr>
          <p:spPr>
            <a:xfrm>
              <a:off x="5582679" y="3605765"/>
              <a:ext cx="23" cy="500"/>
            </a:xfrm>
            <a:custGeom>
              <a:rect b="b" l="l" r="r" t="t"/>
              <a:pathLst>
                <a:path extrusionOk="0" h="22" w="1">
                  <a:moveTo>
                    <a:pt x="0" y="21"/>
                  </a:moveTo>
                  <a:lnTo>
                    <a:pt x="0" y="0"/>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41"/>
            <p:cNvSpPr/>
            <p:nvPr/>
          </p:nvSpPr>
          <p:spPr>
            <a:xfrm>
              <a:off x="5582906" y="3601153"/>
              <a:ext cx="23" cy="409"/>
            </a:xfrm>
            <a:custGeom>
              <a:rect b="b" l="l" r="r" t="t"/>
              <a:pathLst>
                <a:path extrusionOk="0" h="18" w="1">
                  <a:moveTo>
                    <a:pt x="1" y="0"/>
                  </a:moveTo>
                  <a:lnTo>
                    <a:pt x="1" y="18"/>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41"/>
            <p:cNvSpPr/>
            <p:nvPr/>
          </p:nvSpPr>
          <p:spPr>
            <a:xfrm>
              <a:off x="5538695" y="3567506"/>
              <a:ext cx="341" cy="91"/>
            </a:xfrm>
            <a:custGeom>
              <a:rect b="b" l="l" r="r" t="t"/>
              <a:pathLst>
                <a:path extrusionOk="0" h="4" w="15">
                  <a:moveTo>
                    <a:pt x="0" y="4"/>
                  </a:moveTo>
                  <a:lnTo>
                    <a:pt x="14" y="0"/>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41"/>
            <p:cNvSpPr/>
            <p:nvPr/>
          </p:nvSpPr>
          <p:spPr>
            <a:xfrm>
              <a:off x="5395450" y="3906408"/>
              <a:ext cx="2635" cy="504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41"/>
            <p:cNvSpPr/>
            <p:nvPr/>
          </p:nvSpPr>
          <p:spPr>
            <a:xfrm>
              <a:off x="5334835" y="3455818"/>
              <a:ext cx="247390" cy="441866"/>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41"/>
            <p:cNvSpPr/>
            <p:nvPr/>
          </p:nvSpPr>
          <p:spPr>
            <a:xfrm>
              <a:off x="5394814" y="3917473"/>
              <a:ext cx="41145" cy="28195"/>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41"/>
            <p:cNvSpPr/>
            <p:nvPr/>
          </p:nvSpPr>
          <p:spPr>
            <a:xfrm>
              <a:off x="5574637" y="3503960"/>
              <a:ext cx="5430" cy="409"/>
            </a:xfrm>
            <a:custGeom>
              <a:rect b="b" l="l" r="r" t="t"/>
              <a:pathLst>
                <a:path extrusionOk="0" h="18" w="239">
                  <a:moveTo>
                    <a:pt x="1" y="0"/>
                  </a:moveTo>
                  <a:lnTo>
                    <a:pt x="1" y="0"/>
                  </a:lnTo>
                  <a:cubicBezTo>
                    <a:pt x="165" y="0"/>
                    <a:pt x="221" y="11"/>
                    <a:pt x="239" y="18"/>
                  </a:cubicBezTo>
                  <a:cubicBezTo>
                    <a:pt x="221" y="11"/>
                    <a:pt x="169" y="0"/>
                    <a:pt x="1"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41"/>
            <p:cNvSpPr/>
            <p:nvPr/>
          </p:nvSpPr>
          <p:spPr>
            <a:xfrm>
              <a:off x="5574250" y="3503960"/>
              <a:ext cx="23" cy="23"/>
            </a:xfrm>
            <a:custGeom>
              <a:rect b="b" l="l" r="r" t="t"/>
              <a:pathLst>
                <a:path extrusionOk="0" h="1" w="1">
                  <a:moveTo>
                    <a:pt x="0" y="0"/>
                  </a:move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41"/>
            <p:cNvSpPr/>
            <p:nvPr/>
          </p:nvSpPr>
          <p:spPr>
            <a:xfrm>
              <a:off x="5542421" y="3531791"/>
              <a:ext cx="21265" cy="243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41"/>
            <p:cNvSpPr/>
            <p:nvPr/>
          </p:nvSpPr>
          <p:spPr>
            <a:xfrm>
              <a:off x="5532560" y="3565824"/>
              <a:ext cx="1227" cy="1386"/>
            </a:xfrm>
            <a:custGeom>
              <a:rect b="b" l="l" r="r" t="t"/>
              <a:pathLst>
                <a:path extrusionOk="0" h="61" w="54">
                  <a:moveTo>
                    <a:pt x="53" y="1"/>
                  </a:moveTo>
                  <a:lnTo>
                    <a:pt x="1" y="60"/>
                  </a:lnTo>
                  <a:lnTo>
                    <a:pt x="8" y="60"/>
                  </a:lnTo>
                  <a:cubicBezTo>
                    <a:pt x="22" y="43"/>
                    <a:pt x="36" y="22"/>
                    <a:pt x="53"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41"/>
            <p:cNvSpPr/>
            <p:nvPr/>
          </p:nvSpPr>
          <p:spPr>
            <a:xfrm>
              <a:off x="5581793" y="3513502"/>
              <a:ext cx="182" cy="1840"/>
            </a:xfrm>
            <a:custGeom>
              <a:rect b="b" l="l" r="r" t="t"/>
              <a:pathLst>
                <a:path extrusionOk="0" h="81" w="8">
                  <a:moveTo>
                    <a:pt x="8" y="81"/>
                  </a:moveTo>
                  <a:cubicBezTo>
                    <a:pt x="8" y="56"/>
                    <a:pt x="4" y="28"/>
                    <a:pt x="1" y="0"/>
                  </a:cubicBezTo>
                  <a:cubicBezTo>
                    <a:pt x="4" y="28"/>
                    <a:pt x="8" y="56"/>
                    <a:pt x="8" y="8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41"/>
            <p:cNvSpPr/>
            <p:nvPr/>
          </p:nvSpPr>
          <p:spPr>
            <a:xfrm>
              <a:off x="5581634" y="3511344"/>
              <a:ext cx="182" cy="2022"/>
            </a:xfrm>
            <a:custGeom>
              <a:rect b="b" l="l" r="r" t="t"/>
              <a:pathLst>
                <a:path extrusionOk="0" h="89" w="8">
                  <a:moveTo>
                    <a:pt x="8" y="88"/>
                  </a:moveTo>
                  <a:cubicBezTo>
                    <a:pt x="8" y="57"/>
                    <a:pt x="4" y="29"/>
                    <a:pt x="1" y="1"/>
                  </a:cubicBezTo>
                  <a:cubicBezTo>
                    <a:pt x="4" y="29"/>
                    <a:pt x="8" y="57"/>
                    <a:pt x="8" y="88"/>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41"/>
            <p:cNvSpPr/>
            <p:nvPr/>
          </p:nvSpPr>
          <p:spPr>
            <a:xfrm>
              <a:off x="5581316" y="3509117"/>
              <a:ext cx="114" cy="818"/>
            </a:xfrm>
            <a:custGeom>
              <a:rect b="b" l="l" r="r" t="t"/>
              <a:pathLst>
                <a:path extrusionOk="0" h="36" w="5">
                  <a:moveTo>
                    <a:pt x="1" y="1"/>
                  </a:moveTo>
                  <a:cubicBezTo>
                    <a:pt x="1" y="11"/>
                    <a:pt x="4" y="22"/>
                    <a:pt x="4" y="36"/>
                  </a:cubicBezTo>
                  <a:cubicBezTo>
                    <a:pt x="4" y="22"/>
                    <a:pt x="4" y="11"/>
                    <a:pt x="1"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41"/>
            <p:cNvSpPr/>
            <p:nvPr/>
          </p:nvSpPr>
          <p:spPr>
            <a:xfrm>
              <a:off x="5581634" y="3511185"/>
              <a:ext cx="23" cy="23"/>
            </a:xfrm>
            <a:custGeom>
              <a:rect b="b" l="l" r="r" t="t"/>
              <a:pathLst>
                <a:path extrusionOk="0" h="1" w="1">
                  <a:moveTo>
                    <a:pt x="1" y="1"/>
                  </a:move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41"/>
            <p:cNvSpPr/>
            <p:nvPr/>
          </p:nvSpPr>
          <p:spPr>
            <a:xfrm>
              <a:off x="5567162" y="3525975"/>
              <a:ext cx="6225" cy="3203"/>
            </a:xfrm>
            <a:custGeom>
              <a:rect b="b" l="l" r="r" t="t"/>
              <a:pathLst>
                <a:path extrusionOk="0" h="141" w="274">
                  <a:moveTo>
                    <a:pt x="0" y="141"/>
                  </a:moveTo>
                  <a:cubicBezTo>
                    <a:pt x="88" y="88"/>
                    <a:pt x="179" y="43"/>
                    <a:pt x="274" y="1"/>
                  </a:cubicBezTo>
                  <a:cubicBezTo>
                    <a:pt x="179" y="43"/>
                    <a:pt x="88" y="88"/>
                    <a:pt x="0" y="14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41"/>
            <p:cNvSpPr/>
            <p:nvPr/>
          </p:nvSpPr>
          <p:spPr>
            <a:xfrm>
              <a:off x="5530970" y="3569959"/>
              <a:ext cx="23" cy="114"/>
            </a:xfrm>
            <a:custGeom>
              <a:rect b="b" l="l" r="r" t="t"/>
              <a:pathLst>
                <a:path extrusionOk="0" h="5" w="1">
                  <a:moveTo>
                    <a:pt x="1" y="1"/>
                  </a:moveTo>
                  <a:lnTo>
                    <a:pt x="1" y="4"/>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41"/>
            <p:cNvSpPr/>
            <p:nvPr/>
          </p:nvSpPr>
          <p:spPr>
            <a:xfrm>
              <a:off x="5526290" y="3620305"/>
              <a:ext cx="23" cy="182"/>
            </a:xfrm>
            <a:custGeom>
              <a:rect b="b" l="l" r="r" t="t"/>
              <a:pathLst>
                <a:path extrusionOk="0" h="8" w="1">
                  <a:moveTo>
                    <a:pt x="0" y="1"/>
                  </a:moveTo>
                  <a:lnTo>
                    <a:pt x="0" y="8"/>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41"/>
            <p:cNvSpPr/>
            <p:nvPr/>
          </p:nvSpPr>
          <p:spPr>
            <a:xfrm>
              <a:off x="5526449" y="3619669"/>
              <a:ext cx="23" cy="23"/>
            </a:xfrm>
            <a:custGeom>
              <a:rect b="b" l="l" r="r" t="t"/>
              <a:pathLst>
                <a:path extrusionOk="0" h="1" w="1">
                  <a:moveTo>
                    <a:pt x="0" y="1"/>
                  </a:move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41"/>
            <p:cNvSpPr/>
            <p:nvPr/>
          </p:nvSpPr>
          <p:spPr>
            <a:xfrm>
              <a:off x="5526449" y="3619283"/>
              <a:ext cx="23" cy="23"/>
            </a:xfrm>
            <a:custGeom>
              <a:rect b="b" l="l" r="r" t="t"/>
              <a:pathLst>
                <a:path extrusionOk="0" h="1" w="1">
                  <a:moveTo>
                    <a:pt x="0" y="0"/>
                  </a:move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41"/>
            <p:cNvSpPr/>
            <p:nvPr/>
          </p:nvSpPr>
          <p:spPr>
            <a:xfrm>
              <a:off x="5530334" y="3571959"/>
              <a:ext cx="23" cy="250"/>
            </a:xfrm>
            <a:custGeom>
              <a:rect b="b" l="l" r="r" t="t"/>
              <a:pathLst>
                <a:path extrusionOk="0" h="11" w="1">
                  <a:moveTo>
                    <a:pt x="1" y="0"/>
                  </a:moveTo>
                  <a:lnTo>
                    <a:pt x="1" y="1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41"/>
            <p:cNvSpPr/>
            <p:nvPr/>
          </p:nvSpPr>
          <p:spPr>
            <a:xfrm>
              <a:off x="5526040" y="3621032"/>
              <a:ext cx="23" cy="91"/>
            </a:xfrm>
            <a:custGeom>
              <a:rect b="b" l="l" r="r" t="t"/>
              <a:pathLst>
                <a:path extrusionOk="0" h="4" w="1">
                  <a:moveTo>
                    <a:pt x="1" y="4"/>
                  </a:moveTo>
                  <a:lnTo>
                    <a:pt x="1" y="0"/>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41"/>
            <p:cNvSpPr/>
            <p:nvPr/>
          </p:nvSpPr>
          <p:spPr>
            <a:xfrm>
              <a:off x="5309389" y="3399929"/>
              <a:ext cx="102850" cy="554781"/>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41"/>
            <p:cNvSpPr/>
            <p:nvPr/>
          </p:nvSpPr>
          <p:spPr>
            <a:xfrm>
              <a:off x="5404038" y="3946281"/>
              <a:ext cx="7815" cy="1431"/>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41"/>
            <p:cNvSpPr/>
            <p:nvPr/>
          </p:nvSpPr>
          <p:spPr>
            <a:xfrm>
              <a:off x="5324339" y="3777659"/>
              <a:ext cx="5816" cy="7088"/>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41"/>
            <p:cNvSpPr/>
            <p:nvPr/>
          </p:nvSpPr>
          <p:spPr>
            <a:xfrm>
              <a:off x="5308662" y="3807375"/>
              <a:ext cx="273" cy="1454"/>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41"/>
            <p:cNvSpPr/>
            <p:nvPr/>
          </p:nvSpPr>
          <p:spPr>
            <a:xfrm>
              <a:off x="5412376" y="3467836"/>
              <a:ext cx="23" cy="341"/>
            </a:xfrm>
            <a:custGeom>
              <a:rect b="b" l="l" r="r" t="t"/>
              <a:pathLst>
                <a:path extrusionOk="0" h="15" w="1">
                  <a:moveTo>
                    <a:pt x="1" y="15"/>
                  </a:moveTo>
                  <a:lnTo>
                    <a:pt x="1" y="1"/>
                  </a:lnTo>
                  <a:lnTo>
                    <a:pt x="1" y="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41"/>
            <p:cNvSpPr/>
            <p:nvPr/>
          </p:nvSpPr>
          <p:spPr>
            <a:xfrm>
              <a:off x="5410944" y="3476424"/>
              <a:ext cx="114" cy="500"/>
            </a:xfrm>
            <a:custGeom>
              <a:rect b="b" l="l" r="r" t="t"/>
              <a:pathLst>
                <a:path extrusionOk="0" h="22" w="5">
                  <a:moveTo>
                    <a:pt x="4" y="1"/>
                  </a:moveTo>
                  <a:lnTo>
                    <a:pt x="1" y="22"/>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41"/>
            <p:cNvSpPr/>
            <p:nvPr/>
          </p:nvSpPr>
          <p:spPr>
            <a:xfrm>
              <a:off x="5411103" y="3475561"/>
              <a:ext cx="182" cy="727"/>
            </a:xfrm>
            <a:custGeom>
              <a:rect b="b" l="l" r="r" t="t"/>
              <a:pathLst>
                <a:path extrusionOk="0" h="32" w="8">
                  <a:moveTo>
                    <a:pt x="8" y="0"/>
                  </a:moveTo>
                  <a:cubicBezTo>
                    <a:pt x="4" y="11"/>
                    <a:pt x="1" y="21"/>
                    <a:pt x="1" y="32"/>
                  </a:cubicBezTo>
                  <a:cubicBezTo>
                    <a:pt x="1" y="21"/>
                    <a:pt x="4" y="11"/>
                    <a:pt x="8"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41"/>
            <p:cNvSpPr/>
            <p:nvPr/>
          </p:nvSpPr>
          <p:spPr>
            <a:xfrm>
              <a:off x="5410785" y="3477060"/>
              <a:ext cx="114" cy="341"/>
            </a:xfrm>
            <a:custGeom>
              <a:rect b="b" l="l" r="r" t="t"/>
              <a:pathLst>
                <a:path extrusionOk="0" h="15" w="5">
                  <a:moveTo>
                    <a:pt x="4" y="1"/>
                  </a:moveTo>
                  <a:lnTo>
                    <a:pt x="1" y="15"/>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41"/>
            <p:cNvSpPr/>
            <p:nvPr/>
          </p:nvSpPr>
          <p:spPr>
            <a:xfrm>
              <a:off x="5410467" y="3478105"/>
              <a:ext cx="114" cy="341"/>
            </a:xfrm>
            <a:custGeom>
              <a:rect b="b" l="l" r="r" t="t"/>
              <a:pathLst>
                <a:path extrusionOk="0" h="15" w="5">
                  <a:moveTo>
                    <a:pt x="4" y="0"/>
                  </a:moveTo>
                  <a:lnTo>
                    <a:pt x="1" y="14"/>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41"/>
            <p:cNvSpPr/>
            <p:nvPr/>
          </p:nvSpPr>
          <p:spPr>
            <a:xfrm>
              <a:off x="5394405" y="3499893"/>
              <a:ext cx="3135" cy="10678"/>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41"/>
            <p:cNvSpPr/>
            <p:nvPr/>
          </p:nvSpPr>
          <p:spPr>
            <a:xfrm>
              <a:off x="5410626" y="3477697"/>
              <a:ext cx="114" cy="273"/>
            </a:xfrm>
            <a:custGeom>
              <a:rect b="b" l="l" r="r" t="t"/>
              <a:pathLst>
                <a:path extrusionOk="0" h="12" w="5">
                  <a:moveTo>
                    <a:pt x="4" y="1"/>
                  </a:moveTo>
                  <a:lnTo>
                    <a:pt x="1" y="1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41"/>
            <p:cNvSpPr/>
            <p:nvPr/>
          </p:nvSpPr>
          <p:spPr>
            <a:xfrm>
              <a:off x="5412058" y="3469745"/>
              <a:ext cx="114" cy="977"/>
            </a:xfrm>
            <a:custGeom>
              <a:rect b="b" l="l" r="r" t="t"/>
              <a:pathLst>
                <a:path extrusionOk="0" h="43" w="5">
                  <a:moveTo>
                    <a:pt x="4" y="1"/>
                  </a:moveTo>
                  <a:cubicBezTo>
                    <a:pt x="4" y="15"/>
                    <a:pt x="1" y="29"/>
                    <a:pt x="1" y="43"/>
                  </a:cubicBezTo>
                  <a:cubicBezTo>
                    <a:pt x="1" y="29"/>
                    <a:pt x="4" y="15"/>
                    <a:pt x="4"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41"/>
            <p:cNvSpPr/>
            <p:nvPr/>
          </p:nvSpPr>
          <p:spPr>
            <a:xfrm>
              <a:off x="5392974" y="3945690"/>
              <a:ext cx="341" cy="500"/>
            </a:xfrm>
            <a:custGeom>
              <a:rect b="b" l="l" r="r" t="t"/>
              <a:pathLst>
                <a:path extrusionOk="0" h="22" w="15">
                  <a:moveTo>
                    <a:pt x="15" y="22"/>
                  </a:moveTo>
                  <a:cubicBezTo>
                    <a:pt x="8" y="15"/>
                    <a:pt x="4" y="8"/>
                    <a:pt x="1" y="1"/>
                  </a:cubicBezTo>
                  <a:cubicBezTo>
                    <a:pt x="4" y="8"/>
                    <a:pt x="8" y="15"/>
                    <a:pt x="15" y="22"/>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41"/>
            <p:cNvSpPr/>
            <p:nvPr/>
          </p:nvSpPr>
          <p:spPr>
            <a:xfrm>
              <a:off x="5354396" y="3895276"/>
              <a:ext cx="1772" cy="250"/>
            </a:xfrm>
            <a:custGeom>
              <a:rect b="b" l="l" r="r" t="t"/>
              <a:pathLst>
                <a:path extrusionOk="0" h="11" w="78">
                  <a:moveTo>
                    <a:pt x="78" y="7"/>
                  </a:moveTo>
                  <a:lnTo>
                    <a:pt x="78" y="7"/>
                  </a:lnTo>
                  <a:cubicBezTo>
                    <a:pt x="53" y="11"/>
                    <a:pt x="25" y="7"/>
                    <a:pt x="1" y="0"/>
                  </a:cubicBezTo>
                  <a:cubicBezTo>
                    <a:pt x="25" y="7"/>
                    <a:pt x="53" y="11"/>
                    <a:pt x="78" y="7"/>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41"/>
            <p:cNvSpPr/>
            <p:nvPr/>
          </p:nvSpPr>
          <p:spPr>
            <a:xfrm>
              <a:off x="5411899" y="3471108"/>
              <a:ext cx="114" cy="568"/>
            </a:xfrm>
            <a:custGeom>
              <a:rect b="b" l="l" r="r" t="t"/>
              <a:pathLst>
                <a:path extrusionOk="0" h="25" w="5">
                  <a:moveTo>
                    <a:pt x="4" y="0"/>
                  </a:moveTo>
                  <a:lnTo>
                    <a:pt x="1" y="25"/>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41"/>
            <p:cNvSpPr/>
            <p:nvPr/>
          </p:nvSpPr>
          <p:spPr>
            <a:xfrm>
              <a:off x="5395291" y="3946576"/>
              <a:ext cx="23" cy="23"/>
            </a:xfrm>
            <a:custGeom>
              <a:rect b="b" l="l" r="r" t="t"/>
              <a:pathLst>
                <a:path extrusionOk="0" h="1" w="1">
                  <a:moveTo>
                    <a:pt x="0" y="0"/>
                  </a:move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41"/>
            <p:cNvSpPr/>
            <p:nvPr/>
          </p:nvSpPr>
          <p:spPr>
            <a:xfrm>
              <a:off x="5411740" y="3472130"/>
              <a:ext cx="114" cy="500"/>
            </a:xfrm>
            <a:custGeom>
              <a:rect b="b" l="l" r="r" t="t"/>
              <a:pathLst>
                <a:path extrusionOk="0" h="22" w="5">
                  <a:moveTo>
                    <a:pt x="4" y="1"/>
                  </a:moveTo>
                  <a:lnTo>
                    <a:pt x="1" y="22"/>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41"/>
            <p:cNvSpPr/>
            <p:nvPr/>
          </p:nvSpPr>
          <p:spPr>
            <a:xfrm>
              <a:off x="5408400" y="3946167"/>
              <a:ext cx="1068" cy="114"/>
            </a:xfrm>
            <a:custGeom>
              <a:rect b="b" l="l" r="r" t="t"/>
              <a:pathLst>
                <a:path extrusionOk="0" h="5" w="47">
                  <a:moveTo>
                    <a:pt x="1" y="1"/>
                  </a:moveTo>
                  <a:lnTo>
                    <a:pt x="46" y="4"/>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41"/>
            <p:cNvSpPr/>
            <p:nvPr/>
          </p:nvSpPr>
          <p:spPr>
            <a:xfrm>
              <a:off x="5412217" y="3468722"/>
              <a:ext cx="114" cy="500"/>
            </a:xfrm>
            <a:custGeom>
              <a:rect b="b" l="l" r="r" t="t"/>
              <a:pathLst>
                <a:path extrusionOk="0" h="22" w="5">
                  <a:moveTo>
                    <a:pt x="4" y="0"/>
                  </a:moveTo>
                  <a:lnTo>
                    <a:pt x="1" y="2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41"/>
            <p:cNvSpPr/>
            <p:nvPr/>
          </p:nvSpPr>
          <p:spPr>
            <a:xfrm>
              <a:off x="5354328" y="3797765"/>
              <a:ext cx="250" cy="1772"/>
            </a:xfrm>
            <a:custGeom>
              <a:rect b="b" l="l" r="r" t="t"/>
              <a:pathLst>
                <a:path extrusionOk="0" h="78" w="11">
                  <a:moveTo>
                    <a:pt x="0" y="77"/>
                  </a:moveTo>
                  <a:cubicBezTo>
                    <a:pt x="0" y="49"/>
                    <a:pt x="4" y="25"/>
                    <a:pt x="11" y="0"/>
                  </a:cubicBezTo>
                  <a:cubicBezTo>
                    <a:pt x="4" y="25"/>
                    <a:pt x="0" y="49"/>
                    <a:pt x="0" y="77"/>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41"/>
            <p:cNvSpPr/>
            <p:nvPr/>
          </p:nvSpPr>
          <p:spPr>
            <a:xfrm>
              <a:off x="5361394" y="3775500"/>
              <a:ext cx="114" cy="409"/>
            </a:xfrm>
            <a:custGeom>
              <a:rect b="b" l="l" r="r" t="t"/>
              <a:pathLst>
                <a:path extrusionOk="0" h="18" w="5">
                  <a:moveTo>
                    <a:pt x="1" y="18"/>
                  </a:moveTo>
                  <a:lnTo>
                    <a:pt x="1" y="18"/>
                  </a:lnTo>
                  <a:cubicBezTo>
                    <a:pt x="4" y="11"/>
                    <a:pt x="4" y="7"/>
                    <a:pt x="4" y="0"/>
                  </a:cubicBezTo>
                  <a:cubicBezTo>
                    <a:pt x="4" y="7"/>
                    <a:pt x="4" y="11"/>
                    <a:pt x="1" y="18"/>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41"/>
            <p:cNvSpPr/>
            <p:nvPr/>
          </p:nvSpPr>
          <p:spPr>
            <a:xfrm>
              <a:off x="5352897" y="3771365"/>
              <a:ext cx="6543" cy="2885"/>
            </a:xfrm>
            <a:custGeom>
              <a:rect b="b" l="l" r="r" t="t"/>
              <a:pathLst>
                <a:path extrusionOk="0" h="127" w="288">
                  <a:moveTo>
                    <a:pt x="287" y="91"/>
                  </a:moveTo>
                  <a:cubicBezTo>
                    <a:pt x="168" y="126"/>
                    <a:pt x="56" y="91"/>
                    <a:pt x="0" y="0"/>
                  </a:cubicBezTo>
                  <a:cubicBezTo>
                    <a:pt x="56" y="91"/>
                    <a:pt x="168" y="126"/>
                    <a:pt x="287" y="9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41"/>
            <p:cNvSpPr/>
            <p:nvPr/>
          </p:nvSpPr>
          <p:spPr>
            <a:xfrm>
              <a:off x="5411263" y="3474766"/>
              <a:ext cx="182" cy="568"/>
            </a:xfrm>
            <a:custGeom>
              <a:rect b="b" l="l" r="r" t="t"/>
              <a:pathLst>
                <a:path extrusionOk="0" h="25" w="8">
                  <a:moveTo>
                    <a:pt x="8" y="0"/>
                  </a:moveTo>
                  <a:lnTo>
                    <a:pt x="1" y="25"/>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41"/>
            <p:cNvSpPr/>
            <p:nvPr/>
          </p:nvSpPr>
          <p:spPr>
            <a:xfrm>
              <a:off x="5411671" y="3473085"/>
              <a:ext cx="91" cy="500"/>
            </a:xfrm>
            <a:custGeom>
              <a:rect b="b" l="l" r="r" t="t"/>
              <a:pathLst>
                <a:path extrusionOk="0" h="22" w="4">
                  <a:moveTo>
                    <a:pt x="4" y="1"/>
                  </a:moveTo>
                  <a:lnTo>
                    <a:pt x="0" y="22"/>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41"/>
            <p:cNvSpPr/>
            <p:nvPr/>
          </p:nvSpPr>
          <p:spPr>
            <a:xfrm>
              <a:off x="5409672" y="3946258"/>
              <a:ext cx="750" cy="91"/>
            </a:xfrm>
            <a:custGeom>
              <a:rect b="b" l="l" r="r" t="t"/>
              <a:pathLst>
                <a:path extrusionOk="0" h="4" w="33">
                  <a:moveTo>
                    <a:pt x="1" y="0"/>
                  </a:moveTo>
                  <a:lnTo>
                    <a:pt x="32" y="4"/>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41"/>
            <p:cNvSpPr/>
            <p:nvPr/>
          </p:nvSpPr>
          <p:spPr>
            <a:xfrm>
              <a:off x="5411422" y="3473971"/>
              <a:ext cx="182" cy="500"/>
            </a:xfrm>
            <a:custGeom>
              <a:rect b="b" l="l" r="r" t="t"/>
              <a:pathLst>
                <a:path extrusionOk="0" h="22" w="8">
                  <a:moveTo>
                    <a:pt x="8" y="0"/>
                  </a:moveTo>
                  <a:lnTo>
                    <a:pt x="1" y="2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41"/>
            <p:cNvSpPr/>
            <p:nvPr/>
          </p:nvSpPr>
          <p:spPr>
            <a:xfrm>
              <a:off x="5365142" y="3683237"/>
              <a:ext cx="341" cy="1999"/>
            </a:xfrm>
            <a:custGeom>
              <a:rect b="b" l="l" r="r" t="t"/>
              <a:pathLst>
                <a:path extrusionOk="0" h="88" w="15">
                  <a:moveTo>
                    <a:pt x="7" y="88"/>
                  </a:moveTo>
                  <a:cubicBezTo>
                    <a:pt x="14" y="60"/>
                    <a:pt x="14" y="28"/>
                    <a:pt x="0" y="0"/>
                  </a:cubicBezTo>
                  <a:cubicBezTo>
                    <a:pt x="14" y="28"/>
                    <a:pt x="14" y="60"/>
                    <a:pt x="7" y="88"/>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41"/>
            <p:cNvSpPr/>
            <p:nvPr/>
          </p:nvSpPr>
          <p:spPr>
            <a:xfrm>
              <a:off x="5391315" y="3905454"/>
              <a:ext cx="1681" cy="40258"/>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41"/>
            <p:cNvSpPr/>
            <p:nvPr/>
          </p:nvSpPr>
          <p:spPr>
            <a:xfrm>
              <a:off x="5380001" y="3895980"/>
              <a:ext cx="182" cy="114"/>
            </a:xfrm>
            <a:custGeom>
              <a:rect b="b" l="l" r="r" t="t"/>
              <a:pathLst>
                <a:path extrusionOk="0" h="5" w="8">
                  <a:moveTo>
                    <a:pt x="1" y="1"/>
                  </a:moveTo>
                  <a:lnTo>
                    <a:pt x="8" y="4"/>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41"/>
            <p:cNvSpPr/>
            <p:nvPr/>
          </p:nvSpPr>
          <p:spPr>
            <a:xfrm>
              <a:off x="5382318" y="3897412"/>
              <a:ext cx="114" cy="114"/>
            </a:xfrm>
            <a:custGeom>
              <a:rect b="b" l="l" r="r" t="t"/>
              <a:pathLst>
                <a:path extrusionOk="0" h="5" w="5">
                  <a:moveTo>
                    <a:pt x="4" y="4"/>
                  </a:moveTo>
                  <a:lnTo>
                    <a:pt x="1" y="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41"/>
            <p:cNvSpPr/>
            <p:nvPr/>
          </p:nvSpPr>
          <p:spPr>
            <a:xfrm>
              <a:off x="5381046" y="3896616"/>
              <a:ext cx="273" cy="182"/>
            </a:xfrm>
            <a:custGeom>
              <a:rect b="b" l="l" r="r" t="t"/>
              <a:pathLst>
                <a:path extrusionOk="0" h="8" w="12">
                  <a:moveTo>
                    <a:pt x="1" y="1"/>
                  </a:moveTo>
                  <a:lnTo>
                    <a:pt x="11" y="8"/>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41"/>
            <p:cNvSpPr/>
            <p:nvPr/>
          </p:nvSpPr>
          <p:spPr>
            <a:xfrm>
              <a:off x="5378660" y="3895344"/>
              <a:ext cx="250" cy="182"/>
            </a:xfrm>
            <a:custGeom>
              <a:rect b="b" l="l" r="r" t="t"/>
              <a:pathLst>
                <a:path extrusionOk="0" h="8" w="11">
                  <a:moveTo>
                    <a:pt x="0" y="1"/>
                  </a:moveTo>
                  <a:lnTo>
                    <a:pt x="11" y="8"/>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41"/>
            <p:cNvSpPr/>
            <p:nvPr/>
          </p:nvSpPr>
          <p:spPr>
            <a:xfrm>
              <a:off x="5332359" y="3859402"/>
              <a:ext cx="2022" cy="4248"/>
            </a:xfrm>
            <a:custGeom>
              <a:rect b="b" l="l" r="r" t="t"/>
              <a:pathLst>
                <a:path extrusionOk="0" h="187" w="89">
                  <a:moveTo>
                    <a:pt x="1" y="0"/>
                  </a:moveTo>
                  <a:cubicBezTo>
                    <a:pt x="11" y="70"/>
                    <a:pt x="40" y="134"/>
                    <a:pt x="89" y="186"/>
                  </a:cubicBezTo>
                  <a:cubicBezTo>
                    <a:pt x="40" y="134"/>
                    <a:pt x="11" y="70"/>
                    <a:pt x="1"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41"/>
            <p:cNvSpPr/>
            <p:nvPr/>
          </p:nvSpPr>
          <p:spPr>
            <a:xfrm>
              <a:off x="5410717" y="3946326"/>
              <a:ext cx="568" cy="114"/>
            </a:xfrm>
            <a:custGeom>
              <a:rect b="b" l="l" r="r" t="t"/>
              <a:pathLst>
                <a:path extrusionOk="0" h="5" w="25">
                  <a:moveTo>
                    <a:pt x="0" y="1"/>
                  </a:moveTo>
                  <a:lnTo>
                    <a:pt x="25" y="4"/>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41"/>
            <p:cNvSpPr/>
            <p:nvPr/>
          </p:nvSpPr>
          <p:spPr>
            <a:xfrm>
              <a:off x="5393292" y="3946167"/>
              <a:ext cx="909" cy="432"/>
            </a:xfrm>
            <a:custGeom>
              <a:rect b="b" l="l" r="r" t="t"/>
              <a:pathLst>
                <a:path extrusionOk="0" h="19" w="40">
                  <a:moveTo>
                    <a:pt x="1" y="1"/>
                  </a:moveTo>
                  <a:cubicBezTo>
                    <a:pt x="11" y="11"/>
                    <a:pt x="25" y="15"/>
                    <a:pt x="39" y="18"/>
                  </a:cubicBezTo>
                  <a:cubicBezTo>
                    <a:pt x="25" y="15"/>
                    <a:pt x="11" y="11"/>
                    <a:pt x="1"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41"/>
            <p:cNvSpPr/>
            <p:nvPr/>
          </p:nvSpPr>
          <p:spPr>
            <a:xfrm>
              <a:off x="5394405" y="3946576"/>
              <a:ext cx="23" cy="23"/>
            </a:xfrm>
            <a:custGeom>
              <a:rect b="b" l="l" r="r" t="t"/>
              <a:pathLst>
                <a:path extrusionOk="0" h="1" w="1">
                  <a:moveTo>
                    <a:pt x="1" y="0"/>
                  </a:move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41"/>
            <p:cNvSpPr/>
            <p:nvPr/>
          </p:nvSpPr>
          <p:spPr>
            <a:xfrm>
              <a:off x="5394723" y="3946576"/>
              <a:ext cx="23" cy="23"/>
            </a:xfrm>
            <a:custGeom>
              <a:rect b="b" l="l" r="r" t="t"/>
              <a:pathLst>
                <a:path extrusionOk="0" h="1" w="1">
                  <a:moveTo>
                    <a:pt x="1" y="0"/>
                  </a:move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41"/>
            <p:cNvSpPr/>
            <p:nvPr/>
          </p:nvSpPr>
          <p:spPr>
            <a:xfrm>
              <a:off x="5411671" y="3946576"/>
              <a:ext cx="182" cy="23"/>
            </a:xfrm>
            <a:custGeom>
              <a:rect b="b" l="l" r="r" t="t"/>
              <a:pathLst>
                <a:path extrusionOk="0" h="1" w="8">
                  <a:moveTo>
                    <a:pt x="7" y="0"/>
                  </a:moveTo>
                  <a:lnTo>
                    <a:pt x="0" y="0"/>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41"/>
            <p:cNvSpPr/>
            <p:nvPr/>
          </p:nvSpPr>
          <p:spPr>
            <a:xfrm>
              <a:off x="5377388" y="3614103"/>
              <a:ext cx="1045" cy="5044"/>
            </a:xfrm>
            <a:custGeom>
              <a:rect b="b" l="l" r="r" t="t"/>
              <a:pathLst>
                <a:path extrusionOk="0" h="222" w="46">
                  <a:moveTo>
                    <a:pt x="46" y="1"/>
                  </a:moveTo>
                  <a:cubicBezTo>
                    <a:pt x="25" y="71"/>
                    <a:pt x="7" y="144"/>
                    <a:pt x="0" y="221"/>
                  </a:cubicBezTo>
                  <a:cubicBezTo>
                    <a:pt x="7" y="144"/>
                    <a:pt x="25" y="71"/>
                    <a:pt x="46"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41"/>
            <p:cNvSpPr/>
            <p:nvPr/>
          </p:nvSpPr>
          <p:spPr>
            <a:xfrm>
              <a:off x="5410240" y="3478492"/>
              <a:ext cx="182" cy="341"/>
            </a:xfrm>
            <a:custGeom>
              <a:rect b="b" l="l" r="r" t="t"/>
              <a:pathLst>
                <a:path extrusionOk="0" h="15" w="8">
                  <a:moveTo>
                    <a:pt x="7" y="1"/>
                  </a:moveTo>
                  <a:cubicBezTo>
                    <a:pt x="4" y="4"/>
                    <a:pt x="4" y="11"/>
                    <a:pt x="0" y="15"/>
                  </a:cubicBezTo>
                  <a:cubicBezTo>
                    <a:pt x="4" y="11"/>
                    <a:pt x="4" y="4"/>
                    <a:pt x="7"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41"/>
            <p:cNvSpPr/>
            <p:nvPr/>
          </p:nvSpPr>
          <p:spPr>
            <a:xfrm>
              <a:off x="5404038" y="3946122"/>
              <a:ext cx="4385" cy="68"/>
            </a:xfrm>
            <a:custGeom>
              <a:rect b="b" l="l" r="r" t="t"/>
              <a:pathLst>
                <a:path extrusionOk="0" h="3" w="193">
                  <a:moveTo>
                    <a:pt x="97" y="0"/>
                  </a:moveTo>
                  <a:cubicBezTo>
                    <a:pt x="64" y="0"/>
                    <a:pt x="32" y="1"/>
                    <a:pt x="0" y="3"/>
                  </a:cubicBezTo>
                  <a:lnTo>
                    <a:pt x="193" y="3"/>
                  </a:lnTo>
                  <a:cubicBezTo>
                    <a:pt x="161" y="1"/>
                    <a:pt x="129" y="0"/>
                    <a:pt x="97"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41"/>
            <p:cNvSpPr/>
            <p:nvPr/>
          </p:nvSpPr>
          <p:spPr>
            <a:xfrm>
              <a:off x="5371027" y="3576571"/>
              <a:ext cx="1363" cy="727"/>
            </a:xfrm>
            <a:custGeom>
              <a:rect b="b" l="l" r="r" t="t"/>
              <a:pathLst>
                <a:path extrusionOk="0" h="32" w="60">
                  <a:moveTo>
                    <a:pt x="60" y="0"/>
                  </a:moveTo>
                  <a:cubicBezTo>
                    <a:pt x="39" y="4"/>
                    <a:pt x="14" y="14"/>
                    <a:pt x="0" y="32"/>
                  </a:cubicBezTo>
                  <a:cubicBezTo>
                    <a:pt x="14" y="14"/>
                    <a:pt x="39" y="4"/>
                    <a:pt x="60"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41"/>
            <p:cNvSpPr/>
            <p:nvPr/>
          </p:nvSpPr>
          <p:spPr>
            <a:xfrm>
              <a:off x="5471082" y="3422193"/>
              <a:ext cx="103191" cy="105917"/>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41"/>
            <p:cNvSpPr/>
            <p:nvPr/>
          </p:nvSpPr>
          <p:spPr>
            <a:xfrm>
              <a:off x="5529471" y="3428714"/>
              <a:ext cx="91" cy="250"/>
            </a:xfrm>
            <a:custGeom>
              <a:rect b="b" l="l" r="r" t="t"/>
              <a:pathLst>
                <a:path extrusionOk="0" h="11" w="4">
                  <a:moveTo>
                    <a:pt x="0" y="0"/>
                  </a:moveTo>
                  <a:lnTo>
                    <a:pt x="4" y="1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41"/>
            <p:cNvSpPr/>
            <p:nvPr/>
          </p:nvSpPr>
          <p:spPr>
            <a:xfrm>
              <a:off x="5528835" y="3427601"/>
              <a:ext cx="341" cy="568"/>
            </a:xfrm>
            <a:custGeom>
              <a:rect b="b" l="l" r="r" t="t"/>
              <a:pathLst>
                <a:path extrusionOk="0" h="25" w="15">
                  <a:moveTo>
                    <a:pt x="0" y="0"/>
                  </a:moveTo>
                  <a:cubicBezTo>
                    <a:pt x="7" y="11"/>
                    <a:pt x="11" y="18"/>
                    <a:pt x="14" y="25"/>
                  </a:cubicBezTo>
                  <a:cubicBezTo>
                    <a:pt x="11" y="18"/>
                    <a:pt x="7" y="11"/>
                    <a:pt x="0"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41"/>
            <p:cNvSpPr/>
            <p:nvPr/>
          </p:nvSpPr>
          <p:spPr>
            <a:xfrm>
              <a:off x="5529221" y="3428237"/>
              <a:ext cx="182" cy="341"/>
            </a:xfrm>
            <a:custGeom>
              <a:rect b="b" l="l" r="r" t="t"/>
              <a:pathLst>
                <a:path extrusionOk="0" h="15" w="8">
                  <a:moveTo>
                    <a:pt x="1" y="0"/>
                  </a:moveTo>
                  <a:lnTo>
                    <a:pt x="8" y="14"/>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41"/>
            <p:cNvSpPr/>
            <p:nvPr/>
          </p:nvSpPr>
          <p:spPr>
            <a:xfrm>
              <a:off x="5571138" y="3502529"/>
              <a:ext cx="182" cy="1522"/>
            </a:xfrm>
            <a:custGeom>
              <a:rect b="b" l="l" r="r" t="t"/>
              <a:pathLst>
                <a:path extrusionOk="0" h="67" w="8">
                  <a:moveTo>
                    <a:pt x="1" y="0"/>
                  </a:moveTo>
                  <a:lnTo>
                    <a:pt x="1" y="67"/>
                  </a:lnTo>
                  <a:lnTo>
                    <a:pt x="8" y="67"/>
                  </a:lnTo>
                  <a:cubicBezTo>
                    <a:pt x="4" y="53"/>
                    <a:pt x="4" y="42"/>
                    <a:pt x="4" y="32"/>
                  </a:cubicBezTo>
                  <a:lnTo>
                    <a:pt x="4" y="18"/>
                  </a:lnTo>
                  <a:lnTo>
                    <a:pt x="4" y="0"/>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41"/>
            <p:cNvSpPr/>
            <p:nvPr/>
          </p:nvSpPr>
          <p:spPr>
            <a:xfrm>
              <a:off x="5528426" y="3427033"/>
              <a:ext cx="341" cy="500"/>
            </a:xfrm>
            <a:custGeom>
              <a:rect b="b" l="l" r="r" t="t"/>
              <a:pathLst>
                <a:path extrusionOk="0" h="22" w="15">
                  <a:moveTo>
                    <a:pt x="15" y="22"/>
                  </a:moveTo>
                  <a:lnTo>
                    <a:pt x="1" y="1"/>
                  </a:lnTo>
                  <a:lnTo>
                    <a:pt x="1" y="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41"/>
            <p:cNvSpPr/>
            <p:nvPr/>
          </p:nvSpPr>
          <p:spPr>
            <a:xfrm>
              <a:off x="5549577" y="3459521"/>
              <a:ext cx="500" cy="91"/>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41"/>
            <p:cNvSpPr/>
            <p:nvPr/>
          </p:nvSpPr>
          <p:spPr>
            <a:xfrm>
              <a:off x="5529471" y="3429509"/>
              <a:ext cx="250" cy="409"/>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41"/>
            <p:cNvSpPr/>
            <p:nvPr/>
          </p:nvSpPr>
          <p:spPr>
            <a:xfrm>
              <a:off x="5573137" y="3481604"/>
              <a:ext cx="727" cy="1136"/>
            </a:xfrm>
            <a:custGeom>
              <a:rect b="b" l="l" r="r" t="t"/>
              <a:pathLst>
                <a:path extrusionOk="0" h="50" w="32">
                  <a:moveTo>
                    <a:pt x="32" y="49"/>
                  </a:moveTo>
                  <a:cubicBezTo>
                    <a:pt x="28" y="32"/>
                    <a:pt x="18" y="11"/>
                    <a:pt x="0" y="0"/>
                  </a:cubicBezTo>
                  <a:lnTo>
                    <a:pt x="0" y="0"/>
                  </a:lnTo>
                  <a:cubicBezTo>
                    <a:pt x="18" y="11"/>
                    <a:pt x="28" y="32"/>
                    <a:pt x="32" y="49"/>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41"/>
            <p:cNvSpPr/>
            <p:nvPr/>
          </p:nvSpPr>
          <p:spPr>
            <a:xfrm>
              <a:off x="5529698" y="3429350"/>
              <a:ext cx="23" cy="182"/>
            </a:xfrm>
            <a:custGeom>
              <a:rect b="b" l="l" r="r" t="t"/>
              <a:pathLst>
                <a:path extrusionOk="0" h="8" w="1">
                  <a:moveTo>
                    <a:pt x="1" y="0"/>
                  </a:moveTo>
                  <a:cubicBezTo>
                    <a:pt x="1" y="4"/>
                    <a:pt x="1" y="4"/>
                    <a:pt x="1" y="7"/>
                  </a:cubicBezTo>
                  <a:cubicBezTo>
                    <a:pt x="1" y="4"/>
                    <a:pt x="1" y="4"/>
                    <a:pt x="1"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41"/>
            <p:cNvSpPr/>
            <p:nvPr/>
          </p:nvSpPr>
          <p:spPr>
            <a:xfrm>
              <a:off x="5529630" y="3429032"/>
              <a:ext cx="23" cy="250"/>
            </a:xfrm>
            <a:custGeom>
              <a:rect b="b" l="l" r="r" t="t"/>
              <a:pathLst>
                <a:path extrusionOk="0" h="11" w="1">
                  <a:moveTo>
                    <a:pt x="0" y="0"/>
                  </a:moveTo>
                  <a:lnTo>
                    <a:pt x="0" y="1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41"/>
            <p:cNvSpPr/>
            <p:nvPr/>
          </p:nvSpPr>
          <p:spPr>
            <a:xfrm>
              <a:off x="5571297" y="3481127"/>
              <a:ext cx="1863" cy="500"/>
            </a:xfrm>
            <a:custGeom>
              <a:rect b="b" l="l" r="r" t="t"/>
              <a:pathLst>
                <a:path extrusionOk="0" h="22" w="82">
                  <a:moveTo>
                    <a:pt x="1" y="0"/>
                  </a:moveTo>
                  <a:cubicBezTo>
                    <a:pt x="29" y="4"/>
                    <a:pt x="57" y="11"/>
                    <a:pt x="81" y="21"/>
                  </a:cubicBezTo>
                  <a:cubicBezTo>
                    <a:pt x="57" y="11"/>
                    <a:pt x="29" y="4"/>
                    <a:pt x="1"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41"/>
            <p:cNvSpPr/>
            <p:nvPr/>
          </p:nvSpPr>
          <p:spPr>
            <a:xfrm>
              <a:off x="5565572" y="3520568"/>
              <a:ext cx="977" cy="23"/>
            </a:xfrm>
            <a:custGeom>
              <a:rect b="b" l="l" r="r" t="t"/>
              <a:pathLst>
                <a:path extrusionOk="0" h="1" w="43">
                  <a:moveTo>
                    <a:pt x="0" y="1"/>
                  </a:moveTo>
                  <a:cubicBezTo>
                    <a:pt x="14" y="1"/>
                    <a:pt x="28" y="1"/>
                    <a:pt x="42" y="1"/>
                  </a:cubicBezTo>
                  <a:cubicBezTo>
                    <a:pt x="28" y="1"/>
                    <a:pt x="14" y="1"/>
                    <a:pt x="0"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41"/>
            <p:cNvSpPr/>
            <p:nvPr/>
          </p:nvSpPr>
          <p:spPr>
            <a:xfrm>
              <a:off x="5475785" y="3462838"/>
              <a:ext cx="818" cy="818"/>
            </a:xfrm>
            <a:custGeom>
              <a:rect b="b" l="l" r="r" t="t"/>
              <a:pathLst>
                <a:path extrusionOk="0" h="36" w="36">
                  <a:moveTo>
                    <a:pt x="35" y="35"/>
                  </a:moveTo>
                  <a:lnTo>
                    <a:pt x="0" y="0"/>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41"/>
            <p:cNvSpPr/>
            <p:nvPr/>
          </p:nvSpPr>
          <p:spPr>
            <a:xfrm>
              <a:off x="5474672" y="3461634"/>
              <a:ext cx="818" cy="818"/>
            </a:xfrm>
            <a:custGeom>
              <a:rect b="b" l="l" r="r" t="t"/>
              <a:pathLst>
                <a:path extrusionOk="0" h="36" w="36">
                  <a:moveTo>
                    <a:pt x="35" y="36"/>
                  </a:moveTo>
                  <a:lnTo>
                    <a:pt x="0" y="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41"/>
            <p:cNvSpPr/>
            <p:nvPr/>
          </p:nvSpPr>
          <p:spPr>
            <a:xfrm>
              <a:off x="5476967" y="3464020"/>
              <a:ext cx="750" cy="818"/>
            </a:xfrm>
            <a:custGeom>
              <a:rect b="b" l="l" r="r" t="t"/>
              <a:pathLst>
                <a:path extrusionOk="0" h="36" w="33">
                  <a:moveTo>
                    <a:pt x="32" y="36"/>
                  </a:moveTo>
                  <a:lnTo>
                    <a:pt x="1" y="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41"/>
            <p:cNvSpPr/>
            <p:nvPr/>
          </p:nvSpPr>
          <p:spPr>
            <a:xfrm>
              <a:off x="5478080" y="3465224"/>
              <a:ext cx="909" cy="886"/>
            </a:xfrm>
            <a:custGeom>
              <a:rect b="b" l="l" r="r" t="t"/>
              <a:pathLst>
                <a:path extrusionOk="0" h="39" w="40">
                  <a:moveTo>
                    <a:pt x="39" y="39"/>
                  </a:moveTo>
                  <a:lnTo>
                    <a:pt x="1" y="0"/>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41"/>
            <p:cNvSpPr/>
            <p:nvPr/>
          </p:nvSpPr>
          <p:spPr>
            <a:xfrm>
              <a:off x="5571229" y="3501097"/>
              <a:ext cx="23" cy="1454"/>
            </a:xfrm>
            <a:custGeom>
              <a:rect b="b" l="l" r="r" t="t"/>
              <a:pathLst>
                <a:path extrusionOk="0" h="64" w="1">
                  <a:moveTo>
                    <a:pt x="0" y="0"/>
                  </a:moveTo>
                  <a:lnTo>
                    <a:pt x="0" y="63"/>
                  </a:lnTo>
                  <a:lnTo>
                    <a:pt x="0" y="56"/>
                  </a:lnTo>
                  <a:lnTo>
                    <a:pt x="0" y="28"/>
                  </a:lnTo>
                  <a:lnTo>
                    <a:pt x="0" y="21"/>
                  </a:lnTo>
                  <a:lnTo>
                    <a:pt x="0" y="0"/>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41"/>
            <p:cNvSpPr/>
            <p:nvPr/>
          </p:nvSpPr>
          <p:spPr>
            <a:xfrm>
              <a:off x="5473377" y="3460203"/>
              <a:ext cx="1068" cy="1136"/>
            </a:xfrm>
            <a:custGeom>
              <a:rect b="b" l="l" r="r" t="t"/>
              <a:pathLst>
                <a:path extrusionOk="0" h="50" w="47">
                  <a:moveTo>
                    <a:pt x="46" y="50"/>
                  </a:moveTo>
                  <a:lnTo>
                    <a:pt x="1" y="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41"/>
            <p:cNvSpPr/>
            <p:nvPr/>
          </p:nvSpPr>
          <p:spPr>
            <a:xfrm>
              <a:off x="5472514" y="3459089"/>
              <a:ext cx="886" cy="1136"/>
            </a:xfrm>
            <a:custGeom>
              <a:rect b="b" l="l" r="r" t="t"/>
              <a:pathLst>
                <a:path extrusionOk="0" h="50" w="39">
                  <a:moveTo>
                    <a:pt x="39" y="50"/>
                  </a:moveTo>
                  <a:lnTo>
                    <a:pt x="0" y="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41"/>
            <p:cNvSpPr/>
            <p:nvPr/>
          </p:nvSpPr>
          <p:spPr>
            <a:xfrm>
              <a:off x="5471082" y="3457272"/>
              <a:ext cx="341" cy="341"/>
            </a:xfrm>
            <a:custGeom>
              <a:rect b="b" l="l" r="r" t="t"/>
              <a:pathLst>
                <a:path extrusionOk="0" h="15" w="15">
                  <a:moveTo>
                    <a:pt x="0" y="0"/>
                  </a:moveTo>
                  <a:lnTo>
                    <a:pt x="14" y="14"/>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41"/>
            <p:cNvSpPr/>
            <p:nvPr/>
          </p:nvSpPr>
          <p:spPr>
            <a:xfrm>
              <a:off x="5540762" y="3526770"/>
              <a:ext cx="1295" cy="114"/>
            </a:xfrm>
            <a:custGeom>
              <a:rect b="b" l="l" r="r" t="t"/>
              <a:pathLst>
                <a:path extrusionOk="0" h="5" w="57">
                  <a:moveTo>
                    <a:pt x="56" y="1"/>
                  </a:moveTo>
                  <a:cubicBezTo>
                    <a:pt x="39" y="1"/>
                    <a:pt x="18" y="1"/>
                    <a:pt x="0" y="4"/>
                  </a:cubicBezTo>
                  <a:cubicBezTo>
                    <a:pt x="18" y="4"/>
                    <a:pt x="39" y="1"/>
                    <a:pt x="56"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41"/>
            <p:cNvSpPr/>
            <p:nvPr/>
          </p:nvSpPr>
          <p:spPr>
            <a:xfrm>
              <a:off x="5471628" y="3457976"/>
              <a:ext cx="659" cy="818"/>
            </a:xfrm>
            <a:custGeom>
              <a:rect b="b" l="l" r="r" t="t"/>
              <a:pathLst>
                <a:path extrusionOk="0" h="36" w="29">
                  <a:moveTo>
                    <a:pt x="29" y="36"/>
                  </a:moveTo>
                  <a:lnTo>
                    <a:pt x="1" y="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41"/>
            <p:cNvSpPr/>
            <p:nvPr/>
          </p:nvSpPr>
          <p:spPr>
            <a:xfrm>
              <a:off x="5544647" y="3527088"/>
              <a:ext cx="182" cy="23"/>
            </a:xfrm>
            <a:custGeom>
              <a:rect b="b" l="l" r="r" t="t"/>
              <a:pathLst>
                <a:path extrusionOk="0" h="1" w="8">
                  <a:moveTo>
                    <a:pt x="8" y="1"/>
                  </a:moveTo>
                  <a:lnTo>
                    <a:pt x="1" y="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41"/>
            <p:cNvSpPr/>
            <p:nvPr/>
          </p:nvSpPr>
          <p:spPr>
            <a:xfrm>
              <a:off x="5539172" y="3526861"/>
              <a:ext cx="1295" cy="182"/>
            </a:xfrm>
            <a:custGeom>
              <a:rect b="b" l="l" r="r" t="t"/>
              <a:pathLst>
                <a:path extrusionOk="0" h="8" w="57">
                  <a:moveTo>
                    <a:pt x="56" y="0"/>
                  </a:moveTo>
                  <a:lnTo>
                    <a:pt x="0" y="7"/>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41"/>
            <p:cNvSpPr/>
            <p:nvPr/>
          </p:nvSpPr>
          <p:spPr>
            <a:xfrm>
              <a:off x="5542989" y="3526770"/>
              <a:ext cx="23" cy="23"/>
            </a:xfrm>
            <a:custGeom>
              <a:rect b="b" l="l" r="r" t="t"/>
              <a:pathLst>
                <a:path extrusionOk="0" h="1" w="1">
                  <a:moveTo>
                    <a:pt x="0" y="1"/>
                  </a:move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41"/>
            <p:cNvSpPr/>
            <p:nvPr/>
          </p:nvSpPr>
          <p:spPr>
            <a:xfrm>
              <a:off x="5536627" y="3527020"/>
              <a:ext cx="2567" cy="182"/>
            </a:xfrm>
            <a:custGeom>
              <a:rect b="b" l="l" r="r" t="t"/>
              <a:pathLst>
                <a:path extrusionOk="0" h="8" w="113">
                  <a:moveTo>
                    <a:pt x="112" y="0"/>
                  </a:moveTo>
                  <a:cubicBezTo>
                    <a:pt x="74" y="4"/>
                    <a:pt x="39" y="7"/>
                    <a:pt x="0" y="7"/>
                  </a:cubicBezTo>
                  <a:cubicBezTo>
                    <a:pt x="39" y="7"/>
                    <a:pt x="74" y="4"/>
                    <a:pt x="112"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41"/>
            <p:cNvSpPr/>
            <p:nvPr/>
          </p:nvSpPr>
          <p:spPr>
            <a:xfrm>
              <a:off x="5545601" y="3527406"/>
              <a:ext cx="182" cy="114"/>
            </a:xfrm>
            <a:custGeom>
              <a:rect b="b" l="l" r="r" t="t"/>
              <a:pathLst>
                <a:path extrusionOk="0" h="5" w="8">
                  <a:moveTo>
                    <a:pt x="8" y="4"/>
                  </a:moveTo>
                  <a:lnTo>
                    <a:pt x="1" y="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41"/>
            <p:cNvSpPr/>
            <p:nvPr/>
          </p:nvSpPr>
          <p:spPr>
            <a:xfrm>
              <a:off x="5543852" y="3526929"/>
              <a:ext cx="23" cy="23"/>
            </a:xfrm>
            <a:custGeom>
              <a:rect b="b" l="l" r="r" t="t"/>
              <a:pathLst>
                <a:path extrusionOk="0" h="1" w="1">
                  <a:moveTo>
                    <a:pt x="1" y="1"/>
                  </a:move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41"/>
            <p:cNvSpPr/>
            <p:nvPr/>
          </p:nvSpPr>
          <p:spPr>
            <a:xfrm>
              <a:off x="5481828" y="3468632"/>
              <a:ext cx="818" cy="750"/>
            </a:xfrm>
            <a:custGeom>
              <a:rect b="b" l="l" r="r" t="t"/>
              <a:pathLst>
                <a:path extrusionOk="0" h="33" w="36">
                  <a:moveTo>
                    <a:pt x="35" y="32"/>
                  </a:moveTo>
                  <a:lnTo>
                    <a:pt x="0" y="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41"/>
            <p:cNvSpPr/>
            <p:nvPr/>
          </p:nvSpPr>
          <p:spPr>
            <a:xfrm>
              <a:off x="5479193" y="3466246"/>
              <a:ext cx="1136" cy="1136"/>
            </a:xfrm>
            <a:custGeom>
              <a:rect b="b" l="l" r="r" t="t"/>
              <a:pathLst>
                <a:path extrusionOk="0" h="50" w="50">
                  <a:moveTo>
                    <a:pt x="50" y="50"/>
                  </a:moveTo>
                  <a:lnTo>
                    <a:pt x="1" y="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41"/>
            <p:cNvSpPr/>
            <p:nvPr/>
          </p:nvSpPr>
          <p:spPr>
            <a:xfrm>
              <a:off x="5484123" y="3470540"/>
              <a:ext cx="750" cy="500"/>
            </a:xfrm>
            <a:custGeom>
              <a:rect b="b" l="l" r="r" t="t"/>
              <a:pathLst>
                <a:path extrusionOk="0" h="22" w="33">
                  <a:moveTo>
                    <a:pt x="32" y="22"/>
                  </a:moveTo>
                  <a:lnTo>
                    <a:pt x="1" y="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41"/>
            <p:cNvSpPr/>
            <p:nvPr/>
          </p:nvSpPr>
          <p:spPr>
            <a:xfrm>
              <a:off x="5480556" y="3467518"/>
              <a:ext cx="977" cy="909"/>
            </a:xfrm>
            <a:custGeom>
              <a:rect b="b" l="l" r="r" t="t"/>
              <a:pathLst>
                <a:path extrusionOk="0" h="40" w="43">
                  <a:moveTo>
                    <a:pt x="42" y="39"/>
                  </a:moveTo>
                  <a:lnTo>
                    <a:pt x="0" y="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41"/>
            <p:cNvSpPr/>
            <p:nvPr/>
          </p:nvSpPr>
          <p:spPr>
            <a:xfrm>
              <a:off x="5483010" y="3469677"/>
              <a:ext cx="750" cy="568"/>
            </a:xfrm>
            <a:custGeom>
              <a:rect b="b" l="l" r="r" t="t"/>
              <a:pathLst>
                <a:path extrusionOk="0" h="25" w="33">
                  <a:moveTo>
                    <a:pt x="32" y="25"/>
                  </a:moveTo>
                  <a:lnTo>
                    <a:pt x="1" y="0"/>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41"/>
            <p:cNvSpPr/>
            <p:nvPr/>
          </p:nvSpPr>
          <p:spPr>
            <a:xfrm>
              <a:off x="5485236" y="3471267"/>
              <a:ext cx="977" cy="659"/>
            </a:xfrm>
            <a:custGeom>
              <a:rect b="b" l="l" r="r" t="t"/>
              <a:pathLst>
                <a:path extrusionOk="0" h="29" w="43">
                  <a:moveTo>
                    <a:pt x="43" y="28"/>
                  </a:moveTo>
                  <a:cubicBezTo>
                    <a:pt x="29" y="21"/>
                    <a:pt x="15" y="11"/>
                    <a:pt x="1" y="0"/>
                  </a:cubicBezTo>
                  <a:cubicBezTo>
                    <a:pt x="15" y="11"/>
                    <a:pt x="29" y="21"/>
                    <a:pt x="43" y="28"/>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41"/>
            <p:cNvSpPr/>
            <p:nvPr/>
          </p:nvSpPr>
          <p:spPr>
            <a:xfrm>
              <a:off x="5571138" y="3502370"/>
              <a:ext cx="23" cy="568"/>
            </a:xfrm>
            <a:custGeom>
              <a:rect b="b" l="l" r="r" t="t"/>
              <a:pathLst>
                <a:path extrusionOk="0" h="25" w="1">
                  <a:moveTo>
                    <a:pt x="1" y="7"/>
                  </a:moveTo>
                  <a:lnTo>
                    <a:pt x="1" y="25"/>
                  </a:lnTo>
                  <a:lnTo>
                    <a:pt x="1" y="0"/>
                  </a:lnTo>
                  <a:lnTo>
                    <a:pt x="1" y="7"/>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41"/>
            <p:cNvSpPr/>
            <p:nvPr/>
          </p:nvSpPr>
          <p:spPr>
            <a:xfrm>
              <a:off x="5571138" y="3503256"/>
              <a:ext cx="114" cy="795"/>
            </a:xfrm>
            <a:custGeom>
              <a:rect b="b" l="l" r="r" t="t"/>
              <a:pathLst>
                <a:path extrusionOk="0" h="35" w="5">
                  <a:moveTo>
                    <a:pt x="1" y="0"/>
                  </a:moveTo>
                  <a:cubicBezTo>
                    <a:pt x="1" y="11"/>
                    <a:pt x="4" y="24"/>
                    <a:pt x="4" y="35"/>
                  </a:cubicBezTo>
                  <a:cubicBezTo>
                    <a:pt x="4" y="21"/>
                    <a:pt x="1" y="10"/>
                    <a:pt x="1"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41"/>
            <p:cNvSpPr/>
            <p:nvPr/>
          </p:nvSpPr>
          <p:spPr>
            <a:xfrm>
              <a:off x="5571229" y="3501574"/>
              <a:ext cx="23" cy="23"/>
            </a:xfrm>
            <a:custGeom>
              <a:rect b="b" l="l" r="r" t="t"/>
              <a:pathLst>
                <a:path extrusionOk="0" h="1" w="1">
                  <a:moveTo>
                    <a:pt x="0" y="0"/>
                  </a:move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41"/>
            <p:cNvSpPr/>
            <p:nvPr/>
          </p:nvSpPr>
          <p:spPr>
            <a:xfrm>
              <a:off x="5181730" y="3037875"/>
              <a:ext cx="37010" cy="3017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41"/>
            <p:cNvSpPr/>
            <p:nvPr/>
          </p:nvSpPr>
          <p:spPr>
            <a:xfrm>
              <a:off x="5187137" y="3037716"/>
              <a:ext cx="727" cy="91"/>
            </a:xfrm>
            <a:custGeom>
              <a:rect b="b" l="l" r="r" t="t"/>
              <a:pathLst>
                <a:path extrusionOk="0" h="4" w="32">
                  <a:moveTo>
                    <a:pt x="0" y="0"/>
                  </a:moveTo>
                  <a:lnTo>
                    <a:pt x="32" y="4"/>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41"/>
            <p:cNvSpPr/>
            <p:nvPr/>
          </p:nvSpPr>
          <p:spPr>
            <a:xfrm>
              <a:off x="5185388" y="3037716"/>
              <a:ext cx="23" cy="23"/>
            </a:xfrm>
            <a:custGeom>
              <a:rect b="b" l="l" r="r" t="t"/>
              <a:pathLst>
                <a:path extrusionOk="0" h="1" w="1">
                  <a:moveTo>
                    <a:pt x="0" y="0"/>
                  </a:move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41"/>
            <p:cNvSpPr/>
            <p:nvPr/>
          </p:nvSpPr>
          <p:spPr>
            <a:xfrm>
              <a:off x="5204404" y="3041124"/>
              <a:ext cx="568" cy="23"/>
            </a:xfrm>
            <a:custGeom>
              <a:rect b="b" l="l" r="r" t="t"/>
              <a:pathLst>
                <a:path extrusionOk="0" h="1" w="25">
                  <a:moveTo>
                    <a:pt x="0" y="1"/>
                  </a:moveTo>
                  <a:lnTo>
                    <a:pt x="25" y="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41"/>
            <p:cNvSpPr/>
            <p:nvPr/>
          </p:nvSpPr>
          <p:spPr>
            <a:xfrm>
              <a:off x="5186342" y="3037716"/>
              <a:ext cx="23" cy="23"/>
            </a:xfrm>
            <a:custGeom>
              <a:rect b="b" l="l" r="r" t="t"/>
              <a:pathLst>
                <a:path extrusionOk="0" h="1" w="1">
                  <a:moveTo>
                    <a:pt x="0" y="0"/>
                  </a:move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41"/>
            <p:cNvSpPr/>
            <p:nvPr/>
          </p:nvSpPr>
          <p:spPr>
            <a:xfrm>
              <a:off x="5184820" y="3037716"/>
              <a:ext cx="341" cy="23"/>
            </a:xfrm>
            <a:custGeom>
              <a:rect b="b" l="l" r="r" t="t"/>
              <a:pathLst>
                <a:path extrusionOk="0" h="1" w="15">
                  <a:moveTo>
                    <a:pt x="1" y="0"/>
                  </a:moveTo>
                  <a:lnTo>
                    <a:pt x="1" y="0"/>
                  </a:lnTo>
                  <a:lnTo>
                    <a:pt x="15" y="0"/>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41"/>
            <p:cNvSpPr/>
            <p:nvPr/>
          </p:nvSpPr>
          <p:spPr>
            <a:xfrm>
              <a:off x="5205835" y="3041215"/>
              <a:ext cx="23" cy="23"/>
            </a:xfrm>
            <a:custGeom>
              <a:rect b="b" l="l" r="r" t="t"/>
              <a:pathLst>
                <a:path extrusionOk="0" h="1" w="1">
                  <a:moveTo>
                    <a:pt x="0" y="0"/>
                  </a:move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41"/>
            <p:cNvSpPr/>
            <p:nvPr/>
          </p:nvSpPr>
          <p:spPr>
            <a:xfrm>
              <a:off x="5207108" y="3041124"/>
              <a:ext cx="250" cy="23"/>
            </a:xfrm>
            <a:custGeom>
              <a:rect b="b" l="l" r="r" t="t"/>
              <a:pathLst>
                <a:path extrusionOk="0" h="1" w="11">
                  <a:moveTo>
                    <a:pt x="0" y="1"/>
                  </a:moveTo>
                  <a:lnTo>
                    <a:pt x="11" y="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41"/>
            <p:cNvSpPr/>
            <p:nvPr/>
          </p:nvSpPr>
          <p:spPr>
            <a:xfrm>
              <a:off x="5203609" y="3040965"/>
              <a:ext cx="568" cy="114"/>
            </a:xfrm>
            <a:custGeom>
              <a:rect b="b" l="l" r="r" t="t"/>
              <a:pathLst>
                <a:path extrusionOk="0" h="5" w="25">
                  <a:moveTo>
                    <a:pt x="0" y="1"/>
                  </a:moveTo>
                  <a:lnTo>
                    <a:pt x="25" y="4"/>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41"/>
            <p:cNvSpPr/>
            <p:nvPr/>
          </p:nvSpPr>
          <p:spPr>
            <a:xfrm>
              <a:off x="5201291" y="3040011"/>
              <a:ext cx="591" cy="432"/>
            </a:xfrm>
            <a:custGeom>
              <a:rect b="b" l="l" r="r" t="t"/>
              <a:pathLst>
                <a:path extrusionOk="0" h="19" w="26">
                  <a:moveTo>
                    <a:pt x="1" y="1"/>
                  </a:moveTo>
                  <a:cubicBezTo>
                    <a:pt x="8" y="8"/>
                    <a:pt x="18" y="11"/>
                    <a:pt x="25" y="18"/>
                  </a:cubicBezTo>
                  <a:cubicBezTo>
                    <a:pt x="18" y="11"/>
                    <a:pt x="8" y="8"/>
                    <a:pt x="1"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41"/>
            <p:cNvSpPr/>
            <p:nvPr/>
          </p:nvSpPr>
          <p:spPr>
            <a:xfrm>
              <a:off x="5202087" y="3040488"/>
              <a:ext cx="500" cy="182"/>
            </a:xfrm>
            <a:custGeom>
              <a:rect b="b" l="l" r="r" t="t"/>
              <a:pathLst>
                <a:path extrusionOk="0" h="8" w="22">
                  <a:moveTo>
                    <a:pt x="1" y="1"/>
                  </a:moveTo>
                  <a:cubicBezTo>
                    <a:pt x="8" y="4"/>
                    <a:pt x="15" y="8"/>
                    <a:pt x="22" y="8"/>
                  </a:cubicBezTo>
                  <a:cubicBezTo>
                    <a:pt x="15" y="8"/>
                    <a:pt x="8" y="4"/>
                    <a:pt x="1"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41"/>
            <p:cNvSpPr/>
            <p:nvPr/>
          </p:nvSpPr>
          <p:spPr>
            <a:xfrm>
              <a:off x="5188001" y="3037784"/>
              <a:ext cx="591" cy="114"/>
            </a:xfrm>
            <a:custGeom>
              <a:rect b="b" l="l" r="r" t="t"/>
              <a:pathLst>
                <a:path extrusionOk="0" h="5" w="26">
                  <a:moveTo>
                    <a:pt x="1" y="1"/>
                  </a:moveTo>
                  <a:lnTo>
                    <a:pt x="25" y="4"/>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41"/>
            <p:cNvSpPr/>
            <p:nvPr/>
          </p:nvSpPr>
          <p:spPr>
            <a:xfrm>
              <a:off x="5188728" y="3037943"/>
              <a:ext cx="500" cy="182"/>
            </a:xfrm>
            <a:custGeom>
              <a:rect b="b" l="l" r="r" t="t"/>
              <a:pathLst>
                <a:path extrusionOk="0" h="8" w="22">
                  <a:moveTo>
                    <a:pt x="0" y="1"/>
                  </a:moveTo>
                  <a:cubicBezTo>
                    <a:pt x="7" y="1"/>
                    <a:pt x="14" y="4"/>
                    <a:pt x="21" y="8"/>
                  </a:cubicBezTo>
                  <a:cubicBezTo>
                    <a:pt x="14" y="4"/>
                    <a:pt x="7" y="1"/>
                    <a:pt x="0"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41"/>
            <p:cNvSpPr/>
            <p:nvPr/>
          </p:nvSpPr>
          <p:spPr>
            <a:xfrm>
              <a:off x="5202723" y="3040738"/>
              <a:ext cx="750" cy="250"/>
            </a:xfrm>
            <a:custGeom>
              <a:rect b="b" l="l" r="r" t="t"/>
              <a:pathLst>
                <a:path extrusionOk="0" h="11" w="33">
                  <a:moveTo>
                    <a:pt x="1" y="0"/>
                  </a:moveTo>
                  <a:cubicBezTo>
                    <a:pt x="11" y="4"/>
                    <a:pt x="22" y="7"/>
                    <a:pt x="32" y="11"/>
                  </a:cubicBezTo>
                  <a:cubicBezTo>
                    <a:pt x="22" y="7"/>
                    <a:pt x="11" y="4"/>
                    <a:pt x="1"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41"/>
            <p:cNvSpPr/>
            <p:nvPr/>
          </p:nvSpPr>
          <p:spPr>
            <a:xfrm>
              <a:off x="5219035" y="3055255"/>
              <a:ext cx="68658" cy="2805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41"/>
            <p:cNvSpPr/>
            <p:nvPr/>
          </p:nvSpPr>
          <p:spPr>
            <a:xfrm>
              <a:off x="5220057" y="3059572"/>
              <a:ext cx="182" cy="818"/>
            </a:xfrm>
            <a:custGeom>
              <a:rect b="b" l="l" r="r" t="t"/>
              <a:pathLst>
                <a:path extrusionOk="0" h="36" w="8">
                  <a:moveTo>
                    <a:pt x="8" y="1"/>
                  </a:moveTo>
                  <a:cubicBezTo>
                    <a:pt x="4" y="11"/>
                    <a:pt x="1" y="25"/>
                    <a:pt x="1" y="36"/>
                  </a:cubicBezTo>
                  <a:cubicBezTo>
                    <a:pt x="4" y="25"/>
                    <a:pt x="4" y="15"/>
                    <a:pt x="8"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41"/>
            <p:cNvSpPr/>
            <p:nvPr/>
          </p:nvSpPr>
          <p:spPr>
            <a:xfrm>
              <a:off x="5220057" y="3060617"/>
              <a:ext cx="23" cy="500"/>
            </a:xfrm>
            <a:custGeom>
              <a:rect b="b" l="l" r="r" t="t"/>
              <a:pathLst>
                <a:path extrusionOk="0" h="22" w="1">
                  <a:moveTo>
                    <a:pt x="1" y="22"/>
                  </a:moveTo>
                  <a:lnTo>
                    <a:pt x="1" y="1"/>
                  </a:lnTo>
                  <a:cubicBezTo>
                    <a:pt x="1" y="8"/>
                    <a:pt x="1" y="15"/>
                    <a:pt x="1" y="22"/>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41"/>
            <p:cNvSpPr/>
            <p:nvPr/>
          </p:nvSpPr>
          <p:spPr>
            <a:xfrm>
              <a:off x="5220784" y="3057277"/>
              <a:ext cx="182" cy="250"/>
            </a:xfrm>
            <a:custGeom>
              <a:rect b="b" l="l" r="r" t="t"/>
              <a:pathLst>
                <a:path extrusionOk="0" h="11" w="8">
                  <a:moveTo>
                    <a:pt x="7" y="0"/>
                  </a:moveTo>
                  <a:lnTo>
                    <a:pt x="0" y="11"/>
                  </a:lnTo>
                  <a:cubicBezTo>
                    <a:pt x="4" y="7"/>
                    <a:pt x="7" y="4"/>
                    <a:pt x="7"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41"/>
            <p:cNvSpPr/>
            <p:nvPr/>
          </p:nvSpPr>
          <p:spPr>
            <a:xfrm>
              <a:off x="5220057" y="3061344"/>
              <a:ext cx="23" cy="409"/>
            </a:xfrm>
            <a:custGeom>
              <a:rect b="b" l="l" r="r" t="t"/>
              <a:pathLst>
                <a:path extrusionOk="0" h="18" w="1">
                  <a:moveTo>
                    <a:pt x="1" y="18"/>
                  </a:moveTo>
                  <a:lnTo>
                    <a:pt x="1" y="0"/>
                  </a:lnTo>
                  <a:cubicBezTo>
                    <a:pt x="1" y="7"/>
                    <a:pt x="1" y="14"/>
                    <a:pt x="1" y="18"/>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41"/>
            <p:cNvSpPr/>
            <p:nvPr/>
          </p:nvSpPr>
          <p:spPr>
            <a:xfrm>
              <a:off x="5219262" y="3066115"/>
              <a:ext cx="500" cy="1454"/>
            </a:xfrm>
            <a:custGeom>
              <a:rect b="b" l="l" r="r" t="t"/>
              <a:pathLst>
                <a:path extrusionOk="0" h="64" w="22">
                  <a:moveTo>
                    <a:pt x="22" y="0"/>
                  </a:moveTo>
                  <a:lnTo>
                    <a:pt x="22" y="0"/>
                  </a:lnTo>
                  <a:cubicBezTo>
                    <a:pt x="15" y="18"/>
                    <a:pt x="8" y="42"/>
                    <a:pt x="1" y="63"/>
                  </a:cubicBezTo>
                  <a:cubicBezTo>
                    <a:pt x="11" y="42"/>
                    <a:pt x="18" y="21"/>
                    <a:pt x="22"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41"/>
            <p:cNvSpPr/>
            <p:nvPr/>
          </p:nvSpPr>
          <p:spPr>
            <a:xfrm>
              <a:off x="5219739" y="3062298"/>
              <a:ext cx="659" cy="3840"/>
            </a:xfrm>
            <a:custGeom>
              <a:rect b="b" l="l" r="r" t="t"/>
              <a:pathLst>
                <a:path extrusionOk="0" h="169" w="29">
                  <a:moveTo>
                    <a:pt x="18" y="0"/>
                  </a:moveTo>
                  <a:lnTo>
                    <a:pt x="18" y="0"/>
                  </a:lnTo>
                  <a:cubicBezTo>
                    <a:pt x="29" y="56"/>
                    <a:pt x="25" y="116"/>
                    <a:pt x="1" y="168"/>
                  </a:cubicBezTo>
                  <a:cubicBezTo>
                    <a:pt x="25" y="116"/>
                    <a:pt x="29" y="56"/>
                    <a:pt x="18"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41"/>
            <p:cNvSpPr/>
            <p:nvPr/>
          </p:nvSpPr>
          <p:spPr>
            <a:xfrm>
              <a:off x="5220057" y="3061889"/>
              <a:ext cx="114" cy="432"/>
            </a:xfrm>
            <a:custGeom>
              <a:rect b="b" l="l" r="r" t="t"/>
              <a:pathLst>
                <a:path extrusionOk="0" h="19" w="5">
                  <a:moveTo>
                    <a:pt x="4" y="18"/>
                  </a:moveTo>
                  <a:cubicBezTo>
                    <a:pt x="4" y="11"/>
                    <a:pt x="1" y="8"/>
                    <a:pt x="1" y="1"/>
                  </a:cubicBezTo>
                  <a:cubicBezTo>
                    <a:pt x="1" y="8"/>
                    <a:pt x="4" y="11"/>
                    <a:pt x="4" y="18"/>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41"/>
            <p:cNvSpPr/>
            <p:nvPr/>
          </p:nvSpPr>
          <p:spPr>
            <a:xfrm>
              <a:off x="5220217" y="3058708"/>
              <a:ext cx="182" cy="818"/>
            </a:xfrm>
            <a:custGeom>
              <a:rect b="b" l="l" r="r" t="t"/>
              <a:pathLst>
                <a:path extrusionOk="0" h="36" w="8">
                  <a:moveTo>
                    <a:pt x="8" y="1"/>
                  </a:moveTo>
                  <a:lnTo>
                    <a:pt x="8" y="1"/>
                  </a:lnTo>
                  <a:cubicBezTo>
                    <a:pt x="4" y="15"/>
                    <a:pt x="1" y="25"/>
                    <a:pt x="1" y="35"/>
                  </a:cubicBezTo>
                  <a:cubicBezTo>
                    <a:pt x="4" y="25"/>
                    <a:pt x="4" y="15"/>
                    <a:pt x="8"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41"/>
            <p:cNvSpPr/>
            <p:nvPr/>
          </p:nvSpPr>
          <p:spPr>
            <a:xfrm>
              <a:off x="5219035" y="3067546"/>
              <a:ext cx="250" cy="818"/>
            </a:xfrm>
            <a:custGeom>
              <a:rect b="b" l="l" r="r" t="t"/>
              <a:pathLst>
                <a:path extrusionOk="0" h="36" w="11">
                  <a:moveTo>
                    <a:pt x="0" y="35"/>
                  </a:moveTo>
                  <a:lnTo>
                    <a:pt x="0" y="35"/>
                  </a:lnTo>
                  <a:lnTo>
                    <a:pt x="11" y="0"/>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41"/>
            <p:cNvSpPr/>
            <p:nvPr/>
          </p:nvSpPr>
          <p:spPr>
            <a:xfrm>
              <a:off x="5220535" y="3057822"/>
              <a:ext cx="182" cy="659"/>
            </a:xfrm>
            <a:custGeom>
              <a:rect b="b" l="l" r="r" t="t"/>
              <a:pathLst>
                <a:path extrusionOk="0" h="29" w="8">
                  <a:moveTo>
                    <a:pt x="8" y="1"/>
                  </a:moveTo>
                  <a:lnTo>
                    <a:pt x="8" y="1"/>
                  </a:lnTo>
                  <a:cubicBezTo>
                    <a:pt x="4" y="8"/>
                    <a:pt x="1" y="18"/>
                    <a:pt x="1" y="29"/>
                  </a:cubicBezTo>
                  <a:cubicBezTo>
                    <a:pt x="1" y="18"/>
                    <a:pt x="4" y="11"/>
                    <a:pt x="8"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41"/>
            <p:cNvSpPr/>
            <p:nvPr/>
          </p:nvSpPr>
          <p:spPr>
            <a:xfrm>
              <a:off x="5267632" y="3020063"/>
              <a:ext cx="145017" cy="205927"/>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41"/>
            <p:cNvSpPr/>
            <p:nvPr/>
          </p:nvSpPr>
          <p:spPr>
            <a:xfrm>
              <a:off x="5382568" y="3213654"/>
              <a:ext cx="91" cy="727"/>
            </a:xfrm>
            <a:custGeom>
              <a:rect b="b" l="l" r="r" t="t"/>
              <a:pathLst>
                <a:path extrusionOk="0" h="32" w="4">
                  <a:moveTo>
                    <a:pt x="4" y="0"/>
                  </a:moveTo>
                  <a:cubicBezTo>
                    <a:pt x="0" y="11"/>
                    <a:pt x="0" y="21"/>
                    <a:pt x="0" y="32"/>
                  </a:cubicBezTo>
                  <a:cubicBezTo>
                    <a:pt x="0" y="21"/>
                    <a:pt x="4" y="11"/>
                    <a:pt x="4"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41"/>
            <p:cNvSpPr/>
            <p:nvPr/>
          </p:nvSpPr>
          <p:spPr>
            <a:xfrm>
              <a:off x="5401561" y="3151198"/>
              <a:ext cx="4476" cy="1136"/>
            </a:xfrm>
            <a:custGeom>
              <a:rect b="b" l="l" r="r" t="t"/>
              <a:pathLst>
                <a:path extrusionOk="0" h="50" w="197">
                  <a:moveTo>
                    <a:pt x="1" y="50"/>
                  </a:moveTo>
                  <a:cubicBezTo>
                    <a:pt x="67" y="39"/>
                    <a:pt x="134" y="22"/>
                    <a:pt x="197" y="1"/>
                  </a:cubicBezTo>
                  <a:cubicBezTo>
                    <a:pt x="134" y="22"/>
                    <a:pt x="67" y="39"/>
                    <a:pt x="1" y="5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41"/>
            <p:cNvSpPr/>
            <p:nvPr/>
          </p:nvSpPr>
          <p:spPr>
            <a:xfrm>
              <a:off x="5407218" y="3150812"/>
              <a:ext cx="182" cy="23"/>
            </a:xfrm>
            <a:custGeom>
              <a:rect b="b" l="l" r="r" t="t"/>
              <a:pathLst>
                <a:path extrusionOk="0" h="1" w="8">
                  <a:moveTo>
                    <a:pt x="0" y="0"/>
                  </a:moveTo>
                  <a:lnTo>
                    <a:pt x="7" y="0"/>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41"/>
            <p:cNvSpPr/>
            <p:nvPr/>
          </p:nvSpPr>
          <p:spPr>
            <a:xfrm>
              <a:off x="5400925" y="3152312"/>
              <a:ext cx="432" cy="23"/>
            </a:xfrm>
            <a:custGeom>
              <a:rect b="b" l="l" r="r" t="t"/>
              <a:pathLst>
                <a:path extrusionOk="0" h="1" w="19">
                  <a:moveTo>
                    <a:pt x="1" y="1"/>
                  </a:moveTo>
                  <a:lnTo>
                    <a:pt x="18" y="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41"/>
            <p:cNvSpPr/>
            <p:nvPr/>
          </p:nvSpPr>
          <p:spPr>
            <a:xfrm>
              <a:off x="5410717" y="3148972"/>
              <a:ext cx="1204" cy="591"/>
            </a:xfrm>
            <a:custGeom>
              <a:rect b="b" l="l" r="r" t="t"/>
              <a:pathLst>
                <a:path extrusionOk="0" h="26" w="53">
                  <a:moveTo>
                    <a:pt x="53" y="1"/>
                  </a:moveTo>
                  <a:lnTo>
                    <a:pt x="28" y="11"/>
                  </a:lnTo>
                  <a:lnTo>
                    <a:pt x="0" y="25"/>
                  </a:lnTo>
                  <a:lnTo>
                    <a:pt x="0" y="25"/>
                  </a:lnTo>
                  <a:lnTo>
                    <a:pt x="53" y="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41"/>
            <p:cNvSpPr/>
            <p:nvPr/>
          </p:nvSpPr>
          <p:spPr>
            <a:xfrm>
              <a:off x="5382636" y="3212381"/>
              <a:ext cx="114" cy="818"/>
            </a:xfrm>
            <a:custGeom>
              <a:rect b="b" l="l" r="r" t="t"/>
              <a:pathLst>
                <a:path extrusionOk="0" h="36" w="5">
                  <a:moveTo>
                    <a:pt x="1" y="0"/>
                  </a:moveTo>
                  <a:lnTo>
                    <a:pt x="1" y="35"/>
                  </a:lnTo>
                  <a:cubicBezTo>
                    <a:pt x="4" y="25"/>
                    <a:pt x="4" y="11"/>
                    <a:pt x="1"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41"/>
            <p:cNvSpPr/>
            <p:nvPr/>
          </p:nvSpPr>
          <p:spPr>
            <a:xfrm>
              <a:off x="5382727" y="3211018"/>
              <a:ext cx="91" cy="1068"/>
            </a:xfrm>
            <a:custGeom>
              <a:rect b="b" l="l" r="r" t="t"/>
              <a:pathLst>
                <a:path extrusionOk="0" h="47" w="4">
                  <a:moveTo>
                    <a:pt x="0" y="1"/>
                  </a:moveTo>
                  <a:lnTo>
                    <a:pt x="0" y="46"/>
                  </a:lnTo>
                  <a:cubicBezTo>
                    <a:pt x="0" y="29"/>
                    <a:pt x="4" y="15"/>
                    <a:pt x="0"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41"/>
            <p:cNvSpPr/>
            <p:nvPr/>
          </p:nvSpPr>
          <p:spPr>
            <a:xfrm>
              <a:off x="5406105" y="3151039"/>
              <a:ext cx="568" cy="182"/>
            </a:xfrm>
            <a:custGeom>
              <a:rect b="b" l="l" r="r" t="t"/>
              <a:pathLst>
                <a:path extrusionOk="0" h="8" w="25">
                  <a:moveTo>
                    <a:pt x="0" y="8"/>
                  </a:moveTo>
                  <a:lnTo>
                    <a:pt x="25" y="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41"/>
            <p:cNvSpPr/>
            <p:nvPr/>
          </p:nvSpPr>
          <p:spPr>
            <a:xfrm>
              <a:off x="5382250" y="3216039"/>
              <a:ext cx="182" cy="727"/>
            </a:xfrm>
            <a:custGeom>
              <a:rect b="b" l="l" r="r" t="t"/>
              <a:pathLst>
                <a:path extrusionOk="0" h="32" w="8">
                  <a:moveTo>
                    <a:pt x="7" y="0"/>
                  </a:moveTo>
                  <a:cubicBezTo>
                    <a:pt x="4" y="11"/>
                    <a:pt x="0" y="21"/>
                    <a:pt x="0" y="32"/>
                  </a:cubicBezTo>
                  <a:cubicBezTo>
                    <a:pt x="4" y="21"/>
                    <a:pt x="4" y="11"/>
                    <a:pt x="7"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41"/>
            <p:cNvSpPr/>
            <p:nvPr/>
          </p:nvSpPr>
          <p:spPr>
            <a:xfrm>
              <a:off x="5380501" y="3223832"/>
              <a:ext cx="159" cy="659"/>
            </a:xfrm>
            <a:custGeom>
              <a:rect b="b" l="l" r="r" t="t"/>
              <a:pathLst>
                <a:path extrusionOk="0" h="29" w="7">
                  <a:moveTo>
                    <a:pt x="7" y="0"/>
                  </a:moveTo>
                  <a:cubicBezTo>
                    <a:pt x="4" y="11"/>
                    <a:pt x="4" y="18"/>
                    <a:pt x="0" y="28"/>
                  </a:cubicBezTo>
                  <a:cubicBezTo>
                    <a:pt x="4" y="18"/>
                    <a:pt x="7" y="11"/>
                    <a:pt x="7"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41"/>
            <p:cNvSpPr/>
            <p:nvPr/>
          </p:nvSpPr>
          <p:spPr>
            <a:xfrm>
              <a:off x="5382477" y="3214926"/>
              <a:ext cx="114" cy="727"/>
            </a:xfrm>
            <a:custGeom>
              <a:rect b="b" l="l" r="r" t="t"/>
              <a:pathLst>
                <a:path extrusionOk="0" h="32" w="5">
                  <a:moveTo>
                    <a:pt x="4" y="0"/>
                  </a:moveTo>
                  <a:cubicBezTo>
                    <a:pt x="1" y="7"/>
                    <a:pt x="1" y="18"/>
                    <a:pt x="1" y="32"/>
                  </a:cubicBezTo>
                  <a:cubicBezTo>
                    <a:pt x="1" y="21"/>
                    <a:pt x="1" y="11"/>
                    <a:pt x="4"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41"/>
            <p:cNvSpPr/>
            <p:nvPr/>
          </p:nvSpPr>
          <p:spPr>
            <a:xfrm>
              <a:off x="5381046" y="3221833"/>
              <a:ext cx="273" cy="750"/>
            </a:xfrm>
            <a:custGeom>
              <a:rect b="b" l="l" r="r" t="t"/>
              <a:pathLst>
                <a:path extrusionOk="0" h="33" w="12">
                  <a:moveTo>
                    <a:pt x="11" y="1"/>
                  </a:moveTo>
                  <a:lnTo>
                    <a:pt x="1" y="32"/>
                  </a:lnTo>
                  <a:cubicBezTo>
                    <a:pt x="4" y="25"/>
                    <a:pt x="8" y="15"/>
                    <a:pt x="11"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41"/>
            <p:cNvSpPr/>
            <p:nvPr/>
          </p:nvSpPr>
          <p:spPr>
            <a:xfrm>
              <a:off x="5380160" y="3224627"/>
              <a:ext cx="273" cy="568"/>
            </a:xfrm>
            <a:custGeom>
              <a:rect b="b" l="l" r="r" t="t"/>
              <a:pathLst>
                <a:path extrusionOk="0" h="25" w="12">
                  <a:moveTo>
                    <a:pt x="1" y="25"/>
                  </a:moveTo>
                  <a:cubicBezTo>
                    <a:pt x="4" y="18"/>
                    <a:pt x="8" y="11"/>
                    <a:pt x="12" y="0"/>
                  </a:cubicBezTo>
                  <a:cubicBezTo>
                    <a:pt x="8" y="11"/>
                    <a:pt x="4" y="18"/>
                    <a:pt x="1" y="25"/>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41"/>
            <p:cNvSpPr/>
            <p:nvPr/>
          </p:nvSpPr>
          <p:spPr>
            <a:xfrm>
              <a:off x="5379456" y="3226217"/>
              <a:ext cx="23" cy="23"/>
            </a:xfrm>
            <a:custGeom>
              <a:rect b="b" l="l" r="r" t="t"/>
              <a:pathLst>
                <a:path extrusionOk="0" h="1" w="1">
                  <a:moveTo>
                    <a:pt x="0" y="0"/>
                  </a:move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41"/>
            <p:cNvSpPr/>
            <p:nvPr/>
          </p:nvSpPr>
          <p:spPr>
            <a:xfrm>
              <a:off x="5379524" y="3225899"/>
              <a:ext cx="273" cy="250"/>
            </a:xfrm>
            <a:custGeom>
              <a:rect b="b" l="l" r="r" t="t"/>
              <a:pathLst>
                <a:path extrusionOk="0" h="11" w="12">
                  <a:moveTo>
                    <a:pt x="1" y="11"/>
                  </a:moveTo>
                  <a:cubicBezTo>
                    <a:pt x="4" y="7"/>
                    <a:pt x="8" y="4"/>
                    <a:pt x="11" y="0"/>
                  </a:cubicBezTo>
                  <a:cubicBezTo>
                    <a:pt x="8" y="4"/>
                    <a:pt x="4" y="7"/>
                    <a:pt x="1" y="1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41"/>
            <p:cNvSpPr/>
            <p:nvPr/>
          </p:nvSpPr>
          <p:spPr>
            <a:xfrm>
              <a:off x="5379842" y="3225331"/>
              <a:ext cx="273" cy="432"/>
            </a:xfrm>
            <a:custGeom>
              <a:rect b="b" l="l" r="r" t="t"/>
              <a:pathLst>
                <a:path extrusionOk="0" h="19" w="12">
                  <a:moveTo>
                    <a:pt x="1" y="18"/>
                  </a:moveTo>
                  <a:cubicBezTo>
                    <a:pt x="4" y="15"/>
                    <a:pt x="8" y="8"/>
                    <a:pt x="11" y="1"/>
                  </a:cubicBezTo>
                  <a:cubicBezTo>
                    <a:pt x="8" y="8"/>
                    <a:pt x="4" y="15"/>
                    <a:pt x="1" y="18"/>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41"/>
            <p:cNvSpPr/>
            <p:nvPr/>
          </p:nvSpPr>
          <p:spPr>
            <a:xfrm>
              <a:off x="5380819" y="3222878"/>
              <a:ext cx="159" cy="727"/>
            </a:xfrm>
            <a:custGeom>
              <a:rect b="b" l="l" r="r" t="t"/>
              <a:pathLst>
                <a:path extrusionOk="0" h="32" w="7">
                  <a:moveTo>
                    <a:pt x="0" y="32"/>
                  </a:moveTo>
                  <a:cubicBezTo>
                    <a:pt x="0" y="21"/>
                    <a:pt x="4" y="11"/>
                    <a:pt x="7" y="0"/>
                  </a:cubicBezTo>
                  <a:cubicBezTo>
                    <a:pt x="4" y="11"/>
                    <a:pt x="0" y="21"/>
                    <a:pt x="0" y="32"/>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41"/>
            <p:cNvSpPr/>
            <p:nvPr/>
          </p:nvSpPr>
          <p:spPr>
            <a:xfrm>
              <a:off x="5382091" y="3217311"/>
              <a:ext cx="91" cy="727"/>
            </a:xfrm>
            <a:custGeom>
              <a:rect b="b" l="l" r="r" t="t"/>
              <a:pathLst>
                <a:path extrusionOk="0" h="32" w="4">
                  <a:moveTo>
                    <a:pt x="0" y="32"/>
                  </a:moveTo>
                  <a:cubicBezTo>
                    <a:pt x="0" y="21"/>
                    <a:pt x="4" y="11"/>
                    <a:pt x="4" y="0"/>
                  </a:cubicBezTo>
                  <a:cubicBezTo>
                    <a:pt x="4" y="11"/>
                    <a:pt x="0" y="21"/>
                    <a:pt x="0" y="32"/>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41"/>
            <p:cNvSpPr/>
            <p:nvPr/>
          </p:nvSpPr>
          <p:spPr>
            <a:xfrm>
              <a:off x="5381614" y="3219697"/>
              <a:ext cx="159" cy="727"/>
            </a:xfrm>
            <a:custGeom>
              <a:rect b="b" l="l" r="r" t="t"/>
              <a:pathLst>
                <a:path extrusionOk="0" h="32" w="7">
                  <a:moveTo>
                    <a:pt x="7" y="0"/>
                  </a:moveTo>
                  <a:cubicBezTo>
                    <a:pt x="4" y="11"/>
                    <a:pt x="0" y="21"/>
                    <a:pt x="0" y="32"/>
                  </a:cubicBezTo>
                  <a:cubicBezTo>
                    <a:pt x="4" y="21"/>
                    <a:pt x="4" y="11"/>
                    <a:pt x="7"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41"/>
            <p:cNvSpPr/>
            <p:nvPr/>
          </p:nvSpPr>
          <p:spPr>
            <a:xfrm>
              <a:off x="5381841" y="3218493"/>
              <a:ext cx="182" cy="750"/>
            </a:xfrm>
            <a:custGeom>
              <a:rect b="b" l="l" r="r" t="t"/>
              <a:pathLst>
                <a:path extrusionOk="0" h="33" w="8">
                  <a:moveTo>
                    <a:pt x="8" y="1"/>
                  </a:moveTo>
                  <a:lnTo>
                    <a:pt x="8" y="1"/>
                  </a:lnTo>
                  <a:cubicBezTo>
                    <a:pt x="4" y="11"/>
                    <a:pt x="1" y="22"/>
                    <a:pt x="1" y="32"/>
                  </a:cubicBezTo>
                  <a:cubicBezTo>
                    <a:pt x="4" y="22"/>
                    <a:pt x="4" y="11"/>
                    <a:pt x="8"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41"/>
            <p:cNvSpPr/>
            <p:nvPr/>
          </p:nvSpPr>
          <p:spPr>
            <a:xfrm>
              <a:off x="5381364" y="3220810"/>
              <a:ext cx="182" cy="818"/>
            </a:xfrm>
            <a:custGeom>
              <a:rect b="b" l="l" r="r" t="t"/>
              <a:pathLst>
                <a:path extrusionOk="0" h="36" w="8">
                  <a:moveTo>
                    <a:pt x="8" y="0"/>
                  </a:moveTo>
                  <a:cubicBezTo>
                    <a:pt x="4" y="11"/>
                    <a:pt x="1" y="21"/>
                    <a:pt x="1" y="35"/>
                  </a:cubicBezTo>
                  <a:cubicBezTo>
                    <a:pt x="1" y="25"/>
                    <a:pt x="4" y="14"/>
                    <a:pt x="8"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41"/>
            <p:cNvSpPr/>
            <p:nvPr/>
          </p:nvSpPr>
          <p:spPr>
            <a:xfrm>
              <a:off x="5284966" y="3080746"/>
              <a:ext cx="341" cy="341"/>
            </a:xfrm>
            <a:custGeom>
              <a:rect b="b" l="l" r="r" t="t"/>
              <a:pathLst>
                <a:path extrusionOk="0" h="15" w="15">
                  <a:moveTo>
                    <a:pt x="0" y="14"/>
                  </a:moveTo>
                  <a:lnTo>
                    <a:pt x="14" y="0"/>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41"/>
            <p:cNvSpPr/>
            <p:nvPr/>
          </p:nvSpPr>
          <p:spPr>
            <a:xfrm>
              <a:off x="5286170" y="3079474"/>
              <a:ext cx="409" cy="500"/>
            </a:xfrm>
            <a:custGeom>
              <a:rect b="b" l="l" r="r" t="t"/>
              <a:pathLst>
                <a:path extrusionOk="0" h="22" w="18">
                  <a:moveTo>
                    <a:pt x="0" y="21"/>
                  </a:moveTo>
                  <a:lnTo>
                    <a:pt x="18" y="0"/>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41"/>
            <p:cNvSpPr/>
            <p:nvPr/>
          </p:nvSpPr>
          <p:spPr>
            <a:xfrm>
              <a:off x="5284398" y="3081291"/>
              <a:ext cx="341" cy="341"/>
            </a:xfrm>
            <a:custGeom>
              <a:rect b="b" l="l" r="r" t="t"/>
              <a:pathLst>
                <a:path extrusionOk="0" h="15" w="15">
                  <a:moveTo>
                    <a:pt x="1" y="15"/>
                  </a:moveTo>
                  <a:lnTo>
                    <a:pt x="15" y="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41"/>
            <p:cNvSpPr/>
            <p:nvPr/>
          </p:nvSpPr>
          <p:spPr>
            <a:xfrm>
              <a:off x="5285512" y="3080110"/>
              <a:ext cx="432" cy="409"/>
            </a:xfrm>
            <a:custGeom>
              <a:rect b="b" l="l" r="r" t="t"/>
              <a:pathLst>
                <a:path extrusionOk="0" h="18" w="19">
                  <a:moveTo>
                    <a:pt x="1" y="18"/>
                  </a:moveTo>
                  <a:lnTo>
                    <a:pt x="19" y="0"/>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41"/>
            <p:cNvSpPr/>
            <p:nvPr/>
          </p:nvSpPr>
          <p:spPr>
            <a:xfrm>
              <a:off x="5286807" y="3079065"/>
              <a:ext cx="250" cy="273"/>
            </a:xfrm>
            <a:custGeom>
              <a:rect b="b" l="l" r="r" t="t"/>
              <a:pathLst>
                <a:path extrusionOk="0" h="12" w="11">
                  <a:moveTo>
                    <a:pt x="0" y="11"/>
                  </a:moveTo>
                  <a:lnTo>
                    <a:pt x="11" y="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41"/>
            <p:cNvSpPr/>
            <p:nvPr/>
          </p:nvSpPr>
          <p:spPr>
            <a:xfrm>
              <a:off x="5288783" y="3077088"/>
              <a:ext cx="591" cy="500"/>
            </a:xfrm>
            <a:custGeom>
              <a:rect b="b" l="l" r="r" t="t"/>
              <a:pathLst>
                <a:path extrusionOk="0" h="22" w="26">
                  <a:moveTo>
                    <a:pt x="25" y="0"/>
                  </a:moveTo>
                  <a:cubicBezTo>
                    <a:pt x="15" y="7"/>
                    <a:pt x="8" y="14"/>
                    <a:pt x="1" y="21"/>
                  </a:cubicBezTo>
                  <a:cubicBezTo>
                    <a:pt x="8" y="14"/>
                    <a:pt x="18" y="7"/>
                    <a:pt x="25"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41"/>
            <p:cNvSpPr/>
            <p:nvPr/>
          </p:nvSpPr>
          <p:spPr>
            <a:xfrm>
              <a:off x="5282899" y="3082973"/>
              <a:ext cx="182" cy="182"/>
            </a:xfrm>
            <a:custGeom>
              <a:rect b="b" l="l" r="r" t="t"/>
              <a:pathLst>
                <a:path extrusionOk="0" h="8" w="8">
                  <a:moveTo>
                    <a:pt x="0" y="7"/>
                  </a:moveTo>
                  <a:lnTo>
                    <a:pt x="7" y="0"/>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41"/>
            <p:cNvSpPr/>
            <p:nvPr/>
          </p:nvSpPr>
          <p:spPr>
            <a:xfrm>
              <a:off x="5283285" y="3082405"/>
              <a:ext cx="341" cy="341"/>
            </a:xfrm>
            <a:custGeom>
              <a:rect b="b" l="l" r="r" t="t"/>
              <a:pathLst>
                <a:path extrusionOk="0" h="15" w="15">
                  <a:moveTo>
                    <a:pt x="1" y="15"/>
                  </a:moveTo>
                  <a:lnTo>
                    <a:pt x="15" y="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41"/>
            <p:cNvSpPr/>
            <p:nvPr/>
          </p:nvSpPr>
          <p:spPr>
            <a:xfrm>
              <a:off x="5283853" y="3081859"/>
              <a:ext cx="341" cy="341"/>
            </a:xfrm>
            <a:custGeom>
              <a:rect b="b" l="l" r="r" t="t"/>
              <a:pathLst>
                <a:path extrusionOk="0" h="15" w="15">
                  <a:moveTo>
                    <a:pt x="0" y="14"/>
                  </a:moveTo>
                  <a:lnTo>
                    <a:pt x="14" y="0"/>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41"/>
            <p:cNvSpPr/>
            <p:nvPr/>
          </p:nvSpPr>
          <p:spPr>
            <a:xfrm>
              <a:off x="5289896" y="3075407"/>
              <a:ext cx="432" cy="818"/>
            </a:xfrm>
            <a:custGeom>
              <a:rect b="b" l="l" r="r" t="t"/>
              <a:pathLst>
                <a:path extrusionOk="0" h="36" w="19">
                  <a:moveTo>
                    <a:pt x="1" y="36"/>
                  </a:moveTo>
                  <a:cubicBezTo>
                    <a:pt x="8" y="25"/>
                    <a:pt x="11" y="15"/>
                    <a:pt x="18" y="1"/>
                  </a:cubicBezTo>
                  <a:cubicBezTo>
                    <a:pt x="11" y="15"/>
                    <a:pt x="8" y="25"/>
                    <a:pt x="1" y="36"/>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41"/>
            <p:cNvSpPr/>
            <p:nvPr/>
          </p:nvSpPr>
          <p:spPr>
            <a:xfrm>
              <a:off x="5287284" y="3078588"/>
              <a:ext cx="250" cy="273"/>
            </a:xfrm>
            <a:custGeom>
              <a:rect b="b" l="l" r="r" t="t"/>
              <a:pathLst>
                <a:path extrusionOk="0" h="12" w="11">
                  <a:moveTo>
                    <a:pt x="0" y="11"/>
                  </a:moveTo>
                  <a:lnTo>
                    <a:pt x="11" y="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41"/>
            <p:cNvSpPr/>
            <p:nvPr/>
          </p:nvSpPr>
          <p:spPr>
            <a:xfrm>
              <a:off x="5288465" y="3077565"/>
              <a:ext cx="341" cy="250"/>
            </a:xfrm>
            <a:custGeom>
              <a:rect b="b" l="l" r="r" t="t"/>
              <a:pathLst>
                <a:path extrusionOk="0" h="11" w="15">
                  <a:moveTo>
                    <a:pt x="1" y="11"/>
                  </a:moveTo>
                  <a:lnTo>
                    <a:pt x="15" y="0"/>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41"/>
            <p:cNvSpPr/>
            <p:nvPr/>
          </p:nvSpPr>
          <p:spPr>
            <a:xfrm>
              <a:off x="5290373" y="3074294"/>
              <a:ext cx="341" cy="977"/>
            </a:xfrm>
            <a:custGeom>
              <a:rect b="b" l="l" r="r" t="t"/>
              <a:pathLst>
                <a:path extrusionOk="0" h="43" w="15">
                  <a:moveTo>
                    <a:pt x="1" y="43"/>
                  </a:moveTo>
                  <a:cubicBezTo>
                    <a:pt x="4" y="29"/>
                    <a:pt x="11" y="15"/>
                    <a:pt x="15" y="1"/>
                  </a:cubicBezTo>
                  <a:cubicBezTo>
                    <a:pt x="11" y="15"/>
                    <a:pt x="4" y="29"/>
                    <a:pt x="1" y="43"/>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41"/>
            <p:cNvSpPr/>
            <p:nvPr/>
          </p:nvSpPr>
          <p:spPr>
            <a:xfrm>
              <a:off x="5289419" y="3076293"/>
              <a:ext cx="500" cy="659"/>
            </a:xfrm>
            <a:custGeom>
              <a:rect b="b" l="l" r="r" t="t"/>
              <a:pathLst>
                <a:path extrusionOk="0" h="29" w="22">
                  <a:moveTo>
                    <a:pt x="1" y="28"/>
                  </a:moveTo>
                  <a:cubicBezTo>
                    <a:pt x="8" y="18"/>
                    <a:pt x="15" y="11"/>
                    <a:pt x="22" y="0"/>
                  </a:cubicBezTo>
                  <a:cubicBezTo>
                    <a:pt x="15" y="11"/>
                    <a:pt x="8" y="18"/>
                    <a:pt x="1" y="28"/>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41"/>
            <p:cNvSpPr/>
            <p:nvPr/>
          </p:nvSpPr>
          <p:spPr>
            <a:xfrm>
              <a:off x="5287670" y="3078202"/>
              <a:ext cx="273" cy="250"/>
            </a:xfrm>
            <a:custGeom>
              <a:rect b="b" l="l" r="r" t="t"/>
              <a:pathLst>
                <a:path extrusionOk="0" h="11" w="12">
                  <a:moveTo>
                    <a:pt x="1" y="11"/>
                  </a:moveTo>
                  <a:lnTo>
                    <a:pt x="11" y="0"/>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41"/>
            <p:cNvSpPr/>
            <p:nvPr/>
          </p:nvSpPr>
          <p:spPr>
            <a:xfrm>
              <a:off x="5288147" y="3077884"/>
              <a:ext cx="273" cy="250"/>
            </a:xfrm>
            <a:custGeom>
              <a:rect b="b" l="l" r="r" t="t"/>
              <a:pathLst>
                <a:path extrusionOk="0" h="11" w="12">
                  <a:moveTo>
                    <a:pt x="1" y="11"/>
                  </a:moveTo>
                  <a:lnTo>
                    <a:pt x="11" y="0"/>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41"/>
            <p:cNvSpPr/>
            <p:nvPr/>
          </p:nvSpPr>
          <p:spPr>
            <a:xfrm>
              <a:off x="5385272" y="3300259"/>
              <a:ext cx="147789" cy="166259"/>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41"/>
            <p:cNvSpPr/>
            <p:nvPr/>
          </p:nvSpPr>
          <p:spPr>
            <a:xfrm>
              <a:off x="5501458" y="3376051"/>
              <a:ext cx="14745" cy="8065"/>
            </a:xfrm>
            <a:custGeom>
              <a:rect b="b" l="l" r="r" t="t"/>
              <a:pathLst>
                <a:path extrusionOk="0" h="355" w="649">
                  <a:moveTo>
                    <a:pt x="648" y="337"/>
                  </a:moveTo>
                  <a:cubicBezTo>
                    <a:pt x="134" y="354"/>
                    <a:pt x="11" y="165"/>
                    <a:pt x="1" y="1"/>
                  </a:cubicBezTo>
                  <a:cubicBezTo>
                    <a:pt x="11" y="165"/>
                    <a:pt x="134" y="354"/>
                    <a:pt x="648" y="337"/>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41"/>
            <p:cNvSpPr/>
            <p:nvPr/>
          </p:nvSpPr>
          <p:spPr>
            <a:xfrm>
              <a:off x="5531220" y="3416945"/>
              <a:ext cx="91" cy="1045"/>
            </a:xfrm>
            <a:custGeom>
              <a:rect b="b" l="l" r="r" t="t"/>
              <a:pathLst>
                <a:path extrusionOk="0" h="46" w="4">
                  <a:moveTo>
                    <a:pt x="0" y="0"/>
                  </a:moveTo>
                  <a:cubicBezTo>
                    <a:pt x="4" y="14"/>
                    <a:pt x="4" y="32"/>
                    <a:pt x="4" y="46"/>
                  </a:cubicBezTo>
                  <a:cubicBezTo>
                    <a:pt x="4" y="32"/>
                    <a:pt x="4" y="14"/>
                    <a:pt x="0"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41"/>
            <p:cNvSpPr/>
            <p:nvPr/>
          </p:nvSpPr>
          <p:spPr>
            <a:xfrm>
              <a:off x="5480715" y="3346947"/>
              <a:ext cx="7725" cy="1545"/>
            </a:xfrm>
            <a:custGeom>
              <a:rect b="b" l="l" r="r" t="t"/>
              <a:pathLst>
                <a:path extrusionOk="0" h="68" w="340">
                  <a:moveTo>
                    <a:pt x="340" y="60"/>
                  </a:moveTo>
                  <a:cubicBezTo>
                    <a:pt x="200" y="64"/>
                    <a:pt x="67" y="67"/>
                    <a:pt x="0" y="1"/>
                  </a:cubicBezTo>
                  <a:cubicBezTo>
                    <a:pt x="67" y="67"/>
                    <a:pt x="200" y="64"/>
                    <a:pt x="340" y="6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41"/>
            <p:cNvSpPr/>
            <p:nvPr/>
          </p:nvSpPr>
          <p:spPr>
            <a:xfrm>
              <a:off x="5528108" y="3420035"/>
              <a:ext cx="2885" cy="3930"/>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41"/>
            <p:cNvSpPr/>
            <p:nvPr/>
          </p:nvSpPr>
          <p:spPr>
            <a:xfrm>
              <a:off x="5530902" y="3419172"/>
              <a:ext cx="250" cy="886"/>
            </a:xfrm>
            <a:custGeom>
              <a:rect b="b" l="l" r="r" t="t"/>
              <a:pathLst>
                <a:path extrusionOk="0" h="39" w="11">
                  <a:moveTo>
                    <a:pt x="11" y="0"/>
                  </a:moveTo>
                  <a:cubicBezTo>
                    <a:pt x="7" y="11"/>
                    <a:pt x="4" y="25"/>
                    <a:pt x="0" y="39"/>
                  </a:cubicBezTo>
                  <a:cubicBezTo>
                    <a:pt x="4" y="25"/>
                    <a:pt x="7" y="11"/>
                    <a:pt x="11"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41"/>
            <p:cNvSpPr/>
            <p:nvPr/>
          </p:nvSpPr>
          <p:spPr>
            <a:xfrm>
              <a:off x="5388839" y="3315618"/>
              <a:ext cx="273" cy="91"/>
            </a:xfrm>
            <a:custGeom>
              <a:rect b="b" l="l" r="r" t="t"/>
              <a:pathLst>
                <a:path extrusionOk="0" h="4" w="12">
                  <a:moveTo>
                    <a:pt x="11" y="4"/>
                  </a:moveTo>
                  <a:lnTo>
                    <a:pt x="1" y="0"/>
                  </a:lnTo>
                  <a:lnTo>
                    <a:pt x="1" y="0"/>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41"/>
            <p:cNvSpPr/>
            <p:nvPr/>
          </p:nvSpPr>
          <p:spPr>
            <a:xfrm>
              <a:off x="5531220" y="3418127"/>
              <a:ext cx="91" cy="818"/>
            </a:xfrm>
            <a:custGeom>
              <a:rect b="b" l="l" r="r" t="t"/>
              <a:pathLst>
                <a:path extrusionOk="0" h="36" w="4">
                  <a:moveTo>
                    <a:pt x="4" y="1"/>
                  </a:moveTo>
                  <a:cubicBezTo>
                    <a:pt x="4" y="15"/>
                    <a:pt x="0" y="25"/>
                    <a:pt x="0" y="36"/>
                  </a:cubicBezTo>
                  <a:cubicBezTo>
                    <a:pt x="0" y="25"/>
                    <a:pt x="4" y="15"/>
                    <a:pt x="4"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41"/>
            <p:cNvSpPr/>
            <p:nvPr/>
          </p:nvSpPr>
          <p:spPr>
            <a:xfrm>
              <a:off x="5389316" y="3315777"/>
              <a:ext cx="659" cy="250"/>
            </a:xfrm>
            <a:custGeom>
              <a:rect b="b" l="l" r="r" t="t"/>
              <a:pathLst>
                <a:path extrusionOk="0" h="11" w="29">
                  <a:moveTo>
                    <a:pt x="1" y="0"/>
                  </a:moveTo>
                  <a:lnTo>
                    <a:pt x="29" y="1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41"/>
            <p:cNvSpPr/>
            <p:nvPr/>
          </p:nvSpPr>
          <p:spPr>
            <a:xfrm>
              <a:off x="5466061" y="3336996"/>
              <a:ext cx="23" cy="23"/>
            </a:xfrm>
            <a:custGeom>
              <a:rect b="b" l="l" r="r" t="t"/>
              <a:pathLst>
                <a:path extrusionOk="0" h="1" w="1">
                  <a:moveTo>
                    <a:pt x="1" y="1"/>
                  </a:move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41"/>
            <p:cNvSpPr/>
            <p:nvPr/>
          </p:nvSpPr>
          <p:spPr>
            <a:xfrm>
              <a:off x="5532651" y="3404223"/>
              <a:ext cx="500" cy="3362"/>
            </a:xfrm>
            <a:custGeom>
              <a:rect b="b" l="l" r="r" t="t"/>
              <a:pathLst>
                <a:path extrusionOk="0" h="148" w="22">
                  <a:moveTo>
                    <a:pt x="21" y="0"/>
                  </a:moveTo>
                  <a:cubicBezTo>
                    <a:pt x="18" y="49"/>
                    <a:pt x="11" y="98"/>
                    <a:pt x="0" y="147"/>
                  </a:cubicBezTo>
                  <a:cubicBezTo>
                    <a:pt x="11" y="98"/>
                    <a:pt x="18" y="49"/>
                    <a:pt x="21"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41"/>
            <p:cNvSpPr/>
            <p:nvPr/>
          </p:nvSpPr>
          <p:spPr>
            <a:xfrm>
              <a:off x="5499868" y="3371439"/>
              <a:ext cx="1613" cy="4635"/>
            </a:xfrm>
            <a:custGeom>
              <a:rect b="b" l="l" r="r" t="t"/>
              <a:pathLst>
                <a:path extrusionOk="0" h="204" w="71">
                  <a:moveTo>
                    <a:pt x="1" y="1"/>
                  </a:moveTo>
                  <a:cubicBezTo>
                    <a:pt x="36" y="64"/>
                    <a:pt x="60" y="134"/>
                    <a:pt x="71" y="204"/>
                  </a:cubicBezTo>
                  <a:cubicBezTo>
                    <a:pt x="60" y="134"/>
                    <a:pt x="36" y="64"/>
                    <a:pt x="1"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41"/>
            <p:cNvSpPr/>
            <p:nvPr/>
          </p:nvSpPr>
          <p:spPr>
            <a:xfrm>
              <a:off x="5413262" y="3457499"/>
              <a:ext cx="7884" cy="6316"/>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41"/>
            <p:cNvSpPr/>
            <p:nvPr/>
          </p:nvSpPr>
          <p:spPr>
            <a:xfrm>
              <a:off x="5454770" y="3453319"/>
              <a:ext cx="13541" cy="1431"/>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41"/>
            <p:cNvSpPr/>
            <p:nvPr/>
          </p:nvSpPr>
          <p:spPr>
            <a:xfrm>
              <a:off x="5390906" y="3402791"/>
              <a:ext cx="273" cy="409"/>
            </a:xfrm>
            <a:custGeom>
              <a:rect b="b" l="l" r="r" t="t"/>
              <a:pathLst>
                <a:path extrusionOk="0" h="18" w="12">
                  <a:moveTo>
                    <a:pt x="11" y="18"/>
                  </a:moveTo>
                  <a:cubicBezTo>
                    <a:pt x="8" y="11"/>
                    <a:pt x="4" y="7"/>
                    <a:pt x="1" y="0"/>
                  </a:cubicBezTo>
                  <a:cubicBezTo>
                    <a:pt x="4" y="7"/>
                    <a:pt x="8" y="11"/>
                    <a:pt x="11" y="18"/>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41"/>
            <p:cNvSpPr/>
            <p:nvPr/>
          </p:nvSpPr>
          <p:spPr>
            <a:xfrm>
              <a:off x="5385340" y="3396180"/>
              <a:ext cx="4476" cy="5589"/>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41"/>
            <p:cNvSpPr/>
            <p:nvPr/>
          </p:nvSpPr>
          <p:spPr>
            <a:xfrm>
              <a:off x="5407537" y="3463792"/>
              <a:ext cx="5748" cy="2726"/>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41"/>
            <p:cNvSpPr/>
            <p:nvPr/>
          </p:nvSpPr>
          <p:spPr>
            <a:xfrm>
              <a:off x="5391224" y="3403268"/>
              <a:ext cx="591" cy="818"/>
            </a:xfrm>
            <a:custGeom>
              <a:rect b="b" l="l" r="r" t="t"/>
              <a:pathLst>
                <a:path extrusionOk="0" h="36" w="26">
                  <a:moveTo>
                    <a:pt x="25" y="35"/>
                  </a:moveTo>
                  <a:cubicBezTo>
                    <a:pt x="18" y="25"/>
                    <a:pt x="11" y="11"/>
                    <a:pt x="1" y="0"/>
                  </a:cubicBezTo>
                  <a:cubicBezTo>
                    <a:pt x="11" y="11"/>
                    <a:pt x="18" y="25"/>
                    <a:pt x="25" y="35"/>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41"/>
            <p:cNvSpPr/>
            <p:nvPr/>
          </p:nvSpPr>
          <p:spPr>
            <a:xfrm>
              <a:off x="5407446" y="3465860"/>
              <a:ext cx="23" cy="250"/>
            </a:xfrm>
            <a:custGeom>
              <a:rect b="b" l="l" r="r" t="t"/>
              <a:pathLst>
                <a:path extrusionOk="0" h="11" w="1">
                  <a:moveTo>
                    <a:pt x="1" y="11"/>
                  </a:moveTo>
                  <a:lnTo>
                    <a:pt x="1" y="0"/>
                  </a:lnTo>
                  <a:cubicBezTo>
                    <a:pt x="1" y="4"/>
                    <a:pt x="1" y="7"/>
                    <a:pt x="1" y="1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41"/>
            <p:cNvSpPr/>
            <p:nvPr/>
          </p:nvSpPr>
          <p:spPr>
            <a:xfrm>
              <a:off x="5407218" y="3463065"/>
              <a:ext cx="182" cy="1704"/>
            </a:xfrm>
            <a:custGeom>
              <a:rect b="b" l="l" r="r" t="t"/>
              <a:pathLst>
                <a:path extrusionOk="0" h="75" w="8">
                  <a:moveTo>
                    <a:pt x="0" y="1"/>
                  </a:moveTo>
                  <a:cubicBezTo>
                    <a:pt x="4" y="25"/>
                    <a:pt x="4" y="50"/>
                    <a:pt x="7" y="74"/>
                  </a:cubicBezTo>
                  <a:cubicBezTo>
                    <a:pt x="7" y="50"/>
                    <a:pt x="4" y="25"/>
                    <a:pt x="0"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41"/>
            <p:cNvSpPr/>
            <p:nvPr/>
          </p:nvSpPr>
          <p:spPr>
            <a:xfrm>
              <a:off x="5407378" y="3464974"/>
              <a:ext cx="91" cy="432"/>
            </a:xfrm>
            <a:custGeom>
              <a:rect b="b" l="l" r="r" t="t"/>
              <a:pathLst>
                <a:path extrusionOk="0" h="19" w="4">
                  <a:moveTo>
                    <a:pt x="4" y="1"/>
                  </a:moveTo>
                  <a:cubicBezTo>
                    <a:pt x="0" y="8"/>
                    <a:pt x="4" y="11"/>
                    <a:pt x="4" y="18"/>
                  </a:cubicBezTo>
                  <a:lnTo>
                    <a:pt x="4" y="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41"/>
            <p:cNvSpPr/>
            <p:nvPr/>
          </p:nvSpPr>
          <p:spPr>
            <a:xfrm>
              <a:off x="5396154" y="3428237"/>
              <a:ext cx="1454" cy="4476"/>
            </a:xfrm>
            <a:custGeom>
              <a:rect b="b" l="l" r="r" t="t"/>
              <a:pathLst>
                <a:path extrusionOk="0" h="197" w="64">
                  <a:moveTo>
                    <a:pt x="60" y="0"/>
                  </a:moveTo>
                  <a:cubicBezTo>
                    <a:pt x="64" y="70"/>
                    <a:pt x="43" y="140"/>
                    <a:pt x="1" y="196"/>
                  </a:cubicBezTo>
                  <a:cubicBezTo>
                    <a:pt x="43" y="140"/>
                    <a:pt x="64" y="70"/>
                    <a:pt x="60"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41"/>
            <p:cNvSpPr/>
            <p:nvPr/>
          </p:nvSpPr>
          <p:spPr>
            <a:xfrm>
              <a:off x="5390429" y="3402382"/>
              <a:ext cx="23" cy="23"/>
            </a:xfrm>
            <a:custGeom>
              <a:rect b="b" l="l" r="r" t="t"/>
              <a:pathLst>
                <a:path extrusionOk="0" h="1" w="1">
                  <a:moveTo>
                    <a:pt x="1" y="1"/>
                  </a:move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41"/>
            <p:cNvSpPr/>
            <p:nvPr/>
          </p:nvSpPr>
          <p:spPr>
            <a:xfrm>
              <a:off x="5412626" y="3462997"/>
              <a:ext cx="1840" cy="1204"/>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41"/>
            <p:cNvSpPr/>
            <p:nvPr/>
          </p:nvSpPr>
          <p:spPr>
            <a:xfrm>
              <a:off x="5472741" y="3451070"/>
              <a:ext cx="182" cy="500"/>
            </a:xfrm>
            <a:custGeom>
              <a:rect b="b" l="l" r="r" t="t"/>
              <a:pathLst>
                <a:path extrusionOk="0" h="22" w="8">
                  <a:moveTo>
                    <a:pt x="1" y="21"/>
                  </a:moveTo>
                  <a:lnTo>
                    <a:pt x="8" y="0"/>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41"/>
            <p:cNvSpPr/>
            <p:nvPr/>
          </p:nvSpPr>
          <p:spPr>
            <a:xfrm>
              <a:off x="5472900" y="3450502"/>
              <a:ext cx="182" cy="432"/>
            </a:xfrm>
            <a:custGeom>
              <a:rect b="b" l="l" r="r" t="t"/>
              <a:pathLst>
                <a:path extrusionOk="0" h="19" w="8">
                  <a:moveTo>
                    <a:pt x="1" y="18"/>
                  </a:moveTo>
                  <a:lnTo>
                    <a:pt x="8" y="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41"/>
            <p:cNvSpPr/>
            <p:nvPr/>
          </p:nvSpPr>
          <p:spPr>
            <a:xfrm>
              <a:off x="5468288" y="3454091"/>
              <a:ext cx="3521" cy="204"/>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41"/>
            <p:cNvSpPr/>
            <p:nvPr/>
          </p:nvSpPr>
          <p:spPr>
            <a:xfrm>
              <a:off x="5500027" y="3419240"/>
              <a:ext cx="9406" cy="1704"/>
            </a:xfrm>
            <a:custGeom>
              <a:rect b="b" l="l" r="r" t="t"/>
              <a:pathLst>
                <a:path extrusionOk="0" h="75" w="414">
                  <a:moveTo>
                    <a:pt x="414" y="1"/>
                  </a:moveTo>
                  <a:cubicBezTo>
                    <a:pt x="263" y="1"/>
                    <a:pt x="116" y="15"/>
                    <a:pt x="1" y="74"/>
                  </a:cubicBezTo>
                  <a:cubicBezTo>
                    <a:pt x="116" y="15"/>
                    <a:pt x="263" y="4"/>
                    <a:pt x="414"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41"/>
            <p:cNvSpPr/>
            <p:nvPr/>
          </p:nvSpPr>
          <p:spPr>
            <a:xfrm>
              <a:off x="5526835" y="3423943"/>
              <a:ext cx="1295" cy="500"/>
            </a:xfrm>
            <a:custGeom>
              <a:rect b="b" l="l" r="r" t="t"/>
              <a:pathLst>
                <a:path extrusionOk="0" h="22" w="57">
                  <a:moveTo>
                    <a:pt x="57" y="0"/>
                  </a:moveTo>
                  <a:cubicBezTo>
                    <a:pt x="39" y="11"/>
                    <a:pt x="18" y="18"/>
                    <a:pt x="1" y="21"/>
                  </a:cubicBezTo>
                  <a:cubicBezTo>
                    <a:pt x="15" y="21"/>
                    <a:pt x="29" y="18"/>
                    <a:pt x="43" y="11"/>
                  </a:cubicBezTo>
                  <a:lnTo>
                    <a:pt x="57" y="0"/>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41"/>
            <p:cNvSpPr/>
            <p:nvPr/>
          </p:nvSpPr>
          <p:spPr>
            <a:xfrm>
              <a:off x="5473150" y="3449865"/>
              <a:ext cx="23" cy="114"/>
            </a:xfrm>
            <a:custGeom>
              <a:rect b="b" l="l" r="r" t="t"/>
              <a:pathLst>
                <a:path extrusionOk="0" h="5" w="1">
                  <a:moveTo>
                    <a:pt x="0" y="4"/>
                  </a:moveTo>
                  <a:lnTo>
                    <a:pt x="0" y="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41"/>
            <p:cNvSpPr/>
            <p:nvPr/>
          </p:nvSpPr>
          <p:spPr>
            <a:xfrm>
              <a:off x="5527789" y="3423693"/>
              <a:ext cx="659" cy="432"/>
            </a:xfrm>
            <a:custGeom>
              <a:rect b="b" l="l" r="r" t="t"/>
              <a:pathLst>
                <a:path extrusionOk="0" h="19" w="29">
                  <a:moveTo>
                    <a:pt x="29" y="1"/>
                  </a:moveTo>
                  <a:lnTo>
                    <a:pt x="29" y="1"/>
                  </a:lnTo>
                  <a:cubicBezTo>
                    <a:pt x="18" y="8"/>
                    <a:pt x="8" y="15"/>
                    <a:pt x="1" y="18"/>
                  </a:cubicBezTo>
                  <a:lnTo>
                    <a:pt x="15" y="11"/>
                  </a:lnTo>
                  <a:lnTo>
                    <a:pt x="29" y="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41"/>
            <p:cNvSpPr/>
            <p:nvPr/>
          </p:nvSpPr>
          <p:spPr>
            <a:xfrm>
              <a:off x="5466220" y="3453841"/>
              <a:ext cx="2885" cy="341"/>
            </a:xfrm>
            <a:custGeom>
              <a:rect b="b" l="l" r="r" t="t"/>
              <a:pathLst>
                <a:path extrusionOk="0" h="15" w="127">
                  <a:moveTo>
                    <a:pt x="1" y="1"/>
                  </a:moveTo>
                  <a:lnTo>
                    <a:pt x="92" y="11"/>
                  </a:lnTo>
                  <a:lnTo>
                    <a:pt x="127" y="15"/>
                  </a:lnTo>
                  <a:lnTo>
                    <a:pt x="127" y="15"/>
                  </a:lnTo>
                  <a:lnTo>
                    <a:pt x="15" y="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41"/>
            <p:cNvSpPr/>
            <p:nvPr/>
          </p:nvSpPr>
          <p:spPr>
            <a:xfrm>
              <a:off x="5237801" y="3179370"/>
              <a:ext cx="156467" cy="228056"/>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41"/>
            <p:cNvSpPr/>
            <p:nvPr/>
          </p:nvSpPr>
          <p:spPr>
            <a:xfrm>
              <a:off x="5371345" y="3225581"/>
              <a:ext cx="409" cy="91"/>
            </a:xfrm>
            <a:custGeom>
              <a:rect b="b" l="l" r="r" t="t"/>
              <a:pathLst>
                <a:path extrusionOk="0" h="4" w="18">
                  <a:moveTo>
                    <a:pt x="0" y="4"/>
                  </a:moveTo>
                  <a:lnTo>
                    <a:pt x="18" y="0"/>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41"/>
            <p:cNvSpPr/>
            <p:nvPr/>
          </p:nvSpPr>
          <p:spPr>
            <a:xfrm>
              <a:off x="5369436" y="3226126"/>
              <a:ext cx="500" cy="273"/>
            </a:xfrm>
            <a:custGeom>
              <a:rect b="b" l="l" r="r" t="t"/>
              <a:pathLst>
                <a:path extrusionOk="0" h="12" w="22">
                  <a:moveTo>
                    <a:pt x="0" y="11"/>
                  </a:moveTo>
                  <a:lnTo>
                    <a:pt x="21" y="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41"/>
            <p:cNvSpPr/>
            <p:nvPr/>
          </p:nvSpPr>
          <p:spPr>
            <a:xfrm>
              <a:off x="5370709" y="3225740"/>
              <a:ext cx="500" cy="91"/>
            </a:xfrm>
            <a:custGeom>
              <a:rect b="b" l="l" r="r" t="t"/>
              <a:pathLst>
                <a:path extrusionOk="0" h="4" w="22">
                  <a:moveTo>
                    <a:pt x="0" y="4"/>
                  </a:moveTo>
                  <a:lnTo>
                    <a:pt x="21" y="0"/>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41"/>
            <p:cNvSpPr/>
            <p:nvPr/>
          </p:nvSpPr>
          <p:spPr>
            <a:xfrm>
              <a:off x="5368709" y="3226535"/>
              <a:ext cx="500" cy="341"/>
            </a:xfrm>
            <a:custGeom>
              <a:rect b="b" l="l" r="r" t="t"/>
              <a:pathLst>
                <a:path extrusionOk="0" h="15" w="22">
                  <a:moveTo>
                    <a:pt x="1" y="14"/>
                  </a:moveTo>
                  <a:lnTo>
                    <a:pt x="22" y="0"/>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41"/>
            <p:cNvSpPr/>
            <p:nvPr/>
          </p:nvSpPr>
          <p:spPr>
            <a:xfrm>
              <a:off x="5367846" y="3226922"/>
              <a:ext cx="727" cy="591"/>
            </a:xfrm>
            <a:custGeom>
              <a:rect b="b" l="l" r="r" t="t"/>
              <a:pathLst>
                <a:path extrusionOk="0" h="26" w="32">
                  <a:moveTo>
                    <a:pt x="0" y="25"/>
                  </a:moveTo>
                  <a:cubicBezTo>
                    <a:pt x="11" y="15"/>
                    <a:pt x="21" y="8"/>
                    <a:pt x="32" y="1"/>
                  </a:cubicBezTo>
                  <a:cubicBezTo>
                    <a:pt x="21" y="8"/>
                    <a:pt x="11" y="15"/>
                    <a:pt x="0" y="25"/>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41"/>
            <p:cNvSpPr/>
            <p:nvPr/>
          </p:nvSpPr>
          <p:spPr>
            <a:xfrm>
              <a:off x="5371981" y="3225581"/>
              <a:ext cx="23" cy="23"/>
            </a:xfrm>
            <a:custGeom>
              <a:rect b="b" l="l" r="r" t="t"/>
              <a:pathLst>
                <a:path extrusionOk="0" h="1" w="1">
                  <a:moveTo>
                    <a:pt x="0" y="0"/>
                  </a:move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41"/>
            <p:cNvSpPr/>
            <p:nvPr/>
          </p:nvSpPr>
          <p:spPr>
            <a:xfrm>
              <a:off x="5347081" y="3234169"/>
              <a:ext cx="3930" cy="1613"/>
            </a:xfrm>
            <a:custGeom>
              <a:rect b="b" l="l" r="r" t="t"/>
              <a:pathLst>
                <a:path extrusionOk="0" h="71" w="173">
                  <a:moveTo>
                    <a:pt x="1" y="70"/>
                  </a:moveTo>
                  <a:cubicBezTo>
                    <a:pt x="60" y="49"/>
                    <a:pt x="120" y="28"/>
                    <a:pt x="172" y="0"/>
                  </a:cubicBezTo>
                  <a:cubicBezTo>
                    <a:pt x="120" y="28"/>
                    <a:pt x="60" y="49"/>
                    <a:pt x="1" y="7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41"/>
            <p:cNvSpPr/>
            <p:nvPr/>
          </p:nvSpPr>
          <p:spPr>
            <a:xfrm>
              <a:off x="5370073" y="3225899"/>
              <a:ext cx="500" cy="182"/>
            </a:xfrm>
            <a:custGeom>
              <a:rect b="b" l="l" r="r" t="t"/>
              <a:pathLst>
                <a:path extrusionOk="0" h="8" w="22">
                  <a:moveTo>
                    <a:pt x="0" y="7"/>
                  </a:moveTo>
                  <a:lnTo>
                    <a:pt x="21" y="0"/>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41"/>
            <p:cNvSpPr/>
            <p:nvPr/>
          </p:nvSpPr>
          <p:spPr>
            <a:xfrm>
              <a:off x="5376979" y="3406517"/>
              <a:ext cx="182" cy="114"/>
            </a:xfrm>
            <a:custGeom>
              <a:rect b="b" l="l" r="r" t="t"/>
              <a:pathLst>
                <a:path extrusionOk="0" h="5" w="8">
                  <a:moveTo>
                    <a:pt x="8" y="1"/>
                  </a:moveTo>
                  <a:lnTo>
                    <a:pt x="1" y="4"/>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41"/>
            <p:cNvSpPr/>
            <p:nvPr/>
          </p:nvSpPr>
          <p:spPr>
            <a:xfrm>
              <a:off x="5370709" y="3223514"/>
              <a:ext cx="659" cy="659"/>
            </a:xfrm>
            <a:custGeom>
              <a:rect b="b" l="l" r="r" t="t"/>
              <a:pathLst>
                <a:path extrusionOk="0" h="29" w="29">
                  <a:moveTo>
                    <a:pt x="28" y="28"/>
                  </a:moveTo>
                  <a:cubicBezTo>
                    <a:pt x="18" y="21"/>
                    <a:pt x="11" y="11"/>
                    <a:pt x="0" y="0"/>
                  </a:cubicBezTo>
                  <a:cubicBezTo>
                    <a:pt x="11" y="11"/>
                    <a:pt x="18" y="21"/>
                    <a:pt x="28" y="28"/>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41"/>
            <p:cNvSpPr/>
            <p:nvPr/>
          </p:nvSpPr>
          <p:spPr>
            <a:xfrm>
              <a:off x="5315274" y="3178734"/>
              <a:ext cx="23" cy="23"/>
            </a:xfrm>
            <a:custGeom>
              <a:rect b="b" l="l" r="r" t="t"/>
              <a:pathLst>
                <a:path extrusionOk="0" h="1" w="1">
                  <a:moveTo>
                    <a:pt x="0" y="0"/>
                  </a:move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41"/>
            <p:cNvSpPr/>
            <p:nvPr/>
          </p:nvSpPr>
          <p:spPr>
            <a:xfrm>
              <a:off x="5316137" y="3178734"/>
              <a:ext cx="23" cy="23"/>
            </a:xfrm>
            <a:custGeom>
              <a:rect b="b" l="l" r="r" t="t"/>
              <a:pathLst>
                <a:path extrusionOk="0" h="1" w="1">
                  <a:moveTo>
                    <a:pt x="1" y="0"/>
                  </a:move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41"/>
            <p:cNvSpPr/>
            <p:nvPr/>
          </p:nvSpPr>
          <p:spPr>
            <a:xfrm>
              <a:off x="5317341" y="3178802"/>
              <a:ext cx="23" cy="23"/>
            </a:xfrm>
            <a:custGeom>
              <a:rect b="b" l="l" r="r" t="t"/>
              <a:pathLst>
                <a:path extrusionOk="0" h="1" w="1">
                  <a:moveTo>
                    <a:pt x="0" y="1"/>
                  </a:move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41"/>
            <p:cNvSpPr/>
            <p:nvPr/>
          </p:nvSpPr>
          <p:spPr>
            <a:xfrm>
              <a:off x="5318295" y="3179120"/>
              <a:ext cx="91" cy="23"/>
            </a:xfrm>
            <a:custGeom>
              <a:rect b="b" l="l" r="r" t="t"/>
              <a:pathLst>
                <a:path extrusionOk="0" h="1" w="4">
                  <a:moveTo>
                    <a:pt x="4" y="1"/>
                  </a:moveTo>
                  <a:lnTo>
                    <a:pt x="0" y="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41"/>
            <p:cNvSpPr/>
            <p:nvPr/>
          </p:nvSpPr>
          <p:spPr>
            <a:xfrm>
              <a:off x="5317500" y="3178893"/>
              <a:ext cx="182" cy="23"/>
            </a:xfrm>
            <a:custGeom>
              <a:rect b="b" l="l" r="r" t="t"/>
              <a:pathLst>
                <a:path extrusionOk="0" h="1" w="8">
                  <a:moveTo>
                    <a:pt x="7" y="0"/>
                  </a:moveTo>
                  <a:lnTo>
                    <a:pt x="0" y="0"/>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41"/>
            <p:cNvSpPr/>
            <p:nvPr/>
          </p:nvSpPr>
          <p:spPr>
            <a:xfrm>
              <a:off x="5317977" y="3179052"/>
              <a:ext cx="91" cy="23"/>
            </a:xfrm>
            <a:custGeom>
              <a:rect b="b" l="l" r="r" t="t"/>
              <a:pathLst>
                <a:path extrusionOk="0" h="1" w="4">
                  <a:moveTo>
                    <a:pt x="4" y="0"/>
                  </a:moveTo>
                  <a:lnTo>
                    <a:pt x="0" y="0"/>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41"/>
            <p:cNvSpPr/>
            <p:nvPr/>
          </p:nvSpPr>
          <p:spPr>
            <a:xfrm>
              <a:off x="5318136" y="3179120"/>
              <a:ext cx="91" cy="23"/>
            </a:xfrm>
            <a:custGeom>
              <a:rect b="b" l="l" r="r" t="t"/>
              <a:pathLst>
                <a:path extrusionOk="0" h="1" w="4">
                  <a:moveTo>
                    <a:pt x="4" y="1"/>
                  </a:moveTo>
                  <a:lnTo>
                    <a:pt x="0" y="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41"/>
            <p:cNvSpPr/>
            <p:nvPr/>
          </p:nvSpPr>
          <p:spPr>
            <a:xfrm>
              <a:off x="5370141" y="3222719"/>
              <a:ext cx="500" cy="727"/>
            </a:xfrm>
            <a:custGeom>
              <a:rect b="b" l="l" r="r" t="t"/>
              <a:pathLst>
                <a:path extrusionOk="0" h="32" w="22">
                  <a:moveTo>
                    <a:pt x="22" y="32"/>
                  </a:moveTo>
                  <a:cubicBezTo>
                    <a:pt x="15" y="21"/>
                    <a:pt x="8" y="11"/>
                    <a:pt x="1" y="0"/>
                  </a:cubicBezTo>
                  <a:cubicBezTo>
                    <a:pt x="8" y="11"/>
                    <a:pt x="15" y="21"/>
                    <a:pt x="22" y="32"/>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41"/>
            <p:cNvSpPr/>
            <p:nvPr/>
          </p:nvSpPr>
          <p:spPr>
            <a:xfrm>
              <a:off x="5313593" y="3178802"/>
              <a:ext cx="341" cy="23"/>
            </a:xfrm>
            <a:custGeom>
              <a:rect b="b" l="l" r="r" t="t"/>
              <a:pathLst>
                <a:path extrusionOk="0" h="1" w="15">
                  <a:moveTo>
                    <a:pt x="15" y="1"/>
                  </a:moveTo>
                  <a:lnTo>
                    <a:pt x="1" y="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41"/>
            <p:cNvSpPr/>
            <p:nvPr/>
          </p:nvSpPr>
          <p:spPr>
            <a:xfrm>
              <a:off x="5315660" y="3178734"/>
              <a:ext cx="23" cy="23"/>
            </a:xfrm>
            <a:custGeom>
              <a:rect b="b" l="l" r="r" t="t"/>
              <a:pathLst>
                <a:path extrusionOk="0" h="1" w="1">
                  <a:moveTo>
                    <a:pt x="1" y="0"/>
                  </a:move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41"/>
            <p:cNvSpPr/>
            <p:nvPr/>
          </p:nvSpPr>
          <p:spPr>
            <a:xfrm>
              <a:off x="5312729" y="3178961"/>
              <a:ext cx="409" cy="23"/>
            </a:xfrm>
            <a:custGeom>
              <a:rect b="b" l="l" r="r" t="t"/>
              <a:pathLst>
                <a:path extrusionOk="0" h="1" w="18">
                  <a:moveTo>
                    <a:pt x="18" y="1"/>
                  </a:moveTo>
                  <a:lnTo>
                    <a:pt x="0" y="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41"/>
            <p:cNvSpPr/>
            <p:nvPr/>
          </p:nvSpPr>
          <p:spPr>
            <a:xfrm>
              <a:off x="5311298" y="3179052"/>
              <a:ext cx="977" cy="182"/>
            </a:xfrm>
            <a:custGeom>
              <a:rect b="b" l="l" r="r" t="t"/>
              <a:pathLst>
                <a:path extrusionOk="0" h="8" w="43">
                  <a:moveTo>
                    <a:pt x="0" y="7"/>
                  </a:moveTo>
                  <a:lnTo>
                    <a:pt x="42" y="0"/>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41"/>
            <p:cNvSpPr/>
            <p:nvPr/>
          </p:nvSpPr>
          <p:spPr>
            <a:xfrm>
              <a:off x="5372208" y="3224854"/>
              <a:ext cx="909" cy="591"/>
            </a:xfrm>
            <a:custGeom>
              <a:rect b="b" l="l" r="r" t="t"/>
              <a:pathLst>
                <a:path extrusionOk="0" h="26" w="40">
                  <a:moveTo>
                    <a:pt x="39" y="25"/>
                  </a:moveTo>
                  <a:cubicBezTo>
                    <a:pt x="25" y="18"/>
                    <a:pt x="15" y="8"/>
                    <a:pt x="1" y="1"/>
                  </a:cubicBezTo>
                  <a:cubicBezTo>
                    <a:pt x="15" y="8"/>
                    <a:pt x="25" y="18"/>
                    <a:pt x="39" y="25"/>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41"/>
            <p:cNvSpPr/>
            <p:nvPr/>
          </p:nvSpPr>
          <p:spPr>
            <a:xfrm>
              <a:off x="5357827" y="3205543"/>
              <a:ext cx="2090" cy="500"/>
            </a:xfrm>
            <a:custGeom>
              <a:rect b="b" l="l" r="r" t="t"/>
              <a:pathLst>
                <a:path extrusionOk="0" h="22" w="92">
                  <a:moveTo>
                    <a:pt x="0" y="0"/>
                  </a:moveTo>
                  <a:cubicBezTo>
                    <a:pt x="32" y="0"/>
                    <a:pt x="63" y="7"/>
                    <a:pt x="91" y="21"/>
                  </a:cubicBezTo>
                  <a:cubicBezTo>
                    <a:pt x="63" y="7"/>
                    <a:pt x="32" y="0"/>
                    <a:pt x="0"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41"/>
            <p:cNvSpPr/>
            <p:nvPr/>
          </p:nvSpPr>
          <p:spPr>
            <a:xfrm>
              <a:off x="5371413" y="3224309"/>
              <a:ext cx="750" cy="500"/>
            </a:xfrm>
            <a:custGeom>
              <a:rect b="b" l="l" r="r" t="t"/>
              <a:pathLst>
                <a:path extrusionOk="0" h="22" w="33">
                  <a:moveTo>
                    <a:pt x="32" y="21"/>
                  </a:moveTo>
                  <a:cubicBezTo>
                    <a:pt x="22" y="14"/>
                    <a:pt x="11" y="7"/>
                    <a:pt x="1" y="0"/>
                  </a:cubicBezTo>
                  <a:cubicBezTo>
                    <a:pt x="11" y="7"/>
                    <a:pt x="22" y="14"/>
                    <a:pt x="32" y="2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41"/>
            <p:cNvSpPr/>
            <p:nvPr/>
          </p:nvSpPr>
          <p:spPr>
            <a:xfrm>
              <a:off x="5314388" y="3178802"/>
              <a:ext cx="273" cy="23"/>
            </a:xfrm>
            <a:custGeom>
              <a:rect b="b" l="l" r="r" t="t"/>
              <a:pathLst>
                <a:path extrusionOk="0" h="1" w="12">
                  <a:moveTo>
                    <a:pt x="11" y="1"/>
                  </a:moveTo>
                  <a:lnTo>
                    <a:pt x="1" y="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41"/>
            <p:cNvSpPr/>
            <p:nvPr/>
          </p:nvSpPr>
          <p:spPr>
            <a:xfrm>
              <a:off x="5317727" y="3178961"/>
              <a:ext cx="182" cy="23"/>
            </a:xfrm>
            <a:custGeom>
              <a:rect b="b" l="l" r="r" t="t"/>
              <a:pathLst>
                <a:path extrusionOk="0" h="1" w="8">
                  <a:moveTo>
                    <a:pt x="8" y="1"/>
                  </a:moveTo>
                  <a:lnTo>
                    <a:pt x="1" y="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41"/>
            <p:cNvSpPr/>
            <p:nvPr/>
          </p:nvSpPr>
          <p:spPr>
            <a:xfrm>
              <a:off x="5383590" y="3390773"/>
              <a:ext cx="659" cy="500"/>
            </a:xfrm>
            <a:custGeom>
              <a:rect b="b" l="l" r="r" t="t"/>
              <a:pathLst>
                <a:path extrusionOk="0" h="22" w="29">
                  <a:moveTo>
                    <a:pt x="29" y="1"/>
                  </a:moveTo>
                  <a:cubicBezTo>
                    <a:pt x="18" y="8"/>
                    <a:pt x="11" y="15"/>
                    <a:pt x="1" y="22"/>
                  </a:cubicBezTo>
                  <a:cubicBezTo>
                    <a:pt x="11" y="15"/>
                    <a:pt x="18" y="8"/>
                    <a:pt x="29"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41"/>
            <p:cNvSpPr/>
            <p:nvPr/>
          </p:nvSpPr>
          <p:spPr>
            <a:xfrm>
              <a:off x="5383045" y="3391409"/>
              <a:ext cx="500" cy="591"/>
            </a:xfrm>
            <a:custGeom>
              <a:rect b="b" l="l" r="r" t="t"/>
              <a:pathLst>
                <a:path extrusionOk="0" h="26" w="22">
                  <a:moveTo>
                    <a:pt x="0" y="25"/>
                  </a:moveTo>
                  <a:cubicBezTo>
                    <a:pt x="7" y="15"/>
                    <a:pt x="14" y="8"/>
                    <a:pt x="21" y="1"/>
                  </a:cubicBezTo>
                  <a:cubicBezTo>
                    <a:pt x="14" y="8"/>
                    <a:pt x="7" y="15"/>
                    <a:pt x="0" y="25"/>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41"/>
            <p:cNvSpPr/>
            <p:nvPr/>
          </p:nvSpPr>
          <p:spPr>
            <a:xfrm>
              <a:off x="5389316" y="3323160"/>
              <a:ext cx="23" cy="23"/>
            </a:xfrm>
            <a:custGeom>
              <a:rect b="b" l="l" r="r" t="t"/>
              <a:pathLst>
                <a:path extrusionOk="0" h="1" w="1">
                  <a:moveTo>
                    <a:pt x="1" y="1"/>
                  </a:move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41"/>
            <p:cNvSpPr/>
            <p:nvPr/>
          </p:nvSpPr>
          <p:spPr>
            <a:xfrm>
              <a:off x="5386453" y="3317594"/>
              <a:ext cx="273" cy="500"/>
            </a:xfrm>
            <a:custGeom>
              <a:rect b="b" l="l" r="r" t="t"/>
              <a:pathLst>
                <a:path extrusionOk="0" h="22" w="12">
                  <a:moveTo>
                    <a:pt x="1" y="1"/>
                  </a:moveTo>
                  <a:lnTo>
                    <a:pt x="11" y="22"/>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41"/>
            <p:cNvSpPr/>
            <p:nvPr/>
          </p:nvSpPr>
          <p:spPr>
            <a:xfrm>
              <a:off x="5385340" y="3315209"/>
              <a:ext cx="273" cy="500"/>
            </a:xfrm>
            <a:custGeom>
              <a:rect b="b" l="l" r="r" t="t"/>
              <a:pathLst>
                <a:path extrusionOk="0" h="22" w="12">
                  <a:moveTo>
                    <a:pt x="1" y="1"/>
                  </a:moveTo>
                  <a:lnTo>
                    <a:pt x="11" y="22"/>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41"/>
            <p:cNvSpPr/>
            <p:nvPr/>
          </p:nvSpPr>
          <p:spPr>
            <a:xfrm>
              <a:off x="5385908" y="3316322"/>
              <a:ext cx="250" cy="591"/>
            </a:xfrm>
            <a:custGeom>
              <a:rect b="b" l="l" r="r" t="t"/>
              <a:pathLst>
                <a:path extrusionOk="0" h="26" w="11">
                  <a:moveTo>
                    <a:pt x="0" y="1"/>
                  </a:moveTo>
                  <a:lnTo>
                    <a:pt x="11" y="25"/>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41"/>
            <p:cNvSpPr/>
            <p:nvPr/>
          </p:nvSpPr>
          <p:spPr>
            <a:xfrm>
              <a:off x="5382250" y="3395317"/>
              <a:ext cx="91" cy="568"/>
            </a:xfrm>
            <a:custGeom>
              <a:rect b="b" l="l" r="r" t="t"/>
              <a:pathLst>
                <a:path extrusionOk="0" h="25" w="4">
                  <a:moveTo>
                    <a:pt x="0" y="0"/>
                  </a:moveTo>
                  <a:lnTo>
                    <a:pt x="0" y="25"/>
                  </a:lnTo>
                  <a:cubicBezTo>
                    <a:pt x="4" y="18"/>
                    <a:pt x="0" y="7"/>
                    <a:pt x="0"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41"/>
            <p:cNvSpPr/>
            <p:nvPr/>
          </p:nvSpPr>
          <p:spPr>
            <a:xfrm>
              <a:off x="5382318" y="3395953"/>
              <a:ext cx="23" cy="659"/>
            </a:xfrm>
            <a:custGeom>
              <a:rect b="b" l="l" r="r" t="t"/>
              <a:pathLst>
                <a:path extrusionOk="0" h="29" w="1">
                  <a:moveTo>
                    <a:pt x="1" y="0"/>
                  </a:moveTo>
                  <a:cubicBezTo>
                    <a:pt x="1" y="11"/>
                    <a:pt x="1" y="21"/>
                    <a:pt x="1" y="28"/>
                  </a:cubicBezTo>
                  <a:cubicBezTo>
                    <a:pt x="1" y="21"/>
                    <a:pt x="1" y="11"/>
                    <a:pt x="1"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41"/>
            <p:cNvSpPr/>
            <p:nvPr/>
          </p:nvSpPr>
          <p:spPr>
            <a:xfrm>
              <a:off x="5387089" y="3318866"/>
              <a:ext cx="273" cy="500"/>
            </a:xfrm>
            <a:custGeom>
              <a:rect b="b" l="l" r="r" t="t"/>
              <a:pathLst>
                <a:path extrusionOk="0" h="22" w="12">
                  <a:moveTo>
                    <a:pt x="1" y="1"/>
                  </a:moveTo>
                  <a:lnTo>
                    <a:pt x="11" y="22"/>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41"/>
            <p:cNvSpPr/>
            <p:nvPr/>
          </p:nvSpPr>
          <p:spPr>
            <a:xfrm>
              <a:off x="5382318" y="3393567"/>
              <a:ext cx="114" cy="727"/>
            </a:xfrm>
            <a:custGeom>
              <a:rect b="b" l="l" r="r" t="t"/>
              <a:pathLst>
                <a:path extrusionOk="0" h="32" w="5">
                  <a:moveTo>
                    <a:pt x="4" y="0"/>
                  </a:moveTo>
                  <a:cubicBezTo>
                    <a:pt x="4" y="11"/>
                    <a:pt x="1" y="21"/>
                    <a:pt x="1" y="32"/>
                  </a:cubicBezTo>
                  <a:cubicBezTo>
                    <a:pt x="1" y="21"/>
                    <a:pt x="4" y="11"/>
                    <a:pt x="4"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41"/>
            <p:cNvSpPr/>
            <p:nvPr/>
          </p:nvSpPr>
          <p:spPr>
            <a:xfrm>
              <a:off x="5382409" y="3392840"/>
              <a:ext cx="250" cy="659"/>
            </a:xfrm>
            <a:custGeom>
              <a:rect b="b" l="l" r="r" t="t"/>
              <a:pathLst>
                <a:path extrusionOk="0" h="29" w="11">
                  <a:moveTo>
                    <a:pt x="11" y="1"/>
                  </a:moveTo>
                  <a:cubicBezTo>
                    <a:pt x="7" y="8"/>
                    <a:pt x="4" y="18"/>
                    <a:pt x="0" y="29"/>
                  </a:cubicBezTo>
                  <a:cubicBezTo>
                    <a:pt x="4" y="18"/>
                    <a:pt x="7" y="8"/>
                    <a:pt x="11"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41"/>
            <p:cNvSpPr/>
            <p:nvPr/>
          </p:nvSpPr>
          <p:spPr>
            <a:xfrm>
              <a:off x="5382636" y="3392045"/>
              <a:ext cx="341" cy="750"/>
            </a:xfrm>
            <a:custGeom>
              <a:rect b="b" l="l" r="r" t="t"/>
              <a:pathLst>
                <a:path extrusionOk="0" h="33" w="15">
                  <a:moveTo>
                    <a:pt x="15" y="1"/>
                  </a:moveTo>
                  <a:cubicBezTo>
                    <a:pt x="11" y="11"/>
                    <a:pt x="4" y="22"/>
                    <a:pt x="1" y="32"/>
                  </a:cubicBezTo>
                  <a:cubicBezTo>
                    <a:pt x="4" y="22"/>
                    <a:pt x="11" y="11"/>
                    <a:pt x="15"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41"/>
            <p:cNvSpPr/>
            <p:nvPr/>
          </p:nvSpPr>
          <p:spPr>
            <a:xfrm>
              <a:off x="5388521" y="3321729"/>
              <a:ext cx="114" cy="182"/>
            </a:xfrm>
            <a:custGeom>
              <a:rect b="b" l="l" r="r" t="t"/>
              <a:pathLst>
                <a:path extrusionOk="0" h="8" w="5">
                  <a:moveTo>
                    <a:pt x="1" y="1"/>
                  </a:moveTo>
                  <a:lnTo>
                    <a:pt x="4" y="8"/>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41"/>
            <p:cNvSpPr/>
            <p:nvPr/>
          </p:nvSpPr>
          <p:spPr>
            <a:xfrm>
              <a:off x="5382250" y="3394431"/>
              <a:ext cx="91" cy="750"/>
            </a:xfrm>
            <a:custGeom>
              <a:rect b="b" l="l" r="r" t="t"/>
              <a:pathLst>
                <a:path extrusionOk="0" h="33" w="4">
                  <a:moveTo>
                    <a:pt x="0" y="1"/>
                  </a:moveTo>
                  <a:lnTo>
                    <a:pt x="0" y="32"/>
                  </a:lnTo>
                  <a:cubicBezTo>
                    <a:pt x="0" y="22"/>
                    <a:pt x="4" y="11"/>
                    <a:pt x="0"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41"/>
            <p:cNvSpPr/>
            <p:nvPr/>
          </p:nvSpPr>
          <p:spPr>
            <a:xfrm>
              <a:off x="5387816" y="3320230"/>
              <a:ext cx="182" cy="409"/>
            </a:xfrm>
            <a:custGeom>
              <a:rect b="b" l="l" r="r" t="t"/>
              <a:pathLst>
                <a:path extrusionOk="0" h="18" w="8">
                  <a:moveTo>
                    <a:pt x="0" y="0"/>
                  </a:moveTo>
                  <a:lnTo>
                    <a:pt x="7" y="18"/>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41"/>
            <p:cNvSpPr/>
            <p:nvPr/>
          </p:nvSpPr>
          <p:spPr>
            <a:xfrm>
              <a:off x="5338743" y="3024357"/>
              <a:ext cx="166964" cy="140609"/>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41"/>
            <p:cNvSpPr/>
            <p:nvPr/>
          </p:nvSpPr>
          <p:spPr>
            <a:xfrm>
              <a:off x="5471559" y="3121232"/>
              <a:ext cx="8224" cy="2317"/>
            </a:xfrm>
            <a:custGeom>
              <a:rect b="b" l="l" r="r" t="t"/>
              <a:pathLst>
                <a:path extrusionOk="0" h="102" w="362">
                  <a:moveTo>
                    <a:pt x="0" y="102"/>
                  </a:moveTo>
                  <a:cubicBezTo>
                    <a:pt x="105" y="28"/>
                    <a:pt x="235" y="0"/>
                    <a:pt x="361" y="28"/>
                  </a:cubicBezTo>
                  <a:cubicBezTo>
                    <a:pt x="235" y="0"/>
                    <a:pt x="105" y="28"/>
                    <a:pt x="0" y="102"/>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41"/>
            <p:cNvSpPr/>
            <p:nvPr/>
          </p:nvSpPr>
          <p:spPr>
            <a:xfrm>
              <a:off x="5418828" y="3156060"/>
              <a:ext cx="818" cy="1295"/>
            </a:xfrm>
            <a:custGeom>
              <a:rect b="b" l="l" r="r" t="t"/>
              <a:pathLst>
                <a:path extrusionOk="0" h="57" w="36">
                  <a:moveTo>
                    <a:pt x="35" y="57"/>
                  </a:moveTo>
                  <a:lnTo>
                    <a:pt x="0" y="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41"/>
            <p:cNvSpPr/>
            <p:nvPr/>
          </p:nvSpPr>
          <p:spPr>
            <a:xfrm>
              <a:off x="5436095" y="3162990"/>
              <a:ext cx="1045" cy="568"/>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41"/>
            <p:cNvSpPr/>
            <p:nvPr/>
          </p:nvSpPr>
          <p:spPr>
            <a:xfrm>
              <a:off x="5494551" y="3113030"/>
              <a:ext cx="1840" cy="2817"/>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41"/>
            <p:cNvSpPr/>
            <p:nvPr/>
          </p:nvSpPr>
          <p:spPr>
            <a:xfrm>
              <a:off x="5419623" y="3157333"/>
              <a:ext cx="3362" cy="4408"/>
            </a:xfrm>
            <a:custGeom>
              <a:rect b="b" l="l" r="r" t="t"/>
              <a:pathLst>
                <a:path extrusionOk="0" h="194" w="148">
                  <a:moveTo>
                    <a:pt x="0" y="1"/>
                  </a:moveTo>
                  <a:cubicBezTo>
                    <a:pt x="39" y="71"/>
                    <a:pt x="88" y="137"/>
                    <a:pt x="147" y="193"/>
                  </a:cubicBezTo>
                  <a:cubicBezTo>
                    <a:pt x="88" y="137"/>
                    <a:pt x="39" y="71"/>
                    <a:pt x="0"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41"/>
            <p:cNvSpPr/>
            <p:nvPr/>
          </p:nvSpPr>
          <p:spPr>
            <a:xfrm>
              <a:off x="5417715" y="3154220"/>
              <a:ext cx="886" cy="1454"/>
            </a:xfrm>
            <a:custGeom>
              <a:rect b="b" l="l" r="r" t="t"/>
              <a:pathLst>
                <a:path extrusionOk="0" h="64" w="39">
                  <a:moveTo>
                    <a:pt x="0" y="1"/>
                  </a:moveTo>
                  <a:lnTo>
                    <a:pt x="0" y="1"/>
                  </a:lnTo>
                  <a:cubicBezTo>
                    <a:pt x="14" y="26"/>
                    <a:pt x="28" y="43"/>
                    <a:pt x="39" y="64"/>
                  </a:cubicBezTo>
                  <a:cubicBezTo>
                    <a:pt x="28" y="43"/>
                    <a:pt x="14" y="22"/>
                    <a:pt x="0"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41"/>
            <p:cNvSpPr/>
            <p:nvPr/>
          </p:nvSpPr>
          <p:spPr>
            <a:xfrm>
              <a:off x="5416352" y="3152493"/>
              <a:ext cx="1136" cy="1522"/>
            </a:xfrm>
            <a:custGeom>
              <a:rect b="b" l="l" r="r" t="t"/>
              <a:pathLst>
                <a:path extrusionOk="0" h="67" w="50">
                  <a:moveTo>
                    <a:pt x="1" y="0"/>
                  </a:moveTo>
                  <a:cubicBezTo>
                    <a:pt x="18" y="21"/>
                    <a:pt x="36" y="46"/>
                    <a:pt x="50" y="66"/>
                  </a:cubicBezTo>
                  <a:cubicBezTo>
                    <a:pt x="36" y="42"/>
                    <a:pt x="18" y="21"/>
                    <a:pt x="1"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41"/>
            <p:cNvSpPr/>
            <p:nvPr/>
          </p:nvSpPr>
          <p:spPr>
            <a:xfrm>
              <a:off x="5415079" y="3150880"/>
              <a:ext cx="1295" cy="1545"/>
            </a:xfrm>
            <a:custGeom>
              <a:rect b="b" l="l" r="r" t="t"/>
              <a:pathLst>
                <a:path extrusionOk="0" h="68" w="57">
                  <a:moveTo>
                    <a:pt x="1" y="1"/>
                  </a:moveTo>
                  <a:cubicBezTo>
                    <a:pt x="18" y="25"/>
                    <a:pt x="39" y="50"/>
                    <a:pt x="57" y="67"/>
                  </a:cubicBezTo>
                  <a:cubicBezTo>
                    <a:pt x="39" y="46"/>
                    <a:pt x="22" y="25"/>
                    <a:pt x="1"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41"/>
            <p:cNvSpPr/>
            <p:nvPr/>
          </p:nvSpPr>
          <p:spPr>
            <a:xfrm>
              <a:off x="5351693" y="3035080"/>
              <a:ext cx="182" cy="182"/>
            </a:xfrm>
            <a:custGeom>
              <a:rect b="b" l="l" r="r" t="t"/>
              <a:pathLst>
                <a:path extrusionOk="0" h="8" w="8">
                  <a:moveTo>
                    <a:pt x="8" y="1"/>
                  </a:moveTo>
                  <a:lnTo>
                    <a:pt x="1" y="8"/>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41"/>
            <p:cNvSpPr/>
            <p:nvPr/>
          </p:nvSpPr>
          <p:spPr>
            <a:xfrm>
              <a:off x="5354555" y="3031832"/>
              <a:ext cx="182" cy="182"/>
            </a:xfrm>
            <a:custGeom>
              <a:rect b="b" l="l" r="r" t="t"/>
              <a:pathLst>
                <a:path extrusionOk="0" h="8" w="8">
                  <a:moveTo>
                    <a:pt x="8" y="0"/>
                  </a:moveTo>
                  <a:lnTo>
                    <a:pt x="1" y="7"/>
                  </a:lnTo>
                  <a:lnTo>
                    <a:pt x="8" y="0"/>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41"/>
            <p:cNvSpPr/>
            <p:nvPr/>
          </p:nvSpPr>
          <p:spPr>
            <a:xfrm>
              <a:off x="5353919" y="3032150"/>
              <a:ext cx="500" cy="500"/>
            </a:xfrm>
            <a:custGeom>
              <a:rect b="b" l="l" r="r" t="t"/>
              <a:pathLst>
                <a:path extrusionOk="0" h="22" w="22">
                  <a:moveTo>
                    <a:pt x="1" y="21"/>
                  </a:moveTo>
                  <a:cubicBezTo>
                    <a:pt x="8" y="14"/>
                    <a:pt x="15" y="7"/>
                    <a:pt x="22" y="0"/>
                  </a:cubicBezTo>
                  <a:cubicBezTo>
                    <a:pt x="15" y="7"/>
                    <a:pt x="8" y="14"/>
                    <a:pt x="1" y="2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41"/>
            <p:cNvSpPr/>
            <p:nvPr/>
          </p:nvSpPr>
          <p:spPr>
            <a:xfrm>
              <a:off x="5352261" y="3084790"/>
              <a:ext cx="5180" cy="1818"/>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41"/>
            <p:cNvSpPr/>
            <p:nvPr/>
          </p:nvSpPr>
          <p:spPr>
            <a:xfrm>
              <a:off x="5531288" y="3099489"/>
              <a:ext cx="48074" cy="51823"/>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41"/>
            <p:cNvSpPr/>
            <p:nvPr/>
          </p:nvSpPr>
          <p:spPr>
            <a:xfrm>
              <a:off x="5568184" y="3141815"/>
              <a:ext cx="23" cy="23"/>
            </a:xfrm>
            <a:custGeom>
              <a:rect b="b" l="l" r="r" t="t"/>
              <a:pathLst>
                <a:path extrusionOk="0" h="1" w="1">
                  <a:moveTo>
                    <a:pt x="1" y="1"/>
                  </a:move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41"/>
            <p:cNvSpPr/>
            <p:nvPr/>
          </p:nvSpPr>
          <p:spPr>
            <a:xfrm>
              <a:off x="5572978" y="3142293"/>
              <a:ext cx="250" cy="114"/>
            </a:xfrm>
            <a:custGeom>
              <a:rect b="b" l="l" r="r" t="t"/>
              <a:pathLst>
                <a:path extrusionOk="0" h="5" w="11">
                  <a:moveTo>
                    <a:pt x="11" y="4"/>
                  </a:moveTo>
                  <a:lnTo>
                    <a:pt x="0" y="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41"/>
            <p:cNvSpPr/>
            <p:nvPr/>
          </p:nvSpPr>
          <p:spPr>
            <a:xfrm>
              <a:off x="5568979" y="3141815"/>
              <a:ext cx="23" cy="23"/>
            </a:xfrm>
            <a:custGeom>
              <a:rect b="b" l="l" r="r" t="t"/>
              <a:pathLst>
                <a:path extrusionOk="0" h="1" w="1">
                  <a:moveTo>
                    <a:pt x="1" y="1"/>
                  </a:move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41"/>
            <p:cNvSpPr/>
            <p:nvPr/>
          </p:nvSpPr>
          <p:spPr>
            <a:xfrm>
              <a:off x="5572501" y="3142065"/>
              <a:ext cx="250" cy="182"/>
            </a:xfrm>
            <a:custGeom>
              <a:rect b="b" l="l" r="r" t="t"/>
              <a:pathLst>
                <a:path extrusionOk="0" h="8" w="11">
                  <a:moveTo>
                    <a:pt x="11" y="7"/>
                  </a:moveTo>
                  <a:lnTo>
                    <a:pt x="0" y="0"/>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41"/>
            <p:cNvSpPr/>
            <p:nvPr/>
          </p:nvSpPr>
          <p:spPr>
            <a:xfrm>
              <a:off x="5552372" y="3150971"/>
              <a:ext cx="23" cy="23"/>
            </a:xfrm>
            <a:custGeom>
              <a:rect b="b" l="l" r="r" t="t"/>
              <a:pathLst>
                <a:path extrusionOk="0" h="1" w="1">
                  <a:moveTo>
                    <a:pt x="0" y="0"/>
                  </a:move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41"/>
            <p:cNvSpPr/>
            <p:nvPr/>
          </p:nvSpPr>
          <p:spPr>
            <a:xfrm>
              <a:off x="5573455" y="3142542"/>
              <a:ext cx="250" cy="182"/>
            </a:xfrm>
            <a:custGeom>
              <a:rect b="b" l="l" r="r" t="t"/>
              <a:pathLst>
                <a:path extrusionOk="0" h="8" w="11">
                  <a:moveTo>
                    <a:pt x="11" y="7"/>
                  </a:moveTo>
                  <a:lnTo>
                    <a:pt x="0" y="0"/>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41"/>
            <p:cNvSpPr/>
            <p:nvPr/>
          </p:nvSpPr>
          <p:spPr>
            <a:xfrm>
              <a:off x="5553326" y="3150335"/>
              <a:ext cx="886" cy="568"/>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41"/>
            <p:cNvSpPr/>
            <p:nvPr/>
          </p:nvSpPr>
          <p:spPr>
            <a:xfrm>
              <a:off x="5552849" y="3150880"/>
              <a:ext cx="182" cy="23"/>
            </a:xfrm>
            <a:custGeom>
              <a:rect b="b" l="l" r="r" t="t"/>
              <a:pathLst>
                <a:path extrusionOk="0" h="1" w="8">
                  <a:moveTo>
                    <a:pt x="7" y="1"/>
                  </a:moveTo>
                  <a:lnTo>
                    <a:pt x="0" y="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41"/>
            <p:cNvSpPr/>
            <p:nvPr/>
          </p:nvSpPr>
          <p:spPr>
            <a:xfrm>
              <a:off x="5571933" y="3141974"/>
              <a:ext cx="273" cy="114"/>
            </a:xfrm>
            <a:custGeom>
              <a:rect b="b" l="l" r="r" t="t"/>
              <a:pathLst>
                <a:path extrusionOk="0" h="5" w="12">
                  <a:moveTo>
                    <a:pt x="11" y="4"/>
                  </a:moveTo>
                  <a:lnTo>
                    <a:pt x="1" y="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41"/>
            <p:cNvSpPr/>
            <p:nvPr/>
          </p:nvSpPr>
          <p:spPr>
            <a:xfrm>
              <a:off x="5570115" y="3141747"/>
              <a:ext cx="23" cy="23"/>
            </a:xfrm>
            <a:custGeom>
              <a:rect b="b" l="l" r="r" t="t"/>
              <a:pathLst>
                <a:path extrusionOk="0" h="1" w="1">
                  <a:moveTo>
                    <a:pt x="0" y="0"/>
                  </a:move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41"/>
            <p:cNvSpPr/>
            <p:nvPr/>
          </p:nvSpPr>
          <p:spPr>
            <a:xfrm>
              <a:off x="5569706" y="3141747"/>
              <a:ext cx="23" cy="23"/>
            </a:xfrm>
            <a:custGeom>
              <a:rect b="b" l="l" r="r" t="t"/>
              <a:pathLst>
                <a:path extrusionOk="0" h="1" w="1">
                  <a:moveTo>
                    <a:pt x="1" y="0"/>
                  </a:move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41"/>
            <p:cNvSpPr/>
            <p:nvPr/>
          </p:nvSpPr>
          <p:spPr>
            <a:xfrm>
              <a:off x="5571388" y="3141906"/>
              <a:ext cx="250" cy="23"/>
            </a:xfrm>
            <a:custGeom>
              <a:rect b="b" l="l" r="r" t="t"/>
              <a:pathLst>
                <a:path extrusionOk="0" h="1" w="11">
                  <a:moveTo>
                    <a:pt x="11" y="0"/>
                  </a:moveTo>
                  <a:lnTo>
                    <a:pt x="0" y="0"/>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41"/>
            <p:cNvSpPr/>
            <p:nvPr/>
          </p:nvSpPr>
          <p:spPr>
            <a:xfrm>
              <a:off x="5573932" y="3142861"/>
              <a:ext cx="182" cy="182"/>
            </a:xfrm>
            <a:custGeom>
              <a:rect b="b" l="l" r="r" t="t"/>
              <a:pathLst>
                <a:path extrusionOk="0" h="8" w="8">
                  <a:moveTo>
                    <a:pt x="0" y="0"/>
                  </a:moveTo>
                  <a:lnTo>
                    <a:pt x="7" y="7"/>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41"/>
            <p:cNvSpPr/>
            <p:nvPr/>
          </p:nvSpPr>
          <p:spPr>
            <a:xfrm>
              <a:off x="5570752" y="3141815"/>
              <a:ext cx="250" cy="23"/>
            </a:xfrm>
            <a:custGeom>
              <a:rect b="b" l="l" r="r" t="t"/>
              <a:pathLst>
                <a:path extrusionOk="0" h="1" w="11">
                  <a:moveTo>
                    <a:pt x="11" y="1"/>
                  </a:moveTo>
                  <a:lnTo>
                    <a:pt x="0" y="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41"/>
            <p:cNvSpPr/>
            <p:nvPr/>
          </p:nvSpPr>
          <p:spPr>
            <a:xfrm>
              <a:off x="5574250" y="3143247"/>
              <a:ext cx="250" cy="273"/>
            </a:xfrm>
            <a:custGeom>
              <a:rect b="b" l="l" r="r" t="t"/>
              <a:pathLst>
                <a:path extrusionOk="0" h="12" w="11">
                  <a:moveTo>
                    <a:pt x="11" y="11"/>
                  </a:moveTo>
                  <a:lnTo>
                    <a:pt x="0" y="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41"/>
            <p:cNvSpPr/>
            <p:nvPr/>
          </p:nvSpPr>
          <p:spPr>
            <a:xfrm>
              <a:off x="5490575" y="3071113"/>
              <a:ext cx="54572" cy="86492"/>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41"/>
            <p:cNvSpPr/>
            <p:nvPr/>
          </p:nvSpPr>
          <p:spPr>
            <a:xfrm>
              <a:off x="5501867" y="3108736"/>
              <a:ext cx="977" cy="91"/>
            </a:xfrm>
            <a:custGeom>
              <a:rect b="b" l="l" r="r" t="t"/>
              <a:pathLst>
                <a:path extrusionOk="0" h="4" w="43">
                  <a:moveTo>
                    <a:pt x="0" y="1"/>
                  </a:moveTo>
                  <a:cubicBezTo>
                    <a:pt x="14" y="1"/>
                    <a:pt x="28" y="1"/>
                    <a:pt x="42" y="4"/>
                  </a:cubicBezTo>
                  <a:cubicBezTo>
                    <a:pt x="28" y="1"/>
                    <a:pt x="14" y="1"/>
                    <a:pt x="0"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41"/>
            <p:cNvSpPr/>
            <p:nvPr/>
          </p:nvSpPr>
          <p:spPr>
            <a:xfrm>
              <a:off x="5498209" y="3110009"/>
              <a:ext cx="182" cy="273"/>
            </a:xfrm>
            <a:custGeom>
              <a:rect b="b" l="l" r="r" t="t"/>
              <a:pathLst>
                <a:path extrusionOk="0" h="12" w="8">
                  <a:moveTo>
                    <a:pt x="0" y="11"/>
                  </a:moveTo>
                  <a:lnTo>
                    <a:pt x="7" y="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41"/>
            <p:cNvSpPr/>
            <p:nvPr/>
          </p:nvSpPr>
          <p:spPr>
            <a:xfrm>
              <a:off x="5542580" y="3149063"/>
              <a:ext cx="23" cy="23"/>
            </a:xfrm>
            <a:custGeom>
              <a:rect b="b" l="l" r="r" t="t"/>
              <a:pathLst>
                <a:path extrusionOk="0" h="1" w="1">
                  <a:moveTo>
                    <a:pt x="1" y="0"/>
                  </a:move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41"/>
            <p:cNvSpPr/>
            <p:nvPr/>
          </p:nvSpPr>
          <p:spPr>
            <a:xfrm>
              <a:off x="5498436" y="3108736"/>
              <a:ext cx="3294" cy="1295"/>
            </a:xfrm>
            <a:custGeom>
              <a:rect b="b" l="l" r="r" t="t"/>
              <a:pathLst>
                <a:path extrusionOk="0" h="57" w="145">
                  <a:moveTo>
                    <a:pt x="144" y="1"/>
                  </a:moveTo>
                  <a:cubicBezTo>
                    <a:pt x="92" y="1"/>
                    <a:pt x="39" y="18"/>
                    <a:pt x="1" y="57"/>
                  </a:cubicBezTo>
                  <a:cubicBezTo>
                    <a:pt x="39" y="18"/>
                    <a:pt x="92" y="1"/>
                    <a:pt x="144"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41"/>
            <p:cNvSpPr/>
            <p:nvPr/>
          </p:nvSpPr>
          <p:spPr>
            <a:xfrm>
              <a:off x="5543375" y="3149131"/>
              <a:ext cx="341" cy="23"/>
            </a:xfrm>
            <a:custGeom>
              <a:rect b="b" l="l" r="r" t="t"/>
              <a:pathLst>
                <a:path extrusionOk="0" h="1" w="15">
                  <a:moveTo>
                    <a:pt x="15" y="1"/>
                  </a:moveTo>
                  <a:lnTo>
                    <a:pt x="1" y="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41"/>
            <p:cNvSpPr/>
            <p:nvPr/>
          </p:nvSpPr>
          <p:spPr>
            <a:xfrm>
              <a:off x="5540671" y="3149222"/>
              <a:ext cx="591" cy="91"/>
            </a:xfrm>
            <a:custGeom>
              <a:rect b="b" l="l" r="r" t="t"/>
              <a:pathLst>
                <a:path extrusionOk="0" h="4" w="26">
                  <a:moveTo>
                    <a:pt x="25" y="0"/>
                  </a:moveTo>
                  <a:lnTo>
                    <a:pt x="1" y="4"/>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41"/>
            <p:cNvSpPr/>
            <p:nvPr/>
          </p:nvSpPr>
          <p:spPr>
            <a:xfrm>
              <a:off x="5539808" y="3149381"/>
              <a:ext cx="727" cy="250"/>
            </a:xfrm>
            <a:custGeom>
              <a:rect b="b" l="l" r="r" t="t"/>
              <a:pathLst>
                <a:path extrusionOk="0" h="11" w="32">
                  <a:moveTo>
                    <a:pt x="32" y="0"/>
                  </a:moveTo>
                  <a:cubicBezTo>
                    <a:pt x="21" y="4"/>
                    <a:pt x="11" y="7"/>
                    <a:pt x="0" y="11"/>
                  </a:cubicBezTo>
                  <a:cubicBezTo>
                    <a:pt x="11" y="7"/>
                    <a:pt x="21" y="4"/>
                    <a:pt x="32"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41"/>
            <p:cNvSpPr/>
            <p:nvPr/>
          </p:nvSpPr>
          <p:spPr>
            <a:xfrm>
              <a:off x="5541466" y="3149063"/>
              <a:ext cx="750" cy="91"/>
            </a:xfrm>
            <a:custGeom>
              <a:rect b="b" l="l" r="r" t="t"/>
              <a:pathLst>
                <a:path extrusionOk="0" h="4" w="33">
                  <a:moveTo>
                    <a:pt x="32" y="0"/>
                  </a:moveTo>
                  <a:cubicBezTo>
                    <a:pt x="22" y="0"/>
                    <a:pt x="11" y="0"/>
                    <a:pt x="1" y="4"/>
                  </a:cubicBezTo>
                  <a:cubicBezTo>
                    <a:pt x="11" y="4"/>
                    <a:pt x="22" y="4"/>
                    <a:pt x="32"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41"/>
            <p:cNvSpPr/>
            <p:nvPr/>
          </p:nvSpPr>
          <p:spPr>
            <a:xfrm>
              <a:off x="5538377" y="3150176"/>
              <a:ext cx="659" cy="500"/>
            </a:xfrm>
            <a:custGeom>
              <a:rect b="b" l="l" r="r" t="t"/>
              <a:pathLst>
                <a:path extrusionOk="0" h="22" w="29">
                  <a:moveTo>
                    <a:pt x="28" y="0"/>
                  </a:moveTo>
                  <a:cubicBezTo>
                    <a:pt x="18" y="7"/>
                    <a:pt x="7" y="14"/>
                    <a:pt x="0" y="21"/>
                  </a:cubicBezTo>
                  <a:cubicBezTo>
                    <a:pt x="7" y="14"/>
                    <a:pt x="18" y="7"/>
                    <a:pt x="28"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41"/>
            <p:cNvSpPr/>
            <p:nvPr/>
          </p:nvSpPr>
          <p:spPr>
            <a:xfrm>
              <a:off x="5539081" y="3149699"/>
              <a:ext cx="591" cy="341"/>
            </a:xfrm>
            <a:custGeom>
              <a:rect b="b" l="l" r="r" t="t"/>
              <a:pathLst>
                <a:path extrusionOk="0" h="15" w="26">
                  <a:moveTo>
                    <a:pt x="25" y="0"/>
                  </a:moveTo>
                  <a:cubicBezTo>
                    <a:pt x="18" y="4"/>
                    <a:pt x="8" y="7"/>
                    <a:pt x="1" y="14"/>
                  </a:cubicBezTo>
                  <a:cubicBezTo>
                    <a:pt x="8" y="7"/>
                    <a:pt x="18" y="4"/>
                    <a:pt x="25"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41"/>
            <p:cNvSpPr/>
            <p:nvPr/>
          </p:nvSpPr>
          <p:spPr>
            <a:xfrm>
              <a:off x="5544647" y="3149290"/>
              <a:ext cx="182" cy="23"/>
            </a:xfrm>
            <a:custGeom>
              <a:rect b="b" l="l" r="r" t="t"/>
              <a:pathLst>
                <a:path extrusionOk="0" h="1" w="8">
                  <a:moveTo>
                    <a:pt x="8" y="1"/>
                  </a:moveTo>
                  <a:lnTo>
                    <a:pt x="1" y="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41"/>
            <p:cNvSpPr/>
            <p:nvPr/>
          </p:nvSpPr>
          <p:spPr>
            <a:xfrm>
              <a:off x="5506479" y="3073976"/>
              <a:ext cx="250" cy="341"/>
            </a:xfrm>
            <a:custGeom>
              <a:rect b="b" l="l" r="r" t="t"/>
              <a:pathLst>
                <a:path extrusionOk="0" h="15" w="11">
                  <a:moveTo>
                    <a:pt x="0" y="15"/>
                  </a:moveTo>
                  <a:lnTo>
                    <a:pt x="11" y="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41"/>
            <p:cNvSpPr/>
            <p:nvPr/>
          </p:nvSpPr>
          <p:spPr>
            <a:xfrm>
              <a:off x="5492961" y="3103874"/>
              <a:ext cx="409" cy="500"/>
            </a:xfrm>
            <a:custGeom>
              <a:rect b="b" l="l" r="r" t="t"/>
              <a:pathLst>
                <a:path extrusionOk="0" h="22" w="18">
                  <a:moveTo>
                    <a:pt x="18" y="22"/>
                  </a:moveTo>
                  <a:lnTo>
                    <a:pt x="0" y="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41"/>
            <p:cNvSpPr/>
            <p:nvPr/>
          </p:nvSpPr>
          <p:spPr>
            <a:xfrm>
              <a:off x="5497482" y="3109531"/>
              <a:ext cx="432" cy="659"/>
            </a:xfrm>
            <a:custGeom>
              <a:rect b="b" l="l" r="r" t="t"/>
              <a:pathLst>
                <a:path extrusionOk="0" h="29" w="19">
                  <a:moveTo>
                    <a:pt x="18" y="29"/>
                  </a:moveTo>
                  <a:lnTo>
                    <a:pt x="1" y="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41"/>
            <p:cNvSpPr/>
            <p:nvPr/>
          </p:nvSpPr>
          <p:spPr>
            <a:xfrm>
              <a:off x="5505843" y="3074703"/>
              <a:ext cx="250" cy="341"/>
            </a:xfrm>
            <a:custGeom>
              <a:rect b="b" l="l" r="r" t="t"/>
              <a:pathLst>
                <a:path extrusionOk="0" h="15" w="11">
                  <a:moveTo>
                    <a:pt x="0" y="14"/>
                  </a:moveTo>
                  <a:lnTo>
                    <a:pt x="11" y="0"/>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41"/>
            <p:cNvSpPr/>
            <p:nvPr/>
          </p:nvSpPr>
          <p:spPr>
            <a:xfrm>
              <a:off x="5507115" y="3073112"/>
              <a:ext cx="250" cy="341"/>
            </a:xfrm>
            <a:custGeom>
              <a:rect b="b" l="l" r="r" t="t"/>
              <a:pathLst>
                <a:path extrusionOk="0" h="15" w="11">
                  <a:moveTo>
                    <a:pt x="0" y="14"/>
                  </a:moveTo>
                  <a:lnTo>
                    <a:pt x="11" y="0"/>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41"/>
            <p:cNvSpPr/>
            <p:nvPr/>
          </p:nvSpPr>
          <p:spPr>
            <a:xfrm>
              <a:off x="5496142" y="3107782"/>
              <a:ext cx="500" cy="659"/>
            </a:xfrm>
            <a:custGeom>
              <a:rect b="b" l="l" r="r" t="t"/>
              <a:pathLst>
                <a:path extrusionOk="0" h="29" w="22">
                  <a:moveTo>
                    <a:pt x="21" y="29"/>
                  </a:moveTo>
                  <a:lnTo>
                    <a:pt x="0" y="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41"/>
            <p:cNvSpPr/>
            <p:nvPr/>
          </p:nvSpPr>
          <p:spPr>
            <a:xfrm>
              <a:off x="5493915" y="3104988"/>
              <a:ext cx="409" cy="500"/>
            </a:xfrm>
            <a:custGeom>
              <a:rect b="b" l="l" r="r" t="t"/>
              <a:pathLst>
                <a:path extrusionOk="0" h="22" w="18">
                  <a:moveTo>
                    <a:pt x="18" y="22"/>
                  </a:moveTo>
                  <a:lnTo>
                    <a:pt x="0" y="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41"/>
            <p:cNvSpPr/>
            <p:nvPr/>
          </p:nvSpPr>
          <p:spPr>
            <a:xfrm>
              <a:off x="5492166" y="3103011"/>
              <a:ext cx="341" cy="341"/>
            </a:xfrm>
            <a:custGeom>
              <a:rect b="b" l="l" r="r" t="t"/>
              <a:pathLst>
                <a:path extrusionOk="0" h="15" w="15">
                  <a:moveTo>
                    <a:pt x="14" y="14"/>
                  </a:moveTo>
                  <a:lnTo>
                    <a:pt x="0" y="0"/>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41"/>
            <p:cNvSpPr/>
            <p:nvPr/>
          </p:nvSpPr>
          <p:spPr>
            <a:xfrm>
              <a:off x="5504639" y="3075975"/>
              <a:ext cx="182" cy="182"/>
            </a:xfrm>
            <a:custGeom>
              <a:rect b="b" l="l" r="r" t="t"/>
              <a:pathLst>
                <a:path extrusionOk="0" h="8" w="8">
                  <a:moveTo>
                    <a:pt x="1" y="7"/>
                  </a:moveTo>
                  <a:lnTo>
                    <a:pt x="8" y="0"/>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41"/>
            <p:cNvSpPr/>
            <p:nvPr/>
          </p:nvSpPr>
          <p:spPr>
            <a:xfrm>
              <a:off x="5494937" y="3106260"/>
              <a:ext cx="500" cy="659"/>
            </a:xfrm>
            <a:custGeom>
              <a:rect b="b" l="l" r="r" t="t"/>
              <a:pathLst>
                <a:path extrusionOk="0" h="29" w="22">
                  <a:moveTo>
                    <a:pt x="22" y="29"/>
                  </a:moveTo>
                  <a:lnTo>
                    <a:pt x="1" y="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41"/>
            <p:cNvSpPr/>
            <p:nvPr/>
          </p:nvSpPr>
          <p:spPr>
            <a:xfrm>
              <a:off x="5499549" y="3080110"/>
              <a:ext cx="591" cy="977"/>
            </a:xfrm>
            <a:custGeom>
              <a:rect b="b" l="l" r="r" t="t"/>
              <a:pathLst>
                <a:path extrusionOk="0" h="43" w="26">
                  <a:moveTo>
                    <a:pt x="1" y="42"/>
                  </a:moveTo>
                  <a:cubicBezTo>
                    <a:pt x="8" y="28"/>
                    <a:pt x="15" y="11"/>
                    <a:pt x="25" y="0"/>
                  </a:cubicBezTo>
                  <a:cubicBezTo>
                    <a:pt x="15" y="11"/>
                    <a:pt x="8" y="28"/>
                    <a:pt x="1" y="42"/>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41"/>
            <p:cNvSpPr/>
            <p:nvPr/>
          </p:nvSpPr>
          <p:spPr>
            <a:xfrm>
              <a:off x="5507819" y="3072158"/>
              <a:ext cx="182" cy="341"/>
            </a:xfrm>
            <a:custGeom>
              <a:rect b="b" l="l" r="r" t="t"/>
              <a:pathLst>
                <a:path extrusionOk="0" h="15" w="8">
                  <a:moveTo>
                    <a:pt x="1" y="14"/>
                  </a:moveTo>
                  <a:lnTo>
                    <a:pt x="8" y="0"/>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41"/>
            <p:cNvSpPr/>
            <p:nvPr/>
          </p:nvSpPr>
          <p:spPr>
            <a:xfrm>
              <a:off x="5505207" y="3075407"/>
              <a:ext cx="250" cy="273"/>
            </a:xfrm>
            <a:custGeom>
              <a:rect b="b" l="l" r="r" t="t"/>
              <a:pathLst>
                <a:path extrusionOk="0" h="12" w="11">
                  <a:moveTo>
                    <a:pt x="11" y="1"/>
                  </a:moveTo>
                  <a:lnTo>
                    <a:pt x="0" y="1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41"/>
            <p:cNvSpPr/>
            <p:nvPr/>
          </p:nvSpPr>
          <p:spPr>
            <a:xfrm>
              <a:off x="5501549" y="3076452"/>
              <a:ext cx="2567" cy="1999"/>
            </a:xfrm>
            <a:custGeom>
              <a:rect b="b" l="l" r="r" t="t"/>
              <a:pathLst>
                <a:path extrusionOk="0" h="88" w="113">
                  <a:moveTo>
                    <a:pt x="112" y="0"/>
                  </a:moveTo>
                  <a:lnTo>
                    <a:pt x="112" y="0"/>
                  </a:lnTo>
                  <a:cubicBezTo>
                    <a:pt x="74" y="25"/>
                    <a:pt x="35" y="56"/>
                    <a:pt x="0" y="88"/>
                  </a:cubicBezTo>
                  <a:cubicBezTo>
                    <a:pt x="35" y="56"/>
                    <a:pt x="74" y="25"/>
                    <a:pt x="112"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41"/>
            <p:cNvSpPr/>
            <p:nvPr/>
          </p:nvSpPr>
          <p:spPr>
            <a:xfrm>
              <a:off x="5491439" y="3102284"/>
              <a:ext cx="273" cy="182"/>
            </a:xfrm>
            <a:custGeom>
              <a:rect b="b" l="l" r="r" t="t"/>
              <a:pathLst>
                <a:path extrusionOk="0" h="8" w="12">
                  <a:moveTo>
                    <a:pt x="1" y="1"/>
                  </a:moveTo>
                  <a:lnTo>
                    <a:pt x="11" y="8"/>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41"/>
            <p:cNvSpPr/>
            <p:nvPr/>
          </p:nvSpPr>
          <p:spPr>
            <a:xfrm>
              <a:off x="5540512" y="3101330"/>
              <a:ext cx="182" cy="591"/>
            </a:xfrm>
            <a:custGeom>
              <a:rect b="b" l="l" r="r" t="t"/>
              <a:pathLst>
                <a:path extrusionOk="0" h="26" w="8">
                  <a:moveTo>
                    <a:pt x="8" y="1"/>
                  </a:moveTo>
                  <a:lnTo>
                    <a:pt x="1" y="25"/>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41"/>
            <p:cNvSpPr/>
            <p:nvPr/>
          </p:nvSpPr>
          <p:spPr>
            <a:xfrm>
              <a:off x="5539558" y="3107714"/>
              <a:ext cx="114" cy="318"/>
            </a:xfrm>
            <a:custGeom>
              <a:rect b="b" l="l" r="r" t="t"/>
              <a:pathLst>
                <a:path extrusionOk="0" h="14" w="5">
                  <a:moveTo>
                    <a:pt x="1" y="0"/>
                  </a:moveTo>
                  <a:cubicBezTo>
                    <a:pt x="1" y="4"/>
                    <a:pt x="1" y="11"/>
                    <a:pt x="4" y="14"/>
                  </a:cubicBezTo>
                  <a:cubicBezTo>
                    <a:pt x="4" y="11"/>
                    <a:pt x="1" y="4"/>
                    <a:pt x="1"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41"/>
            <p:cNvSpPr/>
            <p:nvPr/>
          </p:nvSpPr>
          <p:spPr>
            <a:xfrm>
              <a:off x="5539649" y="3104669"/>
              <a:ext cx="91" cy="500"/>
            </a:xfrm>
            <a:custGeom>
              <a:rect b="b" l="l" r="r" t="t"/>
              <a:pathLst>
                <a:path extrusionOk="0" h="22" w="4">
                  <a:moveTo>
                    <a:pt x="4" y="1"/>
                  </a:moveTo>
                  <a:cubicBezTo>
                    <a:pt x="0" y="11"/>
                    <a:pt x="0" y="18"/>
                    <a:pt x="0" y="22"/>
                  </a:cubicBezTo>
                  <a:cubicBezTo>
                    <a:pt x="0" y="18"/>
                    <a:pt x="4" y="8"/>
                    <a:pt x="4"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41"/>
            <p:cNvSpPr/>
            <p:nvPr/>
          </p:nvSpPr>
          <p:spPr>
            <a:xfrm>
              <a:off x="5539808" y="3103647"/>
              <a:ext cx="182" cy="500"/>
            </a:xfrm>
            <a:custGeom>
              <a:rect b="b" l="l" r="r" t="t"/>
              <a:pathLst>
                <a:path extrusionOk="0" h="22" w="8">
                  <a:moveTo>
                    <a:pt x="7" y="0"/>
                  </a:moveTo>
                  <a:lnTo>
                    <a:pt x="0" y="21"/>
                  </a:lnTo>
                  <a:cubicBezTo>
                    <a:pt x="4" y="14"/>
                    <a:pt x="7" y="7"/>
                    <a:pt x="7"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41"/>
            <p:cNvSpPr/>
            <p:nvPr/>
          </p:nvSpPr>
          <p:spPr>
            <a:xfrm>
              <a:off x="5540126" y="3102534"/>
              <a:ext cx="182" cy="500"/>
            </a:xfrm>
            <a:custGeom>
              <a:rect b="b" l="l" r="r" t="t"/>
              <a:pathLst>
                <a:path extrusionOk="0" h="22" w="8">
                  <a:moveTo>
                    <a:pt x="7" y="0"/>
                  </a:moveTo>
                  <a:lnTo>
                    <a:pt x="0" y="2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41"/>
            <p:cNvSpPr/>
            <p:nvPr/>
          </p:nvSpPr>
          <p:spPr>
            <a:xfrm>
              <a:off x="5539490" y="3106737"/>
              <a:ext cx="23" cy="432"/>
            </a:xfrm>
            <a:custGeom>
              <a:rect b="b" l="l" r="r" t="t"/>
              <a:pathLst>
                <a:path extrusionOk="0" h="19" w="1">
                  <a:moveTo>
                    <a:pt x="0" y="18"/>
                  </a:moveTo>
                  <a:lnTo>
                    <a:pt x="0" y="1"/>
                  </a:lnTo>
                  <a:cubicBezTo>
                    <a:pt x="0" y="8"/>
                    <a:pt x="0" y="11"/>
                    <a:pt x="0" y="18"/>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41"/>
            <p:cNvSpPr/>
            <p:nvPr/>
          </p:nvSpPr>
          <p:spPr>
            <a:xfrm>
              <a:off x="5541875" y="3143338"/>
              <a:ext cx="659" cy="1295"/>
            </a:xfrm>
            <a:custGeom>
              <a:rect b="b" l="l" r="r" t="t"/>
              <a:pathLst>
                <a:path extrusionOk="0" h="57" w="29">
                  <a:moveTo>
                    <a:pt x="0" y="0"/>
                  </a:moveTo>
                  <a:lnTo>
                    <a:pt x="28" y="56"/>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41"/>
            <p:cNvSpPr/>
            <p:nvPr/>
          </p:nvSpPr>
          <p:spPr>
            <a:xfrm>
              <a:off x="5539399" y="3138249"/>
              <a:ext cx="432" cy="886"/>
            </a:xfrm>
            <a:custGeom>
              <a:rect b="b" l="l" r="r" t="t"/>
              <a:pathLst>
                <a:path extrusionOk="0" h="39" w="19">
                  <a:moveTo>
                    <a:pt x="1" y="0"/>
                  </a:moveTo>
                  <a:cubicBezTo>
                    <a:pt x="8" y="11"/>
                    <a:pt x="11" y="25"/>
                    <a:pt x="18" y="39"/>
                  </a:cubicBezTo>
                  <a:cubicBezTo>
                    <a:pt x="11" y="25"/>
                    <a:pt x="8" y="11"/>
                    <a:pt x="1"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41"/>
            <p:cNvSpPr/>
            <p:nvPr/>
          </p:nvSpPr>
          <p:spPr>
            <a:xfrm>
              <a:off x="5544420" y="3148109"/>
              <a:ext cx="568" cy="977"/>
            </a:xfrm>
            <a:custGeom>
              <a:rect b="b" l="l" r="r" t="t"/>
              <a:pathLst>
                <a:path extrusionOk="0" h="43" w="25">
                  <a:moveTo>
                    <a:pt x="0" y="0"/>
                  </a:moveTo>
                  <a:lnTo>
                    <a:pt x="25" y="42"/>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41"/>
            <p:cNvSpPr/>
            <p:nvPr/>
          </p:nvSpPr>
          <p:spPr>
            <a:xfrm>
              <a:off x="5539490" y="3105715"/>
              <a:ext cx="91" cy="500"/>
            </a:xfrm>
            <a:custGeom>
              <a:rect b="b" l="l" r="r" t="t"/>
              <a:pathLst>
                <a:path extrusionOk="0" h="22" w="4">
                  <a:moveTo>
                    <a:pt x="4" y="0"/>
                  </a:moveTo>
                  <a:cubicBezTo>
                    <a:pt x="0" y="7"/>
                    <a:pt x="0" y="14"/>
                    <a:pt x="4" y="21"/>
                  </a:cubicBezTo>
                  <a:lnTo>
                    <a:pt x="4" y="0"/>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41"/>
            <p:cNvSpPr/>
            <p:nvPr/>
          </p:nvSpPr>
          <p:spPr>
            <a:xfrm>
              <a:off x="5540444" y="3140543"/>
              <a:ext cx="500" cy="977"/>
            </a:xfrm>
            <a:custGeom>
              <a:rect b="b" l="l" r="r" t="t"/>
              <a:pathLst>
                <a:path extrusionOk="0" h="43" w="22">
                  <a:moveTo>
                    <a:pt x="0" y="1"/>
                  </a:moveTo>
                  <a:lnTo>
                    <a:pt x="21" y="43"/>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41"/>
            <p:cNvSpPr/>
            <p:nvPr/>
          </p:nvSpPr>
          <p:spPr>
            <a:xfrm>
              <a:off x="5543466" y="3146359"/>
              <a:ext cx="727" cy="1363"/>
            </a:xfrm>
            <a:custGeom>
              <a:rect b="b" l="l" r="r" t="t"/>
              <a:pathLst>
                <a:path extrusionOk="0" h="60" w="32">
                  <a:moveTo>
                    <a:pt x="0" y="0"/>
                  </a:moveTo>
                  <a:lnTo>
                    <a:pt x="32" y="60"/>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41"/>
            <p:cNvSpPr/>
            <p:nvPr/>
          </p:nvSpPr>
          <p:spPr>
            <a:xfrm>
              <a:off x="5542671" y="3144769"/>
              <a:ext cx="659" cy="1295"/>
            </a:xfrm>
            <a:custGeom>
              <a:rect b="b" l="l" r="r" t="t"/>
              <a:pathLst>
                <a:path extrusionOk="0" h="57" w="29">
                  <a:moveTo>
                    <a:pt x="0" y="0"/>
                  </a:moveTo>
                  <a:lnTo>
                    <a:pt x="28" y="56"/>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41"/>
            <p:cNvSpPr/>
            <p:nvPr/>
          </p:nvSpPr>
          <p:spPr>
            <a:xfrm>
              <a:off x="5541080" y="3141747"/>
              <a:ext cx="659" cy="1295"/>
            </a:xfrm>
            <a:custGeom>
              <a:rect b="b" l="l" r="r" t="t"/>
              <a:pathLst>
                <a:path extrusionOk="0" h="57" w="29">
                  <a:moveTo>
                    <a:pt x="0" y="0"/>
                  </a:moveTo>
                  <a:lnTo>
                    <a:pt x="28" y="56"/>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41"/>
            <p:cNvSpPr/>
            <p:nvPr/>
          </p:nvSpPr>
          <p:spPr>
            <a:xfrm>
              <a:off x="5539876" y="3139271"/>
              <a:ext cx="500" cy="1068"/>
            </a:xfrm>
            <a:custGeom>
              <a:rect b="b" l="l" r="r" t="t"/>
              <a:pathLst>
                <a:path extrusionOk="0" h="47" w="22">
                  <a:moveTo>
                    <a:pt x="1" y="1"/>
                  </a:moveTo>
                  <a:cubicBezTo>
                    <a:pt x="8" y="15"/>
                    <a:pt x="15" y="32"/>
                    <a:pt x="22" y="46"/>
                  </a:cubicBezTo>
                  <a:cubicBezTo>
                    <a:pt x="15" y="32"/>
                    <a:pt x="8" y="15"/>
                    <a:pt x="1"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41"/>
            <p:cNvSpPr/>
            <p:nvPr/>
          </p:nvSpPr>
          <p:spPr>
            <a:xfrm>
              <a:off x="5539967" y="3108827"/>
              <a:ext cx="23" cy="91"/>
            </a:xfrm>
            <a:custGeom>
              <a:rect b="b" l="l" r="r" t="t"/>
              <a:pathLst>
                <a:path extrusionOk="0" h="4" w="1">
                  <a:moveTo>
                    <a:pt x="0" y="4"/>
                  </a:moveTo>
                  <a:lnTo>
                    <a:pt x="0" y="0"/>
                  </a:lnTo>
                  <a:lnTo>
                    <a:pt x="0" y="4"/>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41"/>
            <p:cNvSpPr/>
            <p:nvPr/>
          </p:nvSpPr>
          <p:spPr>
            <a:xfrm>
              <a:off x="5576795" y="3104669"/>
              <a:ext cx="34283" cy="42985"/>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41"/>
            <p:cNvSpPr/>
            <p:nvPr/>
          </p:nvSpPr>
          <p:spPr>
            <a:xfrm>
              <a:off x="5606921" y="3127275"/>
              <a:ext cx="432" cy="500"/>
            </a:xfrm>
            <a:custGeom>
              <a:rect b="b" l="l" r="r" t="t"/>
              <a:pathLst>
                <a:path extrusionOk="0" h="22" w="19">
                  <a:moveTo>
                    <a:pt x="18" y="0"/>
                  </a:moveTo>
                  <a:lnTo>
                    <a:pt x="1" y="2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41"/>
            <p:cNvSpPr/>
            <p:nvPr/>
          </p:nvSpPr>
          <p:spPr>
            <a:xfrm>
              <a:off x="5602309" y="3133069"/>
              <a:ext cx="273" cy="432"/>
            </a:xfrm>
            <a:custGeom>
              <a:rect b="b" l="l" r="r" t="t"/>
              <a:pathLst>
                <a:path extrusionOk="0" h="19" w="12">
                  <a:moveTo>
                    <a:pt x="11" y="1"/>
                  </a:moveTo>
                  <a:lnTo>
                    <a:pt x="1" y="18"/>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41"/>
            <p:cNvSpPr/>
            <p:nvPr/>
          </p:nvSpPr>
          <p:spPr>
            <a:xfrm>
              <a:off x="5609079" y="3125049"/>
              <a:ext cx="250" cy="341"/>
            </a:xfrm>
            <a:custGeom>
              <a:rect b="b" l="l" r="r" t="t"/>
              <a:pathLst>
                <a:path extrusionOk="0" h="15" w="11">
                  <a:moveTo>
                    <a:pt x="11" y="0"/>
                  </a:moveTo>
                  <a:lnTo>
                    <a:pt x="0" y="14"/>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41"/>
            <p:cNvSpPr/>
            <p:nvPr/>
          </p:nvSpPr>
          <p:spPr>
            <a:xfrm>
              <a:off x="5598583" y="3138885"/>
              <a:ext cx="341" cy="568"/>
            </a:xfrm>
            <a:custGeom>
              <a:rect b="b" l="l" r="r" t="t"/>
              <a:pathLst>
                <a:path extrusionOk="0" h="25" w="15">
                  <a:moveTo>
                    <a:pt x="14" y="0"/>
                  </a:moveTo>
                  <a:lnTo>
                    <a:pt x="0" y="25"/>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41"/>
            <p:cNvSpPr/>
            <p:nvPr/>
          </p:nvSpPr>
          <p:spPr>
            <a:xfrm>
              <a:off x="5607966" y="3126162"/>
              <a:ext cx="409" cy="409"/>
            </a:xfrm>
            <a:custGeom>
              <a:rect b="b" l="l" r="r" t="t"/>
              <a:pathLst>
                <a:path extrusionOk="0" h="18" w="18">
                  <a:moveTo>
                    <a:pt x="18" y="0"/>
                  </a:moveTo>
                  <a:lnTo>
                    <a:pt x="0" y="18"/>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41"/>
            <p:cNvSpPr/>
            <p:nvPr/>
          </p:nvSpPr>
          <p:spPr>
            <a:xfrm>
              <a:off x="5600241" y="3135931"/>
              <a:ext cx="341" cy="659"/>
            </a:xfrm>
            <a:custGeom>
              <a:rect b="b" l="l" r="r" t="t"/>
              <a:pathLst>
                <a:path extrusionOk="0" h="29" w="15">
                  <a:moveTo>
                    <a:pt x="15" y="1"/>
                  </a:moveTo>
                  <a:lnTo>
                    <a:pt x="1" y="29"/>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41"/>
            <p:cNvSpPr/>
            <p:nvPr/>
          </p:nvSpPr>
          <p:spPr>
            <a:xfrm>
              <a:off x="5599378" y="3137453"/>
              <a:ext cx="341" cy="568"/>
            </a:xfrm>
            <a:custGeom>
              <a:rect b="b" l="l" r="r" t="t"/>
              <a:pathLst>
                <a:path extrusionOk="0" h="25" w="15">
                  <a:moveTo>
                    <a:pt x="14" y="0"/>
                  </a:moveTo>
                  <a:lnTo>
                    <a:pt x="0" y="25"/>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41"/>
            <p:cNvSpPr/>
            <p:nvPr/>
          </p:nvSpPr>
          <p:spPr>
            <a:xfrm>
              <a:off x="5601195" y="3134500"/>
              <a:ext cx="432" cy="591"/>
            </a:xfrm>
            <a:custGeom>
              <a:rect b="b" l="l" r="r" t="t"/>
              <a:pathLst>
                <a:path extrusionOk="0" h="26" w="19">
                  <a:moveTo>
                    <a:pt x="18" y="1"/>
                  </a:moveTo>
                  <a:lnTo>
                    <a:pt x="1" y="25"/>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41"/>
            <p:cNvSpPr/>
            <p:nvPr/>
          </p:nvSpPr>
          <p:spPr>
            <a:xfrm>
              <a:off x="5584269" y="3145950"/>
              <a:ext cx="7884" cy="1295"/>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41"/>
            <p:cNvSpPr/>
            <p:nvPr/>
          </p:nvSpPr>
          <p:spPr>
            <a:xfrm>
              <a:off x="5604785" y="3129888"/>
              <a:ext cx="341" cy="432"/>
            </a:xfrm>
            <a:custGeom>
              <a:rect b="b" l="l" r="r" t="t"/>
              <a:pathLst>
                <a:path extrusionOk="0" h="19" w="15">
                  <a:moveTo>
                    <a:pt x="14" y="1"/>
                  </a:moveTo>
                  <a:lnTo>
                    <a:pt x="0" y="18"/>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41"/>
            <p:cNvSpPr/>
            <p:nvPr/>
          </p:nvSpPr>
          <p:spPr>
            <a:xfrm>
              <a:off x="5583156" y="3147223"/>
              <a:ext cx="818" cy="182"/>
            </a:xfrm>
            <a:custGeom>
              <a:rect b="b" l="l" r="r" t="t"/>
              <a:pathLst>
                <a:path extrusionOk="0" h="8" w="36">
                  <a:moveTo>
                    <a:pt x="35" y="1"/>
                  </a:moveTo>
                  <a:lnTo>
                    <a:pt x="0" y="8"/>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41"/>
            <p:cNvSpPr/>
            <p:nvPr/>
          </p:nvSpPr>
          <p:spPr>
            <a:xfrm>
              <a:off x="5605898" y="3128547"/>
              <a:ext cx="409" cy="500"/>
            </a:xfrm>
            <a:custGeom>
              <a:rect b="b" l="l" r="r" t="t"/>
              <a:pathLst>
                <a:path extrusionOk="0" h="22" w="18">
                  <a:moveTo>
                    <a:pt x="18" y="0"/>
                  </a:moveTo>
                  <a:lnTo>
                    <a:pt x="0" y="2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41"/>
            <p:cNvSpPr/>
            <p:nvPr/>
          </p:nvSpPr>
          <p:spPr>
            <a:xfrm>
              <a:off x="5610101" y="3124163"/>
              <a:ext cx="182" cy="182"/>
            </a:xfrm>
            <a:custGeom>
              <a:rect b="b" l="l" r="r" t="t"/>
              <a:pathLst>
                <a:path extrusionOk="0" h="8" w="8">
                  <a:moveTo>
                    <a:pt x="8" y="1"/>
                  </a:moveTo>
                  <a:lnTo>
                    <a:pt x="1" y="8"/>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41"/>
            <p:cNvSpPr/>
            <p:nvPr/>
          </p:nvSpPr>
          <p:spPr>
            <a:xfrm>
              <a:off x="5597946" y="3140384"/>
              <a:ext cx="250" cy="500"/>
            </a:xfrm>
            <a:custGeom>
              <a:rect b="b" l="l" r="r" t="t"/>
              <a:pathLst>
                <a:path extrusionOk="0" h="22" w="11">
                  <a:moveTo>
                    <a:pt x="11" y="1"/>
                  </a:moveTo>
                  <a:cubicBezTo>
                    <a:pt x="7" y="8"/>
                    <a:pt x="4" y="15"/>
                    <a:pt x="0" y="22"/>
                  </a:cubicBezTo>
                  <a:cubicBezTo>
                    <a:pt x="4" y="15"/>
                    <a:pt x="7" y="8"/>
                    <a:pt x="11"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41"/>
            <p:cNvSpPr/>
            <p:nvPr/>
          </p:nvSpPr>
          <p:spPr>
            <a:xfrm>
              <a:off x="5577181" y="3146427"/>
              <a:ext cx="5816" cy="1227"/>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41"/>
            <p:cNvSpPr/>
            <p:nvPr/>
          </p:nvSpPr>
          <p:spPr>
            <a:xfrm>
              <a:off x="5579567" y="3141020"/>
              <a:ext cx="114" cy="273"/>
            </a:xfrm>
            <a:custGeom>
              <a:rect b="b" l="l" r="r" t="t"/>
              <a:pathLst>
                <a:path extrusionOk="0" h="12" w="5">
                  <a:moveTo>
                    <a:pt x="1" y="11"/>
                  </a:moveTo>
                  <a:lnTo>
                    <a:pt x="4" y="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41"/>
            <p:cNvSpPr/>
            <p:nvPr/>
          </p:nvSpPr>
          <p:spPr>
            <a:xfrm>
              <a:off x="5579498" y="3141270"/>
              <a:ext cx="91" cy="91"/>
            </a:xfrm>
            <a:custGeom>
              <a:rect b="b" l="l" r="r" t="t"/>
              <a:pathLst>
                <a:path extrusionOk="0" h="4" w="4">
                  <a:moveTo>
                    <a:pt x="0" y="4"/>
                  </a:moveTo>
                  <a:lnTo>
                    <a:pt x="4" y="0"/>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41"/>
            <p:cNvSpPr/>
            <p:nvPr/>
          </p:nvSpPr>
          <p:spPr>
            <a:xfrm>
              <a:off x="5578453" y="3123299"/>
              <a:ext cx="2249" cy="14722"/>
            </a:xfrm>
            <a:custGeom>
              <a:rect b="b" l="l" r="r" t="t"/>
              <a:pathLst>
                <a:path extrusionOk="0" h="648" w="99">
                  <a:moveTo>
                    <a:pt x="1" y="1"/>
                  </a:moveTo>
                  <a:lnTo>
                    <a:pt x="1" y="1"/>
                  </a:lnTo>
                  <a:cubicBezTo>
                    <a:pt x="74" y="183"/>
                    <a:pt x="95" y="473"/>
                    <a:pt x="85" y="648"/>
                  </a:cubicBezTo>
                  <a:cubicBezTo>
                    <a:pt x="99" y="473"/>
                    <a:pt x="74" y="183"/>
                    <a:pt x="1"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41"/>
            <p:cNvSpPr/>
            <p:nvPr/>
          </p:nvSpPr>
          <p:spPr>
            <a:xfrm>
              <a:off x="5581248" y="3108668"/>
              <a:ext cx="23" cy="91"/>
            </a:xfrm>
            <a:custGeom>
              <a:rect b="b" l="l" r="r" t="t"/>
              <a:pathLst>
                <a:path extrusionOk="0" h="4" w="1">
                  <a:moveTo>
                    <a:pt x="0" y="4"/>
                  </a:moveTo>
                  <a:lnTo>
                    <a:pt x="0" y="0"/>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41"/>
            <p:cNvSpPr/>
            <p:nvPr/>
          </p:nvSpPr>
          <p:spPr>
            <a:xfrm>
              <a:off x="5581634" y="3107714"/>
              <a:ext cx="23" cy="91"/>
            </a:xfrm>
            <a:custGeom>
              <a:rect b="b" l="l" r="r" t="t"/>
              <a:pathLst>
                <a:path extrusionOk="0" h="4" w="1">
                  <a:moveTo>
                    <a:pt x="1" y="4"/>
                  </a:moveTo>
                  <a:lnTo>
                    <a:pt x="1" y="0"/>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41"/>
            <p:cNvSpPr/>
            <p:nvPr/>
          </p:nvSpPr>
          <p:spPr>
            <a:xfrm>
              <a:off x="5582429" y="3104829"/>
              <a:ext cx="182" cy="432"/>
            </a:xfrm>
            <a:custGeom>
              <a:rect b="b" l="l" r="r" t="t"/>
              <a:pathLst>
                <a:path extrusionOk="0" h="19" w="8">
                  <a:moveTo>
                    <a:pt x="1" y="18"/>
                  </a:moveTo>
                  <a:lnTo>
                    <a:pt x="8" y="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41"/>
            <p:cNvSpPr/>
            <p:nvPr/>
          </p:nvSpPr>
          <p:spPr>
            <a:xfrm>
              <a:off x="5581089" y="3108986"/>
              <a:ext cx="23" cy="91"/>
            </a:xfrm>
            <a:custGeom>
              <a:rect b="b" l="l" r="r" t="t"/>
              <a:pathLst>
                <a:path extrusionOk="0" h="4" w="1">
                  <a:moveTo>
                    <a:pt x="0" y="4"/>
                  </a:moveTo>
                  <a:lnTo>
                    <a:pt x="0" y="0"/>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41"/>
            <p:cNvSpPr/>
            <p:nvPr/>
          </p:nvSpPr>
          <p:spPr>
            <a:xfrm>
              <a:off x="5579408" y="3141338"/>
              <a:ext cx="114" cy="182"/>
            </a:xfrm>
            <a:custGeom>
              <a:rect b="b" l="l" r="r" t="t"/>
              <a:pathLst>
                <a:path extrusionOk="0" h="8" w="5">
                  <a:moveTo>
                    <a:pt x="1" y="8"/>
                  </a:moveTo>
                  <a:lnTo>
                    <a:pt x="4" y="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41"/>
            <p:cNvSpPr/>
            <p:nvPr/>
          </p:nvSpPr>
          <p:spPr>
            <a:xfrm>
              <a:off x="5580521" y="3109940"/>
              <a:ext cx="23" cy="23"/>
            </a:xfrm>
            <a:custGeom>
              <a:rect b="b" l="l" r="r" t="t"/>
              <a:pathLst>
                <a:path extrusionOk="0" h="1" w="1">
                  <a:moveTo>
                    <a:pt x="1" y="0"/>
                  </a:moveTo>
                  <a:lnTo>
                    <a:pt x="1" y="0"/>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41"/>
            <p:cNvSpPr/>
            <p:nvPr/>
          </p:nvSpPr>
          <p:spPr>
            <a:xfrm>
              <a:off x="5581793" y="3107055"/>
              <a:ext cx="114" cy="182"/>
            </a:xfrm>
            <a:custGeom>
              <a:rect b="b" l="l" r="r" t="t"/>
              <a:pathLst>
                <a:path extrusionOk="0" h="8" w="5">
                  <a:moveTo>
                    <a:pt x="1" y="8"/>
                  </a:moveTo>
                  <a:lnTo>
                    <a:pt x="4" y="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41"/>
            <p:cNvSpPr/>
            <p:nvPr/>
          </p:nvSpPr>
          <p:spPr>
            <a:xfrm>
              <a:off x="5578703" y="3142542"/>
              <a:ext cx="91" cy="182"/>
            </a:xfrm>
            <a:custGeom>
              <a:rect b="b" l="l" r="r" t="t"/>
              <a:pathLst>
                <a:path extrusionOk="0" h="8" w="4">
                  <a:moveTo>
                    <a:pt x="0" y="7"/>
                  </a:moveTo>
                  <a:lnTo>
                    <a:pt x="4" y="0"/>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41"/>
            <p:cNvSpPr/>
            <p:nvPr/>
          </p:nvSpPr>
          <p:spPr>
            <a:xfrm>
              <a:off x="5579339" y="3141588"/>
              <a:ext cx="91" cy="91"/>
            </a:xfrm>
            <a:custGeom>
              <a:rect b="b" l="l" r="r" t="t"/>
              <a:pathLst>
                <a:path extrusionOk="0" h="4" w="4">
                  <a:moveTo>
                    <a:pt x="0" y="4"/>
                  </a:moveTo>
                  <a:lnTo>
                    <a:pt x="4" y="0"/>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41"/>
            <p:cNvSpPr/>
            <p:nvPr/>
          </p:nvSpPr>
          <p:spPr>
            <a:xfrm>
              <a:off x="5578862" y="3142224"/>
              <a:ext cx="182" cy="182"/>
            </a:xfrm>
            <a:custGeom>
              <a:rect b="b" l="l" r="r" t="t"/>
              <a:pathLst>
                <a:path extrusionOk="0" h="8" w="8">
                  <a:moveTo>
                    <a:pt x="0" y="7"/>
                  </a:moveTo>
                  <a:lnTo>
                    <a:pt x="7" y="0"/>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41"/>
            <p:cNvSpPr/>
            <p:nvPr/>
          </p:nvSpPr>
          <p:spPr>
            <a:xfrm>
              <a:off x="5580453" y="3110099"/>
              <a:ext cx="23" cy="23"/>
            </a:xfrm>
            <a:custGeom>
              <a:rect b="b" l="l" r="r" t="t"/>
              <a:pathLst>
                <a:path extrusionOk="0" h="1" w="1">
                  <a:moveTo>
                    <a:pt x="0" y="0"/>
                  </a:move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41"/>
            <p:cNvSpPr/>
            <p:nvPr/>
          </p:nvSpPr>
          <p:spPr>
            <a:xfrm>
              <a:off x="5579089" y="3141974"/>
              <a:ext cx="114" cy="182"/>
            </a:xfrm>
            <a:custGeom>
              <a:rect b="b" l="l" r="r" t="t"/>
              <a:pathLst>
                <a:path extrusionOk="0" h="8" w="5">
                  <a:moveTo>
                    <a:pt x="1" y="8"/>
                  </a:moveTo>
                  <a:lnTo>
                    <a:pt x="4" y="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41"/>
            <p:cNvSpPr/>
            <p:nvPr/>
          </p:nvSpPr>
          <p:spPr>
            <a:xfrm>
              <a:off x="5580044" y="3137999"/>
              <a:ext cx="273" cy="1863"/>
            </a:xfrm>
            <a:custGeom>
              <a:rect b="b" l="l" r="r" t="t"/>
              <a:pathLst>
                <a:path extrusionOk="0" h="82" w="12">
                  <a:moveTo>
                    <a:pt x="1" y="81"/>
                  </a:moveTo>
                  <a:cubicBezTo>
                    <a:pt x="4" y="53"/>
                    <a:pt x="11" y="29"/>
                    <a:pt x="11" y="1"/>
                  </a:cubicBezTo>
                  <a:cubicBezTo>
                    <a:pt x="11" y="29"/>
                    <a:pt x="4" y="53"/>
                    <a:pt x="1" y="8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41"/>
            <p:cNvSpPr/>
            <p:nvPr/>
          </p:nvSpPr>
          <p:spPr>
            <a:xfrm>
              <a:off x="5582202" y="3105715"/>
              <a:ext cx="182" cy="341"/>
            </a:xfrm>
            <a:custGeom>
              <a:rect b="b" l="l" r="r" t="t"/>
              <a:pathLst>
                <a:path extrusionOk="0" h="15" w="8">
                  <a:moveTo>
                    <a:pt x="0" y="14"/>
                  </a:moveTo>
                  <a:lnTo>
                    <a:pt x="7" y="0"/>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41"/>
            <p:cNvSpPr/>
            <p:nvPr/>
          </p:nvSpPr>
          <p:spPr>
            <a:xfrm>
              <a:off x="5580930" y="3109304"/>
              <a:ext cx="23" cy="91"/>
            </a:xfrm>
            <a:custGeom>
              <a:rect b="b" l="l" r="r" t="t"/>
              <a:pathLst>
                <a:path extrusionOk="0" h="4" w="1">
                  <a:moveTo>
                    <a:pt x="0" y="4"/>
                  </a:moveTo>
                  <a:lnTo>
                    <a:pt x="0" y="0"/>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41"/>
            <p:cNvSpPr/>
            <p:nvPr/>
          </p:nvSpPr>
          <p:spPr>
            <a:xfrm>
              <a:off x="5578135" y="3143565"/>
              <a:ext cx="23" cy="23"/>
            </a:xfrm>
            <a:custGeom>
              <a:rect b="b" l="l" r="r" t="t"/>
              <a:pathLst>
                <a:path extrusionOk="0" h="1" w="1">
                  <a:moveTo>
                    <a:pt x="1" y="1"/>
                  </a:move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41"/>
            <p:cNvSpPr/>
            <p:nvPr/>
          </p:nvSpPr>
          <p:spPr>
            <a:xfrm>
              <a:off x="5582043" y="3106419"/>
              <a:ext cx="91" cy="273"/>
            </a:xfrm>
            <a:custGeom>
              <a:rect b="b" l="l" r="r" t="t"/>
              <a:pathLst>
                <a:path extrusionOk="0" h="12" w="4">
                  <a:moveTo>
                    <a:pt x="0" y="11"/>
                  </a:moveTo>
                  <a:lnTo>
                    <a:pt x="4" y="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41"/>
            <p:cNvSpPr/>
            <p:nvPr/>
          </p:nvSpPr>
          <p:spPr>
            <a:xfrm>
              <a:off x="5579180" y="3141747"/>
              <a:ext cx="182" cy="182"/>
            </a:xfrm>
            <a:custGeom>
              <a:rect b="b" l="l" r="r" t="t"/>
              <a:pathLst>
                <a:path extrusionOk="0" h="8" w="8">
                  <a:moveTo>
                    <a:pt x="0" y="7"/>
                  </a:moveTo>
                  <a:lnTo>
                    <a:pt x="7" y="0"/>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41"/>
            <p:cNvSpPr/>
            <p:nvPr/>
          </p:nvSpPr>
          <p:spPr>
            <a:xfrm>
              <a:off x="5580362" y="3110168"/>
              <a:ext cx="23" cy="23"/>
            </a:xfrm>
            <a:custGeom>
              <a:rect b="b" l="l" r="r" t="t"/>
              <a:pathLst>
                <a:path extrusionOk="0" h="1" w="1">
                  <a:moveTo>
                    <a:pt x="1" y="1"/>
                  </a:move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41"/>
            <p:cNvSpPr/>
            <p:nvPr/>
          </p:nvSpPr>
          <p:spPr>
            <a:xfrm>
              <a:off x="5580771" y="3109531"/>
              <a:ext cx="23" cy="114"/>
            </a:xfrm>
            <a:custGeom>
              <a:rect b="b" l="l" r="r" t="t"/>
              <a:pathLst>
                <a:path extrusionOk="0" h="5" w="1">
                  <a:moveTo>
                    <a:pt x="0" y="4"/>
                  </a:moveTo>
                  <a:lnTo>
                    <a:pt x="0" y="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41"/>
            <p:cNvSpPr/>
            <p:nvPr/>
          </p:nvSpPr>
          <p:spPr>
            <a:xfrm>
              <a:off x="5578453" y="3143020"/>
              <a:ext cx="23" cy="91"/>
            </a:xfrm>
            <a:custGeom>
              <a:rect b="b" l="l" r="r" t="t"/>
              <a:pathLst>
                <a:path extrusionOk="0" h="4" w="1">
                  <a:moveTo>
                    <a:pt x="1" y="4"/>
                  </a:moveTo>
                  <a:lnTo>
                    <a:pt x="1" y="0"/>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41"/>
            <p:cNvSpPr/>
            <p:nvPr/>
          </p:nvSpPr>
          <p:spPr>
            <a:xfrm>
              <a:off x="5580612" y="3109690"/>
              <a:ext cx="23" cy="114"/>
            </a:xfrm>
            <a:custGeom>
              <a:rect b="b" l="l" r="r" t="t"/>
              <a:pathLst>
                <a:path extrusionOk="0" h="5" w="1">
                  <a:moveTo>
                    <a:pt x="0" y="4"/>
                  </a:moveTo>
                  <a:lnTo>
                    <a:pt x="0" y="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41"/>
            <p:cNvSpPr/>
            <p:nvPr/>
          </p:nvSpPr>
          <p:spPr>
            <a:xfrm>
              <a:off x="5199156" y="2881317"/>
              <a:ext cx="124570" cy="38577"/>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41"/>
            <p:cNvSpPr/>
            <p:nvPr/>
          </p:nvSpPr>
          <p:spPr>
            <a:xfrm>
              <a:off x="5273834" y="2942431"/>
              <a:ext cx="1363" cy="727"/>
            </a:xfrm>
            <a:custGeom>
              <a:rect b="b" l="l" r="r" t="t"/>
              <a:pathLst>
                <a:path extrusionOk="0" h="32" w="60">
                  <a:moveTo>
                    <a:pt x="56" y="0"/>
                  </a:moveTo>
                  <a:lnTo>
                    <a:pt x="0" y="32"/>
                  </a:lnTo>
                  <a:lnTo>
                    <a:pt x="0" y="32"/>
                  </a:lnTo>
                  <a:lnTo>
                    <a:pt x="60" y="0"/>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41"/>
            <p:cNvSpPr/>
            <p:nvPr/>
          </p:nvSpPr>
          <p:spPr>
            <a:xfrm>
              <a:off x="5275492" y="2942545"/>
              <a:ext cx="22310" cy="5498"/>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41"/>
            <p:cNvSpPr/>
            <p:nvPr/>
          </p:nvSpPr>
          <p:spPr>
            <a:xfrm>
              <a:off x="5416124" y="2940750"/>
              <a:ext cx="18471" cy="6225"/>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41"/>
            <p:cNvSpPr/>
            <p:nvPr/>
          </p:nvSpPr>
          <p:spPr>
            <a:xfrm>
              <a:off x="5493983" y="3882008"/>
              <a:ext cx="14904" cy="1190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41"/>
            <p:cNvSpPr/>
            <p:nvPr/>
          </p:nvSpPr>
          <p:spPr>
            <a:xfrm>
              <a:off x="5511795" y="3885688"/>
              <a:ext cx="18175" cy="9269"/>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41"/>
            <p:cNvSpPr/>
            <p:nvPr/>
          </p:nvSpPr>
          <p:spPr>
            <a:xfrm>
              <a:off x="5242413" y="3159400"/>
              <a:ext cx="68907" cy="76700"/>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41"/>
            <p:cNvSpPr/>
            <p:nvPr/>
          </p:nvSpPr>
          <p:spPr>
            <a:xfrm>
              <a:off x="5280900" y="3166329"/>
              <a:ext cx="273" cy="23"/>
            </a:xfrm>
            <a:custGeom>
              <a:rect b="b" l="l" r="r" t="t"/>
              <a:pathLst>
                <a:path extrusionOk="0" h="1" w="12">
                  <a:moveTo>
                    <a:pt x="1" y="0"/>
                  </a:moveTo>
                  <a:lnTo>
                    <a:pt x="11" y="0"/>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41"/>
            <p:cNvSpPr/>
            <p:nvPr/>
          </p:nvSpPr>
          <p:spPr>
            <a:xfrm>
              <a:off x="5277333" y="3165057"/>
              <a:ext cx="250" cy="182"/>
            </a:xfrm>
            <a:custGeom>
              <a:rect b="b" l="l" r="r" t="t"/>
              <a:pathLst>
                <a:path extrusionOk="0" h="8" w="11">
                  <a:moveTo>
                    <a:pt x="0" y="0"/>
                  </a:moveTo>
                  <a:lnTo>
                    <a:pt x="11" y="7"/>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41"/>
            <p:cNvSpPr/>
            <p:nvPr/>
          </p:nvSpPr>
          <p:spPr>
            <a:xfrm>
              <a:off x="5299529" y="3171896"/>
              <a:ext cx="409" cy="409"/>
            </a:xfrm>
            <a:custGeom>
              <a:rect b="b" l="l" r="r" t="t"/>
              <a:pathLst>
                <a:path extrusionOk="0" h="18" w="18">
                  <a:moveTo>
                    <a:pt x="0" y="18"/>
                  </a:moveTo>
                  <a:cubicBezTo>
                    <a:pt x="7" y="11"/>
                    <a:pt x="11" y="7"/>
                    <a:pt x="18" y="0"/>
                  </a:cubicBezTo>
                  <a:cubicBezTo>
                    <a:pt x="11" y="7"/>
                    <a:pt x="7" y="11"/>
                    <a:pt x="0" y="18"/>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41"/>
            <p:cNvSpPr/>
            <p:nvPr/>
          </p:nvSpPr>
          <p:spPr>
            <a:xfrm>
              <a:off x="5278355" y="3165534"/>
              <a:ext cx="341" cy="91"/>
            </a:xfrm>
            <a:custGeom>
              <a:rect b="b" l="l" r="r" t="t"/>
              <a:pathLst>
                <a:path extrusionOk="0" h="4" w="15">
                  <a:moveTo>
                    <a:pt x="1" y="0"/>
                  </a:moveTo>
                  <a:lnTo>
                    <a:pt x="15" y="4"/>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41"/>
            <p:cNvSpPr/>
            <p:nvPr/>
          </p:nvSpPr>
          <p:spPr>
            <a:xfrm>
              <a:off x="5280104" y="3166170"/>
              <a:ext cx="341" cy="91"/>
            </a:xfrm>
            <a:custGeom>
              <a:rect b="b" l="l" r="r" t="t"/>
              <a:pathLst>
                <a:path extrusionOk="0" h="4" w="15">
                  <a:moveTo>
                    <a:pt x="1" y="0"/>
                  </a:moveTo>
                  <a:lnTo>
                    <a:pt x="15" y="4"/>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41"/>
            <p:cNvSpPr/>
            <p:nvPr/>
          </p:nvSpPr>
          <p:spPr>
            <a:xfrm>
              <a:off x="5279241" y="3165921"/>
              <a:ext cx="341" cy="114"/>
            </a:xfrm>
            <a:custGeom>
              <a:rect b="b" l="l" r="r" t="t"/>
              <a:pathLst>
                <a:path extrusionOk="0" h="5" w="15">
                  <a:moveTo>
                    <a:pt x="0" y="1"/>
                  </a:moveTo>
                  <a:lnTo>
                    <a:pt x="14" y="4"/>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41"/>
            <p:cNvSpPr/>
            <p:nvPr/>
          </p:nvSpPr>
          <p:spPr>
            <a:xfrm>
              <a:off x="5303346" y="3174826"/>
              <a:ext cx="250" cy="273"/>
            </a:xfrm>
            <a:custGeom>
              <a:rect b="b" l="l" r="r" t="t"/>
              <a:pathLst>
                <a:path extrusionOk="0" h="12" w="11">
                  <a:moveTo>
                    <a:pt x="0" y="1"/>
                  </a:moveTo>
                  <a:lnTo>
                    <a:pt x="11" y="1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41"/>
            <p:cNvSpPr/>
            <p:nvPr/>
          </p:nvSpPr>
          <p:spPr>
            <a:xfrm>
              <a:off x="5303982" y="3175553"/>
              <a:ext cx="2794" cy="3044"/>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41"/>
            <p:cNvSpPr/>
            <p:nvPr/>
          </p:nvSpPr>
          <p:spPr>
            <a:xfrm>
              <a:off x="5271517" y="3161877"/>
              <a:ext cx="341" cy="182"/>
            </a:xfrm>
            <a:custGeom>
              <a:rect b="b" l="l" r="r" t="t"/>
              <a:pathLst>
                <a:path extrusionOk="0" h="8" w="15">
                  <a:moveTo>
                    <a:pt x="1" y="0"/>
                  </a:moveTo>
                  <a:lnTo>
                    <a:pt x="15" y="7"/>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41"/>
            <p:cNvSpPr/>
            <p:nvPr/>
          </p:nvSpPr>
          <p:spPr>
            <a:xfrm>
              <a:off x="5269063" y="3160195"/>
              <a:ext cx="409" cy="273"/>
            </a:xfrm>
            <a:custGeom>
              <a:rect b="b" l="l" r="r" t="t"/>
              <a:pathLst>
                <a:path extrusionOk="0" h="12" w="18">
                  <a:moveTo>
                    <a:pt x="0" y="1"/>
                  </a:moveTo>
                  <a:lnTo>
                    <a:pt x="18" y="1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41"/>
            <p:cNvSpPr/>
            <p:nvPr/>
          </p:nvSpPr>
          <p:spPr>
            <a:xfrm>
              <a:off x="5270244" y="3160990"/>
              <a:ext cx="273" cy="182"/>
            </a:xfrm>
            <a:custGeom>
              <a:rect b="b" l="l" r="r" t="t"/>
              <a:pathLst>
                <a:path extrusionOk="0" h="8" w="12">
                  <a:moveTo>
                    <a:pt x="1" y="1"/>
                  </a:moveTo>
                  <a:lnTo>
                    <a:pt x="11" y="8"/>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41"/>
            <p:cNvSpPr/>
            <p:nvPr/>
          </p:nvSpPr>
          <p:spPr>
            <a:xfrm>
              <a:off x="5301915" y="3173486"/>
              <a:ext cx="727" cy="659"/>
            </a:xfrm>
            <a:custGeom>
              <a:rect b="b" l="l" r="r" t="t"/>
              <a:pathLst>
                <a:path extrusionOk="0" h="29" w="32">
                  <a:moveTo>
                    <a:pt x="0" y="0"/>
                  </a:moveTo>
                  <a:lnTo>
                    <a:pt x="32" y="28"/>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41"/>
            <p:cNvSpPr/>
            <p:nvPr/>
          </p:nvSpPr>
          <p:spPr>
            <a:xfrm>
              <a:off x="5273743" y="3163149"/>
              <a:ext cx="432" cy="341"/>
            </a:xfrm>
            <a:custGeom>
              <a:rect b="b" l="l" r="r" t="t"/>
              <a:pathLst>
                <a:path extrusionOk="0" h="15" w="19">
                  <a:moveTo>
                    <a:pt x="1" y="0"/>
                  </a:moveTo>
                  <a:lnTo>
                    <a:pt x="18" y="14"/>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41"/>
            <p:cNvSpPr/>
            <p:nvPr/>
          </p:nvSpPr>
          <p:spPr>
            <a:xfrm>
              <a:off x="5268018" y="3159491"/>
              <a:ext cx="432" cy="341"/>
            </a:xfrm>
            <a:custGeom>
              <a:rect b="b" l="l" r="r" t="t"/>
              <a:pathLst>
                <a:path extrusionOk="0" h="15" w="19">
                  <a:moveTo>
                    <a:pt x="1" y="0"/>
                  </a:moveTo>
                  <a:lnTo>
                    <a:pt x="18" y="14"/>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41"/>
            <p:cNvSpPr/>
            <p:nvPr/>
          </p:nvSpPr>
          <p:spPr>
            <a:xfrm>
              <a:off x="5272630" y="3162513"/>
              <a:ext cx="432" cy="250"/>
            </a:xfrm>
            <a:custGeom>
              <a:rect b="b" l="l" r="r" t="t"/>
              <a:pathLst>
                <a:path extrusionOk="0" h="11" w="19">
                  <a:moveTo>
                    <a:pt x="1" y="0"/>
                  </a:moveTo>
                  <a:lnTo>
                    <a:pt x="18" y="1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41"/>
            <p:cNvSpPr/>
            <p:nvPr/>
          </p:nvSpPr>
          <p:spPr>
            <a:xfrm>
              <a:off x="5274856" y="3163785"/>
              <a:ext cx="432" cy="250"/>
            </a:xfrm>
            <a:custGeom>
              <a:rect b="b" l="l" r="r" t="t"/>
              <a:pathLst>
                <a:path extrusionOk="0" h="11" w="19">
                  <a:moveTo>
                    <a:pt x="1" y="0"/>
                  </a:moveTo>
                  <a:lnTo>
                    <a:pt x="18" y="1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41"/>
            <p:cNvSpPr/>
            <p:nvPr/>
          </p:nvSpPr>
          <p:spPr>
            <a:xfrm>
              <a:off x="5275970" y="3164421"/>
              <a:ext cx="341" cy="182"/>
            </a:xfrm>
            <a:custGeom>
              <a:rect b="b" l="l" r="r" t="t"/>
              <a:pathLst>
                <a:path extrusionOk="0" h="8" w="15">
                  <a:moveTo>
                    <a:pt x="1" y="0"/>
                  </a:moveTo>
                  <a:lnTo>
                    <a:pt x="15" y="7"/>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41"/>
            <p:cNvSpPr/>
            <p:nvPr/>
          </p:nvSpPr>
          <p:spPr>
            <a:xfrm>
              <a:off x="5260634" y="3231852"/>
              <a:ext cx="500" cy="659"/>
            </a:xfrm>
            <a:custGeom>
              <a:rect b="b" l="l" r="r" t="t"/>
              <a:pathLst>
                <a:path extrusionOk="0" h="29" w="22">
                  <a:moveTo>
                    <a:pt x="0" y="1"/>
                  </a:moveTo>
                  <a:lnTo>
                    <a:pt x="0" y="1"/>
                  </a:lnTo>
                  <a:cubicBezTo>
                    <a:pt x="7" y="11"/>
                    <a:pt x="14" y="18"/>
                    <a:pt x="21" y="29"/>
                  </a:cubicBezTo>
                  <a:cubicBezTo>
                    <a:pt x="14" y="18"/>
                    <a:pt x="7" y="8"/>
                    <a:pt x="0"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41"/>
            <p:cNvSpPr/>
            <p:nvPr/>
          </p:nvSpPr>
          <p:spPr>
            <a:xfrm>
              <a:off x="5306754" y="3178575"/>
              <a:ext cx="1227" cy="1363"/>
            </a:xfrm>
            <a:custGeom>
              <a:rect b="b" l="l" r="r" t="t"/>
              <a:pathLst>
                <a:path extrusionOk="0" h="60" w="54">
                  <a:moveTo>
                    <a:pt x="1" y="0"/>
                  </a:moveTo>
                  <a:lnTo>
                    <a:pt x="25" y="28"/>
                  </a:lnTo>
                  <a:lnTo>
                    <a:pt x="53" y="60"/>
                  </a:lnTo>
                  <a:lnTo>
                    <a:pt x="15" y="14"/>
                  </a:lnTo>
                  <a:lnTo>
                    <a:pt x="1" y="0"/>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41"/>
            <p:cNvSpPr/>
            <p:nvPr/>
          </p:nvSpPr>
          <p:spPr>
            <a:xfrm>
              <a:off x="5254909" y="3230102"/>
              <a:ext cx="886" cy="182"/>
            </a:xfrm>
            <a:custGeom>
              <a:rect b="b" l="l" r="r" t="t"/>
              <a:pathLst>
                <a:path extrusionOk="0" h="8" w="39">
                  <a:moveTo>
                    <a:pt x="39" y="1"/>
                  </a:moveTo>
                  <a:lnTo>
                    <a:pt x="0" y="8"/>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41"/>
            <p:cNvSpPr/>
            <p:nvPr/>
          </p:nvSpPr>
          <p:spPr>
            <a:xfrm>
              <a:off x="5250933" y="3219288"/>
              <a:ext cx="250" cy="341"/>
            </a:xfrm>
            <a:custGeom>
              <a:rect b="b" l="l" r="r" t="t"/>
              <a:pathLst>
                <a:path extrusionOk="0" h="15" w="11">
                  <a:moveTo>
                    <a:pt x="11" y="15"/>
                  </a:moveTo>
                  <a:lnTo>
                    <a:pt x="0" y="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41"/>
            <p:cNvSpPr/>
            <p:nvPr/>
          </p:nvSpPr>
          <p:spPr>
            <a:xfrm>
              <a:off x="5259589" y="3230898"/>
              <a:ext cx="432" cy="341"/>
            </a:xfrm>
            <a:custGeom>
              <a:rect b="b" l="l" r="r" t="t"/>
              <a:pathLst>
                <a:path extrusionOk="0" h="15" w="19">
                  <a:moveTo>
                    <a:pt x="18" y="15"/>
                  </a:moveTo>
                  <a:lnTo>
                    <a:pt x="1" y="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41"/>
            <p:cNvSpPr/>
            <p:nvPr/>
          </p:nvSpPr>
          <p:spPr>
            <a:xfrm>
              <a:off x="5252046" y="3221355"/>
              <a:ext cx="91" cy="273"/>
            </a:xfrm>
            <a:custGeom>
              <a:rect b="b" l="l" r="r" t="t"/>
              <a:pathLst>
                <a:path extrusionOk="0" h="12" w="4">
                  <a:moveTo>
                    <a:pt x="0" y="1"/>
                  </a:moveTo>
                  <a:lnTo>
                    <a:pt x="0" y="1"/>
                  </a:lnTo>
                  <a:cubicBezTo>
                    <a:pt x="0" y="4"/>
                    <a:pt x="4" y="11"/>
                    <a:pt x="4" y="11"/>
                  </a:cubicBezTo>
                  <a:cubicBezTo>
                    <a:pt x="4" y="8"/>
                    <a:pt x="0" y="4"/>
                    <a:pt x="0"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41"/>
            <p:cNvSpPr/>
            <p:nvPr/>
          </p:nvSpPr>
          <p:spPr>
            <a:xfrm>
              <a:off x="5251569" y="3220333"/>
              <a:ext cx="182" cy="341"/>
            </a:xfrm>
            <a:custGeom>
              <a:rect b="b" l="l" r="r" t="t"/>
              <a:pathLst>
                <a:path extrusionOk="0" h="15" w="8">
                  <a:moveTo>
                    <a:pt x="7" y="14"/>
                  </a:moveTo>
                  <a:lnTo>
                    <a:pt x="0" y="0"/>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41"/>
            <p:cNvSpPr/>
            <p:nvPr/>
          </p:nvSpPr>
          <p:spPr>
            <a:xfrm>
              <a:off x="5252364" y="3223423"/>
              <a:ext cx="23" cy="341"/>
            </a:xfrm>
            <a:custGeom>
              <a:rect b="b" l="l" r="r" t="t"/>
              <a:pathLst>
                <a:path extrusionOk="0" h="15" w="1">
                  <a:moveTo>
                    <a:pt x="0" y="15"/>
                  </a:moveTo>
                  <a:lnTo>
                    <a:pt x="0" y="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41"/>
            <p:cNvSpPr/>
            <p:nvPr/>
          </p:nvSpPr>
          <p:spPr>
            <a:xfrm>
              <a:off x="5311139" y="3185005"/>
              <a:ext cx="91" cy="114"/>
            </a:xfrm>
            <a:custGeom>
              <a:rect b="b" l="l" r="r" t="t"/>
              <a:pathLst>
                <a:path extrusionOk="0" h="5" w="4">
                  <a:moveTo>
                    <a:pt x="4" y="1"/>
                  </a:moveTo>
                  <a:lnTo>
                    <a:pt x="0" y="4"/>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41"/>
            <p:cNvSpPr/>
            <p:nvPr/>
          </p:nvSpPr>
          <p:spPr>
            <a:xfrm>
              <a:off x="5261111" y="3232488"/>
              <a:ext cx="2567" cy="3044"/>
            </a:xfrm>
            <a:custGeom>
              <a:rect b="b" l="l" r="r" t="t"/>
              <a:pathLst>
                <a:path extrusionOk="0" h="134" w="113">
                  <a:moveTo>
                    <a:pt x="0" y="1"/>
                  </a:moveTo>
                  <a:lnTo>
                    <a:pt x="0" y="1"/>
                  </a:lnTo>
                  <a:cubicBezTo>
                    <a:pt x="35" y="50"/>
                    <a:pt x="70" y="92"/>
                    <a:pt x="112" y="134"/>
                  </a:cubicBezTo>
                  <a:cubicBezTo>
                    <a:pt x="70" y="92"/>
                    <a:pt x="35" y="46"/>
                    <a:pt x="0"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41"/>
            <p:cNvSpPr/>
            <p:nvPr/>
          </p:nvSpPr>
          <p:spPr>
            <a:xfrm>
              <a:off x="5310730" y="3185573"/>
              <a:ext cx="114" cy="91"/>
            </a:xfrm>
            <a:custGeom>
              <a:rect b="b" l="l" r="r" t="t"/>
              <a:pathLst>
                <a:path extrusionOk="0" h="4" w="5">
                  <a:moveTo>
                    <a:pt x="4" y="0"/>
                  </a:moveTo>
                  <a:lnTo>
                    <a:pt x="1" y="4"/>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41"/>
            <p:cNvSpPr/>
            <p:nvPr/>
          </p:nvSpPr>
          <p:spPr>
            <a:xfrm>
              <a:off x="5310980" y="3185255"/>
              <a:ext cx="91" cy="182"/>
            </a:xfrm>
            <a:custGeom>
              <a:rect b="b" l="l" r="r" t="t"/>
              <a:pathLst>
                <a:path extrusionOk="0" h="8" w="4">
                  <a:moveTo>
                    <a:pt x="4" y="0"/>
                  </a:moveTo>
                  <a:lnTo>
                    <a:pt x="0" y="7"/>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41"/>
            <p:cNvSpPr/>
            <p:nvPr/>
          </p:nvSpPr>
          <p:spPr>
            <a:xfrm>
              <a:off x="5252046" y="3224309"/>
              <a:ext cx="91" cy="250"/>
            </a:xfrm>
            <a:custGeom>
              <a:rect b="b" l="l" r="r" t="t"/>
              <a:pathLst>
                <a:path extrusionOk="0" h="11" w="4">
                  <a:moveTo>
                    <a:pt x="4" y="0"/>
                  </a:moveTo>
                  <a:lnTo>
                    <a:pt x="4" y="0"/>
                  </a:lnTo>
                  <a:cubicBezTo>
                    <a:pt x="4" y="4"/>
                    <a:pt x="0" y="7"/>
                    <a:pt x="0" y="11"/>
                  </a:cubicBezTo>
                  <a:cubicBezTo>
                    <a:pt x="4" y="7"/>
                    <a:pt x="4" y="4"/>
                    <a:pt x="4"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41"/>
            <p:cNvSpPr/>
            <p:nvPr/>
          </p:nvSpPr>
          <p:spPr>
            <a:xfrm>
              <a:off x="5308822" y="3181029"/>
              <a:ext cx="2431" cy="3840"/>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41"/>
            <p:cNvSpPr/>
            <p:nvPr/>
          </p:nvSpPr>
          <p:spPr>
            <a:xfrm>
              <a:off x="5259044" y="3230511"/>
              <a:ext cx="500" cy="341"/>
            </a:xfrm>
            <a:custGeom>
              <a:rect b="b" l="l" r="r" t="t"/>
              <a:pathLst>
                <a:path extrusionOk="0" h="15" w="22">
                  <a:moveTo>
                    <a:pt x="21" y="14"/>
                  </a:moveTo>
                  <a:cubicBezTo>
                    <a:pt x="14" y="7"/>
                    <a:pt x="7" y="4"/>
                    <a:pt x="0" y="0"/>
                  </a:cubicBezTo>
                  <a:cubicBezTo>
                    <a:pt x="7" y="4"/>
                    <a:pt x="14" y="7"/>
                    <a:pt x="21" y="14"/>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41"/>
            <p:cNvSpPr/>
            <p:nvPr/>
          </p:nvSpPr>
          <p:spPr>
            <a:xfrm>
              <a:off x="5257999" y="3230193"/>
              <a:ext cx="341" cy="91"/>
            </a:xfrm>
            <a:custGeom>
              <a:rect b="b" l="l" r="r" t="t"/>
              <a:pathLst>
                <a:path extrusionOk="0" h="4" w="15">
                  <a:moveTo>
                    <a:pt x="15" y="4"/>
                  </a:moveTo>
                  <a:lnTo>
                    <a:pt x="1" y="0"/>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41"/>
            <p:cNvSpPr/>
            <p:nvPr/>
          </p:nvSpPr>
          <p:spPr>
            <a:xfrm>
              <a:off x="5260157" y="3231306"/>
              <a:ext cx="341" cy="409"/>
            </a:xfrm>
            <a:custGeom>
              <a:rect b="b" l="l" r="r" t="t"/>
              <a:pathLst>
                <a:path extrusionOk="0" h="18" w="15">
                  <a:moveTo>
                    <a:pt x="0" y="0"/>
                  </a:moveTo>
                  <a:lnTo>
                    <a:pt x="14" y="18"/>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41"/>
            <p:cNvSpPr/>
            <p:nvPr/>
          </p:nvSpPr>
          <p:spPr>
            <a:xfrm>
              <a:off x="5255863" y="3230034"/>
              <a:ext cx="1045" cy="91"/>
            </a:xfrm>
            <a:custGeom>
              <a:rect b="b" l="l" r="r" t="t"/>
              <a:pathLst>
                <a:path extrusionOk="0" h="4" w="46">
                  <a:moveTo>
                    <a:pt x="46" y="0"/>
                  </a:moveTo>
                  <a:cubicBezTo>
                    <a:pt x="28" y="0"/>
                    <a:pt x="14" y="0"/>
                    <a:pt x="0" y="4"/>
                  </a:cubicBezTo>
                  <a:cubicBezTo>
                    <a:pt x="14" y="0"/>
                    <a:pt x="28" y="0"/>
                    <a:pt x="46"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41"/>
            <p:cNvSpPr/>
            <p:nvPr/>
          </p:nvSpPr>
          <p:spPr>
            <a:xfrm>
              <a:off x="5257453" y="3230034"/>
              <a:ext cx="409" cy="91"/>
            </a:xfrm>
            <a:custGeom>
              <a:rect b="b" l="l" r="r" t="t"/>
              <a:pathLst>
                <a:path extrusionOk="0" h="4" w="18">
                  <a:moveTo>
                    <a:pt x="18" y="4"/>
                  </a:moveTo>
                  <a:lnTo>
                    <a:pt x="0" y="0"/>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41"/>
            <p:cNvSpPr/>
            <p:nvPr/>
          </p:nvSpPr>
          <p:spPr>
            <a:xfrm>
              <a:off x="5258567" y="3230352"/>
              <a:ext cx="341" cy="91"/>
            </a:xfrm>
            <a:custGeom>
              <a:rect b="b" l="l" r="r" t="t"/>
              <a:pathLst>
                <a:path extrusionOk="0" h="4" w="15">
                  <a:moveTo>
                    <a:pt x="14" y="4"/>
                  </a:moveTo>
                  <a:lnTo>
                    <a:pt x="0" y="0"/>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41"/>
            <p:cNvSpPr/>
            <p:nvPr/>
          </p:nvSpPr>
          <p:spPr>
            <a:xfrm>
              <a:off x="5256976" y="3230034"/>
              <a:ext cx="341" cy="23"/>
            </a:xfrm>
            <a:custGeom>
              <a:rect b="b" l="l" r="r" t="t"/>
              <a:pathLst>
                <a:path extrusionOk="0" h="1" w="15">
                  <a:moveTo>
                    <a:pt x="0" y="0"/>
                  </a:moveTo>
                  <a:lnTo>
                    <a:pt x="14" y="0"/>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41"/>
            <p:cNvSpPr/>
            <p:nvPr/>
          </p:nvSpPr>
          <p:spPr>
            <a:xfrm>
              <a:off x="5252364" y="3222560"/>
              <a:ext cx="23" cy="250"/>
            </a:xfrm>
            <a:custGeom>
              <a:rect b="b" l="l" r="r" t="t"/>
              <a:pathLst>
                <a:path extrusionOk="0" h="11" w="1">
                  <a:moveTo>
                    <a:pt x="0" y="0"/>
                  </a:moveTo>
                  <a:lnTo>
                    <a:pt x="0" y="1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41"/>
            <p:cNvSpPr/>
            <p:nvPr/>
          </p:nvSpPr>
          <p:spPr>
            <a:xfrm>
              <a:off x="5308117" y="3180165"/>
              <a:ext cx="568" cy="568"/>
            </a:xfrm>
            <a:custGeom>
              <a:rect b="b" l="l" r="r" t="t"/>
              <a:pathLst>
                <a:path extrusionOk="0" h="25" w="25">
                  <a:moveTo>
                    <a:pt x="0" y="0"/>
                  </a:moveTo>
                  <a:lnTo>
                    <a:pt x="25" y="25"/>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41"/>
            <p:cNvSpPr/>
            <p:nvPr/>
          </p:nvSpPr>
          <p:spPr>
            <a:xfrm>
              <a:off x="5306595" y="3178484"/>
              <a:ext cx="500" cy="500"/>
            </a:xfrm>
            <a:custGeom>
              <a:rect b="b" l="l" r="r" t="t"/>
              <a:pathLst>
                <a:path extrusionOk="0" h="22" w="22">
                  <a:moveTo>
                    <a:pt x="8" y="4"/>
                  </a:moveTo>
                  <a:lnTo>
                    <a:pt x="1" y="1"/>
                  </a:lnTo>
                  <a:lnTo>
                    <a:pt x="8" y="4"/>
                  </a:lnTo>
                  <a:lnTo>
                    <a:pt x="22" y="22"/>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41"/>
            <p:cNvSpPr/>
            <p:nvPr/>
          </p:nvSpPr>
          <p:spPr>
            <a:xfrm>
              <a:off x="5569070" y="2105932"/>
              <a:ext cx="36055" cy="20902"/>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41"/>
            <p:cNvSpPr/>
            <p:nvPr/>
          </p:nvSpPr>
          <p:spPr>
            <a:xfrm>
              <a:off x="4652804" y="2477846"/>
              <a:ext cx="63727" cy="37964"/>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41"/>
            <p:cNvSpPr/>
            <p:nvPr/>
          </p:nvSpPr>
          <p:spPr>
            <a:xfrm>
              <a:off x="4684156" y="2003855"/>
              <a:ext cx="127432" cy="83016"/>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41"/>
            <p:cNvSpPr/>
            <p:nvPr/>
          </p:nvSpPr>
          <p:spPr>
            <a:xfrm>
              <a:off x="4769103" y="2023711"/>
              <a:ext cx="223580" cy="117595"/>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41"/>
            <p:cNvSpPr/>
            <p:nvPr/>
          </p:nvSpPr>
          <p:spPr>
            <a:xfrm>
              <a:off x="4768217" y="1966027"/>
              <a:ext cx="16494" cy="10769"/>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41"/>
            <p:cNvSpPr/>
            <p:nvPr/>
          </p:nvSpPr>
          <p:spPr>
            <a:xfrm>
              <a:off x="4722006" y="1927245"/>
              <a:ext cx="88469" cy="43416"/>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41"/>
            <p:cNvSpPr/>
            <p:nvPr/>
          </p:nvSpPr>
          <p:spPr>
            <a:xfrm>
              <a:off x="4790482" y="1947420"/>
              <a:ext cx="144540" cy="5929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41"/>
            <p:cNvSpPr/>
            <p:nvPr/>
          </p:nvSpPr>
          <p:spPr>
            <a:xfrm>
              <a:off x="4821358" y="1916795"/>
              <a:ext cx="13291" cy="5248"/>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41"/>
            <p:cNvSpPr/>
            <p:nvPr/>
          </p:nvSpPr>
          <p:spPr>
            <a:xfrm>
              <a:off x="4843850" y="1913773"/>
              <a:ext cx="39872" cy="18357"/>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41"/>
            <p:cNvSpPr/>
            <p:nvPr/>
          </p:nvSpPr>
          <p:spPr>
            <a:xfrm>
              <a:off x="4839874" y="1895802"/>
              <a:ext cx="49028" cy="11360"/>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41"/>
            <p:cNvSpPr/>
            <p:nvPr/>
          </p:nvSpPr>
          <p:spPr>
            <a:xfrm>
              <a:off x="4936840" y="1876695"/>
              <a:ext cx="78609" cy="40281"/>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41"/>
            <p:cNvSpPr/>
            <p:nvPr/>
          </p:nvSpPr>
          <p:spPr>
            <a:xfrm>
              <a:off x="4932455" y="1920702"/>
              <a:ext cx="17289" cy="1560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41"/>
            <p:cNvSpPr/>
            <p:nvPr/>
          </p:nvSpPr>
          <p:spPr>
            <a:xfrm>
              <a:off x="5006678" y="1857066"/>
              <a:ext cx="14563" cy="7861"/>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41"/>
            <p:cNvSpPr/>
            <p:nvPr/>
          </p:nvSpPr>
          <p:spPr>
            <a:xfrm>
              <a:off x="4948290" y="1981635"/>
              <a:ext cx="11087" cy="8202"/>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41"/>
            <p:cNvSpPr/>
            <p:nvPr/>
          </p:nvSpPr>
          <p:spPr>
            <a:xfrm>
              <a:off x="4950108" y="1946398"/>
              <a:ext cx="87446" cy="45938"/>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41"/>
            <p:cNvSpPr/>
            <p:nvPr/>
          </p:nvSpPr>
          <p:spPr>
            <a:xfrm>
              <a:off x="5022014" y="1950601"/>
              <a:ext cx="1545" cy="182"/>
            </a:xfrm>
            <a:custGeom>
              <a:rect b="b" l="l" r="r" t="t"/>
              <a:pathLst>
                <a:path extrusionOk="0" h="8" w="68">
                  <a:moveTo>
                    <a:pt x="1" y="1"/>
                  </a:moveTo>
                  <a:lnTo>
                    <a:pt x="64" y="8"/>
                  </a:lnTo>
                  <a:cubicBezTo>
                    <a:pt x="64" y="8"/>
                    <a:pt x="64" y="4"/>
                    <a:pt x="67" y="4"/>
                  </a:cubicBezTo>
                  <a:lnTo>
                    <a:pt x="1" y="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41"/>
            <p:cNvSpPr/>
            <p:nvPr/>
          </p:nvSpPr>
          <p:spPr>
            <a:xfrm>
              <a:off x="5029420" y="1891962"/>
              <a:ext cx="38668" cy="2462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41"/>
            <p:cNvSpPr/>
            <p:nvPr/>
          </p:nvSpPr>
          <p:spPr>
            <a:xfrm>
              <a:off x="5054389" y="1921270"/>
              <a:ext cx="33420" cy="7611"/>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41"/>
            <p:cNvSpPr/>
            <p:nvPr/>
          </p:nvSpPr>
          <p:spPr>
            <a:xfrm>
              <a:off x="5047141" y="1979590"/>
              <a:ext cx="41304" cy="20311"/>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41"/>
            <p:cNvSpPr/>
            <p:nvPr/>
          </p:nvSpPr>
          <p:spPr>
            <a:xfrm>
              <a:off x="4974463" y="2013806"/>
              <a:ext cx="76291" cy="65704"/>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41"/>
            <p:cNvSpPr/>
            <p:nvPr/>
          </p:nvSpPr>
          <p:spPr>
            <a:xfrm>
              <a:off x="5047300" y="1941240"/>
              <a:ext cx="211198" cy="61910"/>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41"/>
            <p:cNvSpPr/>
            <p:nvPr/>
          </p:nvSpPr>
          <p:spPr>
            <a:xfrm>
              <a:off x="5116503" y="1925473"/>
              <a:ext cx="17130" cy="8520"/>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41"/>
            <p:cNvSpPr/>
            <p:nvPr/>
          </p:nvSpPr>
          <p:spPr>
            <a:xfrm>
              <a:off x="5047937" y="1817534"/>
              <a:ext cx="139769" cy="91945"/>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41"/>
            <p:cNvSpPr/>
            <p:nvPr/>
          </p:nvSpPr>
          <p:spPr>
            <a:xfrm>
              <a:off x="5106257" y="1763803"/>
              <a:ext cx="385046" cy="196112"/>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41"/>
            <p:cNvSpPr/>
            <p:nvPr/>
          </p:nvSpPr>
          <p:spPr>
            <a:xfrm>
              <a:off x="5253318" y="2272260"/>
              <a:ext cx="9315" cy="10837"/>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41"/>
            <p:cNvSpPr/>
            <p:nvPr/>
          </p:nvSpPr>
          <p:spPr>
            <a:xfrm>
              <a:off x="5207585" y="2259128"/>
              <a:ext cx="20765" cy="13064"/>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41"/>
            <p:cNvSpPr/>
            <p:nvPr/>
          </p:nvSpPr>
          <p:spPr>
            <a:xfrm>
              <a:off x="5165191" y="2200898"/>
              <a:ext cx="82175" cy="51368"/>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41"/>
            <p:cNvSpPr/>
            <p:nvPr/>
          </p:nvSpPr>
          <p:spPr>
            <a:xfrm>
              <a:off x="5129067" y="2022325"/>
              <a:ext cx="360327" cy="256318"/>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41"/>
            <p:cNvSpPr/>
            <p:nvPr/>
          </p:nvSpPr>
          <p:spPr>
            <a:xfrm>
              <a:off x="5286557" y="2148099"/>
              <a:ext cx="29853" cy="21288"/>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41"/>
            <p:cNvSpPr/>
            <p:nvPr/>
          </p:nvSpPr>
          <p:spPr>
            <a:xfrm>
              <a:off x="5243685" y="2022643"/>
              <a:ext cx="54662" cy="23742"/>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41"/>
            <p:cNvSpPr/>
            <p:nvPr/>
          </p:nvSpPr>
          <p:spPr>
            <a:xfrm>
              <a:off x="5515862" y="2466282"/>
              <a:ext cx="79790" cy="72179"/>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41"/>
            <p:cNvSpPr/>
            <p:nvPr/>
          </p:nvSpPr>
          <p:spPr>
            <a:xfrm>
              <a:off x="4592916" y="2424160"/>
              <a:ext cx="19584" cy="26400"/>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41"/>
            <p:cNvSpPr/>
            <p:nvPr/>
          </p:nvSpPr>
          <p:spPr>
            <a:xfrm>
              <a:off x="5074995" y="2134422"/>
              <a:ext cx="2408" cy="3362"/>
            </a:xfrm>
            <a:custGeom>
              <a:rect b="b" l="l" r="r" t="t"/>
              <a:pathLst>
                <a:path extrusionOk="0" h="148" w="106">
                  <a:moveTo>
                    <a:pt x="105" y="0"/>
                  </a:moveTo>
                  <a:lnTo>
                    <a:pt x="77" y="32"/>
                  </a:lnTo>
                  <a:cubicBezTo>
                    <a:pt x="32" y="81"/>
                    <a:pt x="0" y="116"/>
                    <a:pt x="0" y="147"/>
                  </a:cubicBezTo>
                  <a:cubicBezTo>
                    <a:pt x="42" y="102"/>
                    <a:pt x="77" y="53"/>
                    <a:pt x="105"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41"/>
            <p:cNvSpPr/>
            <p:nvPr/>
          </p:nvSpPr>
          <p:spPr>
            <a:xfrm>
              <a:off x="4493019" y="2014237"/>
              <a:ext cx="1065577" cy="595357"/>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41"/>
            <p:cNvSpPr/>
            <p:nvPr/>
          </p:nvSpPr>
          <p:spPr>
            <a:xfrm>
              <a:off x="4157615" y="2083213"/>
              <a:ext cx="474219" cy="327384"/>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41"/>
            <p:cNvSpPr/>
            <p:nvPr/>
          </p:nvSpPr>
          <p:spPr>
            <a:xfrm>
              <a:off x="4698856" y="2500770"/>
              <a:ext cx="717042" cy="352761"/>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41"/>
            <p:cNvSpPr/>
            <p:nvPr/>
          </p:nvSpPr>
          <p:spPr>
            <a:xfrm>
              <a:off x="4421272" y="2307724"/>
              <a:ext cx="4726" cy="290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41"/>
            <p:cNvSpPr/>
            <p:nvPr/>
          </p:nvSpPr>
          <p:spPr>
            <a:xfrm>
              <a:off x="4594279" y="2383766"/>
              <a:ext cx="5975" cy="3681"/>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41"/>
            <p:cNvSpPr/>
            <p:nvPr/>
          </p:nvSpPr>
          <p:spPr>
            <a:xfrm>
              <a:off x="4994660" y="2794802"/>
              <a:ext cx="2158" cy="1863"/>
            </a:xfrm>
            <a:custGeom>
              <a:rect b="b" l="l" r="r" t="t"/>
              <a:pathLst>
                <a:path extrusionOk="0" h="82" w="95">
                  <a:moveTo>
                    <a:pt x="95" y="81"/>
                  </a:moveTo>
                  <a:cubicBezTo>
                    <a:pt x="67" y="50"/>
                    <a:pt x="35" y="25"/>
                    <a:pt x="0" y="1"/>
                  </a:cubicBezTo>
                  <a:cubicBezTo>
                    <a:pt x="35" y="25"/>
                    <a:pt x="67" y="50"/>
                    <a:pt x="95" y="8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41"/>
            <p:cNvSpPr/>
            <p:nvPr/>
          </p:nvSpPr>
          <p:spPr>
            <a:xfrm>
              <a:off x="4969851" y="2787963"/>
              <a:ext cx="24741" cy="6861"/>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41"/>
            <p:cNvSpPr/>
            <p:nvPr/>
          </p:nvSpPr>
          <p:spPr>
            <a:xfrm>
              <a:off x="4793436" y="2748909"/>
              <a:ext cx="28013" cy="3771"/>
            </a:xfrm>
            <a:custGeom>
              <a:rect b="b" l="l" r="r" t="t"/>
              <a:pathLst>
                <a:path extrusionOk="0" h="166" w="1233">
                  <a:moveTo>
                    <a:pt x="0" y="165"/>
                  </a:moveTo>
                  <a:lnTo>
                    <a:pt x="1233" y="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41"/>
            <p:cNvSpPr/>
            <p:nvPr/>
          </p:nvSpPr>
          <p:spPr>
            <a:xfrm>
              <a:off x="5034101" y="2840854"/>
              <a:ext cx="750" cy="23"/>
            </a:xfrm>
            <a:custGeom>
              <a:rect b="b" l="l" r="r" t="t"/>
              <a:pathLst>
                <a:path extrusionOk="0" h="1" w="33">
                  <a:moveTo>
                    <a:pt x="32" y="1"/>
                  </a:moveTo>
                  <a:cubicBezTo>
                    <a:pt x="22" y="1"/>
                    <a:pt x="11" y="1"/>
                    <a:pt x="1" y="1"/>
                  </a:cubicBezTo>
                  <a:cubicBezTo>
                    <a:pt x="11" y="1"/>
                    <a:pt x="22" y="1"/>
                    <a:pt x="32"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41"/>
            <p:cNvSpPr/>
            <p:nvPr/>
          </p:nvSpPr>
          <p:spPr>
            <a:xfrm>
              <a:off x="5037054" y="2841422"/>
              <a:ext cx="568" cy="250"/>
            </a:xfrm>
            <a:custGeom>
              <a:rect b="b" l="l" r="r" t="t"/>
              <a:pathLst>
                <a:path extrusionOk="0" h="11" w="25">
                  <a:moveTo>
                    <a:pt x="25" y="11"/>
                  </a:moveTo>
                  <a:lnTo>
                    <a:pt x="0" y="0"/>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41"/>
            <p:cNvSpPr/>
            <p:nvPr/>
          </p:nvSpPr>
          <p:spPr>
            <a:xfrm>
              <a:off x="5035146" y="2840854"/>
              <a:ext cx="500" cy="114"/>
            </a:xfrm>
            <a:custGeom>
              <a:rect b="b" l="l" r="r" t="t"/>
              <a:pathLst>
                <a:path extrusionOk="0" h="5" w="22">
                  <a:moveTo>
                    <a:pt x="21" y="4"/>
                  </a:moveTo>
                  <a:lnTo>
                    <a:pt x="0" y="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41"/>
            <p:cNvSpPr/>
            <p:nvPr/>
          </p:nvSpPr>
          <p:spPr>
            <a:xfrm>
              <a:off x="4968896" y="2792734"/>
              <a:ext cx="977" cy="1613"/>
            </a:xfrm>
            <a:custGeom>
              <a:rect b="b" l="l" r="r" t="t"/>
              <a:pathLst>
                <a:path extrusionOk="0" h="71" w="43">
                  <a:moveTo>
                    <a:pt x="42" y="1"/>
                  </a:moveTo>
                  <a:cubicBezTo>
                    <a:pt x="28" y="25"/>
                    <a:pt x="14" y="46"/>
                    <a:pt x="0" y="71"/>
                  </a:cubicBezTo>
                  <a:cubicBezTo>
                    <a:pt x="14" y="46"/>
                    <a:pt x="28" y="25"/>
                    <a:pt x="42"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41"/>
            <p:cNvSpPr/>
            <p:nvPr/>
          </p:nvSpPr>
          <p:spPr>
            <a:xfrm>
              <a:off x="4926502" y="2761950"/>
              <a:ext cx="409" cy="432"/>
            </a:xfrm>
            <a:custGeom>
              <a:rect b="b" l="l" r="r" t="t"/>
              <a:pathLst>
                <a:path extrusionOk="0" h="19" w="18">
                  <a:moveTo>
                    <a:pt x="0" y="1"/>
                  </a:moveTo>
                  <a:lnTo>
                    <a:pt x="18" y="18"/>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41"/>
            <p:cNvSpPr/>
            <p:nvPr/>
          </p:nvSpPr>
          <p:spPr>
            <a:xfrm>
              <a:off x="5035941" y="2841013"/>
              <a:ext cx="500" cy="182"/>
            </a:xfrm>
            <a:custGeom>
              <a:rect b="b" l="l" r="r" t="t"/>
              <a:pathLst>
                <a:path extrusionOk="0" h="8" w="22">
                  <a:moveTo>
                    <a:pt x="21" y="8"/>
                  </a:moveTo>
                  <a:lnTo>
                    <a:pt x="0" y="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41"/>
            <p:cNvSpPr/>
            <p:nvPr/>
          </p:nvSpPr>
          <p:spPr>
            <a:xfrm>
              <a:off x="4996796" y="2796642"/>
              <a:ext cx="1704" cy="2090"/>
            </a:xfrm>
            <a:custGeom>
              <a:rect b="b" l="l" r="r" t="t"/>
              <a:pathLst>
                <a:path extrusionOk="0" h="92" w="75">
                  <a:moveTo>
                    <a:pt x="74" y="91"/>
                  </a:moveTo>
                  <a:cubicBezTo>
                    <a:pt x="53" y="60"/>
                    <a:pt x="29" y="28"/>
                    <a:pt x="1" y="0"/>
                  </a:cubicBezTo>
                  <a:cubicBezTo>
                    <a:pt x="29" y="28"/>
                    <a:pt x="53" y="60"/>
                    <a:pt x="74" y="9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41"/>
            <p:cNvSpPr/>
            <p:nvPr/>
          </p:nvSpPr>
          <p:spPr>
            <a:xfrm>
              <a:off x="4708966" y="2518900"/>
              <a:ext cx="23" cy="23"/>
            </a:xfrm>
            <a:custGeom>
              <a:rect b="b" l="l" r="r" t="t"/>
              <a:pathLst>
                <a:path extrusionOk="0" h="1" w="1">
                  <a:moveTo>
                    <a:pt x="0" y="0"/>
                  </a:move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41"/>
            <p:cNvSpPr/>
            <p:nvPr/>
          </p:nvSpPr>
          <p:spPr>
            <a:xfrm>
              <a:off x="4712146" y="2518650"/>
              <a:ext cx="886" cy="114"/>
            </a:xfrm>
            <a:custGeom>
              <a:rect b="b" l="l" r="r" t="t"/>
              <a:pathLst>
                <a:path extrusionOk="0" h="5" w="39">
                  <a:moveTo>
                    <a:pt x="0" y="4"/>
                  </a:moveTo>
                  <a:lnTo>
                    <a:pt x="39" y="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41"/>
            <p:cNvSpPr/>
            <p:nvPr/>
          </p:nvSpPr>
          <p:spPr>
            <a:xfrm>
              <a:off x="4714214" y="2518332"/>
              <a:ext cx="818" cy="182"/>
            </a:xfrm>
            <a:custGeom>
              <a:rect b="b" l="l" r="r" t="t"/>
              <a:pathLst>
                <a:path extrusionOk="0" h="8" w="36">
                  <a:moveTo>
                    <a:pt x="0" y="8"/>
                  </a:moveTo>
                  <a:lnTo>
                    <a:pt x="35" y="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41"/>
            <p:cNvSpPr/>
            <p:nvPr/>
          </p:nvSpPr>
          <p:spPr>
            <a:xfrm>
              <a:off x="4699333" y="2518263"/>
              <a:ext cx="750" cy="91"/>
            </a:xfrm>
            <a:custGeom>
              <a:rect b="b" l="l" r="r" t="t"/>
              <a:pathLst>
                <a:path extrusionOk="0" h="4" w="33">
                  <a:moveTo>
                    <a:pt x="1" y="0"/>
                  </a:moveTo>
                  <a:lnTo>
                    <a:pt x="32" y="4"/>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41"/>
            <p:cNvSpPr/>
            <p:nvPr/>
          </p:nvSpPr>
          <p:spPr>
            <a:xfrm>
              <a:off x="4705535" y="2518809"/>
              <a:ext cx="659" cy="23"/>
            </a:xfrm>
            <a:custGeom>
              <a:rect b="b" l="l" r="r" t="t"/>
              <a:pathLst>
                <a:path extrusionOk="0" h="1" w="29">
                  <a:moveTo>
                    <a:pt x="1" y="1"/>
                  </a:moveTo>
                  <a:lnTo>
                    <a:pt x="29" y="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41"/>
            <p:cNvSpPr/>
            <p:nvPr/>
          </p:nvSpPr>
          <p:spPr>
            <a:xfrm>
              <a:off x="4710147" y="2518900"/>
              <a:ext cx="909" cy="23"/>
            </a:xfrm>
            <a:custGeom>
              <a:rect b="b" l="l" r="r" t="t"/>
              <a:pathLst>
                <a:path extrusionOk="0" h="1" w="40">
                  <a:moveTo>
                    <a:pt x="1" y="0"/>
                  </a:moveTo>
                  <a:lnTo>
                    <a:pt x="39" y="0"/>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41"/>
            <p:cNvSpPr/>
            <p:nvPr/>
          </p:nvSpPr>
          <p:spPr>
            <a:xfrm>
              <a:off x="4702672" y="2518581"/>
              <a:ext cx="273" cy="23"/>
            </a:xfrm>
            <a:custGeom>
              <a:rect b="b" l="l" r="r" t="t"/>
              <a:pathLst>
                <a:path extrusionOk="0" h="1" w="12">
                  <a:moveTo>
                    <a:pt x="1" y="0"/>
                  </a:moveTo>
                  <a:lnTo>
                    <a:pt x="11" y="0"/>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41"/>
            <p:cNvSpPr/>
            <p:nvPr/>
          </p:nvSpPr>
          <p:spPr>
            <a:xfrm>
              <a:off x="5412376" y="2564792"/>
              <a:ext cx="432" cy="727"/>
            </a:xfrm>
            <a:custGeom>
              <a:rect b="b" l="l" r="r" t="t"/>
              <a:pathLst>
                <a:path extrusionOk="0" h="32" w="19">
                  <a:moveTo>
                    <a:pt x="1" y="0"/>
                  </a:moveTo>
                  <a:lnTo>
                    <a:pt x="18" y="32"/>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41"/>
            <p:cNvSpPr/>
            <p:nvPr/>
          </p:nvSpPr>
          <p:spPr>
            <a:xfrm>
              <a:off x="5413262" y="2566224"/>
              <a:ext cx="500" cy="727"/>
            </a:xfrm>
            <a:custGeom>
              <a:rect b="b" l="l" r="r" t="t"/>
              <a:pathLst>
                <a:path extrusionOk="0" h="32" w="22">
                  <a:moveTo>
                    <a:pt x="0" y="0"/>
                  </a:moveTo>
                  <a:lnTo>
                    <a:pt x="21" y="32"/>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41"/>
            <p:cNvSpPr/>
            <p:nvPr/>
          </p:nvSpPr>
          <p:spPr>
            <a:xfrm>
              <a:off x="5411581" y="2563429"/>
              <a:ext cx="432" cy="659"/>
            </a:xfrm>
            <a:custGeom>
              <a:rect b="b" l="l" r="r" t="t"/>
              <a:pathLst>
                <a:path extrusionOk="0" h="29" w="19">
                  <a:moveTo>
                    <a:pt x="1" y="1"/>
                  </a:moveTo>
                  <a:lnTo>
                    <a:pt x="18" y="29"/>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41"/>
            <p:cNvSpPr/>
            <p:nvPr/>
          </p:nvSpPr>
          <p:spPr>
            <a:xfrm>
              <a:off x="5414125" y="2567655"/>
              <a:ext cx="500" cy="659"/>
            </a:xfrm>
            <a:custGeom>
              <a:rect b="b" l="l" r="r" t="t"/>
              <a:pathLst>
                <a:path extrusionOk="0" h="29" w="22">
                  <a:moveTo>
                    <a:pt x="1" y="0"/>
                  </a:moveTo>
                  <a:lnTo>
                    <a:pt x="22" y="28"/>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41"/>
            <p:cNvSpPr/>
            <p:nvPr/>
          </p:nvSpPr>
          <p:spPr>
            <a:xfrm>
              <a:off x="5415170" y="2569086"/>
              <a:ext cx="500" cy="659"/>
            </a:xfrm>
            <a:custGeom>
              <a:rect b="b" l="l" r="r" t="t"/>
              <a:pathLst>
                <a:path extrusionOk="0" h="29" w="22">
                  <a:moveTo>
                    <a:pt x="0" y="0"/>
                  </a:moveTo>
                  <a:lnTo>
                    <a:pt x="21" y="28"/>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41"/>
            <p:cNvSpPr/>
            <p:nvPr/>
          </p:nvSpPr>
          <p:spPr>
            <a:xfrm>
              <a:off x="5303823" y="2580219"/>
              <a:ext cx="886" cy="727"/>
            </a:xfrm>
            <a:custGeom>
              <a:rect b="b" l="l" r="r" t="t"/>
              <a:pathLst>
                <a:path extrusionOk="0" h="32" w="39">
                  <a:moveTo>
                    <a:pt x="0" y="32"/>
                  </a:moveTo>
                  <a:lnTo>
                    <a:pt x="39" y="0"/>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41"/>
            <p:cNvSpPr/>
            <p:nvPr/>
          </p:nvSpPr>
          <p:spPr>
            <a:xfrm>
              <a:off x="5304846" y="2579333"/>
              <a:ext cx="818" cy="750"/>
            </a:xfrm>
            <a:custGeom>
              <a:rect b="b" l="l" r="r" t="t"/>
              <a:pathLst>
                <a:path extrusionOk="0" h="33" w="36">
                  <a:moveTo>
                    <a:pt x="1" y="32"/>
                  </a:moveTo>
                  <a:lnTo>
                    <a:pt x="36" y="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41"/>
            <p:cNvSpPr/>
            <p:nvPr/>
          </p:nvSpPr>
          <p:spPr>
            <a:xfrm>
              <a:off x="5410876" y="2562089"/>
              <a:ext cx="409" cy="727"/>
            </a:xfrm>
            <a:custGeom>
              <a:rect b="b" l="l" r="r" t="t"/>
              <a:pathLst>
                <a:path extrusionOk="0" h="32" w="18">
                  <a:moveTo>
                    <a:pt x="0" y="0"/>
                  </a:moveTo>
                  <a:lnTo>
                    <a:pt x="18" y="32"/>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41"/>
            <p:cNvSpPr/>
            <p:nvPr/>
          </p:nvSpPr>
          <p:spPr>
            <a:xfrm>
              <a:off x="5406491" y="2550388"/>
              <a:ext cx="182" cy="591"/>
            </a:xfrm>
            <a:custGeom>
              <a:rect b="b" l="l" r="r" t="t"/>
              <a:pathLst>
                <a:path extrusionOk="0" h="26" w="8">
                  <a:moveTo>
                    <a:pt x="1" y="1"/>
                  </a:moveTo>
                  <a:lnTo>
                    <a:pt x="8" y="25"/>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41"/>
            <p:cNvSpPr/>
            <p:nvPr/>
          </p:nvSpPr>
          <p:spPr>
            <a:xfrm>
              <a:off x="5406969" y="2552456"/>
              <a:ext cx="273" cy="659"/>
            </a:xfrm>
            <a:custGeom>
              <a:rect b="b" l="l" r="r" t="t"/>
              <a:pathLst>
                <a:path extrusionOk="0" h="29" w="12">
                  <a:moveTo>
                    <a:pt x="1" y="1"/>
                  </a:moveTo>
                  <a:lnTo>
                    <a:pt x="11" y="29"/>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41"/>
            <p:cNvSpPr/>
            <p:nvPr/>
          </p:nvSpPr>
          <p:spPr>
            <a:xfrm>
              <a:off x="5302710" y="2581173"/>
              <a:ext cx="977" cy="818"/>
            </a:xfrm>
            <a:custGeom>
              <a:rect b="b" l="l" r="r" t="t"/>
              <a:pathLst>
                <a:path extrusionOk="0" h="36" w="43">
                  <a:moveTo>
                    <a:pt x="0" y="35"/>
                  </a:moveTo>
                  <a:lnTo>
                    <a:pt x="42" y="0"/>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41"/>
            <p:cNvSpPr/>
            <p:nvPr/>
          </p:nvSpPr>
          <p:spPr>
            <a:xfrm>
              <a:off x="4561427" y="2322605"/>
              <a:ext cx="1136" cy="182"/>
            </a:xfrm>
            <a:custGeom>
              <a:rect b="b" l="l" r="r" t="t"/>
              <a:pathLst>
                <a:path extrusionOk="0" h="8" w="50">
                  <a:moveTo>
                    <a:pt x="0" y="0"/>
                  </a:moveTo>
                  <a:cubicBezTo>
                    <a:pt x="18" y="4"/>
                    <a:pt x="32" y="4"/>
                    <a:pt x="49" y="7"/>
                  </a:cubicBezTo>
                  <a:cubicBezTo>
                    <a:pt x="32" y="4"/>
                    <a:pt x="18" y="4"/>
                    <a:pt x="0"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41"/>
            <p:cNvSpPr/>
            <p:nvPr/>
          </p:nvSpPr>
          <p:spPr>
            <a:xfrm>
              <a:off x="5407287" y="2553569"/>
              <a:ext cx="273" cy="659"/>
            </a:xfrm>
            <a:custGeom>
              <a:rect b="b" l="l" r="r" t="t"/>
              <a:pathLst>
                <a:path extrusionOk="0" h="29" w="12">
                  <a:moveTo>
                    <a:pt x="1" y="1"/>
                  </a:moveTo>
                  <a:lnTo>
                    <a:pt x="11" y="29"/>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41"/>
            <p:cNvSpPr/>
            <p:nvPr/>
          </p:nvSpPr>
          <p:spPr>
            <a:xfrm>
              <a:off x="4562767" y="2322833"/>
              <a:ext cx="1068" cy="273"/>
            </a:xfrm>
            <a:custGeom>
              <a:rect b="b" l="l" r="r" t="t"/>
              <a:pathLst>
                <a:path extrusionOk="0" h="12" w="47">
                  <a:moveTo>
                    <a:pt x="1" y="1"/>
                  </a:moveTo>
                  <a:cubicBezTo>
                    <a:pt x="18" y="1"/>
                    <a:pt x="32" y="4"/>
                    <a:pt x="46" y="11"/>
                  </a:cubicBezTo>
                  <a:cubicBezTo>
                    <a:pt x="32" y="4"/>
                    <a:pt x="18" y="1"/>
                    <a:pt x="1"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41"/>
            <p:cNvSpPr/>
            <p:nvPr/>
          </p:nvSpPr>
          <p:spPr>
            <a:xfrm>
              <a:off x="5406741" y="2551433"/>
              <a:ext cx="182" cy="568"/>
            </a:xfrm>
            <a:custGeom>
              <a:rect b="b" l="l" r="r" t="t"/>
              <a:pathLst>
                <a:path extrusionOk="0" h="25" w="8">
                  <a:moveTo>
                    <a:pt x="0" y="0"/>
                  </a:moveTo>
                  <a:lnTo>
                    <a:pt x="7" y="25"/>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41"/>
            <p:cNvSpPr/>
            <p:nvPr/>
          </p:nvSpPr>
          <p:spPr>
            <a:xfrm>
              <a:off x="5406264" y="2549366"/>
              <a:ext cx="182" cy="568"/>
            </a:xfrm>
            <a:custGeom>
              <a:rect b="b" l="l" r="r" t="t"/>
              <a:pathLst>
                <a:path extrusionOk="0" h="25" w="8">
                  <a:moveTo>
                    <a:pt x="0" y="0"/>
                  </a:moveTo>
                  <a:cubicBezTo>
                    <a:pt x="0" y="7"/>
                    <a:pt x="4" y="18"/>
                    <a:pt x="7" y="25"/>
                  </a:cubicBezTo>
                  <a:cubicBezTo>
                    <a:pt x="4" y="18"/>
                    <a:pt x="4" y="7"/>
                    <a:pt x="0"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41"/>
            <p:cNvSpPr/>
            <p:nvPr/>
          </p:nvSpPr>
          <p:spPr>
            <a:xfrm>
              <a:off x="4559837" y="2322515"/>
              <a:ext cx="1363" cy="114"/>
            </a:xfrm>
            <a:custGeom>
              <a:rect b="b" l="l" r="r" t="t"/>
              <a:pathLst>
                <a:path extrusionOk="0" h="5" w="60">
                  <a:moveTo>
                    <a:pt x="0" y="1"/>
                  </a:moveTo>
                  <a:cubicBezTo>
                    <a:pt x="18" y="1"/>
                    <a:pt x="39" y="1"/>
                    <a:pt x="60" y="4"/>
                  </a:cubicBezTo>
                  <a:cubicBezTo>
                    <a:pt x="39" y="1"/>
                    <a:pt x="21" y="1"/>
                    <a:pt x="0"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41"/>
            <p:cNvSpPr/>
            <p:nvPr/>
          </p:nvSpPr>
          <p:spPr>
            <a:xfrm>
              <a:off x="5409036" y="2558272"/>
              <a:ext cx="341" cy="727"/>
            </a:xfrm>
            <a:custGeom>
              <a:rect b="b" l="l" r="r" t="t"/>
              <a:pathLst>
                <a:path extrusionOk="0" h="32" w="15">
                  <a:moveTo>
                    <a:pt x="1" y="0"/>
                  </a:moveTo>
                  <a:lnTo>
                    <a:pt x="15" y="32"/>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41"/>
            <p:cNvSpPr/>
            <p:nvPr/>
          </p:nvSpPr>
          <p:spPr>
            <a:xfrm>
              <a:off x="5409604" y="2559544"/>
              <a:ext cx="341" cy="659"/>
            </a:xfrm>
            <a:custGeom>
              <a:rect b="b" l="l" r="r" t="t"/>
              <a:pathLst>
                <a:path extrusionOk="0" h="29" w="15">
                  <a:moveTo>
                    <a:pt x="0" y="0"/>
                  </a:moveTo>
                  <a:lnTo>
                    <a:pt x="14" y="28"/>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41"/>
            <p:cNvSpPr/>
            <p:nvPr/>
          </p:nvSpPr>
          <p:spPr>
            <a:xfrm>
              <a:off x="5408491" y="2557068"/>
              <a:ext cx="341" cy="659"/>
            </a:xfrm>
            <a:custGeom>
              <a:rect b="b" l="l" r="r" t="t"/>
              <a:pathLst>
                <a:path extrusionOk="0" h="29" w="15">
                  <a:moveTo>
                    <a:pt x="0" y="1"/>
                  </a:moveTo>
                  <a:lnTo>
                    <a:pt x="14" y="29"/>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41"/>
            <p:cNvSpPr/>
            <p:nvPr/>
          </p:nvSpPr>
          <p:spPr>
            <a:xfrm>
              <a:off x="5408082" y="2555886"/>
              <a:ext cx="273" cy="659"/>
            </a:xfrm>
            <a:custGeom>
              <a:rect b="b" l="l" r="r" t="t"/>
              <a:pathLst>
                <a:path extrusionOk="0" h="29" w="12">
                  <a:moveTo>
                    <a:pt x="1" y="0"/>
                  </a:moveTo>
                  <a:lnTo>
                    <a:pt x="11" y="28"/>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41"/>
            <p:cNvSpPr/>
            <p:nvPr/>
          </p:nvSpPr>
          <p:spPr>
            <a:xfrm>
              <a:off x="5410240" y="2560817"/>
              <a:ext cx="341" cy="727"/>
            </a:xfrm>
            <a:custGeom>
              <a:rect b="b" l="l" r="r" t="t"/>
              <a:pathLst>
                <a:path extrusionOk="0" h="32" w="15">
                  <a:moveTo>
                    <a:pt x="0" y="0"/>
                  </a:moveTo>
                  <a:lnTo>
                    <a:pt x="14" y="32"/>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41"/>
            <p:cNvSpPr/>
            <p:nvPr/>
          </p:nvSpPr>
          <p:spPr>
            <a:xfrm>
              <a:off x="5407696" y="2554682"/>
              <a:ext cx="250" cy="659"/>
            </a:xfrm>
            <a:custGeom>
              <a:rect b="b" l="l" r="r" t="t"/>
              <a:pathLst>
                <a:path extrusionOk="0" h="29" w="11">
                  <a:moveTo>
                    <a:pt x="0" y="1"/>
                  </a:moveTo>
                  <a:lnTo>
                    <a:pt x="11" y="29"/>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41"/>
            <p:cNvSpPr/>
            <p:nvPr/>
          </p:nvSpPr>
          <p:spPr>
            <a:xfrm>
              <a:off x="4529211" y="2328240"/>
              <a:ext cx="1613" cy="2181"/>
            </a:xfrm>
            <a:custGeom>
              <a:rect b="b" l="l" r="r" t="t"/>
              <a:pathLst>
                <a:path extrusionOk="0" h="96" w="71">
                  <a:moveTo>
                    <a:pt x="0" y="1"/>
                  </a:moveTo>
                  <a:cubicBezTo>
                    <a:pt x="25" y="36"/>
                    <a:pt x="49" y="67"/>
                    <a:pt x="70" y="95"/>
                  </a:cubicBezTo>
                  <a:cubicBezTo>
                    <a:pt x="49" y="67"/>
                    <a:pt x="25" y="36"/>
                    <a:pt x="0"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41"/>
            <p:cNvSpPr/>
            <p:nvPr/>
          </p:nvSpPr>
          <p:spPr>
            <a:xfrm>
              <a:off x="4563972" y="2323083"/>
              <a:ext cx="1613" cy="727"/>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41"/>
            <p:cNvSpPr/>
            <p:nvPr/>
          </p:nvSpPr>
          <p:spPr>
            <a:xfrm>
              <a:off x="4624337" y="2408893"/>
              <a:ext cx="1454" cy="1068"/>
            </a:xfrm>
            <a:custGeom>
              <a:rect b="b" l="l" r="r" t="t"/>
              <a:pathLst>
                <a:path extrusionOk="0" h="47" w="64">
                  <a:moveTo>
                    <a:pt x="0" y="46"/>
                  </a:moveTo>
                  <a:lnTo>
                    <a:pt x="64" y="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41"/>
            <p:cNvSpPr/>
            <p:nvPr/>
          </p:nvSpPr>
          <p:spPr>
            <a:xfrm>
              <a:off x="4626177" y="2407712"/>
              <a:ext cx="1295" cy="886"/>
            </a:xfrm>
            <a:custGeom>
              <a:rect b="b" l="l" r="r" t="t"/>
              <a:pathLst>
                <a:path extrusionOk="0" h="39" w="57">
                  <a:moveTo>
                    <a:pt x="56" y="0"/>
                  </a:moveTo>
                  <a:lnTo>
                    <a:pt x="0" y="39"/>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41"/>
            <p:cNvSpPr/>
            <p:nvPr/>
          </p:nvSpPr>
          <p:spPr>
            <a:xfrm>
              <a:off x="4629357" y="2405485"/>
              <a:ext cx="1295" cy="886"/>
            </a:xfrm>
            <a:custGeom>
              <a:rect b="b" l="l" r="r" t="t"/>
              <a:pathLst>
                <a:path extrusionOk="0" h="39" w="57">
                  <a:moveTo>
                    <a:pt x="56" y="0"/>
                  </a:moveTo>
                  <a:lnTo>
                    <a:pt x="0" y="39"/>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41"/>
            <p:cNvSpPr/>
            <p:nvPr/>
          </p:nvSpPr>
          <p:spPr>
            <a:xfrm>
              <a:off x="4514103" y="2309792"/>
              <a:ext cx="2317" cy="5112"/>
            </a:xfrm>
            <a:custGeom>
              <a:rect b="b" l="l" r="r" t="t"/>
              <a:pathLst>
                <a:path extrusionOk="0" h="225" w="102">
                  <a:moveTo>
                    <a:pt x="0" y="1"/>
                  </a:moveTo>
                  <a:cubicBezTo>
                    <a:pt x="70" y="50"/>
                    <a:pt x="102" y="158"/>
                    <a:pt x="102" y="225"/>
                  </a:cubicBezTo>
                  <a:cubicBezTo>
                    <a:pt x="102" y="158"/>
                    <a:pt x="70" y="46"/>
                    <a:pt x="0"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41"/>
            <p:cNvSpPr/>
            <p:nvPr/>
          </p:nvSpPr>
          <p:spPr>
            <a:xfrm>
              <a:off x="4627835" y="2406667"/>
              <a:ext cx="1136" cy="750"/>
            </a:xfrm>
            <a:custGeom>
              <a:rect b="b" l="l" r="r" t="t"/>
              <a:pathLst>
                <a:path extrusionOk="0" h="33" w="50">
                  <a:moveTo>
                    <a:pt x="50" y="1"/>
                  </a:moveTo>
                  <a:lnTo>
                    <a:pt x="1" y="32"/>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41"/>
            <p:cNvSpPr/>
            <p:nvPr/>
          </p:nvSpPr>
          <p:spPr>
            <a:xfrm>
              <a:off x="5201609" y="2549048"/>
              <a:ext cx="341" cy="250"/>
            </a:xfrm>
            <a:custGeom>
              <a:rect b="b" l="l" r="r" t="t"/>
              <a:pathLst>
                <a:path extrusionOk="0" h="11" w="15">
                  <a:moveTo>
                    <a:pt x="15" y="11"/>
                  </a:moveTo>
                  <a:lnTo>
                    <a:pt x="1" y="0"/>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41"/>
            <p:cNvSpPr/>
            <p:nvPr/>
          </p:nvSpPr>
          <p:spPr>
            <a:xfrm>
              <a:off x="5200655" y="2548412"/>
              <a:ext cx="114" cy="23"/>
            </a:xfrm>
            <a:custGeom>
              <a:rect b="b" l="l" r="r" t="t"/>
              <a:pathLst>
                <a:path extrusionOk="0" h="1" w="5">
                  <a:moveTo>
                    <a:pt x="4" y="0"/>
                  </a:moveTo>
                  <a:lnTo>
                    <a:pt x="1" y="0"/>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41"/>
            <p:cNvSpPr/>
            <p:nvPr/>
          </p:nvSpPr>
          <p:spPr>
            <a:xfrm>
              <a:off x="5074041" y="2511334"/>
              <a:ext cx="4158" cy="2022"/>
            </a:xfrm>
            <a:custGeom>
              <a:rect b="b" l="l" r="r" t="t"/>
              <a:pathLst>
                <a:path extrusionOk="0" h="89" w="183">
                  <a:moveTo>
                    <a:pt x="182" y="88"/>
                  </a:moveTo>
                  <a:cubicBezTo>
                    <a:pt x="123" y="57"/>
                    <a:pt x="63" y="25"/>
                    <a:pt x="0" y="1"/>
                  </a:cubicBezTo>
                  <a:cubicBezTo>
                    <a:pt x="63" y="25"/>
                    <a:pt x="123" y="57"/>
                    <a:pt x="182" y="88"/>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41"/>
            <p:cNvSpPr/>
            <p:nvPr/>
          </p:nvSpPr>
          <p:spPr>
            <a:xfrm>
              <a:off x="4490566" y="2310678"/>
              <a:ext cx="8679" cy="4317"/>
            </a:xfrm>
            <a:custGeom>
              <a:rect b="b" l="l" r="r" t="t"/>
              <a:pathLst>
                <a:path extrusionOk="0" h="190" w="382">
                  <a:moveTo>
                    <a:pt x="382" y="49"/>
                  </a:moveTo>
                  <a:cubicBezTo>
                    <a:pt x="266" y="189"/>
                    <a:pt x="28" y="21"/>
                    <a:pt x="0" y="0"/>
                  </a:cubicBezTo>
                  <a:cubicBezTo>
                    <a:pt x="28" y="21"/>
                    <a:pt x="266" y="189"/>
                    <a:pt x="382" y="49"/>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41"/>
            <p:cNvSpPr/>
            <p:nvPr/>
          </p:nvSpPr>
          <p:spPr>
            <a:xfrm>
              <a:off x="5199542" y="2547617"/>
              <a:ext cx="182" cy="91"/>
            </a:xfrm>
            <a:custGeom>
              <a:rect b="b" l="l" r="r" t="t"/>
              <a:pathLst>
                <a:path extrusionOk="0" h="4" w="8">
                  <a:moveTo>
                    <a:pt x="8" y="4"/>
                  </a:moveTo>
                  <a:lnTo>
                    <a:pt x="1" y="0"/>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41"/>
            <p:cNvSpPr/>
            <p:nvPr/>
          </p:nvSpPr>
          <p:spPr>
            <a:xfrm>
              <a:off x="5202655" y="2549752"/>
              <a:ext cx="91" cy="182"/>
            </a:xfrm>
            <a:custGeom>
              <a:rect b="b" l="l" r="r" t="t"/>
              <a:pathLst>
                <a:path extrusionOk="0" h="8" w="4">
                  <a:moveTo>
                    <a:pt x="0" y="1"/>
                  </a:moveTo>
                  <a:lnTo>
                    <a:pt x="4" y="8"/>
                  </a:lnTo>
                  <a:lnTo>
                    <a:pt x="4" y="8"/>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41"/>
            <p:cNvSpPr/>
            <p:nvPr/>
          </p:nvSpPr>
          <p:spPr>
            <a:xfrm>
              <a:off x="4566107" y="2324196"/>
              <a:ext cx="114" cy="91"/>
            </a:xfrm>
            <a:custGeom>
              <a:rect b="b" l="l" r="r" t="t"/>
              <a:pathLst>
                <a:path extrusionOk="0" h="4" w="5">
                  <a:moveTo>
                    <a:pt x="1" y="0"/>
                  </a:moveTo>
                  <a:lnTo>
                    <a:pt x="4" y="4"/>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41"/>
            <p:cNvSpPr/>
            <p:nvPr/>
          </p:nvSpPr>
          <p:spPr>
            <a:xfrm>
              <a:off x="4565630" y="2323787"/>
              <a:ext cx="341" cy="273"/>
            </a:xfrm>
            <a:custGeom>
              <a:rect b="b" l="l" r="r" t="t"/>
              <a:pathLst>
                <a:path extrusionOk="0" h="12" w="15">
                  <a:moveTo>
                    <a:pt x="1" y="1"/>
                  </a:moveTo>
                  <a:cubicBezTo>
                    <a:pt x="4" y="4"/>
                    <a:pt x="8" y="8"/>
                    <a:pt x="15" y="11"/>
                  </a:cubicBezTo>
                  <a:lnTo>
                    <a:pt x="1" y="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41"/>
            <p:cNvSpPr/>
            <p:nvPr/>
          </p:nvSpPr>
          <p:spPr>
            <a:xfrm>
              <a:off x="4627994" y="2399192"/>
              <a:ext cx="23" cy="23"/>
            </a:xfrm>
            <a:custGeom>
              <a:rect b="b" l="l" r="r" t="t"/>
              <a:pathLst>
                <a:path extrusionOk="0" h="1" w="1">
                  <a:moveTo>
                    <a:pt x="1" y="0"/>
                  </a:move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41"/>
            <p:cNvSpPr/>
            <p:nvPr/>
          </p:nvSpPr>
          <p:spPr>
            <a:xfrm>
              <a:off x="5123978" y="2520490"/>
              <a:ext cx="7974" cy="2317"/>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41"/>
            <p:cNvSpPr/>
            <p:nvPr/>
          </p:nvSpPr>
          <p:spPr>
            <a:xfrm>
              <a:off x="4725664" y="2507449"/>
              <a:ext cx="339493" cy="1840"/>
            </a:xfrm>
            <a:custGeom>
              <a:rect b="b" l="l" r="r" t="t"/>
              <a:pathLst>
                <a:path extrusionOk="0" h="81" w="14943">
                  <a:moveTo>
                    <a:pt x="1" y="81"/>
                  </a:moveTo>
                  <a:lnTo>
                    <a:pt x="14942" y="0"/>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41"/>
            <p:cNvSpPr/>
            <p:nvPr/>
          </p:nvSpPr>
          <p:spPr>
            <a:xfrm>
              <a:off x="5198679" y="2547049"/>
              <a:ext cx="91" cy="23"/>
            </a:xfrm>
            <a:custGeom>
              <a:rect b="b" l="l" r="r" t="t"/>
              <a:pathLst>
                <a:path extrusionOk="0" h="1" w="4">
                  <a:moveTo>
                    <a:pt x="0" y="1"/>
                  </a:moveTo>
                  <a:lnTo>
                    <a:pt x="4" y="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41"/>
            <p:cNvSpPr/>
            <p:nvPr/>
          </p:nvSpPr>
          <p:spPr>
            <a:xfrm>
              <a:off x="4630062" y="2401827"/>
              <a:ext cx="1863" cy="2408"/>
            </a:xfrm>
            <a:custGeom>
              <a:rect b="b" l="l" r="r" t="t"/>
              <a:pathLst>
                <a:path extrusionOk="0" h="106" w="82">
                  <a:moveTo>
                    <a:pt x="1" y="0"/>
                  </a:moveTo>
                  <a:cubicBezTo>
                    <a:pt x="36" y="35"/>
                    <a:pt x="78" y="81"/>
                    <a:pt x="78" y="105"/>
                  </a:cubicBezTo>
                  <a:cubicBezTo>
                    <a:pt x="81" y="81"/>
                    <a:pt x="36" y="35"/>
                    <a:pt x="1"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41"/>
            <p:cNvSpPr/>
            <p:nvPr/>
          </p:nvSpPr>
          <p:spPr>
            <a:xfrm>
              <a:off x="5268813" y="2598349"/>
              <a:ext cx="23" cy="341"/>
            </a:xfrm>
            <a:custGeom>
              <a:rect b="b" l="l" r="r" t="t"/>
              <a:pathLst>
                <a:path extrusionOk="0" h="15" w="1">
                  <a:moveTo>
                    <a:pt x="1" y="1"/>
                  </a:moveTo>
                  <a:lnTo>
                    <a:pt x="1" y="15"/>
                  </a:lnTo>
                  <a:cubicBezTo>
                    <a:pt x="1" y="11"/>
                    <a:pt x="1" y="4"/>
                    <a:pt x="1"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41"/>
            <p:cNvSpPr/>
            <p:nvPr/>
          </p:nvSpPr>
          <p:spPr>
            <a:xfrm>
              <a:off x="5267541" y="2602893"/>
              <a:ext cx="273" cy="250"/>
            </a:xfrm>
            <a:custGeom>
              <a:rect b="b" l="l" r="r" t="t"/>
              <a:pathLst>
                <a:path extrusionOk="0" h="11" w="12">
                  <a:moveTo>
                    <a:pt x="11" y="0"/>
                  </a:moveTo>
                  <a:lnTo>
                    <a:pt x="1" y="1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41"/>
            <p:cNvSpPr/>
            <p:nvPr/>
          </p:nvSpPr>
          <p:spPr>
            <a:xfrm>
              <a:off x="5268381" y="2601847"/>
              <a:ext cx="227" cy="27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41"/>
            <p:cNvSpPr/>
            <p:nvPr/>
          </p:nvSpPr>
          <p:spPr>
            <a:xfrm>
              <a:off x="5268018" y="2602415"/>
              <a:ext cx="273" cy="182"/>
            </a:xfrm>
            <a:custGeom>
              <a:rect b="b" l="l" r="r" t="t"/>
              <a:pathLst>
                <a:path extrusionOk="0" h="8" w="12">
                  <a:moveTo>
                    <a:pt x="11" y="0"/>
                  </a:moveTo>
                  <a:lnTo>
                    <a:pt x="1" y="7"/>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41"/>
            <p:cNvSpPr/>
            <p:nvPr/>
          </p:nvSpPr>
          <p:spPr>
            <a:xfrm>
              <a:off x="5268904" y="2599553"/>
              <a:ext cx="23" cy="341"/>
            </a:xfrm>
            <a:custGeom>
              <a:rect b="b" l="l" r="r" t="t"/>
              <a:pathLst>
                <a:path extrusionOk="0" h="15" w="1">
                  <a:moveTo>
                    <a:pt x="0" y="0"/>
                  </a:moveTo>
                  <a:lnTo>
                    <a:pt x="0" y="14"/>
                  </a:lnTo>
                  <a:cubicBezTo>
                    <a:pt x="0" y="11"/>
                    <a:pt x="0" y="4"/>
                    <a:pt x="0"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41"/>
            <p:cNvSpPr/>
            <p:nvPr/>
          </p:nvSpPr>
          <p:spPr>
            <a:xfrm>
              <a:off x="5268745" y="2601370"/>
              <a:ext cx="91" cy="204"/>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41"/>
            <p:cNvSpPr/>
            <p:nvPr/>
          </p:nvSpPr>
          <p:spPr>
            <a:xfrm>
              <a:off x="5405628" y="2542369"/>
              <a:ext cx="23" cy="477"/>
            </a:xfrm>
            <a:custGeom>
              <a:rect b="b" l="l" r="r" t="t"/>
              <a:pathLst>
                <a:path extrusionOk="0" h="21" w="1">
                  <a:moveTo>
                    <a:pt x="0" y="21"/>
                  </a:moveTo>
                  <a:lnTo>
                    <a:pt x="0" y="0"/>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41"/>
            <p:cNvSpPr/>
            <p:nvPr/>
          </p:nvSpPr>
          <p:spPr>
            <a:xfrm>
              <a:off x="5401175" y="2534962"/>
              <a:ext cx="4794" cy="886"/>
            </a:xfrm>
            <a:custGeom>
              <a:rect b="b" l="l" r="r" t="t"/>
              <a:pathLst>
                <a:path extrusionOk="0" h="39" w="211">
                  <a:moveTo>
                    <a:pt x="0" y="0"/>
                  </a:moveTo>
                  <a:lnTo>
                    <a:pt x="0" y="0"/>
                  </a:lnTo>
                  <a:cubicBezTo>
                    <a:pt x="81" y="7"/>
                    <a:pt x="196" y="14"/>
                    <a:pt x="210" y="39"/>
                  </a:cubicBezTo>
                  <a:cubicBezTo>
                    <a:pt x="196" y="14"/>
                    <a:pt x="81" y="4"/>
                    <a:pt x="0"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41"/>
            <p:cNvSpPr/>
            <p:nvPr/>
          </p:nvSpPr>
          <p:spPr>
            <a:xfrm>
              <a:off x="5302301" y="2582127"/>
              <a:ext cx="273" cy="182"/>
            </a:xfrm>
            <a:custGeom>
              <a:rect b="b" l="l" r="r" t="t"/>
              <a:pathLst>
                <a:path extrusionOk="0" h="8" w="12">
                  <a:moveTo>
                    <a:pt x="1" y="7"/>
                  </a:moveTo>
                  <a:lnTo>
                    <a:pt x="1" y="7"/>
                  </a:lnTo>
                  <a:lnTo>
                    <a:pt x="11" y="0"/>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41"/>
            <p:cNvSpPr/>
            <p:nvPr/>
          </p:nvSpPr>
          <p:spPr>
            <a:xfrm>
              <a:off x="5221012" y="2604960"/>
              <a:ext cx="23" cy="91"/>
            </a:xfrm>
            <a:custGeom>
              <a:rect b="b" l="l" r="r" t="t"/>
              <a:pathLst>
                <a:path extrusionOk="0" h="4" w="1">
                  <a:moveTo>
                    <a:pt x="1" y="4"/>
                  </a:moveTo>
                  <a:lnTo>
                    <a:pt x="1" y="0"/>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41"/>
            <p:cNvSpPr/>
            <p:nvPr/>
          </p:nvSpPr>
          <p:spPr>
            <a:xfrm>
              <a:off x="5221103" y="2606459"/>
              <a:ext cx="91" cy="432"/>
            </a:xfrm>
            <a:custGeom>
              <a:rect b="b" l="l" r="r" t="t"/>
              <a:pathLst>
                <a:path extrusionOk="0" h="19" w="4">
                  <a:moveTo>
                    <a:pt x="4" y="1"/>
                  </a:moveTo>
                  <a:cubicBezTo>
                    <a:pt x="0" y="8"/>
                    <a:pt x="0" y="11"/>
                    <a:pt x="4" y="18"/>
                  </a:cubicBezTo>
                  <a:lnTo>
                    <a:pt x="4" y="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41"/>
            <p:cNvSpPr/>
            <p:nvPr/>
          </p:nvSpPr>
          <p:spPr>
            <a:xfrm>
              <a:off x="5221262" y="2607823"/>
              <a:ext cx="182" cy="409"/>
            </a:xfrm>
            <a:custGeom>
              <a:rect b="b" l="l" r="r" t="t"/>
              <a:pathLst>
                <a:path extrusionOk="0" h="18" w="8">
                  <a:moveTo>
                    <a:pt x="0" y="0"/>
                  </a:moveTo>
                  <a:lnTo>
                    <a:pt x="0" y="0"/>
                  </a:lnTo>
                  <a:cubicBezTo>
                    <a:pt x="4" y="7"/>
                    <a:pt x="4" y="14"/>
                    <a:pt x="7" y="18"/>
                  </a:cubicBezTo>
                  <a:cubicBezTo>
                    <a:pt x="7" y="14"/>
                    <a:pt x="4" y="7"/>
                    <a:pt x="0"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41"/>
            <p:cNvSpPr/>
            <p:nvPr/>
          </p:nvSpPr>
          <p:spPr>
            <a:xfrm>
              <a:off x="5266905" y="2603370"/>
              <a:ext cx="273" cy="250"/>
            </a:xfrm>
            <a:custGeom>
              <a:rect b="b" l="l" r="r" t="t"/>
              <a:pathLst>
                <a:path extrusionOk="0" h="11" w="12">
                  <a:moveTo>
                    <a:pt x="11" y="0"/>
                  </a:moveTo>
                  <a:lnTo>
                    <a:pt x="1" y="1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41"/>
            <p:cNvSpPr/>
            <p:nvPr/>
          </p:nvSpPr>
          <p:spPr>
            <a:xfrm>
              <a:off x="5221648" y="2609254"/>
              <a:ext cx="114" cy="250"/>
            </a:xfrm>
            <a:custGeom>
              <a:rect b="b" l="l" r="r" t="t"/>
              <a:pathLst>
                <a:path extrusionOk="0" h="11" w="5">
                  <a:moveTo>
                    <a:pt x="1" y="0"/>
                  </a:moveTo>
                  <a:lnTo>
                    <a:pt x="1" y="0"/>
                  </a:lnTo>
                  <a:cubicBezTo>
                    <a:pt x="1" y="4"/>
                    <a:pt x="4" y="7"/>
                    <a:pt x="4" y="11"/>
                  </a:cubicBezTo>
                  <a:cubicBezTo>
                    <a:pt x="4" y="7"/>
                    <a:pt x="4" y="4"/>
                    <a:pt x="1"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41"/>
            <p:cNvSpPr/>
            <p:nvPr/>
          </p:nvSpPr>
          <p:spPr>
            <a:xfrm>
              <a:off x="5221103" y="2603120"/>
              <a:ext cx="91" cy="432"/>
            </a:xfrm>
            <a:custGeom>
              <a:rect b="b" l="l" r="r" t="t"/>
              <a:pathLst>
                <a:path extrusionOk="0" h="19" w="4">
                  <a:moveTo>
                    <a:pt x="0" y="1"/>
                  </a:moveTo>
                  <a:lnTo>
                    <a:pt x="0" y="18"/>
                  </a:lnTo>
                  <a:cubicBezTo>
                    <a:pt x="0" y="15"/>
                    <a:pt x="4" y="8"/>
                    <a:pt x="0"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41"/>
            <p:cNvSpPr/>
            <p:nvPr/>
          </p:nvSpPr>
          <p:spPr>
            <a:xfrm>
              <a:off x="5266109" y="2603915"/>
              <a:ext cx="341" cy="273"/>
            </a:xfrm>
            <a:custGeom>
              <a:rect b="b" l="l" r="r" t="t"/>
              <a:pathLst>
                <a:path extrusionOk="0" h="12" w="15">
                  <a:moveTo>
                    <a:pt x="15" y="1"/>
                  </a:moveTo>
                  <a:lnTo>
                    <a:pt x="1" y="1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41"/>
            <p:cNvSpPr/>
            <p:nvPr/>
          </p:nvSpPr>
          <p:spPr>
            <a:xfrm>
              <a:off x="5222216" y="2610526"/>
              <a:ext cx="182" cy="341"/>
            </a:xfrm>
            <a:custGeom>
              <a:rect b="b" l="l" r="r" t="t"/>
              <a:pathLst>
                <a:path extrusionOk="0" h="15" w="8">
                  <a:moveTo>
                    <a:pt x="0" y="0"/>
                  </a:moveTo>
                  <a:cubicBezTo>
                    <a:pt x="4" y="7"/>
                    <a:pt x="4" y="11"/>
                    <a:pt x="7" y="14"/>
                  </a:cubicBezTo>
                  <a:cubicBezTo>
                    <a:pt x="7" y="11"/>
                    <a:pt x="4" y="4"/>
                    <a:pt x="0"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41"/>
            <p:cNvSpPr/>
            <p:nvPr/>
          </p:nvSpPr>
          <p:spPr>
            <a:xfrm>
              <a:off x="5265155" y="2604483"/>
              <a:ext cx="432" cy="250"/>
            </a:xfrm>
            <a:custGeom>
              <a:rect b="b" l="l" r="r" t="t"/>
              <a:pathLst>
                <a:path extrusionOk="0" h="11" w="19">
                  <a:moveTo>
                    <a:pt x="18" y="0"/>
                  </a:moveTo>
                  <a:lnTo>
                    <a:pt x="1" y="1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41"/>
            <p:cNvSpPr/>
            <p:nvPr/>
          </p:nvSpPr>
          <p:spPr>
            <a:xfrm>
              <a:off x="5310094" y="2575289"/>
              <a:ext cx="500" cy="409"/>
            </a:xfrm>
            <a:custGeom>
              <a:rect b="b" l="l" r="r" t="t"/>
              <a:pathLst>
                <a:path extrusionOk="0" h="18" w="22">
                  <a:moveTo>
                    <a:pt x="1" y="18"/>
                  </a:moveTo>
                  <a:lnTo>
                    <a:pt x="22" y="0"/>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41"/>
            <p:cNvSpPr/>
            <p:nvPr/>
          </p:nvSpPr>
          <p:spPr>
            <a:xfrm>
              <a:off x="5405628" y="2541642"/>
              <a:ext cx="23" cy="409"/>
            </a:xfrm>
            <a:custGeom>
              <a:rect b="b" l="l" r="r" t="t"/>
              <a:pathLst>
                <a:path extrusionOk="0" h="18" w="1">
                  <a:moveTo>
                    <a:pt x="0" y="0"/>
                  </a:moveTo>
                  <a:lnTo>
                    <a:pt x="0" y="18"/>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41"/>
            <p:cNvSpPr/>
            <p:nvPr/>
          </p:nvSpPr>
          <p:spPr>
            <a:xfrm>
              <a:off x="5405628" y="2543959"/>
              <a:ext cx="91" cy="500"/>
            </a:xfrm>
            <a:custGeom>
              <a:rect b="b" l="l" r="r" t="t"/>
              <a:pathLst>
                <a:path extrusionOk="0" h="22" w="4">
                  <a:moveTo>
                    <a:pt x="0" y="0"/>
                  </a:moveTo>
                  <a:lnTo>
                    <a:pt x="0" y="21"/>
                  </a:lnTo>
                  <a:cubicBezTo>
                    <a:pt x="4" y="14"/>
                    <a:pt x="4" y="7"/>
                    <a:pt x="0"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41"/>
            <p:cNvSpPr/>
            <p:nvPr/>
          </p:nvSpPr>
          <p:spPr>
            <a:xfrm>
              <a:off x="5405628" y="2543164"/>
              <a:ext cx="23" cy="500"/>
            </a:xfrm>
            <a:custGeom>
              <a:rect b="b" l="l" r="r" t="t"/>
              <a:pathLst>
                <a:path extrusionOk="0" h="22" w="1">
                  <a:moveTo>
                    <a:pt x="0" y="0"/>
                  </a:moveTo>
                  <a:lnTo>
                    <a:pt x="0" y="2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41"/>
            <p:cNvSpPr/>
            <p:nvPr/>
          </p:nvSpPr>
          <p:spPr>
            <a:xfrm>
              <a:off x="5315342" y="2571631"/>
              <a:ext cx="273" cy="182"/>
            </a:xfrm>
            <a:custGeom>
              <a:rect b="b" l="l" r="r" t="t"/>
              <a:pathLst>
                <a:path extrusionOk="0" h="8" w="12">
                  <a:moveTo>
                    <a:pt x="1" y="7"/>
                  </a:moveTo>
                  <a:lnTo>
                    <a:pt x="11" y="0"/>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41"/>
            <p:cNvSpPr/>
            <p:nvPr/>
          </p:nvSpPr>
          <p:spPr>
            <a:xfrm>
              <a:off x="5315660" y="2571540"/>
              <a:ext cx="182" cy="114"/>
            </a:xfrm>
            <a:custGeom>
              <a:rect b="b" l="l" r="r" t="t"/>
              <a:pathLst>
                <a:path extrusionOk="0" h="5" w="8">
                  <a:moveTo>
                    <a:pt x="1" y="4"/>
                  </a:moveTo>
                  <a:lnTo>
                    <a:pt x="8" y="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41"/>
            <p:cNvSpPr/>
            <p:nvPr/>
          </p:nvSpPr>
          <p:spPr>
            <a:xfrm>
              <a:off x="5306845" y="2577833"/>
              <a:ext cx="659" cy="568"/>
            </a:xfrm>
            <a:custGeom>
              <a:rect b="b" l="l" r="r" t="t"/>
              <a:pathLst>
                <a:path extrusionOk="0" h="25" w="29">
                  <a:moveTo>
                    <a:pt x="0" y="25"/>
                  </a:moveTo>
                  <a:lnTo>
                    <a:pt x="28" y="0"/>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41"/>
            <p:cNvSpPr/>
            <p:nvPr/>
          </p:nvSpPr>
          <p:spPr>
            <a:xfrm>
              <a:off x="5405628" y="2540914"/>
              <a:ext cx="23" cy="500"/>
            </a:xfrm>
            <a:custGeom>
              <a:rect b="b" l="l" r="r" t="t"/>
              <a:pathLst>
                <a:path extrusionOk="0" h="22" w="1">
                  <a:moveTo>
                    <a:pt x="0" y="1"/>
                  </a:moveTo>
                  <a:lnTo>
                    <a:pt x="0" y="22"/>
                  </a:lnTo>
                  <a:cubicBezTo>
                    <a:pt x="0" y="15"/>
                    <a:pt x="0" y="8"/>
                    <a:pt x="0"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41"/>
            <p:cNvSpPr/>
            <p:nvPr/>
          </p:nvSpPr>
          <p:spPr>
            <a:xfrm>
              <a:off x="5315910" y="2571381"/>
              <a:ext cx="182" cy="114"/>
            </a:xfrm>
            <a:custGeom>
              <a:rect b="b" l="l" r="r" t="t"/>
              <a:pathLst>
                <a:path extrusionOk="0" h="5" w="8">
                  <a:moveTo>
                    <a:pt x="0" y="4"/>
                  </a:moveTo>
                  <a:lnTo>
                    <a:pt x="7" y="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41"/>
            <p:cNvSpPr/>
            <p:nvPr/>
          </p:nvSpPr>
          <p:spPr>
            <a:xfrm>
              <a:off x="5313047" y="2573062"/>
              <a:ext cx="409" cy="341"/>
            </a:xfrm>
            <a:custGeom>
              <a:rect b="b" l="l" r="r" t="t"/>
              <a:pathLst>
                <a:path extrusionOk="0" h="15" w="18">
                  <a:moveTo>
                    <a:pt x="0" y="14"/>
                  </a:moveTo>
                  <a:lnTo>
                    <a:pt x="18" y="0"/>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41"/>
            <p:cNvSpPr/>
            <p:nvPr/>
          </p:nvSpPr>
          <p:spPr>
            <a:xfrm>
              <a:off x="5314388" y="2572267"/>
              <a:ext cx="341" cy="182"/>
            </a:xfrm>
            <a:custGeom>
              <a:rect b="b" l="l" r="r" t="t"/>
              <a:pathLst>
                <a:path extrusionOk="0" h="8" w="15">
                  <a:moveTo>
                    <a:pt x="1" y="7"/>
                  </a:moveTo>
                  <a:lnTo>
                    <a:pt x="15" y="0"/>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41"/>
            <p:cNvSpPr/>
            <p:nvPr/>
          </p:nvSpPr>
          <p:spPr>
            <a:xfrm>
              <a:off x="5314001" y="2572494"/>
              <a:ext cx="341" cy="273"/>
            </a:xfrm>
            <a:custGeom>
              <a:rect b="b" l="l" r="r" t="t"/>
              <a:pathLst>
                <a:path extrusionOk="0" h="12" w="15">
                  <a:moveTo>
                    <a:pt x="0" y="11"/>
                  </a:moveTo>
                  <a:lnTo>
                    <a:pt x="14" y="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41"/>
            <p:cNvSpPr/>
            <p:nvPr/>
          </p:nvSpPr>
          <p:spPr>
            <a:xfrm>
              <a:off x="5313524" y="2572812"/>
              <a:ext cx="409" cy="273"/>
            </a:xfrm>
            <a:custGeom>
              <a:rect b="b" l="l" r="r" t="t"/>
              <a:pathLst>
                <a:path extrusionOk="0" h="12" w="18">
                  <a:moveTo>
                    <a:pt x="0" y="11"/>
                  </a:moveTo>
                  <a:lnTo>
                    <a:pt x="18" y="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41"/>
            <p:cNvSpPr/>
            <p:nvPr/>
          </p:nvSpPr>
          <p:spPr>
            <a:xfrm>
              <a:off x="5315024" y="2571858"/>
              <a:ext cx="341" cy="182"/>
            </a:xfrm>
            <a:custGeom>
              <a:rect b="b" l="l" r="r" t="t"/>
              <a:pathLst>
                <a:path extrusionOk="0" h="8" w="15">
                  <a:moveTo>
                    <a:pt x="1" y="8"/>
                  </a:moveTo>
                  <a:lnTo>
                    <a:pt x="15" y="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41"/>
            <p:cNvSpPr/>
            <p:nvPr/>
          </p:nvSpPr>
          <p:spPr>
            <a:xfrm>
              <a:off x="5405855" y="2546503"/>
              <a:ext cx="114" cy="568"/>
            </a:xfrm>
            <a:custGeom>
              <a:rect b="b" l="l" r="r" t="t"/>
              <a:pathLst>
                <a:path extrusionOk="0" h="25" w="5">
                  <a:moveTo>
                    <a:pt x="1" y="0"/>
                  </a:moveTo>
                  <a:cubicBezTo>
                    <a:pt x="1" y="7"/>
                    <a:pt x="1" y="18"/>
                    <a:pt x="4" y="25"/>
                  </a:cubicBezTo>
                  <a:cubicBezTo>
                    <a:pt x="1" y="18"/>
                    <a:pt x="1" y="7"/>
                    <a:pt x="1"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41"/>
            <p:cNvSpPr/>
            <p:nvPr/>
          </p:nvSpPr>
          <p:spPr>
            <a:xfrm>
              <a:off x="5405696" y="2544754"/>
              <a:ext cx="23" cy="500"/>
            </a:xfrm>
            <a:custGeom>
              <a:rect b="b" l="l" r="r" t="t"/>
              <a:pathLst>
                <a:path extrusionOk="0" h="22" w="1">
                  <a:moveTo>
                    <a:pt x="1" y="0"/>
                  </a:moveTo>
                  <a:lnTo>
                    <a:pt x="1" y="21"/>
                  </a:lnTo>
                  <a:cubicBezTo>
                    <a:pt x="1" y="14"/>
                    <a:pt x="1" y="7"/>
                    <a:pt x="1"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41"/>
            <p:cNvSpPr/>
            <p:nvPr/>
          </p:nvSpPr>
          <p:spPr>
            <a:xfrm>
              <a:off x="5314706" y="2572017"/>
              <a:ext cx="341" cy="182"/>
            </a:xfrm>
            <a:custGeom>
              <a:rect b="b" l="l" r="r" t="t"/>
              <a:pathLst>
                <a:path extrusionOk="0" h="8" w="15">
                  <a:moveTo>
                    <a:pt x="1" y="8"/>
                  </a:moveTo>
                  <a:lnTo>
                    <a:pt x="15" y="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41"/>
            <p:cNvSpPr/>
            <p:nvPr/>
          </p:nvSpPr>
          <p:spPr>
            <a:xfrm>
              <a:off x="5316137" y="2571222"/>
              <a:ext cx="182" cy="182"/>
            </a:xfrm>
            <a:custGeom>
              <a:rect b="b" l="l" r="r" t="t"/>
              <a:pathLst>
                <a:path extrusionOk="0" h="8" w="8">
                  <a:moveTo>
                    <a:pt x="1" y="8"/>
                  </a:moveTo>
                  <a:lnTo>
                    <a:pt x="8" y="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41"/>
            <p:cNvSpPr/>
            <p:nvPr/>
          </p:nvSpPr>
          <p:spPr>
            <a:xfrm>
              <a:off x="5405787" y="2545617"/>
              <a:ext cx="23" cy="500"/>
            </a:xfrm>
            <a:custGeom>
              <a:rect b="b" l="l" r="r" t="t"/>
              <a:pathLst>
                <a:path extrusionOk="0" h="22" w="1">
                  <a:moveTo>
                    <a:pt x="0" y="1"/>
                  </a:moveTo>
                  <a:lnTo>
                    <a:pt x="0" y="22"/>
                  </a:lnTo>
                  <a:cubicBezTo>
                    <a:pt x="0" y="15"/>
                    <a:pt x="0" y="8"/>
                    <a:pt x="0"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41"/>
            <p:cNvSpPr/>
            <p:nvPr/>
          </p:nvSpPr>
          <p:spPr>
            <a:xfrm>
              <a:off x="5316296" y="2571222"/>
              <a:ext cx="182" cy="114"/>
            </a:xfrm>
            <a:custGeom>
              <a:rect b="b" l="l" r="r" t="t"/>
              <a:pathLst>
                <a:path extrusionOk="0" h="5" w="8">
                  <a:moveTo>
                    <a:pt x="1" y="4"/>
                  </a:moveTo>
                  <a:lnTo>
                    <a:pt x="8" y="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41"/>
            <p:cNvSpPr/>
            <p:nvPr/>
          </p:nvSpPr>
          <p:spPr>
            <a:xfrm>
              <a:off x="5405787" y="2537984"/>
              <a:ext cx="91" cy="977"/>
            </a:xfrm>
            <a:custGeom>
              <a:rect b="b" l="l" r="r" t="t"/>
              <a:pathLst>
                <a:path extrusionOk="0" h="43" w="4">
                  <a:moveTo>
                    <a:pt x="4" y="0"/>
                  </a:moveTo>
                  <a:cubicBezTo>
                    <a:pt x="0" y="14"/>
                    <a:pt x="0" y="28"/>
                    <a:pt x="0" y="42"/>
                  </a:cubicBezTo>
                  <a:cubicBezTo>
                    <a:pt x="0" y="28"/>
                    <a:pt x="4" y="14"/>
                    <a:pt x="4"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41"/>
            <p:cNvSpPr/>
            <p:nvPr/>
          </p:nvSpPr>
          <p:spPr>
            <a:xfrm>
              <a:off x="5405787" y="2539006"/>
              <a:ext cx="23" cy="500"/>
            </a:xfrm>
            <a:custGeom>
              <a:rect b="b" l="l" r="r" t="t"/>
              <a:pathLst>
                <a:path extrusionOk="0" h="22" w="1">
                  <a:moveTo>
                    <a:pt x="0" y="1"/>
                  </a:moveTo>
                  <a:lnTo>
                    <a:pt x="0" y="22"/>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41"/>
            <p:cNvSpPr/>
            <p:nvPr/>
          </p:nvSpPr>
          <p:spPr>
            <a:xfrm>
              <a:off x="5388770" y="2531850"/>
              <a:ext cx="409" cy="114"/>
            </a:xfrm>
            <a:custGeom>
              <a:rect b="b" l="l" r="r" t="t"/>
              <a:pathLst>
                <a:path extrusionOk="0" h="5" w="18">
                  <a:moveTo>
                    <a:pt x="0" y="4"/>
                  </a:moveTo>
                  <a:cubicBezTo>
                    <a:pt x="4" y="1"/>
                    <a:pt x="11" y="1"/>
                    <a:pt x="18" y="1"/>
                  </a:cubicBezTo>
                  <a:cubicBezTo>
                    <a:pt x="11" y="1"/>
                    <a:pt x="4" y="1"/>
                    <a:pt x="0" y="4"/>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41"/>
            <p:cNvSpPr/>
            <p:nvPr/>
          </p:nvSpPr>
          <p:spPr>
            <a:xfrm>
              <a:off x="5310730" y="2574812"/>
              <a:ext cx="500" cy="341"/>
            </a:xfrm>
            <a:custGeom>
              <a:rect b="b" l="l" r="r" t="t"/>
              <a:pathLst>
                <a:path extrusionOk="0" h="15" w="22">
                  <a:moveTo>
                    <a:pt x="1" y="14"/>
                  </a:moveTo>
                  <a:lnTo>
                    <a:pt x="22" y="0"/>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41"/>
            <p:cNvSpPr/>
            <p:nvPr/>
          </p:nvSpPr>
          <p:spPr>
            <a:xfrm>
              <a:off x="5311366" y="2574334"/>
              <a:ext cx="500" cy="341"/>
            </a:xfrm>
            <a:custGeom>
              <a:rect b="b" l="l" r="r" t="t"/>
              <a:pathLst>
                <a:path extrusionOk="0" h="15" w="22">
                  <a:moveTo>
                    <a:pt x="1" y="14"/>
                  </a:moveTo>
                  <a:lnTo>
                    <a:pt x="22" y="0"/>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41"/>
            <p:cNvSpPr/>
            <p:nvPr/>
          </p:nvSpPr>
          <p:spPr>
            <a:xfrm>
              <a:off x="5309299" y="2575925"/>
              <a:ext cx="591" cy="409"/>
            </a:xfrm>
            <a:custGeom>
              <a:rect b="b" l="l" r="r" t="t"/>
              <a:pathLst>
                <a:path extrusionOk="0" h="18" w="26">
                  <a:moveTo>
                    <a:pt x="1" y="18"/>
                  </a:moveTo>
                  <a:lnTo>
                    <a:pt x="25" y="0"/>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41"/>
            <p:cNvSpPr/>
            <p:nvPr/>
          </p:nvSpPr>
          <p:spPr>
            <a:xfrm>
              <a:off x="5405696" y="2540278"/>
              <a:ext cx="23" cy="432"/>
            </a:xfrm>
            <a:custGeom>
              <a:rect b="b" l="l" r="r" t="t"/>
              <a:pathLst>
                <a:path extrusionOk="0" h="19" w="1">
                  <a:moveTo>
                    <a:pt x="1" y="1"/>
                  </a:moveTo>
                  <a:lnTo>
                    <a:pt x="1" y="18"/>
                  </a:lnTo>
                  <a:cubicBezTo>
                    <a:pt x="1" y="11"/>
                    <a:pt x="1" y="8"/>
                    <a:pt x="1"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41"/>
            <p:cNvSpPr/>
            <p:nvPr/>
          </p:nvSpPr>
          <p:spPr>
            <a:xfrm>
              <a:off x="5405696" y="2539642"/>
              <a:ext cx="23" cy="432"/>
            </a:xfrm>
            <a:custGeom>
              <a:rect b="b" l="l" r="r" t="t"/>
              <a:pathLst>
                <a:path extrusionOk="0" h="19" w="1">
                  <a:moveTo>
                    <a:pt x="1" y="1"/>
                  </a:moveTo>
                  <a:lnTo>
                    <a:pt x="1" y="18"/>
                  </a:lnTo>
                  <a:cubicBezTo>
                    <a:pt x="1" y="11"/>
                    <a:pt x="1" y="8"/>
                    <a:pt x="1"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41"/>
            <p:cNvSpPr/>
            <p:nvPr/>
          </p:nvSpPr>
          <p:spPr>
            <a:xfrm>
              <a:off x="5305891" y="2578538"/>
              <a:ext cx="727" cy="659"/>
            </a:xfrm>
            <a:custGeom>
              <a:rect b="b" l="l" r="r" t="t"/>
              <a:pathLst>
                <a:path extrusionOk="0" h="29" w="32">
                  <a:moveTo>
                    <a:pt x="0" y="29"/>
                  </a:moveTo>
                  <a:lnTo>
                    <a:pt x="32" y="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41"/>
            <p:cNvSpPr/>
            <p:nvPr/>
          </p:nvSpPr>
          <p:spPr>
            <a:xfrm>
              <a:off x="5316455" y="2571154"/>
              <a:ext cx="182" cy="91"/>
            </a:xfrm>
            <a:custGeom>
              <a:rect b="b" l="l" r="r" t="t"/>
              <a:pathLst>
                <a:path extrusionOk="0" h="4" w="8">
                  <a:moveTo>
                    <a:pt x="1" y="4"/>
                  </a:moveTo>
                  <a:lnTo>
                    <a:pt x="8" y="0"/>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41"/>
            <p:cNvSpPr/>
            <p:nvPr/>
          </p:nvSpPr>
          <p:spPr>
            <a:xfrm>
              <a:off x="5316932" y="2570995"/>
              <a:ext cx="23" cy="23"/>
            </a:xfrm>
            <a:custGeom>
              <a:rect b="b" l="l" r="r" t="t"/>
              <a:pathLst>
                <a:path extrusionOk="0" h="1" w="1">
                  <a:moveTo>
                    <a:pt x="1" y="0"/>
                  </a:move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41"/>
            <p:cNvSpPr/>
            <p:nvPr/>
          </p:nvSpPr>
          <p:spPr>
            <a:xfrm>
              <a:off x="5316614" y="2571154"/>
              <a:ext cx="114" cy="23"/>
            </a:xfrm>
            <a:custGeom>
              <a:rect b="b" l="l" r="r" t="t"/>
              <a:pathLst>
                <a:path extrusionOk="0" h="1" w="5">
                  <a:moveTo>
                    <a:pt x="1" y="0"/>
                  </a:moveTo>
                  <a:lnTo>
                    <a:pt x="4" y="0"/>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41"/>
            <p:cNvSpPr/>
            <p:nvPr/>
          </p:nvSpPr>
          <p:spPr>
            <a:xfrm>
              <a:off x="5308594" y="2576470"/>
              <a:ext cx="568" cy="500"/>
            </a:xfrm>
            <a:custGeom>
              <a:rect b="b" l="l" r="r" t="t"/>
              <a:pathLst>
                <a:path extrusionOk="0" h="22" w="25">
                  <a:moveTo>
                    <a:pt x="0" y="22"/>
                  </a:moveTo>
                  <a:lnTo>
                    <a:pt x="25" y="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41"/>
            <p:cNvSpPr/>
            <p:nvPr/>
          </p:nvSpPr>
          <p:spPr>
            <a:xfrm>
              <a:off x="5316705" y="2571063"/>
              <a:ext cx="91" cy="23"/>
            </a:xfrm>
            <a:custGeom>
              <a:rect b="b" l="l" r="r" t="t"/>
              <a:pathLst>
                <a:path extrusionOk="0" h="1" w="4">
                  <a:moveTo>
                    <a:pt x="0" y="1"/>
                  </a:moveTo>
                  <a:lnTo>
                    <a:pt x="4" y="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41"/>
            <p:cNvSpPr/>
            <p:nvPr/>
          </p:nvSpPr>
          <p:spPr>
            <a:xfrm>
              <a:off x="5316773" y="2571063"/>
              <a:ext cx="182" cy="23"/>
            </a:xfrm>
            <a:custGeom>
              <a:rect b="b" l="l" r="r" t="t"/>
              <a:pathLst>
                <a:path extrusionOk="0" h="1" w="8">
                  <a:moveTo>
                    <a:pt x="1" y="1"/>
                  </a:moveTo>
                  <a:lnTo>
                    <a:pt x="8" y="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41"/>
            <p:cNvSpPr/>
            <p:nvPr/>
          </p:nvSpPr>
          <p:spPr>
            <a:xfrm>
              <a:off x="5307708" y="2577106"/>
              <a:ext cx="659" cy="591"/>
            </a:xfrm>
            <a:custGeom>
              <a:rect b="b" l="l" r="r" t="t"/>
              <a:pathLst>
                <a:path extrusionOk="0" h="26" w="29">
                  <a:moveTo>
                    <a:pt x="1" y="25"/>
                  </a:moveTo>
                  <a:lnTo>
                    <a:pt x="29" y="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41"/>
            <p:cNvSpPr/>
            <p:nvPr/>
          </p:nvSpPr>
          <p:spPr>
            <a:xfrm>
              <a:off x="5312002" y="2573857"/>
              <a:ext cx="432" cy="341"/>
            </a:xfrm>
            <a:custGeom>
              <a:rect b="b" l="l" r="r" t="t"/>
              <a:pathLst>
                <a:path extrusionOk="0" h="15" w="19">
                  <a:moveTo>
                    <a:pt x="1" y="14"/>
                  </a:moveTo>
                  <a:lnTo>
                    <a:pt x="18" y="0"/>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41"/>
            <p:cNvSpPr/>
            <p:nvPr/>
          </p:nvSpPr>
          <p:spPr>
            <a:xfrm>
              <a:off x="5405946" y="2547458"/>
              <a:ext cx="91" cy="568"/>
            </a:xfrm>
            <a:custGeom>
              <a:rect b="b" l="l" r="r" t="t"/>
              <a:pathLst>
                <a:path extrusionOk="0" h="25" w="4">
                  <a:moveTo>
                    <a:pt x="0" y="0"/>
                  </a:moveTo>
                  <a:cubicBezTo>
                    <a:pt x="0" y="7"/>
                    <a:pt x="4" y="14"/>
                    <a:pt x="4" y="25"/>
                  </a:cubicBezTo>
                  <a:cubicBezTo>
                    <a:pt x="4" y="14"/>
                    <a:pt x="4" y="7"/>
                    <a:pt x="0"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41"/>
            <p:cNvSpPr/>
            <p:nvPr/>
          </p:nvSpPr>
          <p:spPr>
            <a:xfrm>
              <a:off x="5312570" y="2573448"/>
              <a:ext cx="409" cy="341"/>
            </a:xfrm>
            <a:custGeom>
              <a:rect b="b" l="l" r="r" t="t"/>
              <a:pathLst>
                <a:path extrusionOk="0" h="15" w="18">
                  <a:moveTo>
                    <a:pt x="0" y="15"/>
                  </a:moveTo>
                  <a:lnTo>
                    <a:pt x="18" y="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41"/>
            <p:cNvSpPr/>
            <p:nvPr/>
          </p:nvSpPr>
          <p:spPr>
            <a:xfrm>
              <a:off x="5406105" y="2548412"/>
              <a:ext cx="91" cy="568"/>
            </a:xfrm>
            <a:custGeom>
              <a:rect b="b" l="l" r="r" t="t"/>
              <a:pathLst>
                <a:path extrusionOk="0" h="25" w="4">
                  <a:moveTo>
                    <a:pt x="0" y="0"/>
                  </a:moveTo>
                  <a:lnTo>
                    <a:pt x="4" y="25"/>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41"/>
            <p:cNvSpPr/>
            <p:nvPr/>
          </p:nvSpPr>
          <p:spPr>
            <a:xfrm>
              <a:off x="5280900" y="2866299"/>
              <a:ext cx="2249" cy="3362"/>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41"/>
            <p:cNvSpPr/>
            <p:nvPr/>
          </p:nvSpPr>
          <p:spPr>
            <a:xfrm>
              <a:off x="5276537" y="2853577"/>
              <a:ext cx="3431" cy="9338"/>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41"/>
            <p:cNvSpPr/>
            <p:nvPr/>
          </p:nvSpPr>
          <p:spPr>
            <a:xfrm>
              <a:off x="5484055" y="3041169"/>
              <a:ext cx="8611" cy="6861"/>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25" name="Shape 1725"/>
        <p:cNvGrpSpPr/>
        <p:nvPr/>
      </p:nvGrpSpPr>
      <p:grpSpPr>
        <a:xfrm>
          <a:off x="0" y="0"/>
          <a:ext cx="0" cy="0"/>
          <a:chOff x="0" y="0"/>
          <a:chExt cx="0" cy="0"/>
        </a:xfrm>
      </p:grpSpPr>
      <p:sp>
        <p:nvSpPr>
          <p:cNvPr id="1726" name="Google Shape;1726;p42"/>
          <p:cNvSpPr txBox="1"/>
          <p:nvPr>
            <p:ph idx="1" type="body"/>
          </p:nvPr>
        </p:nvSpPr>
        <p:spPr>
          <a:xfrm>
            <a:off x="898088" y="2429500"/>
            <a:ext cx="3449400" cy="2545800"/>
          </a:xfrm>
          <a:prstGeom prst="rect">
            <a:avLst/>
          </a:prstGeom>
        </p:spPr>
        <p:txBody>
          <a:bodyPr anchorCtr="0" anchor="t" bIns="91425" lIns="91425" spcFirstLastPara="1" rIns="91425" wrap="square" tIns="91425">
            <a:noAutofit/>
          </a:bodyPr>
          <a:lstStyle/>
          <a:p>
            <a:pPr indent="-330200" lvl="0" marL="457200" rtl="0" algn="l">
              <a:spcBef>
                <a:spcPts val="0"/>
              </a:spcBef>
              <a:spcAft>
                <a:spcPts val="0"/>
              </a:spcAft>
              <a:buSzPts val="1600"/>
              <a:buChar char="●"/>
            </a:pPr>
            <a:r>
              <a:rPr lang="en"/>
              <a:t>Here you can explain the conclusions</a:t>
            </a:r>
            <a:endParaRPr/>
          </a:p>
          <a:p>
            <a:pPr indent="-330200" lvl="0" marL="457200" rtl="0" algn="l">
              <a:spcBef>
                <a:spcPts val="1000"/>
              </a:spcBef>
              <a:spcAft>
                <a:spcPts val="0"/>
              </a:spcAft>
              <a:buSzPts val="1600"/>
              <a:buChar char="●"/>
            </a:pPr>
            <a:r>
              <a:rPr lang="en"/>
              <a:t>Here you can explain the conclusions</a:t>
            </a:r>
            <a:endParaRPr/>
          </a:p>
          <a:p>
            <a:pPr indent="-330200" lvl="0" marL="457200" rtl="0" algn="l">
              <a:spcBef>
                <a:spcPts val="1000"/>
              </a:spcBef>
              <a:spcAft>
                <a:spcPts val="1000"/>
              </a:spcAft>
              <a:buSzPts val="1600"/>
              <a:buChar char="●"/>
            </a:pPr>
            <a:r>
              <a:rPr lang="en"/>
              <a:t>Here you can explain the conclusions</a:t>
            </a:r>
            <a:endParaRPr/>
          </a:p>
        </p:txBody>
      </p:sp>
      <p:sp>
        <p:nvSpPr>
          <p:cNvPr id="1727" name="Google Shape;1727;p42"/>
          <p:cNvSpPr txBox="1"/>
          <p:nvPr>
            <p:ph idx="2" type="body"/>
          </p:nvPr>
        </p:nvSpPr>
        <p:spPr>
          <a:xfrm>
            <a:off x="4796501" y="2429500"/>
            <a:ext cx="3449400" cy="2545800"/>
          </a:xfrm>
          <a:prstGeom prst="rect">
            <a:avLst/>
          </a:prstGeom>
        </p:spPr>
        <p:txBody>
          <a:bodyPr anchorCtr="0" anchor="t" bIns="91425" lIns="91425" spcFirstLastPara="1" rIns="91425" wrap="square" tIns="91425">
            <a:noAutofit/>
          </a:bodyPr>
          <a:lstStyle/>
          <a:p>
            <a:pPr indent="-330200" lvl="0" marL="457200" rtl="0" algn="l">
              <a:spcBef>
                <a:spcPts val="0"/>
              </a:spcBef>
              <a:spcAft>
                <a:spcPts val="0"/>
              </a:spcAft>
              <a:buSzPts val="1600"/>
              <a:buChar char="●"/>
            </a:pPr>
            <a:r>
              <a:rPr lang="en"/>
              <a:t>Here you can explain the conclusions</a:t>
            </a:r>
            <a:endParaRPr/>
          </a:p>
          <a:p>
            <a:pPr indent="-330200" lvl="0" marL="457200" rtl="0" algn="l">
              <a:spcBef>
                <a:spcPts val="1000"/>
              </a:spcBef>
              <a:spcAft>
                <a:spcPts val="0"/>
              </a:spcAft>
              <a:buSzPts val="1600"/>
              <a:buChar char="●"/>
            </a:pPr>
            <a:r>
              <a:rPr lang="en"/>
              <a:t>Here you can explain the conclusions</a:t>
            </a:r>
            <a:endParaRPr/>
          </a:p>
          <a:p>
            <a:pPr indent="-330200" lvl="0" marL="457200" rtl="0" algn="l">
              <a:spcBef>
                <a:spcPts val="1000"/>
              </a:spcBef>
              <a:spcAft>
                <a:spcPts val="1000"/>
              </a:spcAft>
              <a:buSzPts val="1600"/>
              <a:buChar char="●"/>
            </a:pPr>
            <a:r>
              <a:rPr lang="en"/>
              <a:t>Here you can explain the conclusions</a:t>
            </a:r>
            <a:endParaRPr/>
          </a:p>
        </p:txBody>
      </p:sp>
      <p:sp>
        <p:nvSpPr>
          <p:cNvPr id="1728" name="Google Shape;1728;p42"/>
          <p:cNvSpPr txBox="1"/>
          <p:nvPr>
            <p:ph type="title"/>
          </p:nvPr>
        </p:nvSpPr>
        <p:spPr>
          <a:xfrm>
            <a:off x="768900" y="403200"/>
            <a:ext cx="4383300" cy="755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Conclusions</a:t>
            </a:r>
            <a:endParaRPr/>
          </a:p>
        </p:txBody>
      </p:sp>
      <p:sp>
        <p:nvSpPr>
          <p:cNvPr id="1729" name="Google Shape;1729;p42"/>
          <p:cNvSpPr txBox="1"/>
          <p:nvPr>
            <p:ph idx="3" type="title"/>
          </p:nvPr>
        </p:nvSpPr>
        <p:spPr>
          <a:xfrm>
            <a:off x="898100" y="1643213"/>
            <a:ext cx="2039100" cy="755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Conclusion 1</a:t>
            </a:r>
            <a:endParaRPr/>
          </a:p>
        </p:txBody>
      </p:sp>
      <p:sp>
        <p:nvSpPr>
          <p:cNvPr id="1730" name="Google Shape;1730;p42"/>
          <p:cNvSpPr txBox="1"/>
          <p:nvPr>
            <p:ph idx="4" type="title"/>
          </p:nvPr>
        </p:nvSpPr>
        <p:spPr>
          <a:xfrm>
            <a:off x="4796500" y="1643213"/>
            <a:ext cx="2039100" cy="755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Conclusion 2</a:t>
            </a:r>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34" name="Shape 1734"/>
        <p:cNvGrpSpPr/>
        <p:nvPr/>
      </p:nvGrpSpPr>
      <p:grpSpPr>
        <a:xfrm>
          <a:off x="0" y="0"/>
          <a:ext cx="0" cy="0"/>
          <a:chOff x="0" y="0"/>
          <a:chExt cx="0" cy="0"/>
        </a:xfrm>
      </p:grpSpPr>
      <p:sp>
        <p:nvSpPr>
          <p:cNvPr id="1735" name="Google Shape;1735;p43"/>
          <p:cNvSpPr txBox="1"/>
          <p:nvPr>
            <p:ph idx="2" type="title"/>
          </p:nvPr>
        </p:nvSpPr>
        <p:spPr>
          <a:xfrm>
            <a:off x="768900" y="403200"/>
            <a:ext cx="3756300" cy="755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Reviewing Concepts</a:t>
            </a:r>
            <a:endParaRPr/>
          </a:p>
        </p:txBody>
      </p:sp>
      <p:sp>
        <p:nvSpPr>
          <p:cNvPr id="1736" name="Google Shape;1736;p43"/>
          <p:cNvSpPr txBox="1"/>
          <p:nvPr>
            <p:ph type="title"/>
          </p:nvPr>
        </p:nvSpPr>
        <p:spPr>
          <a:xfrm>
            <a:off x="1076700" y="1836854"/>
            <a:ext cx="2096100" cy="499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1737" name="Google Shape;1737;p43"/>
          <p:cNvSpPr txBox="1"/>
          <p:nvPr>
            <p:ph idx="1" type="subTitle"/>
          </p:nvPr>
        </p:nvSpPr>
        <p:spPr>
          <a:xfrm>
            <a:off x="1076700" y="2372350"/>
            <a:ext cx="2096100" cy="586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a:t>
            </a:r>
            <a:endParaRPr/>
          </a:p>
        </p:txBody>
      </p:sp>
      <p:sp>
        <p:nvSpPr>
          <p:cNvPr id="1738" name="Google Shape;1738;p43"/>
          <p:cNvSpPr txBox="1"/>
          <p:nvPr>
            <p:ph idx="3" type="title"/>
          </p:nvPr>
        </p:nvSpPr>
        <p:spPr>
          <a:xfrm>
            <a:off x="3523950" y="1836854"/>
            <a:ext cx="2096100" cy="499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1739" name="Google Shape;1739;p43"/>
          <p:cNvSpPr txBox="1"/>
          <p:nvPr>
            <p:ph idx="4" type="subTitle"/>
          </p:nvPr>
        </p:nvSpPr>
        <p:spPr>
          <a:xfrm>
            <a:off x="3523950" y="2372350"/>
            <a:ext cx="2096100" cy="586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is the second planet from the Sun</a:t>
            </a:r>
            <a:endParaRPr/>
          </a:p>
        </p:txBody>
      </p:sp>
      <p:sp>
        <p:nvSpPr>
          <p:cNvPr id="1740" name="Google Shape;1740;p43"/>
          <p:cNvSpPr txBox="1"/>
          <p:nvPr>
            <p:ph idx="5" type="title"/>
          </p:nvPr>
        </p:nvSpPr>
        <p:spPr>
          <a:xfrm>
            <a:off x="5971200" y="1836854"/>
            <a:ext cx="2096100" cy="499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1741" name="Google Shape;1741;p43"/>
          <p:cNvSpPr txBox="1"/>
          <p:nvPr>
            <p:ph idx="6" type="subTitle"/>
          </p:nvPr>
        </p:nvSpPr>
        <p:spPr>
          <a:xfrm>
            <a:off x="5971200" y="2372350"/>
            <a:ext cx="2096100" cy="586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a:t>
            </a:r>
            <a:endParaRPr/>
          </a:p>
        </p:txBody>
      </p:sp>
      <p:sp>
        <p:nvSpPr>
          <p:cNvPr id="1742" name="Google Shape;1742;p43"/>
          <p:cNvSpPr txBox="1"/>
          <p:nvPr>
            <p:ph idx="7" type="title"/>
          </p:nvPr>
        </p:nvSpPr>
        <p:spPr>
          <a:xfrm>
            <a:off x="1076700" y="3425404"/>
            <a:ext cx="2096100" cy="499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1743" name="Google Shape;1743;p43"/>
          <p:cNvSpPr txBox="1"/>
          <p:nvPr>
            <p:ph idx="8" type="subTitle"/>
          </p:nvPr>
        </p:nvSpPr>
        <p:spPr>
          <a:xfrm>
            <a:off x="1076700" y="3960900"/>
            <a:ext cx="2096100" cy="586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It’s the biggest planet in the Solar System</a:t>
            </a:r>
            <a:endParaRPr/>
          </a:p>
        </p:txBody>
      </p:sp>
      <p:sp>
        <p:nvSpPr>
          <p:cNvPr id="1744" name="Google Shape;1744;p43"/>
          <p:cNvSpPr txBox="1"/>
          <p:nvPr>
            <p:ph idx="9" type="title"/>
          </p:nvPr>
        </p:nvSpPr>
        <p:spPr>
          <a:xfrm>
            <a:off x="3523950" y="3425404"/>
            <a:ext cx="2096100" cy="499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1745" name="Google Shape;1745;p43"/>
          <p:cNvSpPr txBox="1"/>
          <p:nvPr>
            <p:ph idx="13" type="subTitle"/>
          </p:nvPr>
        </p:nvSpPr>
        <p:spPr>
          <a:xfrm>
            <a:off x="3523950" y="3960900"/>
            <a:ext cx="2096100" cy="586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is composed mostly of hydrogen and helium</a:t>
            </a:r>
            <a:endParaRPr/>
          </a:p>
        </p:txBody>
      </p:sp>
      <p:sp>
        <p:nvSpPr>
          <p:cNvPr id="1746" name="Google Shape;1746;p43"/>
          <p:cNvSpPr txBox="1"/>
          <p:nvPr>
            <p:ph idx="14" type="title"/>
          </p:nvPr>
        </p:nvSpPr>
        <p:spPr>
          <a:xfrm>
            <a:off x="5971200" y="3425404"/>
            <a:ext cx="2096100" cy="499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Neptune</a:t>
            </a:r>
            <a:endParaRPr/>
          </a:p>
        </p:txBody>
      </p:sp>
      <p:sp>
        <p:nvSpPr>
          <p:cNvPr id="1747" name="Google Shape;1747;p43"/>
          <p:cNvSpPr txBox="1"/>
          <p:nvPr>
            <p:ph idx="15" type="subTitle"/>
          </p:nvPr>
        </p:nvSpPr>
        <p:spPr>
          <a:xfrm>
            <a:off x="5971200" y="3960900"/>
            <a:ext cx="2096100" cy="586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 is the farthest planet from the Sun</a:t>
            </a:r>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51" name="Shape 1751"/>
        <p:cNvGrpSpPr/>
        <p:nvPr/>
      </p:nvGrpSpPr>
      <p:grpSpPr>
        <a:xfrm>
          <a:off x="0" y="0"/>
          <a:ext cx="0" cy="0"/>
          <a:chOff x="0" y="0"/>
          <a:chExt cx="0" cy="0"/>
        </a:xfrm>
      </p:grpSpPr>
      <p:grpSp>
        <p:nvGrpSpPr>
          <p:cNvPr id="1752" name="Google Shape;1752;p44"/>
          <p:cNvGrpSpPr/>
          <p:nvPr/>
        </p:nvGrpSpPr>
        <p:grpSpPr>
          <a:xfrm flipH="1">
            <a:off x="3754891" y="1594938"/>
            <a:ext cx="3712882" cy="3086883"/>
            <a:chOff x="1710050" y="814525"/>
            <a:chExt cx="4648075" cy="3864400"/>
          </a:xfrm>
        </p:grpSpPr>
        <p:sp>
          <p:nvSpPr>
            <p:cNvPr id="1753" name="Google Shape;1753;p44"/>
            <p:cNvSpPr/>
            <p:nvPr/>
          </p:nvSpPr>
          <p:spPr>
            <a:xfrm>
              <a:off x="1710050" y="814525"/>
              <a:ext cx="4648075" cy="3864400"/>
            </a:xfrm>
            <a:custGeom>
              <a:rect b="b" l="l" r="r" t="t"/>
              <a:pathLst>
                <a:path extrusionOk="0" h="154576" w="185923">
                  <a:moveTo>
                    <a:pt x="5463" y="0"/>
                  </a:moveTo>
                  <a:cubicBezTo>
                    <a:pt x="2447" y="0"/>
                    <a:pt x="0" y="2445"/>
                    <a:pt x="0" y="5462"/>
                  </a:cubicBezTo>
                  <a:lnTo>
                    <a:pt x="0" y="129067"/>
                  </a:lnTo>
                  <a:cubicBezTo>
                    <a:pt x="0" y="132083"/>
                    <a:pt x="2447" y="134529"/>
                    <a:pt x="5463" y="134529"/>
                  </a:cubicBezTo>
                  <a:lnTo>
                    <a:pt x="72626" y="134529"/>
                  </a:lnTo>
                  <a:cubicBezTo>
                    <a:pt x="72626" y="134529"/>
                    <a:pt x="76899" y="147740"/>
                    <a:pt x="63654" y="154575"/>
                  </a:cubicBezTo>
                  <a:lnTo>
                    <a:pt x="126457" y="154575"/>
                  </a:lnTo>
                  <a:cubicBezTo>
                    <a:pt x="126457" y="154575"/>
                    <a:pt x="111503" y="149449"/>
                    <a:pt x="115347" y="134529"/>
                  </a:cubicBezTo>
                  <a:lnTo>
                    <a:pt x="180461" y="134529"/>
                  </a:lnTo>
                  <a:cubicBezTo>
                    <a:pt x="183477" y="134529"/>
                    <a:pt x="185923" y="132083"/>
                    <a:pt x="185923" y="129067"/>
                  </a:cubicBezTo>
                  <a:lnTo>
                    <a:pt x="185923" y="5462"/>
                  </a:lnTo>
                  <a:cubicBezTo>
                    <a:pt x="185923" y="2445"/>
                    <a:pt x="183477" y="0"/>
                    <a:pt x="1804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44"/>
            <p:cNvSpPr/>
            <p:nvPr/>
          </p:nvSpPr>
          <p:spPr>
            <a:xfrm>
              <a:off x="3920200" y="3826650"/>
              <a:ext cx="218700" cy="163625"/>
            </a:xfrm>
            <a:custGeom>
              <a:rect b="b" l="l" r="r" t="t"/>
              <a:pathLst>
                <a:path extrusionOk="0" h="6545" w="8748">
                  <a:moveTo>
                    <a:pt x="4374" y="1"/>
                  </a:moveTo>
                  <a:cubicBezTo>
                    <a:pt x="1855" y="1"/>
                    <a:pt x="1" y="2847"/>
                    <a:pt x="1851" y="5498"/>
                  </a:cubicBezTo>
                  <a:cubicBezTo>
                    <a:pt x="1932" y="5613"/>
                    <a:pt x="2030" y="5713"/>
                    <a:pt x="2145" y="5792"/>
                  </a:cubicBezTo>
                  <a:cubicBezTo>
                    <a:pt x="2895" y="6317"/>
                    <a:pt x="3661" y="6545"/>
                    <a:pt x="4374" y="6545"/>
                  </a:cubicBezTo>
                  <a:cubicBezTo>
                    <a:pt x="6893" y="6545"/>
                    <a:pt x="8747" y="3697"/>
                    <a:pt x="6892" y="1045"/>
                  </a:cubicBezTo>
                  <a:cubicBezTo>
                    <a:pt x="6813" y="930"/>
                    <a:pt x="6713" y="832"/>
                    <a:pt x="6600" y="751"/>
                  </a:cubicBezTo>
                  <a:cubicBezTo>
                    <a:pt x="5850" y="228"/>
                    <a:pt x="5086" y="1"/>
                    <a:pt x="437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44"/>
            <p:cNvSpPr/>
            <p:nvPr/>
          </p:nvSpPr>
          <p:spPr>
            <a:xfrm>
              <a:off x="3520675" y="4177850"/>
              <a:ext cx="1073100" cy="5675"/>
            </a:xfrm>
            <a:custGeom>
              <a:rect b="b" l="l" r="r" t="t"/>
              <a:pathLst>
                <a:path extrusionOk="0" h="227" w="42924">
                  <a:moveTo>
                    <a:pt x="21463" y="1"/>
                  </a:moveTo>
                  <a:cubicBezTo>
                    <a:pt x="9608" y="1"/>
                    <a:pt x="0" y="52"/>
                    <a:pt x="0" y="114"/>
                  </a:cubicBezTo>
                  <a:cubicBezTo>
                    <a:pt x="0" y="175"/>
                    <a:pt x="9608" y="227"/>
                    <a:pt x="21463" y="227"/>
                  </a:cubicBezTo>
                  <a:cubicBezTo>
                    <a:pt x="33313" y="227"/>
                    <a:pt x="42924" y="175"/>
                    <a:pt x="42924" y="114"/>
                  </a:cubicBezTo>
                  <a:cubicBezTo>
                    <a:pt x="42924" y="52"/>
                    <a:pt x="33313" y="1"/>
                    <a:pt x="2146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1756" name="Google Shape;1756;p44"/>
          <p:cNvPicPr preferRelativeResize="0"/>
          <p:nvPr/>
        </p:nvPicPr>
        <p:blipFill rotWithShape="1">
          <a:blip r:embed="rId3">
            <a:alphaModFix/>
          </a:blip>
          <a:srcRect b="15832" l="0" r="0" t="0"/>
          <a:stretch/>
        </p:blipFill>
        <p:spPr>
          <a:xfrm>
            <a:off x="3941500" y="1775750"/>
            <a:ext cx="3343400" cy="2026326"/>
          </a:xfrm>
          <a:prstGeom prst="rect">
            <a:avLst/>
          </a:prstGeom>
          <a:noFill/>
          <a:ln>
            <a:noFill/>
          </a:ln>
        </p:spPr>
      </p:pic>
      <p:sp>
        <p:nvSpPr>
          <p:cNvPr id="1757" name="Google Shape;1757;p44"/>
          <p:cNvSpPr txBox="1"/>
          <p:nvPr>
            <p:ph type="title"/>
          </p:nvPr>
        </p:nvSpPr>
        <p:spPr>
          <a:xfrm>
            <a:off x="768900" y="403200"/>
            <a:ext cx="3258000" cy="755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Sneak Peek</a:t>
            </a:r>
            <a:endParaRPr/>
          </a:p>
        </p:txBody>
      </p:sp>
      <p:sp>
        <p:nvSpPr>
          <p:cNvPr id="1758" name="Google Shape;1758;p44"/>
          <p:cNvSpPr txBox="1"/>
          <p:nvPr>
            <p:ph idx="1" type="body"/>
          </p:nvPr>
        </p:nvSpPr>
        <p:spPr>
          <a:xfrm>
            <a:off x="768900" y="2761200"/>
            <a:ext cx="2485500" cy="16911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You can replace the image on the screen with your own work. Just delete this one and add yours</a:t>
            </a:r>
            <a:endParaRPr/>
          </a:p>
        </p:txBody>
      </p:sp>
      <p:grpSp>
        <p:nvGrpSpPr>
          <p:cNvPr id="1759" name="Google Shape;1759;p44"/>
          <p:cNvGrpSpPr/>
          <p:nvPr/>
        </p:nvGrpSpPr>
        <p:grpSpPr>
          <a:xfrm flipH="1">
            <a:off x="2938198" y="2868046"/>
            <a:ext cx="5705349" cy="1990350"/>
            <a:chOff x="238125" y="2408300"/>
            <a:chExt cx="7142400" cy="2491675"/>
          </a:xfrm>
        </p:grpSpPr>
        <p:sp>
          <p:nvSpPr>
            <p:cNvPr id="1760" name="Google Shape;1760;p44"/>
            <p:cNvSpPr/>
            <p:nvPr/>
          </p:nvSpPr>
          <p:spPr>
            <a:xfrm>
              <a:off x="307025" y="4684150"/>
              <a:ext cx="7073500" cy="5675"/>
            </a:xfrm>
            <a:custGeom>
              <a:rect b="b" l="l" r="r" t="t"/>
              <a:pathLst>
                <a:path extrusionOk="0" h="227" w="282940">
                  <a:moveTo>
                    <a:pt x="141477" y="0"/>
                  </a:moveTo>
                  <a:cubicBezTo>
                    <a:pt x="63330" y="0"/>
                    <a:pt x="0" y="52"/>
                    <a:pt x="0" y="113"/>
                  </a:cubicBezTo>
                  <a:cubicBezTo>
                    <a:pt x="0" y="175"/>
                    <a:pt x="63330" y="226"/>
                    <a:pt x="141477" y="226"/>
                  </a:cubicBezTo>
                  <a:cubicBezTo>
                    <a:pt x="219595" y="226"/>
                    <a:pt x="282940" y="175"/>
                    <a:pt x="282940" y="113"/>
                  </a:cubicBezTo>
                  <a:cubicBezTo>
                    <a:pt x="282940" y="52"/>
                    <a:pt x="219595" y="0"/>
                    <a:pt x="141477"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44"/>
            <p:cNvSpPr/>
            <p:nvPr/>
          </p:nvSpPr>
          <p:spPr>
            <a:xfrm>
              <a:off x="409100" y="3269375"/>
              <a:ext cx="1155775" cy="829725"/>
            </a:xfrm>
            <a:custGeom>
              <a:rect b="b" l="l" r="r" t="t"/>
              <a:pathLst>
                <a:path extrusionOk="0" h="33189" w="46231">
                  <a:moveTo>
                    <a:pt x="4039" y="0"/>
                  </a:moveTo>
                  <a:cubicBezTo>
                    <a:pt x="1689" y="0"/>
                    <a:pt x="1" y="2262"/>
                    <a:pt x="669" y="4514"/>
                  </a:cubicBezTo>
                  <a:lnTo>
                    <a:pt x="8548" y="31109"/>
                  </a:lnTo>
                  <a:cubicBezTo>
                    <a:pt x="8898" y="32291"/>
                    <a:pt x="9983" y="33100"/>
                    <a:pt x="11213" y="33100"/>
                  </a:cubicBezTo>
                  <a:lnTo>
                    <a:pt x="43183" y="33188"/>
                  </a:lnTo>
                  <a:cubicBezTo>
                    <a:pt x="43186" y="33188"/>
                    <a:pt x="43190" y="33188"/>
                    <a:pt x="43193" y="33188"/>
                  </a:cubicBezTo>
                  <a:cubicBezTo>
                    <a:pt x="44884" y="33188"/>
                    <a:pt x="46231" y="31768"/>
                    <a:pt x="46141" y="30077"/>
                  </a:cubicBezTo>
                  <a:cubicBezTo>
                    <a:pt x="46058" y="28507"/>
                    <a:pt x="44761" y="27278"/>
                    <a:pt x="43190" y="27278"/>
                  </a:cubicBezTo>
                  <a:lnTo>
                    <a:pt x="30964" y="27278"/>
                  </a:lnTo>
                  <a:lnTo>
                    <a:pt x="2117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44"/>
            <p:cNvSpPr/>
            <p:nvPr/>
          </p:nvSpPr>
          <p:spPr>
            <a:xfrm>
              <a:off x="737950" y="4003125"/>
              <a:ext cx="364025" cy="5625"/>
            </a:xfrm>
            <a:custGeom>
              <a:rect b="b" l="l" r="r" t="t"/>
              <a:pathLst>
                <a:path extrusionOk="0" h="225" w="14561">
                  <a:moveTo>
                    <a:pt x="7281" y="0"/>
                  </a:moveTo>
                  <a:cubicBezTo>
                    <a:pt x="3260" y="0"/>
                    <a:pt x="0" y="50"/>
                    <a:pt x="0" y="113"/>
                  </a:cubicBezTo>
                  <a:cubicBezTo>
                    <a:pt x="0" y="175"/>
                    <a:pt x="3262" y="225"/>
                    <a:pt x="7281" y="225"/>
                  </a:cubicBezTo>
                  <a:cubicBezTo>
                    <a:pt x="11301" y="225"/>
                    <a:pt x="14561" y="175"/>
                    <a:pt x="14561" y="113"/>
                  </a:cubicBezTo>
                  <a:cubicBezTo>
                    <a:pt x="14561" y="50"/>
                    <a:pt x="11302" y="0"/>
                    <a:pt x="728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44"/>
            <p:cNvSpPr/>
            <p:nvPr/>
          </p:nvSpPr>
          <p:spPr>
            <a:xfrm>
              <a:off x="483075" y="3290475"/>
              <a:ext cx="240725" cy="712925"/>
            </a:xfrm>
            <a:custGeom>
              <a:rect b="b" l="l" r="r" t="t"/>
              <a:pathLst>
                <a:path extrusionOk="0" h="28517" w="9629">
                  <a:moveTo>
                    <a:pt x="61" y="1"/>
                  </a:moveTo>
                  <a:cubicBezTo>
                    <a:pt x="61" y="1"/>
                    <a:pt x="61" y="1"/>
                    <a:pt x="61" y="1"/>
                  </a:cubicBezTo>
                  <a:cubicBezTo>
                    <a:pt x="0" y="20"/>
                    <a:pt x="2081" y="6417"/>
                    <a:pt x="4708" y="14294"/>
                  </a:cubicBezTo>
                  <a:cubicBezTo>
                    <a:pt x="7331" y="22157"/>
                    <a:pt x="9505" y="28516"/>
                    <a:pt x="9570" y="28516"/>
                  </a:cubicBezTo>
                  <a:cubicBezTo>
                    <a:pt x="9570" y="28516"/>
                    <a:pt x="9570" y="28516"/>
                    <a:pt x="9570" y="28516"/>
                  </a:cubicBezTo>
                  <a:cubicBezTo>
                    <a:pt x="9629" y="28496"/>
                    <a:pt x="7546" y="22095"/>
                    <a:pt x="4921" y="14222"/>
                  </a:cubicBezTo>
                  <a:cubicBezTo>
                    <a:pt x="2299" y="6360"/>
                    <a:pt x="126" y="1"/>
                    <a:pt x="6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44"/>
            <p:cNvSpPr/>
            <p:nvPr/>
          </p:nvSpPr>
          <p:spPr>
            <a:xfrm>
              <a:off x="1020025" y="4096875"/>
              <a:ext cx="48725" cy="590825"/>
            </a:xfrm>
            <a:custGeom>
              <a:rect b="b" l="l" r="r" t="t"/>
              <a:pathLst>
                <a:path extrusionOk="0" h="23633" w="1949">
                  <a:moveTo>
                    <a:pt x="0" y="0"/>
                  </a:moveTo>
                  <a:lnTo>
                    <a:pt x="0" y="23585"/>
                  </a:lnTo>
                  <a:lnTo>
                    <a:pt x="1949" y="23632"/>
                  </a:lnTo>
                  <a:lnTo>
                    <a:pt x="194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44"/>
            <p:cNvSpPr/>
            <p:nvPr/>
          </p:nvSpPr>
          <p:spPr>
            <a:xfrm>
              <a:off x="817675" y="4613600"/>
              <a:ext cx="453425" cy="71375"/>
            </a:xfrm>
            <a:custGeom>
              <a:rect b="b" l="l" r="r" t="t"/>
              <a:pathLst>
                <a:path extrusionOk="0" h="2855" w="18137">
                  <a:moveTo>
                    <a:pt x="7972" y="0"/>
                  </a:moveTo>
                  <a:lnTo>
                    <a:pt x="1" y="2855"/>
                  </a:lnTo>
                  <a:lnTo>
                    <a:pt x="18137" y="2855"/>
                  </a:lnTo>
                  <a:lnTo>
                    <a:pt x="992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44"/>
            <p:cNvSpPr/>
            <p:nvPr/>
          </p:nvSpPr>
          <p:spPr>
            <a:xfrm>
              <a:off x="703000" y="2885125"/>
              <a:ext cx="765675" cy="887475"/>
            </a:xfrm>
            <a:custGeom>
              <a:rect b="b" l="l" r="r" t="t"/>
              <a:pathLst>
                <a:path extrusionOk="0" h="35499" w="30627">
                  <a:moveTo>
                    <a:pt x="16072" y="1"/>
                  </a:moveTo>
                  <a:cubicBezTo>
                    <a:pt x="14906" y="361"/>
                    <a:pt x="13741" y="541"/>
                    <a:pt x="12575" y="541"/>
                  </a:cubicBezTo>
                  <a:cubicBezTo>
                    <a:pt x="11414" y="541"/>
                    <a:pt x="10252" y="362"/>
                    <a:pt x="9090" y="4"/>
                  </a:cubicBezTo>
                  <a:cubicBezTo>
                    <a:pt x="8805" y="41"/>
                    <a:pt x="8411" y="77"/>
                    <a:pt x="7916" y="136"/>
                  </a:cubicBezTo>
                  <a:lnTo>
                    <a:pt x="7825" y="146"/>
                  </a:lnTo>
                  <a:cubicBezTo>
                    <a:pt x="3545" y="668"/>
                    <a:pt x="278" y="4227"/>
                    <a:pt x="42" y="8534"/>
                  </a:cubicBezTo>
                  <a:lnTo>
                    <a:pt x="0" y="9272"/>
                  </a:lnTo>
                  <a:lnTo>
                    <a:pt x="3000" y="24263"/>
                  </a:lnTo>
                  <a:lnTo>
                    <a:pt x="2466" y="35499"/>
                  </a:lnTo>
                  <a:lnTo>
                    <a:pt x="22635" y="32144"/>
                  </a:lnTo>
                  <a:lnTo>
                    <a:pt x="21844" y="22305"/>
                  </a:lnTo>
                  <a:lnTo>
                    <a:pt x="21829" y="14165"/>
                  </a:lnTo>
                  <a:lnTo>
                    <a:pt x="21829" y="14165"/>
                  </a:lnTo>
                  <a:lnTo>
                    <a:pt x="26775" y="23749"/>
                  </a:lnTo>
                  <a:lnTo>
                    <a:pt x="30626" y="16312"/>
                  </a:lnTo>
                  <a:lnTo>
                    <a:pt x="23575" y="3540"/>
                  </a:lnTo>
                  <a:lnTo>
                    <a:pt x="23575" y="3541"/>
                  </a:lnTo>
                  <a:cubicBezTo>
                    <a:pt x="22285" y="2201"/>
                    <a:pt x="20772" y="1209"/>
                    <a:pt x="18963" y="554"/>
                  </a:cubicBezTo>
                  <a:cubicBezTo>
                    <a:pt x="18084" y="236"/>
                    <a:pt x="17151" y="46"/>
                    <a:pt x="1607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44"/>
            <p:cNvSpPr/>
            <p:nvPr/>
          </p:nvSpPr>
          <p:spPr>
            <a:xfrm>
              <a:off x="664525" y="2888525"/>
              <a:ext cx="236400" cy="380875"/>
            </a:xfrm>
            <a:custGeom>
              <a:rect b="b" l="l" r="r" t="t"/>
              <a:pathLst>
                <a:path extrusionOk="0" h="15235" w="9456">
                  <a:moveTo>
                    <a:pt x="9455" y="0"/>
                  </a:moveTo>
                  <a:cubicBezTo>
                    <a:pt x="9455" y="0"/>
                    <a:pt x="1167" y="63"/>
                    <a:pt x="140" y="8816"/>
                  </a:cubicBezTo>
                  <a:lnTo>
                    <a:pt x="1" y="15234"/>
                  </a:lnTo>
                  <a:lnTo>
                    <a:pt x="7138" y="15173"/>
                  </a:lnTo>
                  <a:lnTo>
                    <a:pt x="9455" y="0"/>
                  </a:lnTo>
                  <a:close/>
                </a:path>
              </a:pathLst>
            </a:custGeom>
            <a:solidFill>
              <a:srgbClr val="E850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44"/>
            <p:cNvSpPr/>
            <p:nvPr/>
          </p:nvSpPr>
          <p:spPr>
            <a:xfrm>
              <a:off x="667600" y="3167175"/>
              <a:ext cx="728325" cy="5675"/>
            </a:xfrm>
            <a:custGeom>
              <a:rect b="b" l="l" r="r" t="t"/>
              <a:pathLst>
                <a:path extrusionOk="0" h="227" w="29133">
                  <a:moveTo>
                    <a:pt x="14567" y="0"/>
                  </a:moveTo>
                  <a:cubicBezTo>
                    <a:pt x="6521" y="0"/>
                    <a:pt x="1" y="52"/>
                    <a:pt x="1" y="113"/>
                  </a:cubicBezTo>
                  <a:cubicBezTo>
                    <a:pt x="1" y="175"/>
                    <a:pt x="6521" y="227"/>
                    <a:pt x="14567" y="227"/>
                  </a:cubicBezTo>
                  <a:cubicBezTo>
                    <a:pt x="22610" y="227"/>
                    <a:pt x="29132" y="175"/>
                    <a:pt x="29132" y="113"/>
                  </a:cubicBezTo>
                  <a:cubicBezTo>
                    <a:pt x="29132" y="52"/>
                    <a:pt x="22610" y="0"/>
                    <a:pt x="14567"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44"/>
            <p:cNvSpPr/>
            <p:nvPr/>
          </p:nvSpPr>
          <p:spPr>
            <a:xfrm>
              <a:off x="667600" y="3201875"/>
              <a:ext cx="728325" cy="5675"/>
            </a:xfrm>
            <a:custGeom>
              <a:rect b="b" l="l" r="r" t="t"/>
              <a:pathLst>
                <a:path extrusionOk="0" h="227" w="29133">
                  <a:moveTo>
                    <a:pt x="14567" y="0"/>
                  </a:moveTo>
                  <a:cubicBezTo>
                    <a:pt x="6521" y="0"/>
                    <a:pt x="1" y="51"/>
                    <a:pt x="1" y="113"/>
                  </a:cubicBezTo>
                  <a:cubicBezTo>
                    <a:pt x="1" y="176"/>
                    <a:pt x="6521" y="226"/>
                    <a:pt x="14567" y="226"/>
                  </a:cubicBezTo>
                  <a:cubicBezTo>
                    <a:pt x="22610" y="226"/>
                    <a:pt x="29132" y="176"/>
                    <a:pt x="29132" y="113"/>
                  </a:cubicBezTo>
                  <a:cubicBezTo>
                    <a:pt x="29132" y="51"/>
                    <a:pt x="22610" y="0"/>
                    <a:pt x="14567"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44"/>
            <p:cNvSpPr/>
            <p:nvPr/>
          </p:nvSpPr>
          <p:spPr>
            <a:xfrm>
              <a:off x="667600" y="3138425"/>
              <a:ext cx="716650" cy="5675"/>
            </a:xfrm>
            <a:custGeom>
              <a:rect b="b" l="l" r="r" t="t"/>
              <a:pathLst>
                <a:path extrusionOk="0" h="227" w="28666">
                  <a:moveTo>
                    <a:pt x="14334" y="1"/>
                  </a:moveTo>
                  <a:cubicBezTo>
                    <a:pt x="6416" y="1"/>
                    <a:pt x="1" y="52"/>
                    <a:pt x="1" y="114"/>
                  </a:cubicBezTo>
                  <a:cubicBezTo>
                    <a:pt x="1" y="175"/>
                    <a:pt x="6419" y="227"/>
                    <a:pt x="14334" y="227"/>
                  </a:cubicBezTo>
                  <a:cubicBezTo>
                    <a:pt x="22248" y="227"/>
                    <a:pt x="28665" y="175"/>
                    <a:pt x="28665" y="114"/>
                  </a:cubicBezTo>
                  <a:cubicBezTo>
                    <a:pt x="28665" y="52"/>
                    <a:pt x="22250" y="1"/>
                    <a:pt x="14334" y="1"/>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44"/>
            <p:cNvSpPr/>
            <p:nvPr/>
          </p:nvSpPr>
          <p:spPr>
            <a:xfrm>
              <a:off x="1244475" y="3082825"/>
              <a:ext cx="11875" cy="396025"/>
            </a:xfrm>
            <a:custGeom>
              <a:rect b="b" l="l" r="r" t="t"/>
              <a:pathLst>
                <a:path extrusionOk="0" h="15841" w="475">
                  <a:moveTo>
                    <a:pt x="411" y="0"/>
                  </a:moveTo>
                  <a:cubicBezTo>
                    <a:pt x="349" y="0"/>
                    <a:pt x="220" y="3546"/>
                    <a:pt x="125" y="7919"/>
                  </a:cubicBezTo>
                  <a:cubicBezTo>
                    <a:pt x="28" y="12293"/>
                    <a:pt x="0" y="15839"/>
                    <a:pt x="63" y="15841"/>
                  </a:cubicBezTo>
                  <a:cubicBezTo>
                    <a:pt x="63" y="15841"/>
                    <a:pt x="63" y="15841"/>
                    <a:pt x="63" y="15841"/>
                  </a:cubicBezTo>
                  <a:cubicBezTo>
                    <a:pt x="125" y="15841"/>
                    <a:pt x="253" y="12298"/>
                    <a:pt x="349" y="7923"/>
                  </a:cubicBezTo>
                  <a:cubicBezTo>
                    <a:pt x="446" y="3549"/>
                    <a:pt x="474" y="2"/>
                    <a:pt x="411" y="0"/>
                  </a:cubicBezTo>
                  <a:cubicBezTo>
                    <a:pt x="411" y="0"/>
                    <a:pt x="411" y="0"/>
                    <a:pt x="41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44"/>
            <p:cNvSpPr/>
            <p:nvPr/>
          </p:nvSpPr>
          <p:spPr>
            <a:xfrm>
              <a:off x="1173325" y="3335000"/>
              <a:ext cx="162025" cy="143850"/>
            </a:xfrm>
            <a:custGeom>
              <a:rect b="b" l="l" r="r" t="t"/>
              <a:pathLst>
                <a:path extrusionOk="0" h="5754" w="6481">
                  <a:moveTo>
                    <a:pt x="75" y="1"/>
                  </a:moveTo>
                  <a:lnTo>
                    <a:pt x="0" y="5754"/>
                  </a:lnTo>
                  <a:cubicBezTo>
                    <a:pt x="0" y="5754"/>
                    <a:pt x="3184" y="5118"/>
                    <a:pt x="3825" y="5081"/>
                  </a:cubicBezTo>
                  <a:cubicBezTo>
                    <a:pt x="4469" y="5045"/>
                    <a:pt x="4295" y="3205"/>
                    <a:pt x="4295" y="3205"/>
                  </a:cubicBezTo>
                  <a:lnTo>
                    <a:pt x="4295" y="3205"/>
                  </a:lnTo>
                  <a:lnTo>
                    <a:pt x="5370" y="5109"/>
                  </a:lnTo>
                  <a:cubicBezTo>
                    <a:pt x="5370" y="5109"/>
                    <a:pt x="5642" y="5332"/>
                    <a:pt x="6021" y="5332"/>
                  </a:cubicBezTo>
                  <a:cubicBezTo>
                    <a:pt x="6039" y="5332"/>
                    <a:pt x="6056" y="5332"/>
                    <a:pt x="6073" y="5331"/>
                  </a:cubicBezTo>
                  <a:cubicBezTo>
                    <a:pt x="6480" y="5310"/>
                    <a:pt x="5405" y="2355"/>
                    <a:pt x="4701" y="1318"/>
                  </a:cubicBezTo>
                  <a:cubicBezTo>
                    <a:pt x="3996" y="281"/>
                    <a:pt x="75" y="1"/>
                    <a:pt x="7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44"/>
            <p:cNvSpPr/>
            <p:nvPr/>
          </p:nvSpPr>
          <p:spPr>
            <a:xfrm>
              <a:off x="664225" y="3218375"/>
              <a:ext cx="511475" cy="351775"/>
            </a:xfrm>
            <a:custGeom>
              <a:rect b="b" l="l" r="r" t="t"/>
              <a:pathLst>
                <a:path extrusionOk="0" h="14071" w="20459">
                  <a:moveTo>
                    <a:pt x="6606" y="1"/>
                  </a:moveTo>
                  <a:lnTo>
                    <a:pt x="16" y="331"/>
                  </a:lnTo>
                  <a:lnTo>
                    <a:pt x="1" y="10438"/>
                  </a:lnTo>
                  <a:cubicBezTo>
                    <a:pt x="115" y="12515"/>
                    <a:pt x="1840" y="14071"/>
                    <a:pt x="3827" y="14071"/>
                  </a:cubicBezTo>
                  <a:cubicBezTo>
                    <a:pt x="4098" y="14071"/>
                    <a:pt x="4375" y="14042"/>
                    <a:pt x="4653" y="13981"/>
                  </a:cubicBezTo>
                  <a:lnTo>
                    <a:pt x="20458" y="10726"/>
                  </a:lnTo>
                  <a:lnTo>
                    <a:pt x="20425" y="4244"/>
                  </a:lnTo>
                  <a:lnTo>
                    <a:pt x="6788" y="6861"/>
                  </a:lnTo>
                  <a:lnTo>
                    <a:pt x="660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44"/>
            <p:cNvSpPr/>
            <p:nvPr/>
          </p:nvSpPr>
          <p:spPr>
            <a:xfrm>
              <a:off x="831400" y="3138800"/>
              <a:ext cx="346275" cy="408925"/>
            </a:xfrm>
            <a:custGeom>
              <a:rect b="b" l="l" r="r" t="t"/>
              <a:pathLst>
                <a:path extrusionOk="0" h="16357" w="13851">
                  <a:moveTo>
                    <a:pt x="390" y="0"/>
                  </a:moveTo>
                  <a:cubicBezTo>
                    <a:pt x="384" y="0"/>
                    <a:pt x="377" y="64"/>
                    <a:pt x="369" y="184"/>
                  </a:cubicBezTo>
                  <a:cubicBezTo>
                    <a:pt x="362" y="320"/>
                    <a:pt x="352" y="498"/>
                    <a:pt x="339" y="720"/>
                  </a:cubicBezTo>
                  <a:cubicBezTo>
                    <a:pt x="320" y="1207"/>
                    <a:pt x="292" y="1892"/>
                    <a:pt x="255" y="2755"/>
                  </a:cubicBezTo>
                  <a:cubicBezTo>
                    <a:pt x="193" y="4529"/>
                    <a:pt x="108" y="7035"/>
                    <a:pt x="4" y="10043"/>
                  </a:cubicBezTo>
                  <a:lnTo>
                    <a:pt x="1" y="10161"/>
                  </a:lnTo>
                  <a:lnTo>
                    <a:pt x="118" y="10139"/>
                  </a:lnTo>
                  <a:lnTo>
                    <a:pt x="10980" y="8072"/>
                  </a:lnTo>
                  <a:lnTo>
                    <a:pt x="13626" y="7563"/>
                  </a:lnTo>
                  <a:lnTo>
                    <a:pt x="13626" y="7563"/>
                  </a:lnTo>
                  <a:cubicBezTo>
                    <a:pt x="13630" y="9856"/>
                    <a:pt x="13635" y="12029"/>
                    <a:pt x="13638" y="14003"/>
                  </a:cubicBezTo>
                  <a:lnTo>
                    <a:pt x="13638" y="14003"/>
                  </a:lnTo>
                  <a:lnTo>
                    <a:pt x="5491" y="15668"/>
                  </a:lnTo>
                  <a:lnTo>
                    <a:pt x="3168" y="16160"/>
                  </a:lnTo>
                  <a:lnTo>
                    <a:pt x="2556" y="16298"/>
                  </a:lnTo>
                  <a:cubicBezTo>
                    <a:pt x="2416" y="16330"/>
                    <a:pt x="2346" y="16349"/>
                    <a:pt x="2346" y="16355"/>
                  </a:cubicBezTo>
                  <a:cubicBezTo>
                    <a:pt x="2346" y="16356"/>
                    <a:pt x="2349" y="16357"/>
                    <a:pt x="2355" y="16357"/>
                  </a:cubicBezTo>
                  <a:cubicBezTo>
                    <a:pt x="2379" y="16357"/>
                    <a:pt x="2449" y="16347"/>
                    <a:pt x="2562" y="16329"/>
                  </a:cubicBezTo>
                  <a:lnTo>
                    <a:pt x="3180" y="16221"/>
                  </a:lnTo>
                  <a:lnTo>
                    <a:pt x="5515" y="15785"/>
                  </a:lnTo>
                  <a:lnTo>
                    <a:pt x="13758" y="14183"/>
                  </a:lnTo>
                  <a:lnTo>
                    <a:pt x="13839" y="14169"/>
                  </a:lnTo>
                  <a:lnTo>
                    <a:pt x="13839" y="14085"/>
                  </a:lnTo>
                  <a:cubicBezTo>
                    <a:pt x="13842" y="12050"/>
                    <a:pt x="13846" y="9802"/>
                    <a:pt x="13851" y="7429"/>
                  </a:cubicBezTo>
                  <a:lnTo>
                    <a:pt x="13851" y="7294"/>
                  </a:lnTo>
                  <a:lnTo>
                    <a:pt x="13717" y="7319"/>
                  </a:lnTo>
                  <a:lnTo>
                    <a:pt x="10937" y="7852"/>
                  </a:lnTo>
                  <a:lnTo>
                    <a:pt x="199" y="9927"/>
                  </a:lnTo>
                  <a:lnTo>
                    <a:pt x="199" y="9927"/>
                  </a:lnTo>
                  <a:cubicBezTo>
                    <a:pt x="268" y="6973"/>
                    <a:pt x="324" y="4510"/>
                    <a:pt x="365" y="2759"/>
                  </a:cubicBezTo>
                  <a:cubicBezTo>
                    <a:pt x="380" y="1895"/>
                    <a:pt x="390" y="1210"/>
                    <a:pt x="397" y="721"/>
                  </a:cubicBezTo>
                  <a:cubicBezTo>
                    <a:pt x="399" y="500"/>
                    <a:pt x="399" y="322"/>
                    <a:pt x="399" y="185"/>
                  </a:cubicBezTo>
                  <a:cubicBezTo>
                    <a:pt x="397" y="64"/>
                    <a:pt x="394" y="0"/>
                    <a:pt x="39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44"/>
            <p:cNvSpPr/>
            <p:nvPr/>
          </p:nvSpPr>
          <p:spPr>
            <a:xfrm>
              <a:off x="913825" y="2883875"/>
              <a:ext cx="210650" cy="142150"/>
            </a:xfrm>
            <a:custGeom>
              <a:rect b="b" l="l" r="r" t="t"/>
              <a:pathLst>
                <a:path extrusionOk="0" h="5686" w="8426">
                  <a:moveTo>
                    <a:pt x="571" y="1"/>
                  </a:moveTo>
                  <a:cubicBezTo>
                    <a:pt x="563" y="1"/>
                    <a:pt x="532" y="46"/>
                    <a:pt x="481" y="133"/>
                  </a:cubicBezTo>
                  <a:cubicBezTo>
                    <a:pt x="420" y="223"/>
                    <a:pt x="353" y="362"/>
                    <a:pt x="276" y="550"/>
                  </a:cubicBezTo>
                  <a:cubicBezTo>
                    <a:pt x="128" y="925"/>
                    <a:pt x="0" y="1515"/>
                    <a:pt x="78" y="2242"/>
                  </a:cubicBezTo>
                  <a:cubicBezTo>
                    <a:pt x="163" y="2958"/>
                    <a:pt x="460" y="3823"/>
                    <a:pt x="1137" y="4529"/>
                  </a:cubicBezTo>
                  <a:cubicBezTo>
                    <a:pt x="1796" y="5232"/>
                    <a:pt x="2839" y="5685"/>
                    <a:pt x="3944" y="5685"/>
                  </a:cubicBezTo>
                  <a:cubicBezTo>
                    <a:pt x="3956" y="5685"/>
                    <a:pt x="3969" y="5685"/>
                    <a:pt x="3981" y="5685"/>
                  </a:cubicBezTo>
                  <a:cubicBezTo>
                    <a:pt x="3994" y="5685"/>
                    <a:pt x="4007" y="5685"/>
                    <a:pt x="4019" y="5685"/>
                  </a:cubicBezTo>
                  <a:cubicBezTo>
                    <a:pt x="5125" y="5685"/>
                    <a:pt x="6157" y="5244"/>
                    <a:pt x="6858" y="4598"/>
                  </a:cubicBezTo>
                  <a:cubicBezTo>
                    <a:pt x="7580" y="3961"/>
                    <a:pt x="8040" y="3184"/>
                    <a:pt x="8231" y="2483"/>
                  </a:cubicBezTo>
                  <a:cubicBezTo>
                    <a:pt x="8426" y="1778"/>
                    <a:pt x="8382" y="1173"/>
                    <a:pt x="8304" y="781"/>
                  </a:cubicBezTo>
                  <a:cubicBezTo>
                    <a:pt x="8261" y="582"/>
                    <a:pt x="8220" y="433"/>
                    <a:pt x="8181" y="334"/>
                  </a:cubicBezTo>
                  <a:cubicBezTo>
                    <a:pt x="8146" y="237"/>
                    <a:pt x="8125" y="186"/>
                    <a:pt x="8117" y="186"/>
                  </a:cubicBezTo>
                  <a:cubicBezTo>
                    <a:pt x="8116" y="186"/>
                    <a:pt x="8116" y="186"/>
                    <a:pt x="8116" y="186"/>
                  </a:cubicBezTo>
                  <a:cubicBezTo>
                    <a:pt x="8094" y="192"/>
                    <a:pt x="8165" y="403"/>
                    <a:pt x="8216" y="795"/>
                  </a:cubicBezTo>
                  <a:cubicBezTo>
                    <a:pt x="8289" y="1346"/>
                    <a:pt x="8241" y="1905"/>
                    <a:pt x="8076" y="2437"/>
                  </a:cubicBezTo>
                  <a:cubicBezTo>
                    <a:pt x="7874" y="3105"/>
                    <a:pt x="7422" y="3838"/>
                    <a:pt x="6720" y="4443"/>
                  </a:cubicBezTo>
                  <a:cubicBezTo>
                    <a:pt x="6043" y="5050"/>
                    <a:pt x="5065" y="5461"/>
                    <a:pt x="4013" y="5461"/>
                  </a:cubicBezTo>
                  <a:cubicBezTo>
                    <a:pt x="4002" y="5461"/>
                    <a:pt x="3991" y="5460"/>
                    <a:pt x="3980" y="5460"/>
                  </a:cubicBezTo>
                  <a:cubicBezTo>
                    <a:pt x="3969" y="5460"/>
                    <a:pt x="3958" y="5461"/>
                    <a:pt x="3947" y="5461"/>
                  </a:cubicBezTo>
                  <a:cubicBezTo>
                    <a:pt x="2896" y="5461"/>
                    <a:pt x="1913" y="5038"/>
                    <a:pt x="1284" y="4386"/>
                  </a:cubicBezTo>
                  <a:cubicBezTo>
                    <a:pt x="639" y="3726"/>
                    <a:pt x="337" y="2907"/>
                    <a:pt x="235" y="2221"/>
                  </a:cubicBezTo>
                  <a:cubicBezTo>
                    <a:pt x="140" y="1527"/>
                    <a:pt x="240" y="953"/>
                    <a:pt x="359" y="580"/>
                  </a:cubicBezTo>
                  <a:cubicBezTo>
                    <a:pt x="476" y="204"/>
                    <a:pt x="595" y="13"/>
                    <a:pt x="572" y="1"/>
                  </a:cubicBezTo>
                  <a:cubicBezTo>
                    <a:pt x="571" y="1"/>
                    <a:pt x="571" y="1"/>
                    <a:pt x="57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44"/>
            <p:cNvSpPr/>
            <p:nvPr/>
          </p:nvSpPr>
          <p:spPr>
            <a:xfrm>
              <a:off x="1135000" y="3330225"/>
              <a:ext cx="8125" cy="169700"/>
            </a:xfrm>
            <a:custGeom>
              <a:rect b="b" l="l" r="r" t="t"/>
              <a:pathLst>
                <a:path extrusionOk="0" h="6788" w="325">
                  <a:moveTo>
                    <a:pt x="73" y="1"/>
                  </a:moveTo>
                  <a:cubicBezTo>
                    <a:pt x="73" y="1"/>
                    <a:pt x="72" y="1"/>
                    <a:pt x="72" y="1"/>
                  </a:cubicBezTo>
                  <a:cubicBezTo>
                    <a:pt x="40" y="2"/>
                    <a:pt x="47" y="384"/>
                    <a:pt x="63" y="998"/>
                  </a:cubicBezTo>
                  <a:cubicBezTo>
                    <a:pt x="80" y="1612"/>
                    <a:pt x="100" y="2459"/>
                    <a:pt x="94" y="3394"/>
                  </a:cubicBezTo>
                  <a:cubicBezTo>
                    <a:pt x="88" y="4330"/>
                    <a:pt x="59" y="5177"/>
                    <a:pt x="36" y="5789"/>
                  </a:cubicBezTo>
                  <a:cubicBezTo>
                    <a:pt x="12" y="6403"/>
                    <a:pt x="0" y="6785"/>
                    <a:pt x="33" y="6788"/>
                  </a:cubicBezTo>
                  <a:cubicBezTo>
                    <a:pt x="33" y="6788"/>
                    <a:pt x="33" y="6788"/>
                    <a:pt x="33" y="6788"/>
                  </a:cubicBezTo>
                  <a:cubicBezTo>
                    <a:pt x="63" y="6788"/>
                    <a:pt x="130" y="6412"/>
                    <a:pt x="194" y="5801"/>
                  </a:cubicBezTo>
                  <a:cubicBezTo>
                    <a:pt x="259" y="5187"/>
                    <a:pt x="315" y="4337"/>
                    <a:pt x="320" y="3396"/>
                  </a:cubicBezTo>
                  <a:cubicBezTo>
                    <a:pt x="325" y="2455"/>
                    <a:pt x="279" y="1603"/>
                    <a:pt x="224" y="988"/>
                  </a:cubicBezTo>
                  <a:cubicBezTo>
                    <a:pt x="166" y="376"/>
                    <a:pt x="105" y="1"/>
                    <a:pt x="73" y="1"/>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44"/>
            <p:cNvSpPr/>
            <p:nvPr/>
          </p:nvSpPr>
          <p:spPr>
            <a:xfrm>
              <a:off x="1114500" y="3335450"/>
              <a:ext cx="6600" cy="168600"/>
            </a:xfrm>
            <a:custGeom>
              <a:rect b="b" l="l" r="r" t="t"/>
              <a:pathLst>
                <a:path extrusionOk="0" h="6744" w="264">
                  <a:moveTo>
                    <a:pt x="70" y="0"/>
                  </a:moveTo>
                  <a:cubicBezTo>
                    <a:pt x="70" y="0"/>
                    <a:pt x="70" y="0"/>
                    <a:pt x="70" y="0"/>
                  </a:cubicBezTo>
                  <a:cubicBezTo>
                    <a:pt x="38" y="2"/>
                    <a:pt x="32" y="381"/>
                    <a:pt x="32" y="990"/>
                  </a:cubicBezTo>
                  <a:cubicBezTo>
                    <a:pt x="32" y="1688"/>
                    <a:pt x="33" y="2488"/>
                    <a:pt x="33" y="3372"/>
                  </a:cubicBezTo>
                  <a:cubicBezTo>
                    <a:pt x="24" y="4256"/>
                    <a:pt x="16" y="5056"/>
                    <a:pt x="8" y="5754"/>
                  </a:cubicBezTo>
                  <a:cubicBezTo>
                    <a:pt x="1" y="6363"/>
                    <a:pt x="5" y="6742"/>
                    <a:pt x="36" y="6743"/>
                  </a:cubicBezTo>
                  <a:cubicBezTo>
                    <a:pt x="36" y="6743"/>
                    <a:pt x="36" y="6743"/>
                    <a:pt x="36" y="6743"/>
                  </a:cubicBezTo>
                  <a:cubicBezTo>
                    <a:pt x="67" y="6743"/>
                    <a:pt x="120" y="6368"/>
                    <a:pt x="167" y="5759"/>
                  </a:cubicBezTo>
                  <a:cubicBezTo>
                    <a:pt x="215" y="5151"/>
                    <a:pt x="254" y="4307"/>
                    <a:pt x="259" y="3373"/>
                  </a:cubicBezTo>
                  <a:cubicBezTo>
                    <a:pt x="264" y="2439"/>
                    <a:pt x="231" y="1595"/>
                    <a:pt x="190" y="986"/>
                  </a:cubicBezTo>
                  <a:cubicBezTo>
                    <a:pt x="149" y="376"/>
                    <a:pt x="101" y="0"/>
                    <a:pt x="70"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44"/>
            <p:cNvSpPr/>
            <p:nvPr/>
          </p:nvSpPr>
          <p:spPr>
            <a:xfrm>
              <a:off x="1377600" y="4606025"/>
              <a:ext cx="313050" cy="293950"/>
            </a:xfrm>
            <a:custGeom>
              <a:rect b="b" l="l" r="r" t="t"/>
              <a:pathLst>
                <a:path extrusionOk="0" h="11758" w="12522">
                  <a:moveTo>
                    <a:pt x="6497" y="1"/>
                  </a:moveTo>
                  <a:lnTo>
                    <a:pt x="1" y="167"/>
                  </a:lnTo>
                  <a:lnTo>
                    <a:pt x="1416" y="4227"/>
                  </a:lnTo>
                  <a:cubicBezTo>
                    <a:pt x="1416" y="4227"/>
                    <a:pt x="8545" y="11758"/>
                    <a:pt x="10917" y="11758"/>
                  </a:cubicBezTo>
                  <a:cubicBezTo>
                    <a:pt x="11012" y="11758"/>
                    <a:pt x="11098" y="11746"/>
                    <a:pt x="11177" y="11721"/>
                  </a:cubicBezTo>
                  <a:cubicBezTo>
                    <a:pt x="12522" y="11297"/>
                    <a:pt x="10597" y="9165"/>
                    <a:pt x="7324" y="2717"/>
                  </a:cubicBezTo>
                  <a:lnTo>
                    <a:pt x="6497" y="1"/>
                  </a:lnTo>
                  <a:close/>
                </a:path>
              </a:pathLst>
            </a:custGeom>
            <a:solidFill>
              <a:srgbClr val="E850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44"/>
            <p:cNvSpPr/>
            <p:nvPr/>
          </p:nvSpPr>
          <p:spPr>
            <a:xfrm>
              <a:off x="1395775" y="4661325"/>
              <a:ext cx="290875" cy="237050"/>
            </a:xfrm>
            <a:custGeom>
              <a:rect b="b" l="l" r="r" t="t"/>
              <a:pathLst>
                <a:path extrusionOk="0" h="9482" w="11635">
                  <a:moveTo>
                    <a:pt x="150" y="0"/>
                  </a:moveTo>
                  <a:cubicBezTo>
                    <a:pt x="100" y="0"/>
                    <a:pt x="50" y="2"/>
                    <a:pt x="1" y="7"/>
                  </a:cubicBezTo>
                  <a:lnTo>
                    <a:pt x="541" y="1830"/>
                  </a:lnTo>
                  <a:cubicBezTo>
                    <a:pt x="541" y="1830"/>
                    <a:pt x="5042" y="6279"/>
                    <a:pt x="6345" y="7279"/>
                  </a:cubicBezTo>
                  <a:cubicBezTo>
                    <a:pt x="7549" y="8200"/>
                    <a:pt x="9007" y="9481"/>
                    <a:pt x="10160" y="9481"/>
                  </a:cubicBezTo>
                  <a:cubicBezTo>
                    <a:pt x="10257" y="9481"/>
                    <a:pt x="10352" y="9472"/>
                    <a:pt x="10444" y="9453"/>
                  </a:cubicBezTo>
                  <a:cubicBezTo>
                    <a:pt x="11635" y="9207"/>
                    <a:pt x="10588" y="8120"/>
                    <a:pt x="10588" y="8120"/>
                  </a:cubicBezTo>
                  <a:lnTo>
                    <a:pt x="10588" y="8120"/>
                  </a:lnTo>
                  <a:cubicBezTo>
                    <a:pt x="10588" y="8120"/>
                    <a:pt x="10328" y="8763"/>
                    <a:pt x="9858" y="8763"/>
                  </a:cubicBezTo>
                  <a:cubicBezTo>
                    <a:pt x="9806" y="8763"/>
                    <a:pt x="9752" y="8756"/>
                    <a:pt x="9695" y="8738"/>
                  </a:cubicBezTo>
                  <a:cubicBezTo>
                    <a:pt x="9124" y="8562"/>
                    <a:pt x="8053" y="8111"/>
                    <a:pt x="5591" y="5901"/>
                  </a:cubicBezTo>
                  <a:cubicBezTo>
                    <a:pt x="3130" y="3692"/>
                    <a:pt x="2730" y="3169"/>
                    <a:pt x="2730" y="3169"/>
                  </a:cubicBezTo>
                  <a:cubicBezTo>
                    <a:pt x="2730" y="3169"/>
                    <a:pt x="2849" y="2040"/>
                    <a:pt x="2374" y="1421"/>
                  </a:cubicBezTo>
                  <a:cubicBezTo>
                    <a:pt x="1920" y="835"/>
                    <a:pt x="1077" y="0"/>
                    <a:pt x="1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44"/>
            <p:cNvSpPr/>
            <p:nvPr/>
          </p:nvSpPr>
          <p:spPr>
            <a:xfrm>
              <a:off x="1407150" y="4686975"/>
              <a:ext cx="253475" cy="194250"/>
            </a:xfrm>
            <a:custGeom>
              <a:rect b="b" l="l" r="r" t="t"/>
              <a:pathLst>
                <a:path extrusionOk="0" h="7770" w="10139">
                  <a:moveTo>
                    <a:pt x="4" y="0"/>
                  </a:moveTo>
                  <a:cubicBezTo>
                    <a:pt x="4" y="0"/>
                    <a:pt x="4" y="0"/>
                    <a:pt x="4" y="0"/>
                  </a:cubicBezTo>
                  <a:cubicBezTo>
                    <a:pt x="1" y="5"/>
                    <a:pt x="29" y="42"/>
                    <a:pt x="85" y="111"/>
                  </a:cubicBezTo>
                  <a:lnTo>
                    <a:pt x="334" y="407"/>
                  </a:lnTo>
                  <a:cubicBezTo>
                    <a:pt x="554" y="663"/>
                    <a:pt x="879" y="1025"/>
                    <a:pt x="1290" y="1466"/>
                  </a:cubicBezTo>
                  <a:cubicBezTo>
                    <a:pt x="2366" y="2610"/>
                    <a:pt x="3504" y="3695"/>
                    <a:pt x="4697" y="4717"/>
                  </a:cubicBezTo>
                  <a:cubicBezTo>
                    <a:pt x="6100" y="5906"/>
                    <a:pt x="7413" y="6928"/>
                    <a:pt x="8450" y="7564"/>
                  </a:cubicBezTo>
                  <a:cubicBezTo>
                    <a:pt x="8702" y="7693"/>
                    <a:pt x="8958" y="7770"/>
                    <a:pt x="9191" y="7770"/>
                  </a:cubicBezTo>
                  <a:cubicBezTo>
                    <a:pt x="9209" y="7770"/>
                    <a:pt x="9228" y="7769"/>
                    <a:pt x="9246" y="7768"/>
                  </a:cubicBezTo>
                  <a:cubicBezTo>
                    <a:pt x="9494" y="7755"/>
                    <a:pt x="9697" y="7674"/>
                    <a:pt x="9837" y="7574"/>
                  </a:cubicBezTo>
                  <a:cubicBezTo>
                    <a:pt x="9948" y="7499"/>
                    <a:pt x="10037" y="7398"/>
                    <a:pt x="10096" y="7279"/>
                  </a:cubicBezTo>
                  <a:cubicBezTo>
                    <a:pt x="10118" y="7238"/>
                    <a:pt x="10133" y="7194"/>
                    <a:pt x="10138" y="7148"/>
                  </a:cubicBezTo>
                  <a:cubicBezTo>
                    <a:pt x="10138" y="7148"/>
                    <a:pt x="10138" y="7148"/>
                    <a:pt x="10137" y="7148"/>
                  </a:cubicBezTo>
                  <a:cubicBezTo>
                    <a:pt x="10122" y="7148"/>
                    <a:pt x="10084" y="7356"/>
                    <a:pt x="9811" y="7535"/>
                  </a:cubicBezTo>
                  <a:cubicBezTo>
                    <a:pt x="9673" y="7631"/>
                    <a:pt x="9468" y="7696"/>
                    <a:pt x="9231" y="7696"/>
                  </a:cubicBezTo>
                  <a:cubicBezTo>
                    <a:pt x="9003" y="7696"/>
                    <a:pt x="8745" y="7636"/>
                    <a:pt x="8490" y="7486"/>
                  </a:cubicBezTo>
                  <a:cubicBezTo>
                    <a:pt x="7487" y="6846"/>
                    <a:pt x="6172" y="5806"/>
                    <a:pt x="4776" y="4623"/>
                  </a:cubicBezTo>
                  <a:cubicBezTo>
                    <a:pt x="3381" y="3429"/>
                    <a:pt x="2193" y="2266"/>
                    <a:pt x="1353" y="1406"/>
                  </a:cubicBezTo>
                  <a:lnTo>
                    <a:pt x="371" y="373"/>
                  </a:lnTo>
                  <a:lnTo>
                    <a:pt x="104" y="93"/>
                  </a:lnTo>
                  <a:cubicBezTo>
                    <a:pt x="45" y="32"/>
                    <a:pt x="10" y="0"/>
                    <a:pt x="4"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44"/>
            <p:cNvSpPr/>
            <p:nvPr/>
          </p:nvSpPr>
          <p:spPr>
            <a:xfrm>
              <a:off x="1560525" y="4796300"/>
              <a:ext cx="68800" cy="56100"/>
            </a:xfrm>
            <a:custGeom>
              <a:rect b="b" l="l" r="r" t="t"/>
              <a:pathLst>
                <a:path extrusionOk="0" h="2244" w="2752">
                  <a:moveTo>
                    <a:pt x="2498" y="0"/>
                  </a:moveTo>
                  <a:cubicBezTo>
                    <a:pt x="2411" y="0"/>
                    <a:pt x="2305" y="8"/>
                    <a:pt x="2183" y="30"/>
                  </a:cubicBezTo>
                  <a:cubicBezTo>
                    <a:pt x="1835" y="88"/>
                    <a:pt x="1372" y="276"/>
                    <a:pt x="946" y="605"/>
                  </a:cubicBezTo>
                  <a:cubicBezTo>
                    <a:pt x="515" y="927"/>
                    <a:pt x="224" y="1348"/>
                    <a:pt x="115" y="1686"/>
                  </a:cubicBezTo>
                  <a:cubicBezTo>
                    <a:pt x="1" y="2022"/>
                    <a:pt x="12" y="2244"/>
                    <a:pt x="23" y="2244"/>
                  </a:cubicBezTo>
                  <a:cubicBezTo>
                    <a:pt x="23" y="2244"/>
                    <a:pt x="23" y="2244"/>
                    <a:pt x="23" y="2244"/>
                  </a:cubicBezTo>
                  <a:cubicBezTo>
                    <a:pt x="45" y="2244"/>
                    <a:pt x="68" y="2028"/>
                    <a:pt x="196" y="1717"/>
                  </a:cubicBezTo>
                  <a:cubicBezTo>
                    <a:pt x="322" y="1403"/>
                    <a:pt x="604" y="1015"/>
                    <a:pt x="1023" y="704"/>
                  </a:cubicBezTo>
                  <a:cubicBezTo>
                    <a:pt x="1434" y="385"/>
                    <a:pt x="1871" y="193"/>
                    <a:pt x="2202" y="115"/>
                  </a:cubicBezTo>
                  <a:cubicBezTo>
                    <a:pt x="2532" y="33"/>
                    <a:pt x="2748" y="56"/>
                    <a:pt x="2750" y="34"/>
                  </a:cubicBezTo>
                  <a:cubicBezTo>
                    <a:pt x="2751" y="26"/>
                    <a:pt x="2659" y="0"/>
                    <a:pt x="2498"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44"/>
            <p:cNvSpPr/>
            <p:nvPr/>
          </p:nvSpPr>
          <p:spPr>
            <a:xfrm>
              <a:off x="1395850" y="4662625"/>
              <a:ext cx="71425" cy="99125"/>
            </a:xfrm>
            <a:custGeom>
              <a:rect b="b" l="l" r="r" t="t"/>
              <a:pathLst>
                <a:path extrusionOk="0" h="3965" w="2857">
                  <a:moveTo>
                    <a:pt x="125" y="0"/>
                  </a:moveTo>
                  <a:cubicBezTo>
                    <a:pt x="46" y="0"/>
                    <a:pt x="3" y="6"/>
                    <a:pt x="2" y="11"/>
                  </a:cubicBezTo>
                  <a:cubicBezTo>
                    <a:pt x="1" y="36"/>
                    <a:pt x="313" y="27"/>
                    <a:pt x="769" y="201"/>
                  </a:cubicBezTo>
                  <a:cubicBezTo>
                    <a:pt x="1221" y="367"/>
                    <a:pt x="1805" y="756"/>
                    <a:pt x="2206" y="1381"/>
                  </a:cubicBezTo>
                  <a:cubicBezTo>
                    <a:pt x="2616" y="2005"/>
                    <a:pt x="2745" y="2687"/>
                    <a:pt x="2733" y="3171"/>
                  </a:cubicBezTo>
                  <a:cubicBezTo>
                    <a:pt x="2727" y="3660"/>
                    <a:pt x="2661" y="3961"/>
                    <a:pt x="2683" y="3964"/>
                  </a:cubicBezTo>
                  <a:cubicBezTo>
                    <a:pt x="2683" y="3964"/>
                    <a:pt x="2684" y="3964"/>
                    <a:pt x="2684" y="3964"/>
                  </a:cubicBezTo>
                  <a:cubicBezTo>
                    <a:pt x="2693" y="3964"/>
                    <a:pt x="2715" y="3891"/>
                    <a:pt x="2745" y="3757"/>
                  </a:cubicBezTo>
                  <a:cubicBezTo>
                    <a:pt x="2786" y="3565"/>
                    <a:pt x="2811" y="3369"/>
                    <a:pt x="2820" y="3174"/>
                  </a:cubicBezTo>
                  <a:cubicBezTo>
                    <a:pt x="2857" y="2678"/>
                    <a:pt x="2735" y="1958"/>
                    <a:pt x="2310" y="1314"/>
                  </a:cubicBezTo>
                  <a:cubicBezTo>
                    <a:pt x="1893" y="662"/>
                    <a:pt x="1272" y="270"/>
                    <a:pt x="798" y="118"/>
                  </a:cubicBezTo>
                  <a:cubicBezTo>
                    <a:pt x="611" y="54"/>
                    <a:pt x="416" y="16"/>
                    <a:pt x="219" y="2"/>
                  </a:cubicBezTo>
                  <a:cubicBezTo>
                    <a:pt x="184" y="1"/>
                    <a:pt x="152" y="0"/>
                    <a:pt x="125"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44"/>
            <p:cNvSpPr/>
            <p:nvPr/>
          </p:nvSpPr>
          <p:spPr>
            <a:xfrm>
              <a:off x="1389500" y="4626700"/>
              <a:ext cx="23275" cy="64375"/>
            </a:xfrm>
            <a:custGeom>
              <a:rect b="b" l="l" r="r" t="t"/>
              <a:pathLst>
                <a:path extrusionOk="0" h="2575" w="931">
                  <a:moveTo>
                    <a:pt x="31" y="0"/>
                  </a:moveTo>
                  <a:cubicBezTo>
                    <a:pt x="31" y="0"/>
                    <a:pt x="30" y="0"/>
                    <a:pt x="30" y="0"/>
                  </a:cubicBezTo>
                  <a:cubicBezTo>
                    <a:pt x="1" y="15"/>
                    <a:pt x="215" y="580"/>
                    <a:pt x="416" y="1301"/>
                  </a:cubicBezTo>
                  <a:cubicBezTo>
                    <a:pt x="613" y="2016"/>
                    <a:pt x="861" y="2575"/>
                    <a:pt x="902" y="2575"/>
                  </a:cubicBezTo>
                  <a:cubicBezTo>
                    <a:pt x="902" y="2575"/>
                    <a:pt x="903" y="2575"/>
                    <a:pt x="904" y="2574"/>
                  </a:cubicBezTo>
                  <a:cubicBezTo>
                    <a:pt x="930" y="2561"/>
                    <a:pt x="733" y="1993"/>
                    <a:pt x="535" y="1268"/>
                  </a:cubicBezTo>
                  <a:cubicBezTo>
                    <a:pt x="334" y="550"/>
                    <a:pt x="69" y="0"/>
                    <a:pt x="3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44"/>
            <p:cNvSpPr/>
            <p:nvPr/>
          </p:nvSpPr>
          <p:spPr>
            <a:xfrm>
              <a:off x="1524150" y="4687650"/>
              <a:ext cx="41100" cy="14550"/>
            </a:xfrm>
            <a:custGeom>
              <a:rect b="b" l="l" r="r" t="t"/>
              <a:pathLst>
                <a:path extrusionOk="0" h="582" w="1644">
                  <a:moveTo>
                    <a:pt x="1471" y="1"/>
                  </a:moveTo>
                  <a:cubicBezTo>
                    <a:pt x="1309" y="1"/>
                    <a:pt x="1051" y="29"/>
                    <a:pt x="771" y="125"/>
                  </a:cubicBezTo>
                  <a:cubicBezTo>
                    <a:pt x="303" y="283"/>
                    <a:pt x="1" y="555"/>
                    <a:pt x="21" y="578"/>
                  </a:cubicBezTo>
                  <a:cubicBezTo>
                    <a:pt x="22" y="580"/>
                    <a:pt x="25" y="581"/>
                    <a:pt x="28" y="581"/>
                  </a:cubicBezTo>
                  <a:cubicBezTo>
                    <a:pt x="82" y="581"/>
                    <a:pt x="393" y="383"/>
                    <a:pt x="811" y="242"/>
                  </a:cubicBezTo>
                  <a:cubicBezTo>
                    <a:pt x="1256" y="88"/>
                    <a:pt x="1644" y="63"/>
                    <a:pt x="1642" y="26"/>
                  </a:cubicBezTo>
                  <a:cubicBezTo>
                    <a:pt x="1643" y="13"/>
                    <a:pt x="1579" y="1"/>
                    <a:pt x="147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44"/>
            <p:cNvSpPr/>
            <p:nvPr/>
          </p:nvSpPr>
          <p:spPr>
            <a:xfrm>
              <a:off x="1536225" y="4704750"/>
              <a:ext cx="34400" cy="12775"/>
            </a:xfrm>
            <a:custGeom>
              <a:rect b="b" l="l" r="r" t="t"/>
              <a:pathLst>
                <a:path extrusionOk="0" h="511" w="1376">
                  <a:moveTo>
                    <a:pt x="1140" y="0"/>
                  </a:moveTo>
                  <a:cubicBezTo>
                    <a:pt x="1006" y="0"/>
                    <a:pt x="826" y="21"/>
                    <a:pt x="634" y="88"/>
                  </a:cubicBezTo>
                  <a:cubicBezTo>
                    <a:pt x="234" y="226"/>
                    <a:pt x="1" y="489"/>
                    <a:pt x="26" y="508"/>
                  </a:cubicBezTo>
                  <a:cubicBezTo>
                    <a:pt x="27" y="510"/>
                    <a:pt x="29" y="511"/>
                    <a:pt x="33" y="511"/>
                  </a:cubicBezTo>
                  <a:cubicBezTo>
                    <a:pt x="81" y="511"/>
                    <a:pt x="326" y="323"/>
                    <a:pt x="675" y="204"/>
                  </a:cubicBezTo>
                  <a:cubicBezTo>
                    <a:pt x="1043" y="74"/>
                    <a:pt x="1371" y="76"/>
                    <a:pt x="1372" y="40"/>
                  </a:cubicBezTo>
                  <a:cubicBezTo>
                    <a:pt x="1375" y="24"/>
                    <a:pt x="1284" y="0"/>
                    <a:pt x="1140"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44"/>
            <p:cNvSpPr/>
            <p:nvPr/>
          </p:nvSpPr>
          <p:spPr>
            <a:xfrm>
              <a:off x="1551275" y="4724525"/>
              <a:ext cx="35400" cy="13825"/>
            </a:xfrm>
            <a:custGeom>
              <a:rect b="b" l="l" r="r" t="t"/>
              <a:pathLst>
                <a:path extrusionOk="0" h="553" w="1416">
                  <a:moveTo>
                    <a:pt x="1027" y="1"/>
                  </a:moveTo>
                  <a:cubicBezTo>
                    <a:pt x="911" y="1"/>
                    <a:pt x="776" y="18"/>
                    <a:pt x="634" y="67"/>
                  </a:cubicBezTo>
                  <a:cubicBezTo>
                    <a:pt x="203" y="209"/>
                    <a:pt x="1" y="539"/>
                    <a:pt x="32" y="551"/>
                  </a:cubicBezTo>
                  <a:cubicBezTo>
                    <a:pt x="33" y="552"/>
                    <a:pt x="34" y="553"/>
                    <a:pt x="36" y="553"/>
                  </a:cubicBezTo>
                  <a:cubicBezTo>
                    <a:pt x="78" y="553"/>
                    <a:pt x="301" y="305"/>
                    <a:pt x="672" y="184"/>
                  </a:cubicBezTo>
                  <a:cubicBezTo>
                    <a:pt x="893" y="107"/>
                    <a:pt x="1099" y="98"/>
                    <a:pt x="1236" y="98"/>
                  </a:cubicBezTo>
                  <a:cubicBezTo>
                    <a:pt x="1274" y="98"/>
                    <a:pt x="1307" y="99"/>
                    <a:pt x="1333" y="99"/>
                  </a:cubicBezTo>
                  <a:cubicBezTo>
                    <a:pt x="1377" y="99"/>
                    <a:pt x="1402" y="97"/>
                    <a:pt x="1404" y="87"/>
                  </a:cubicBezTo>
                  <a:cubicBezTo>
                    <a:pt x="1415" y="69"/>
                    <a:pt x="1259" y="1"/>
                    <a:pt x="1027"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44"/>
            <p:cNvSpPr/>
            <p:nvPr/>
          </p:nvSpPr>
          <p:spPr>
            <a:xfrm>
              <a:off x="1486950" y="4644425"/>
              <a:ext cx="65850" cy="38400"/>
            </a:xfrm>
            <a:custGeom>
              <a:rect b="b" l="l" r="r" t="t"/>
              <a:pathLst>
                <a:path extrusionOk="0" h="1536" w="2634">
                  <a:moveTo>
                    <a:pt x="427" y="123"/>
                  </a:moveTo>
                  <a:cubicBezTo>
                    <a:pt x="444" y="123"/>
                    <a:pt x="460" y="124"/>
                    <a:pt x="475" y="127"/>
                  </a:cubicBezTo>
                  <a:cubicBezTo>
                    <a:pt x="643" y="149"/>
                    <a:pt x="788" y="260"/>
                    <a:pt x="925" y="365"/>
                  </a:cubicBezTo>
                  <a:cubicBezTo>
                    <a:pt x="1199" y="575"/>
                    <a:pt x="1436" y="777"/>
                    <a:pt x="1630" y="954"/>
                  </a:cubicBezTo>
                  <a:cubicBezTo>
                    <a:pt x="1824" y="1131"/>
                    <a:pt x="1976" y="1281"/>
                    <a:pt x="2081" y="1384"/>
                  </a:cubicBezTo>
                  <a:lnTo>
                    <a:pt x="2081" y="1384"/>
                  </a:lnTo>
                  <a:cubicBezTo>
                    <a:pt x="1996" y="1364"/>
                    <a:pt x="1904" y="1341"/>
                    <a:pt x="1804" y="1313"/>
                  </a:cubicBezTo>
                  <a:cubicBezTo>
                    <a:pt x="1509" y="1231"/>
                    <a:pt x="1221" y="1127"/>
                    <a:pt x="944" y="1002"/>
                  </a:cubicBezTo>
                  <a:cubicBezTo>
                    <a:pt x="787" y="932"/>
                    <a:pt x="624" y="851"/>
                    <a:pt x="462" y="758"/>
                  </a:cubicBezTo>
                  <a:cubicBezTo>
                    <a:pt x="312" y="670"/>
                    <a:pt x="145" y="535"/>
                    <a:pt x="133" y="374"/>
                  </a:cubicBezTo>
                  <a:cubicBezTo>
                    <a:pt x="121" y="224"/>
                    <a:pt x="279" y="123"/>
                    <a:pt x="427" y="123"/>
                  </a:cubicBezTo>
                  <a:close/>
                  <a:moveTo>
                    <a:pt x="424" y="1"/>
                  </a:moveTo>
                  <a:cubicBezTo>
                    <a:pt x="232" y="1"/>
                    <a:pt x="1" y="137"/>
                    <a:pt x="11" y="379"/>
                  </a:cubicBezTo>
                  <a:cubicBezTo>
                    <a:pt x="41" y="633"/>
                    <a:pt x="242" y="761"/>
                    <a:pt x="402" y="863"/>
                  </a:cubicBezTo>
                  <a:cubicBezTo>
                    <a:pt x="835" y="1103"/>
                    <a:pt x="1301" y="1282"/>
                    <a:pt x="1782" y="1397"/>
                  </a:cubicBezTo>
                  <a:cubicBezTo>
                    <a:pt x="1911" y="1427"/>
                    <a:pt x="2041" y="1452"/>
                    <a:pt x="2171" y="1471"/>
                  </a:cubicBezTo>
                  <a:lnTo>
                    <a:pt x="2171" y="1471"/>
                  </a:lnTo>
                  <a:cubicBezTo>
                    <a:pt x="2215" y="1513"/>
                    <a:pt x="2241" y="1536"/>
                    <a:pt x="2249" y="1536"/>
                  </a:cubicBezTo>
                  <a:cubicBezTo>
                    <a:pt x="2250" y="1536"/>
                    <a:pt x="2250" y="1535"/>
                    <a:pt x="2251" y="1535"/>
                  </a:cubicBezTo>
                  <a:cubicBezTo>
                    <a:pt x="2254" y="1533"/>
                    <a:pt x="2242" y="1513"/>
                    <a:pt x="2216" y="1477"/>
                  </a:cubicBezTo>
                  <a:lnTo>
                    <a:pt x="2216" y="1477"/>
                  </a:lnTo>
                  <a:cubicBezTo>
                    <a:pt x="2277" y="1486"/>
                    <a:pt x="2339" y="1493"/>
                    <a:pt x="2400" y="1498"/>
                  </a:cubicBezTo>
                  <a:cubicBezTo>
                    <a:pt x="2482" y="1506"/>
                    <a:pt x="2544" y="1510"/>
                    <a:pt x="2583" y="1510"/>
                  </a:cubicBezTo>
                  <a:cubicBezTo>
                    <a:pt x="2614" y="1510"/>
                    <a:pt x="2631" y="1507"/>
                    <a:pt x="2631" y="1504"/>
                  </a:cubicBezTo>
                  <a:cubicBezTo>
                    <a:pt x="2633" y="1489"/>
                    <a:pt x="2455" y="1467"/>
                    <a:pt x="2157" y="1401"/>
                  </a:cubicBezTo>
                  <a:lnTo>
                    <a:pt x="2157" y="1401"/>
                  </a:lnTo>
                  <a:cubicBezTo>
                    <a:pt x="2145" y="1385"/>
                    <a:pt x="2131" y="1368"/>
                    <a:pt x="2116" y="1350"/>
                  </a:cubicBezTo>
                  <a:cubicBezTo>
                    <a:pt x="2020" y="1235"/>
                    <a:pt x="1876" y="1077"/>
                    <a:pt x="1690" y="890"/>
                  </a:cubicBezTo>
                  <a:cubicBezTo>
                    <a:pt x="1469" y="673"/>
                    <a:pt x="1237" y="468"/>
                    <a:pt x="994" y="274"/>
                  </a:cubicBezTo>
                  <a:cubicBezTo>
                    <a:pt x="859" y="169"/>
                    <a:pt x="704" y="39"/>
                    <a:pt x="490" y="6"/>
                  </a:cubicBezTo>
                  <a:cubicBezTo>
                    <a:pt x="469" y="3"/>
                    <a:pt x="447" y="1"/>
                    <a:pt x="424"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44"/>
            <p:cNvSpPr/>
            <p:nvPr/>
          </p:nvSpPr>
          <p:spPr>
            <a:xfrm>
              <a:off x="1542400" y="4622475"/>
              <a:ext cx="28075" cy="58325"/>
            </a:xfrm>
            <a:custGeom>
              <a:rect b="b" l="l" r="r" t="t"/>
              <a:pathLst>
                <a:path extrusionOk="0" h="2333" w="1123">
                  <a:moveTo>
                    <a:pt x="756" y="123"/>
                  </a:moveTo>
                  <a:cubicBezTo>
                    <a:pt x="782" y="123"/>
                    <a:pt x="808" y="128"/>
                    <a:pt x="834" y="140"/>
                  </a:cubicBezTo>
                  <a:cubicBezTo>
                    <a:pt x="965" y="196"/>
                    <a:pt x="1005" y="385"/>
                    <a:pt x="1002" y="541"/>
                  </a:cubicBezTo>
                  <a:cubicBezTo>
                    <a:pt x="993" y="701"/>
                    <a:pt x="965" y="860"/>
                    <a:pt x="917" y="1011"/>
                  </a:cubicBezTo>
                  <a:cubicBezTo>
                    <a:pt x="824" y="1306"/>
                    <a:pt x="677" y="1550"/>
                    <a:pt x="542" y="1742"/>
                  </a:cubicBezTo>
                  <a:cubicBezTo>
                    <a:pt x="304" y="2066"/>
                    <a:pt x="103" y="2254"/>
                    <a:pt x="57" y="2313"/>
                  </a:cubicBezTo>
                  <a:lnTo>
                    <a:pt x="57" y="2313"/>
                  </a:lnTo>
                  <a:cubicBezTo>
                    <a:pt x="69" y="2240"/>
                    <a:pt x="71" y="1964"/>
                    <a:pt x="96" y="1560"/>
                  </a:cubicBezTo>
                  <a:cubicBezTo>
                    <a:pt x="113" y="1324"/>
                    <a:pt x="146" y="1042"/>
                    <a:pt x="247" y="749"/>
                  </a:cubicBezTo>
                  <a:cubicBezTo>
                    <a:pt x="298" y="605"/>
                    <a:pt x="364" y="453"/>
                    <a:pt x="458" y="324"/>
                  </a:cubicBezTo>
                  <a:cubicBezTo>
                    <a:pt x="536" y="218"/>
                    <a:pt x="645" y="123"/>
                    <a:pt x="756" y="123"/>
                  </a:cubicBezTo>
                  <a:close/>
                  <a:moveTo>
                    <a:pt x="755" y="0"/>
                  </a:moveTo>
                  <a:cubicBezTo>
                    <a:pt x="580" y="0"/>
                    <a:pt x="439" y="142"/>
                    <a:pt x="362" y="252"/>
                  </a:cubicBezTo>
                  <a:cubicBezTo>
                    <a:pt x="256" y="403"/>
                    <a:pt x="191" y="560"/>
                    <a:pt x="138" y="714"/>
                  </a:cubicBezTo>
                  <a:cubicBezTo>
                    <a:pt x="39" y="1024"/>
                    <a:pt x="15" y="1315"/>
                    <a:pt x="8" y="1556"/>
                  </a:cubicBezTo>
                  <a:cubicBezTo>
                    <a:pt x="0" y="1796"/>
                    <a:pt x="12" y="1992"/>
                    <a:pt x="21" y="2125"/>
                  </a:cubicBezTo>
                  <a:cubicBezTo>
                    <a:pt x="29" y="2250"/>
                    <a:pt x="37" y="2322"/>
                    <a:pt x="47" y="2331"/>
                  </a:cubicBezTo>
                  <a:lnTo>
                    <a:pt x="47" y="2331"/>
                  </a:lnTo>
                  <a:cubicBezTo>
                    <a:pt x="47" y="2332"/>
                    <a:pt x="47" y="2332"/>
                    <a:pt x="47" y="2332"/>
                  </a:cubicBezTo>
                  <a:cubicBezTo>
                    <a:pt x="48" y="2333"/>
                    <a:pt x="48" y="2333"/>
                    <a:pt x="49" y="2333"/>
                  </a:cubicBezTo>
                  <a:cubicBezTo>
                    <a:pt x="61" y="2333"/>
                    <a:pt x="121" y="2292"/>
                    <a:pt x="218" y="2209"/>
                  </a:cubicBezTo>
                  <a:cubicBezTo>
                    <a:pt x="360" y="2083"/>
                    <a:pt x="492" y="1943"/>
                    <a:pt x="611" y="1793"/>
                  </a:cubicBezTo>
                  <a:cubicBezTo>
                    <a:pt x="759" y="1602"/>
                    <a:pt x="921" y="1356"/>
                    <a:pt x="1024" y="1046"/>
                  </a:cubicBezTo>
                  <a:cubicBezTo>
                    <a:pt x="1080" y="884"/>
                    <a:pt x="1112" y="716"/>
                    <a:pt x="1122" y="544"/>
                  </a:cubicBezTo>
                  <a:cubicBezTo>
                    <a:pt x="1122" y="373"/>
                    <a:pt x="1102" y="134"/>
                    <a:pt x="881" y="25"/>
                  </a:cubicBezTo>
                  <a:cubicBezTo>
                    <a:pt x="838" y="8"/>
                    <a:pt x="795" y="0"/>
                    <a:pt x="755"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44"/>
            <p:cNvSpPr/>
            <p:nvPr/>
          </p:nvSpPr>
          <p:spPr>
            <a:xfrm>
              <a:off x="1659125" y="4566050"/>
              <a:ext cx="369925" cy="125950"/>
            </a:xfrm>
            <a:custGeom>
              <a:rect b="b" l="l" r="r" t="t"/>
              <a:pathLst>
                <a:path extrusionOk="0" h="5038" w="14797">
                  <a:moveTo>
                    <a:pt x="7752" y="1"/>
                  </a:moveTo>
                  <a:lnTo>
                    <a:pt x="1" y="143"/>
                  </a:lnTo>
                  <a:lnTo>
                    <a:pt x="26" y="4710"/>
                  </a:lnTo>
                  <a:lnTo>
                    <a:pt x="519" y="4745"/>
                  </a:lnTo>
                  <a:cubicBezTo>
                    <a:pt x="1982" y="4833"/>
                    <a:pt x="6461" y="5038"/>
                    <a:pt x="9718" y="5038"/>
                  </a:cubicBezTo>
                  <a:cubicBezTo>
                    <a:pt x="11344" y="5038"/>
                    <a:pt x="12665" y="4987"/>
                    <a:pt x="13154" y="4845"/>
                  </a:cubicBezTo>
                  <a:cubicBezTo>
                    <a:pt x="14796" y="4368"/>
                    <a:pt x="8046" y="2835"/>
                    <a:pt x="8046" y="2835"/>
                  </a:cubicBezTo>
                  <a:lnTo>
                    <a:pt x="7752" y="1"/>
                  </a:lnTo>
                  <a:close/>
                </a:path>
              </a:pathLst>
            </a:custGeom>
            <a:solidFill>
              <a:srgbClr val="E850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44"/>
            <p:cNvSpPr/>
            <p:nvPr/>
          </p:nvSpPr>
          <p:spPr>
            <a:xfrm>
              <a:off x="1659450" y="4625725"/>
              <a:ext cx="72475" cy="57025"/>
            </a:xfrm>
            <a:custGeom>
              <a:rect b="b" l="l" r="r" t="t"/>
              <a:pathLst>
                <a:path extrusionOk="0" h="2281" w="2899">
                  <a:moveTo>
                    <a:pt x="419" y="1"/>
                  </a:moveTo>
                  <a:cubicBezTo>
                    <a:pt x="290" y="1"/>
                    <a:pt x="151" y="9"/>
                    <a:pt x="1" y="26"/>
                  </a:cubicBezTo>
                  <a:lnTo>
                    <a:pt x="23" y="2213"/>
                  </a:lnTo>
                  <a:lnTo>
                    <a:pt x="2898" y="2280"/>
                  </a:lnTo>
                  <a:cubicBezTo>
                    <a:pt x="2789" y="1628"/>
                    <a:pt x="2475" y="972"/>
                    <a:pt x="1945" y="564"/>
                  </a:cubicBezTo>
                  <a:cubicBezTo>
                    <a:pt x="1501" y="220"/>
                    <a:pt x="1086" y="1"/>
                    <a:pt x="4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44"/>
            <p:cNvSpPr/>
            <p:nvPr/>
          </p:nvSpPr>
          <p:spPr>
            <a:xfrm>
              <a:off x="1659800" y="4658525"/>
              <a:ext cx="342050" cy="33050"/>
            </a:xfrm>
            <a:custGeom>
              <a:rect b="b" l="l" r="r" t="t"/>
              <a:pathLst>
                <a:path extrusionOk="0" h="1322" w="13682">
                  <a:moveTo>
                    <a:pt x="11317" y="0"/>
                  </a:moveTo>
                  <a:cubicBezTo>
                    <a:pt x="10853" y="17"/>
                    <a:pt x="10606" y="999"/>
                    <a:pt x="10606" y="999"/>
                  </a:cubicBezTo>
                  <a:lnTo>
                    <a:pt x="13" y="837"/>
                  </a:lnTo>
                  <a:lnTo>
                    <a:pt x="0" y="1011"/>
                  </a:lnTo>
                  <a:cubicBezTo>
                    <a:pt x="2157" y="1211"/>
                    <a:pt x="5788" y="1321"/>
                    <a:pt x="8725" y="1321"/>
                  </a:cubicBezTo>
                  <a:cubicBezTo>
                    <a:pt x="11240" y="1321"/>
                    <a:pt x="13245" y="1240"/>
                    <a:pt x="13383" y="1065"/>
                  </a:cubicBezTo>
                  <a:cubicBezTo>
                    <a:pt x="13681" y="685"/>
                    <a:pt x="11317" y="0"/>
                    <a:pt x="113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44"/>
            <p:cNvSpPr/>
            <p:nvPr/>
          </p:nvSpPr>
          <p:spPr>
            <a:xfrm>
              <a:off x="1657000" y="4679200"/>
              <a:ext cx="337450" cy="5925"/>
            </a:xfrm>
            <a:custGeom>
              <a:rect b="b" l="l" r="r" t="t"/>
              <a:pathLst>
                <a:path extrusionOk="0" h="237" w="13498">
                  <a:moveTo>
                    <a:pt x="137" y="0"/>
                  </a:moveTo>
                  <a:cubicBezTo>
                    <a:pt x="48" y="0"/>
                    <a:pt x="1" y="2"/>
                    <a:pt x="1" y="5"/>
                  </a:cubicBezTo>
                  <a:cubicBezTo>
                    <a:pt x="1" y="7"/>
                    <a:pt x="48" y="13"/>
                    <a:pt x="137" y="19"/>
                  </a:cubicBezTo>
                  <a:lnTo>
                    <a:pt x="529" y="46"/>
                  </a:lnTo>
                  <a:lnTo>
                    <a:pt x="1976" y="116"/>
                  </a:lnTo>
                  <a:cubicBezTo>
                    <a:pt x="3196" y="169"/>
                    <a:pt x="4883" y="217"/>
                    <a:pt x="6748" y="232"/>
                  </a:cubicBezTo>
                  <a:cubicBezTo>
                    <a:pt x="7136" y="235"/>
                    <a:pt x="7516" y="237"/>
                    <a:pt x="7886" y="237"/>
                  </a:cubicBezTo>
                  <a:cubicBezTo>
                    <a:pt x="9294" y="237"/>
                    <a:pt x="10555" y="216"/>
                    <a:pt x="11521" y="190"/>
                  </a:cubicBezTo>
                  <a:lnTo>
                    <a:pt x="12968" y="141"/>
                  </a:lnTo>
                  <a:lnTo>
                    <a:pt x="13361" y="122"/>
                  </a:lnTo>
                  <a:cubicBezTo>
                    <a:pt x="13451" y="116"/>
                    <a:pt x="13498" y="112"/>
                    <a:pt x="13498" y="107"/>
                  </a:cubicBezTo>
                  <a:cubicBezTo>
                    <a:pt x="13498" y="104"/>
                    <a:pt x="13451" y="103"/>
                    <a:pt x="13360" y="103"/>
                  </a:cubicBezTo>
                  <a:lnTo>
                    <a:pt x="12968" y="104"/>
                  </a:lnTo>
                  <a:lnTo>
                    <a:pt x="11520" y="123"/>
                  </a:lnTo>
                  <a:cubicBezTo>
                    <a:pt x="10676" y="134"/>
                    <a:pt x="9608" y="143"/>
                    <a:pt x="8413" y="143"/>
                  </a:cubicBezTo>
                  <a:cubicBezTo>
                    <a:pt x="7880" y="143"/>
                    <a:pt x="7322" y="141"/>
                    <a:pt x="6748" y="137"/>
                  </a:cubicBezTo>
                  <a:cubicBezTo>
                    <a:pt x="4884" y="123"/>
                    <a:pt x="3199" y="84"/>
                    <a:pt x="1977" y="50"/>
                  </a:cubicBezTo>
                  <a:lnTo>
                    <a:pt x="531" y="9"/>
                  </a:lnTo>
                  <a:lnTo>
                    <a:pt x="137"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44"/>
            <p:cNvSpPr/>
            <p:nvPr/>
          </p:nvSpPr>
          <p:spPr>
            <a:xfrm>
              <a:off x="1923850" y="4656125"/>
              <a:ext cx="20750" cy="30400"/>
            </a:xfrm>
            <a:custGeom>
              <a:rect b="b" l="l" r="r" t="t"/>
              <a:pathLst>
                <a:path extrusionOk="0" h="1216" w="830">
                  <a:moveTo>
                    <a:pt x="808" y="0"/>
                  </a:moveTo>
                  <a:cubicBezTo>
                    <a:pt x="761" y="0"/>
                    <a:pt x="450" y="150"/>
                    <a:pt x="235" y="491"/>
                  </a:cubicBezTo>
                  <a:cubicBezTo>
                    <a:pt x="1" y="854"/>
                    <a:pt x="18" y="1215"/>
                    <a:pt x="41" y="1215"/>
                  </a:cubicBezTo>
                  <a:cubicBezTo>
                    <a:pt x="41" y="1215"/>
                    <a:pt x="41" y="1215"/>
                    <a:pt x="41" y="1215"/>
                  </a:cubicBezTo>
                  <a:cubicBezTo>
                    <a:pt x="42" y="1215"/>
                    <a:pt x="42" y="1215"/>
                    <a:pt x="42" y="1215"/>
                  </a:cubicBezTo>
                  <a:cubicBezTo>
                    <a:pt x="71" y="1215"/>
                    <a:pt x="97" y="880"/>
                    <a:pt x="316" y="541"/>
                  </a:cubicBezTo>
                  <a:cubicBezTo>
                    <a:pt x="530" y="198"/>
                    <a:pt x="830" y="27"/>
                    <a:pt x="814" y="2"/>
                  </a:cubicBezTo>
                  <a:cubicBezTo>
                    <a:pt x="813" y="1"/>
                    <a:pt x="811" y="0"/>
                    <a:pt x="808"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44"/>
            <p:cNvSpPr/>
            <p:nvPr/>
          </p:nvSpPr>
          <p:spPr>
            <a:xfrm>
              <a:off x="1865850" y="4640775"/>
              <a:ext cx="11775" cy="16225"/>
            </a:xfrm>
            <a:custGeom>
              <a:rect b="b" l="l" r="r" t="t"/>
              <a:pathLst>
                <a:path extrusionOk="0" h="649" w="471">
                  <a:moveTo>
                    <a:pt x="443" y="0"/>
                  </a:moveTo>
                  <a:cubicBezTo>
                    <a:pt x="413" y="0"/>
                    <a:pt x="306" y="129"/>
                    <a:pt x="194" y="298"/>
                  </a:cubicBezTo>
                  <a:cubicBezTo>
                    <a:pt x="77" y="477"/>
                    <a:pt x="0" y="634"/>
                    <a:pt x="22" y="647"/>
                  </a:cubicBezTo>
                  <a:cubicBezTo>
                    <a:pt x="23" y="648"/>
                    <a:pt x="24" y="648"/>
                    <a:pt x="26" y="648"/>
                  </a:cubicBezTo>
                  <a:cubicBezTo>
                    <a:pt x="55" y="648"/>
                    <a:pt x="163" y="520"/>
                    <a:pt x="275" y="349"/>
                  </a:cubicBezTo>
                  <a:cubicBezTo>
                    <a:pt x="392" y="172"/>
                    <a:pt x="470" y="16"/>
                    <a:pt x="447" y="1"/>
                  </a:cubicBezTo>
                  <a:cubicBezTo>
                    <a:pt x="445" y="0"/>
                    <a:pt x="444" y="0"/>
                    <a:pt x="443"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44"/>
            <p:cNvSpPr/>
            <p:nvPr/>
          </p:nvSpPr>
          <p:spPr>
            <a:xfrm>
              <a:off x="1849900" y="4637575"/>
              <a:ext cx="13400" cy="11025"/>
            </a:xfrm>
            <a:custGeom>
              <a:rect b="b" l="l" r="r" t="t"/>
              <a:pathLst>
                <a:path extrusionOk="0" h="441" w="536">
                  <a:moveTo>
                    <a:pt x="509" y="0"/>
                  </a:moveTo>
                  <a:cubicBezTo>
                    <a:pt x="475" y="0"/>
                    <a:pt x="360" y="76"/>
                    <a:pt x="236" y="185"/>
                  </a:cubicBezTo>
                  <a:cubicBezTo>
                    <a:pt x="98" y="304"/>
                    <a:pt x="1" y="417"/>
                    <a:pt x="19" y="438"/>
                  </a:cubicBezTo>
                  <a:cubicBezTo>
                    <a:pt x="20" y="439"/>
                    <a:pt x="23" y="440"/>
                    <a:pt x="27" y="440"/>
                  </a:cubicBezTo>
                  <a:cubicBezTo>
                    <a:pt x="62" y="440"/>
                    <a:pt x="176" y="363"/>
                    <a:pt x="300" y="256"/>
                  </a:cubicBezTo>
                  <a:cubicBezTo>
                    <a:pt x="438" y="137"/>
                    <a:pt x="535" y="23"/>
                    <a:pt x="518" y="3"/>
                  </a:cubicBezTo>
                  <a:cubicBezTo>
                    <a:pt x="516" y="1"/>
                    <a:pt x="513" y="0"/>
                    <a:pt x="509"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44"/>
            <p:cNvSpPr/>
            <p:nvPr/>
          </p:nvSpPr>
          <p:spPr>
            <a:xfrm>
              <a:off x="1840300" y="4629025"/>
              <a:ext cx="20825" cy="2400"/>
            </a:xfrm>
            <a:custGeom>
              <a:rect b="b" l="l" r="r" t="t"/>
              <a:pathLst>
                <a:path extrusionOk="0" h="96" w="833">
                  <a:moveTo>
                    <a:pt x="347" y="1"/>
                  </a:moveTo>
                  <a:cubicBezTo>
                    <a:pt x="150" y="1"/>
                    <a:pt x="2" y="17"/>
                    <a:pt x="0" y="41"/>
                  </a:cubicBezTo>
                  <a:cubicBezTo>
                    <a:pt x="0" y="67"/>
                    <a:pt x="185" y="91"/>
                    <a:pt x="416" y="95"/>
                  </a:cubicBezTo>
                  <a:cubicBezTo>
                    <a:pt x="439" y="96"/>
                    <a:pt x="463" y="96"/>
                    <a:pt x="485" y="96"/>
                  </a:cubicBezTo>
                  <a:cubicBezTo>
                    <a:pt x="681" y="96"/>
                    <a:pt x="831" y="79"/>
                    <a:pt x="831" y="56"/>
                  </a:cubicBezTo>
                  <a:cubicBezTo>
                    <a:pt x="833" y="31"/>
                    <a:pt x="646" y="6"/>
                    <a:pt x="417" y="1"/>
                  </a:cubicBezTo>
                  <a:cubicBezTo>
                    <a:pt x="393" y="1"/>
                    <a:pt x="370" y="1"/>
                    <a:pt x="347"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44"/>
            <p:cNvSpPr/>
            <p:nvPr/>
          </p:nvSpPr>
          <p:spPr>
            <a:xfrm>
              <a:off x="1836650" y="4616850"/>
              <a:ext cx="23900" cy="3700"/>
            </a:xfrm>
            <a:custGeom>
              <a:rect b="b" l="l" r="r" t="t"/>
              <a:pathLst>
                <a:path extrusionOk="0" h="148" w="956">
                  <a:moveTo>
                    <a:pt x="42" y="0"/>
                  </a:moveTo>
                  <a:cubicBezTo>
                    <a:pt x="24" y="0"/>
                    <a:pt x="13" y="3"/>
                    <a:pt x="11" y="8"/>
                  </a:cubicBezTo>
                  <a:cubicBezTo>
                    <a:pt x="1" y="32"/>
                    <a:pt x="203" y="123"/>
                    <a:pt x="472" y="143"/>
                  </a:cubicBezTo>
                  <a:cubicBezTo>
                    <a:pt x="513" y="146"/>
                    <a:pt x="552" y="148"/>
                    <a:pt x="590" y="148"/>
                  </a:cubicBezTo>
                  <a:cubicBezTo>
                    <a:pt x="802" y="148"/>
                    <a:pt x="956" y="104"/>
                    <a:pt x="951" y="85"/>
                  </a:cubicBezTo>
                  <a:cubicBezTo>
                    <a:pt x="946" y="60"/>
                    <a:pt x="736" y="71"/>
                    <a:pt x="481" y="49"/>
                  </a:cubicBezTo>
                  <a:cubicBezTo>
                    <a:pt x="280" y="32"/>
                    <a:pt x="110" y="0"/>
                    <a:pt x="42"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44"/>
            <p:cNvSpPr/>
            <p:nvPr/>
          </p:nvSpPr>
          <p:spPr>
            <a:xfrm>
              <a:off x="1873250" y="4622625"/>
              <a:ext cx="37925" cy="20800"/>
            </a:xfrm>
            <a:custGeom>
              <a:rect b="b" l="l" r="r" t="t"/>
              <a:pathLst>
                <a:path extrusionOk="0" h="832" w="1517">
                  <a:moveTo>
                    <a:pt x="1024" y="92"/>
                  </a:moveTo>
                  <a:cubicBezTo>
                    <a:pt x="1144" y="92"/>
                    <a:pt x="1265" y="115"/>
                    <a:pt x="1359" y="175"/>
                  </a:cubicBezTo>
                  <a:cubicBezTo>
                    <a:pt x="1440" y="234"/>
                    <a:pt x="1407" y="328"/>
                    <a:pt x="1316" y="381"/>
                  </a:cubicBezTo>
                  <a:cubicBezTo>
                    <a:pt x="1233" y="432"/>
                    <a:pt x="1124" y="464"/>
                    <a:pt x="1029" y="498"/>
                  </a:cubicBezTo>
                  <a:cubicBezTo>
                    <a:pt x="857" y="555"/>
                    <a:pt x="681" y="598"/>
                    <a:pt x="502" y="629"/>
                  </a:cubicBezTo>
                  <a:cubicBezTo>
                    <a:pt x="350" y="654"/>
                    <a:pt x="226" y="667"/>
                    <a:pt x="139" y="675"/>
                  </a:cubicBezTo>
                  <a:lnTo>
                    <a:pt x="139" y="675"/>
                  </a:lnTo>
                  <a:cubicBezTo>
                    <a:pt x="172" y="601"/>
                    <a:pt x="225" y="506"/>
                    <a:pt x="312" y="406"/>
                  </a:cubicBezTo>
                  <a:cubicBezTo>
                    <a:pt x="430" y="273"/>
                    <a:pt x="581" y="178"/>
                    <a:pt x="751" y="130"/>
                  </a:cubicBezTo>
                  <a:cubicBezTo>
                    <a:pt x="832" y="107"/>
                    <a:pt x="927" y="92"/>
                    <a:pt x="1024" y="92"/>
                  </a:cubicBezTo>
                  <a:close/>
                  <a:moveTo>
                    <a:pt x="1010" y="1"/>
                  </a:moveTo>
                  <a:cubicBezTo>
                    <a:pt x="679" y="1"/>
                    <a:pt x="390" y="187"/>
                    <a:pt x="259" y="363"/>
                  </a:cubicBezTo>
                  <a:cubicBezTo>
                    <a:pt x="184" y="456"/>
                    <a:pt x="128" y="564"/>
                    <a:pt x="95" y="680"/>
                  </a:cubicBezTo>
                  <a:lnTo>
                    <a:pt x="95" y="680"/>
                  </a:lnTo>
                  <a:cubicBezTo>
                    <a:pt x="34" y="685"/>
                    <a:pt x="1" y="689"/>
                    <a:pt x="1" y="695"/>
                  </a:cubicBezTo>
                  <a:cubicBezTo>
                    <a:pt x="1" y="699"/>
                    <a:pt x="31" y="705"/>
                    <a:pt x="87" y="709"/>
                  </a:cubicBezTo>
                  <a:lnTo>
                    <a:pt x="87" y="709"/>
                  </a:lnTo>
                  <a:cubicBezTo>
                    <a:pt x="70" y="786"/>
                    <a:pt x="70" y="830"/>
                    <a:pt x="76" y="831"/>
                  </a:cubicBezTo>
                  <a:cubicBezTo>
                    <a:pt x="76" y="832"/>
                    <a:pt x="76" y="832"/>
                    <a:pt x="76" y="832"/>
                  </a:cubicBezTo>
                  <a:cubicBezTo>
                    <a:pt x="86" y="832"/>
                    <a:pt x="95" y="785"/>
                    <a:pt x="124" y="711"/>
                  </a:cubicBezTo>
                  <a:lnTo>
                    <a:pt x="124" y="711"/>
                  </a:lnTo>
                  <a:cubicBezTo>
                    <a:pt x="148" y="712"/>
                    <a:pt x="175" y="713"/>
                    <a:pt x="205" y="713"/>
                  </a:cubicBezTo>
                  <a:cubicBezTo>
                    <a:pt x="287" y="713"/>
                    <a:pt x="390" y="708"/>
                    <a:pt x="512" y="695"/>
                  </a:cubicBezTo>
                  <a:cubicBezTo>
                    <a:pt x="697" y="674"/>
                    <a:pt x="879" y="636"/>
                    <a:pt x="1057" y="582"/>
                  </a:cubicBezTo>
                  <a:cubicBezTo>
                    <a:pt x="1156" y="547"/>
                    <a:pt x="1262" y="522"/>
                    <a:pt x="1369" y="457"/>
                  </a:cubicBezTo>
                  <a:cubicBezTo>
                    <a:pt x="1419" y="425"/>
                    <a:pt x="1477" y="379"/>
                    <a:pt x="1497" y="303"/>
                  </a:cubicBezTo>
                  <a:cubicBezTo>
                    <a:pt x="1516" y="228"/>
                    <a:pt x="1478" y="143"/>
                    <a:pt x="1421" y="102"/>
                  </a:cubicBezTo>
                  <a:cubicBezTo>
                    <a:pt x="1282" y="30"/>
                    <a:pt x="1143" y="1"/>
                    <a:pt x="101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44"/>
            <p:cNvSpPr/>
            <p:nvPr/>
          </p:nvSpPr>
          <p:spPr>
            <a:xfrm>
              <a:off x="1859650" y="4616300"/>
              <a:ext cx="19025" cy="24375"/>
            </a:xfrm>
            <a:custGeom>
              <a:rect b="b" l="l" r="r" t="t"/>
              <a:pathLst>
                <a:path extrusionOk="0" h="975" w="761">
                  <a:moveTo>
                    <a:pt x="193" y="1"/>
                  </a:moveTo>
                  <a:cubicBezTo>
                    <a:pt x="188" y="1"/>
                    <a:pt x="183" y="1"/>
                    <a:pt x="178" y="1"/>
                  </a:cubicBezTo>
                  <a:cubicBezTo>
                    <a:pt x="59" y="16"/>
                    <a:pt x="0" y="148"/>
                    <a:pt x="19" y="231"/>
                  </a:cubicBezTo>
                  <a:cubicBezTo>
                    <a:pt x="28" y="319"/>
                    <a:pt x="68" y="394"/>
                    <a:pt x="104" y="456"/>
                  </a:cubicBezTo>
                  <a:cubicBezTo>
                    <a:pt x="170" y="568"/>
                    <a:pt x="250" y="669"/>
                    <a:pt x="342" y="760"/>
                  </a:cubicBezTo>
                  <a:cubicBezTo>
                    <a:pt x="492" y="906"/>
                    <a:pt x="612" y="966"/>
                    <a:pt x="631" y="966"/>
                  </a:cubicBezTo>
                  <a:cubicBezTo>
                    <a:pt x="632" y="966"/>
                    <a:pt x="633" y="966"/>
                    <a:pt x="633" y="966"/>
                  </a:cubicBezTo>
                  <a:cubicBezTo>
                    <a:pt x="643" y="954"/>
                    <a:pt x="533" y="874"/>
                    <a:pt x="392" y="714"/>
                  </a:cubicBezTo>
                  <a:cubicBezTo>
                    <a:pt x="311" y="622"/>
                    <a:pt x="241" y="521"/>
                    <a:pt x="181" y="413"/>
                  </a:cubicBezTo>
                  <a:cubicBezTo>
                    <a:pt x="112" y="306"/>
                    <a:pt x="65" y="117"/>
                    <a:pt x="192" y="95"/>
                  </a:cubicBezTo>
                  <a:cubicBezTo>
                    <a:pt x="198" y="94"/>
                    <a:pt x="204" y="94"/>
                    <a:pt x="209" y="94"/>
                  </a:cubicBezTo>
                  <a:cubicBezTo>
                    <a:pt x="333" y="94"/>
                    <a:pt x="453" y="214"/>
                    <a:pt x="529" y="309"/>
                  </a:cubicBezTo>
                  <a:cubicBezTo>
                    <a:pt x="599" y="406"/>
                    <a:pt x="648" y="518"/>
                    <a:pt x="671" y="635"/>
                  </a:cubicBezTo>
                  <a:cubicBezTo>
                    <a:pt x="709" y="841"/>
                    <a:pt x="661" y="970"/>
                    <a:pt x="677" y="974"/>
                  </a:cubicBezTo>
                  <a:cubicBezTo>
                    <a:pt x="677" y="974"/>
                    <a:pt x="677" y="974"/>
                    <a:pt x="677" y="974"/>
                  </a:cubicBezTo>
                  <a:cubicBezTo>
                    <a:pt x="687" y="974"/>
                    <a:pt x="760" y="849"/>
                    <a:pt x="739" y="626"/>
                  </a:cubicBezTo>
                  <a:cubicBezTo>
                    <a:pt x="724" y="494"/>
                    <a:pt x="677" y="369"/>
                    <a:pt x="602" y="259"/>
                  </a:cubicBezTo>
                  <a:cubicBezTo>
                    <a:pt x="515" y="150"/>
                    <a:pt x="402" y="1"/>
                    <a:pt x="193"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44"/>
            <p:cNvSpPr/>
            <p:nvPr/>
          </p:nvSpPr>
          <p:spPr>
            <a:xfrm>
              <a:off x="1661400" y="4624775"/>
              <a:ext cx="70450" cy="56875"/>
            </a:xfrm>
            <a:custGeom>
              <a:rect b="b" l="l" r="r" t="t"/>
              <a:pathLst>
                <a:path extrusionOk="0" h="2275" w="2818">
                  <a:moveTo>
                    <a:pt x="413" y="0"/>
                  </a:moveTo>
                  <a:cubicBezTo>
                    <a:pt x="328" y="0"/>
                    <a:pt x="243" y="5"/>
                    <a:pt x="158" y="16"/>
                  </a:cubicBezTo>
                  <a:cubicBezTo>
                    <a:pt x="57" y="30"/>
                    <a:pt x="1" y="44"/>
                    <a:pt x="2" y="49"/>
                  </a:cubicBezTo>
                  <a:cubicBezTo>
                    <a:pt x="3" y="54"/>
                    <a:pt x="15" y="55"/>
                    <a:pt x="39" y="55"/>
                  </a:cubicBezTo>
                  <a:cubicBezTo>
                    <a:pt x="75" y="55"/>
                    <a:pt x="136" y="52"/>
                    <a:pt x="220" y="52"/>
                  </a:cubicBezTo>
                  <a:cubicBezTo>
                    <a:pt x="316" y="52"/>
                    <a:pt x="442" y="56"/>
                    <a:pt x="590" y="74"/>
                  </a:cubicBezTo>
                  <a:cubicBezTo>
                    <a:pt x="945" y="116"/>
                    <a:pt x="1440" y="262"/>
                    <a:pt x="1867" y="602"/>
                  </a:cubicBezTo>
                  <a:cubicBezTo>
                    <a:pt x="2230" y="892"/>
                    <a:pt x="2504" y="1278"/>
                    <a:pt x="2661" y="1716"/>
                  </a:cubicBezTo>
                  <a:cubicBezTo>
                    <a:pt x="2780" y="2050"/>
                    <a:pt x="2789" y="2274"/>
                    <a:pt x="2808" y="2274"/>
                  </a:cubicBezTo>
                  <a:cubicBezTo>
                    <a:pt x="2808" y="2274"/>
                    <a:pt x="2808" y="2274"/>
                    <a:pt x="2808" y="2274"/>
                  </a:cubicBezTo>
                  <a:cubicBezTo>
                    <a:pt x="2814" y="2274"/>
                    <a:pt x="2817" y="2217"/>
                    <a:pt x="2810" y="2117"/>
                  </a:cubicBezTo>
                  <a:cubicBezTo>
                    <a:pt x="2797" y="1973"/>
                    <a:pt x="2769" y="1832"/>
                    <a:pt x="2726" y="1696"/>
                  </a:cubicBezTo>
                  <a:cubicBezTo>
                    <a:pt x="2623" y="1349"/>
                    <a:pt x="2374" y="882"/>
                    <a:pt x="1927" y="528"/>
                  </a:cubicBezTo>
                  <a:cubicBezTo>
                    <a:pt x="1544" y="227"/>
                    <a:pt x="1082" y="47"/>
                    <a:pt x="595" y="8"/>
                  </a:cubicBezTo>
                  <a:cubicBezTo>
                    <a:pt x="535" y="3"/>
                    <a:pt x="474" y="0"/>
                    <a:pt x="413"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44"/>
            <p:cNvSpPr/>
            <p:nvPr/>
          </p:nvSpPr>
          <p:spPr>
            <a:xfrm>
              <a:off x="1756950" y="4663675"/>
              <a:ext cx="58300" cy="3300"/>
            </a:xfrm>
            <a:custGeom>
              <a:rect b="b" l="l" r="r" t="t"/>
              <a:pathLst>
                <a:path extrusionOk="0" h="132" w="2332">
                  <a:moveTo>
                    <a:pt x="84" y="0"/>
                  </a:moveTo>
                  <a:cubicBezTo>
                    <a:pt x="33" y="0"/>
                    <a:pt x="5" y="3"/>
                    <a:pt x="4" y="9"/>
                  </a:cubicBezTo>
                  <a:cubicBezTo>
                    <a:pt x="1" y="34"/>
                    <a:pt x="518" y="120"/>
                    <a:pt x="1164" y="131"/>
                  </a:cubicBezTo>
                  <a:cubicBezTo>
                    <a:pt x="1203" y="131"/>
                    <a:pt x="1242" y="131"/>
                    <a:pt x="1280" y="131"/>
                  </a:cubicBezTo>
                  <a:cubicBezTo>
                    <a:pt x="1873" y="131"/>
                    <a:pt x="2331" y="70"/>
                    <a:pt x="2328" y="47"/>
                  </a:cubicBezTo>
                  <a:cubicBezTo>
                    <a:pt x="2327" y="37"/>
                    <a:pt x="2259" y="34"/>
                    <a:pt x="2141" y="34"/>
                  </a:cubicBezTo>
                  <a:cubicBezTo>
                    <a:pt x="1996" y="34"/>
                    <a:pt x="1778" y="38"/>
                    <a:pt x="1520" y="38"/>
                  </a:cubicBezTo>
                  <a:cubicBezTo>
                    <a:pt x="1408" y="38"/>
                    <a:pt x="1289" y="38"/>
                    <a:pt x="1165" y="35"/>
                  </a:cubicBezTo>
                  <a:cubicBezTo>
                    <a:pt x="673" y="27"/>
                    <a:pt x="253" y="0"/>
                    <a:pt x="84"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44"/>
            <p:cNvSpPr/>
            <p:nvPr/>
          </p:nvSpPr>
          <p:spPr>
            <a:xfrm>
              <a:off x="1717575" y="4663475"/>
              <a:ext cx="6625" cy="11250"/>
            </a:xfrm>
            <a:custGeom>
              <a:rect b="b" l="l" r="r" t="t"/>
              <a:pathLst>
                <a:path extrusionOk="0" h="450" w="265">
                  <a:moveTo>
                    <a:pt x="28" y="1"/>
                  </a:moveTo>
                  <a:cubicBezTo>
                    <a:pt x="25" y="1"/>
                    <a:pt x="23" y="2"/>
                    <a:pt x="21" y="4"/>
                  </a:cubicBezTo>
                  <a:cubicBezTo>
                    <a:pt x="0" y="23"/>
                    <a:pt x="62" y="112"/>
                    <a:pt x="113" y="230"/>
                  </a:cubicBezTo>
                  <a:cubicBezTo>
                    <a:pt x="166" y="347"/>
                    <a:pt x="194" y="450"/>
                    <a:pt x="222" y="450"/>
                  </a:cubicBezTo>
                  <a:cubicBezTo>
                    <a:pt x="250" y="450"/>
                    <a:pt x="265" y="327"/>
                    <a:pt x="203" y="193"/>
                  </a:cubicBezTo>
                  <a:cubicBezTo>
                    <a:pt x="148" y="71"/>
                    <a:pt x="58" y="1"/>
                    <a:pt x="28"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44"/>
            <p:cNvSpPr/>
            <p:nvPr/>
          </p:nvSpPr>
          <p:spPr>
            <a:xfrm>
              <a:off x="1703025" y="4645475"/>
              <a:ext cx="8450" cy="7650"/>
            </a:xfrm>
            <a:custGeom>
              <a:rect b="b" l="l" r="r" t="t"/>
              <a:pathLst>
                <a:path extrusionOk="0" h="306" w="338">
                  <a:moveTo>
                    <a:pt x="31" y="0"/>
                  </a:moveTo>
                  <a:cubicBezTo>
                    <a:pt x="27" y="0"/>
                    <a:pt x="23" y="1"/>
                    <a:pt x="20" y="4"/>
                  </a:cubicBezTo>
                  <a:cubicBezTo>
                    <a:pt x="1" y="22"/>
                    <a:pt x="52" y="104"/>
                    <a:pt x="133" y="186"/>
                  </a:cubicBezTo>
                  <a:cubicBezTo>
                    <a:pt x="204" y="258"/>
                    <a:pt x="275" y="306"/>
                    <a:pt x="305" y="306"/>
                  </a:cubicBezTo>
                  <a:cubicBezTo>
                    <a:pt x="310" y="306"/>
                    <a:pt x="314" y="305"/>
                    <a:pt x="317" y="302"/>
                  </a:cubicBezTo>
                  <a:cubicBezTo>
                    <a:pt x="337" y="283"/>
                    <a:pt x="284" y="202"/>
                    <a:pt x="204" y="120"/>
                  </a:cubicBezTo>
                  <a:cubicBezTo>
                    <a:pt x="133" y="49"/>
                    <a:pt x="62" y="0"/>
                    <a:pt x="3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44"/>
            <p:cNvSpPr/>
            <p:nvPr/>
          </p:nvSpPr>
          <p:spPr>
            <a:xfrm>
              <a:off x="1682425" y="4636150"/>
              <a:ext cx="11900" cy="5000"/>
            </a:xfrm>
            <a:custGeom>
              <a:rect b="b" l="l" r="r" t="t"/>
              <a:pathLst>
                <a:path extrusionOk="0" h="200" w="476">
                  <a:moveTo>
                    <a:pt x="136" y="0"/>
                  </a:moveTo>
                  <a:cubicBezTo>
                    <a:pt x="55" y="0"/>
                    <a:pt x="1" y="27"/>
                    <a:pt x="6" y="44"/>
                  </a:cubicBezTo>
                  <a:cubicBezTo>
                    <a:pt x="11" y="70"/>
                    <a:pt x="117" y="70"/>
                    <a:pt x="233" y="111"/>
                  </a:cubicBezTo>
                  <a:cubicBezTo>
                    <a:pt x="335" y="148"/>
                    <a:pt x="412" y="200"/>
                    <a:pt x="444" y="200"/>
                  </a:cubicBezTo>
                  <a:cubicBezTo>
                    <a:pt x="449" y="200"/>
                    <a:pt x="452" y="199"/>
                    <a:pt x="455" y="197"/>
                  </a:cubicBezTo>
                  <a:cubicBezTo>
                    <a:pt x="475" y="182"/>
                    <a:pt x="409" y="70"/>
                    <a:pt x="264" y="22"/>
                  </a:cubicBezTo>
                  <a:cubicBezTo>
                    <a:pt x="218" y="6"/>
                    <a:pt x="174" y="0"/>
                    <a:pt x="136"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44"/>
            <p:cNvSpPr/>
            <p:nvPr/>
          </p:nvSpPr>
          <p:spPr>
            <a:xfrm>
              <a:off x="1667350" y="4632825"/>
              <a:ext cx="6500" cy="3200"/>
            </a:xfrm>
            <a:custGeom>
              <a:rect b="b" l="l" r="r" t="t"/>
              <a:pathLst>
                <a:path extrusionOk="0" h="128" w="260">
                  <a:moveTo>
                    <a:pt x="56" y="0"/>
                  </a:moveTo>
                  <a:cubicBezTo>
                    <a:pt x="33" y="0"/>
                    <a:pt x="16" y="6"/>
                    <a:pt x="11" y="18"/>
                  </a:cubicBezTo>
                  <a:cubicBezTo>
                    <a:pt x="1" y="42"/>
                    <a:pt x="46" y="83"/>
                    <a:pt x="112" y="108"/>
                  </a:cubicBezTo>
                  <a:cubicBezTo>
                    <a:pt x="146" y="121"/>
                    <a:pt x="179" y="128"/>
                    <a:pt x="204" y="128"/>
                  </a:cubicBezTo>
                  <a:cubicBezTo>
                    <a:pt x="228" y="128"/>
                    <a:pt x="245" y="122"/>
                    <a:pt x="249" y="111"/>
                  </a:cubicBezTo>
                  <a:cubicBezTo>
                    <a:pt x="259" y="86"/>
                    <a:pt x="214" y="46"/>
                    <a:pt x="148" y="20"/>
                  </a:cubicBezTo>
                  <a:cubicBezTo>
                    <a:pt x="114" y="7"/>
                    <a:pt x="81" y="0"/>
                    <a:pt x="56"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44"/>
            <p:cNvSpPr/>
            <p:nvPr/>
          </p:nvSpPr>
          <p:spPr>
            <a:xfrm>
              <a:off x="1659175" y="4566050"/>
              <a:ext cx="198175" cy="42175"/>
            </a:xfrm>
            <a:custGeom>
              <a:rect b="b" l="l" r="r" t="t"/>
              <a:pathLst>
                <a:path extrusionOk="0" h="1687" w="7927">
                  <a:moveTo>
                    <a:pt x="7752" y="1"/>
                  </a:moveTo>
                  <a:lnTo>
                    <a:pt x="0" y="143"/>
                  </a:lnTo>
                  <a:lnTo>
                    <a:pt x="9" y="1663"/>
                  </a:lnTo>
                  <a:lnTo>
                    <a:pt x="7927" y="1686"/>
                  </a:lnTo>
                  <a:lnTo>
                    <a:pt x="7752"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44"/>
            <p:cNvSpPr/>
            <p:nvPr/>
          </p:nvSpPr>
          <p:spPr>
            <a:xfrm>
              <a:off x="1218775" y="3651825"/>
              <a:ext cx="653275" cy="932325"/>
            </a:xfrm>
            <a:custGeom>
              <a:rect b="b" l="l" r="r" t="t"/>
              <a:pathLst>
                <a:path extrusionOk="0" h="37293" w="26131">
                  <a:moveTo>
                    <a:pt x="18616" y="1"/>
                  </a:moveTo>
                  <a:cubicBezTo>
                    <a:pt x="18358" y="1"/>
                    <a:pt x="18098" y="14"/>
                    <a:pt x="17835" y="41"/>
                  </a:cubicBezTo>
                  <a:cubicBezTo>
                    <a:pt x="10167" y="834"/>
                    <a:pt x="0" y="1876"/>
                    <a:pt x="0" y="1876"/>
                  </a:cubicBezTo>
                  <a:lnTo>
                    <a:pt x="1386" y="14359"/>
                  </a:lnTo>
                  <a:cubicBezTo>
                    <a:pt x="1386" y="14359"/>
                    <a:pt x="15181" y="10714"/>
                    <a:pt x="16162" y="10714"/>
                  </a:cubicBezTo>
                  <a:cubicBezTo>
                    <a:pt x="16202" y="10714"/>
                    <a:pt x="16221" y="10720"/>
                    <a:pt x="16217" y="10732"/>
                  </a:cubicBezTo>
                  <a:cubicBezTo>
                    <a:pt x="16111" y="11052"/>
                    <a:pt x="16908" y="37292"/>
                    <a:pt x="16908" y="37292"/>
                  </a:cubicBezTo>
                  <a:lnTo>
                    <a:pt x="25904" y="37292"/>
                  </a:lnTo>
                  <a:lnTo>
                    <a:pt x="26073" y="7575"/>
                  </a:lnTo>
                  <a:cubicBezTo>
                    <a:pt x="26131" y="3368"/>
                    <a:pt x="22724" y="1"/>
                    <a:pt x="1861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44"/>
            <p:cNvSpPr/>
            <p:nvPr/>
          </p:nvSpPr>
          <p:spPr>
            <a:xfrm>
              <a:off x="759975" y="3598400"/>
              <a:ext cx="848850" cy="1071125"/>
            </a:xfrm>
            <a:custGeom>
              <a:rect b="b" l="l" r="r" t="t"/>
              <a:pathLst>
                <a:path extrusionOk="0" h="42845" w="33954">
                  <a:moveTo>
                    <a:pt x="15404" y="1"/>
                  </a:moveTo>
                  <a:cubicBezTo>
                    <a:pt x="14549" y="1"/>
                    <a:pt x="13680" y="139"/>
                    <a:pt x="12825" y="432"/>
                  </a:cubicBezTo>
                  <a:cubicBezTo>
                    <a:pt x="12677" y="483"/>
                    <a:pt x="12526" y="539"/>
                    <a:pt x="12376" y="599"/>
                  </a:cubicBezTo>
                  <a:cubicBezTo>
                    <a:pt x="7576" y="2520"/>
                    <a:pt x="0" y="7214"/>
                    <a:pt x="0" y="7214"/>
                  </a:cubicBezTo>
                  <a:lnTo>
                    <a:pt x="0" y="11085"/>
                  </a:lnTo>
                  <a:cubicBezTo>
                    <a:pt x="0" y="13719"/>
                    <a:pt x="3002" y="16514"/>
                    <a:pt x="5637" y="16514"/>
                  </a:cubicBezTo>
                  <a:lnTo>
                    <a:pt x="7674" y="16514"/>
                  </a:lnTo>
                  <a:cubicBezTo>
                    <a:pt x="9281" y="16514"/>
                    <a:pt x="11796" y="15345"/>
                    <a:pt x="13091" y="14398"/>
                  </a:cubicBezTo>
                  <a:lnTo>
                    <a:pt x="13871" y="13829"/>
                  </a:lnTo>
                  <a:lnTo>
                    <a:pt x="23236" y="42844"/>
                  </a:lnTo>
                  <a:cubicBezTo>
                    <a:pt x="23236" y="42844"/>
                    <a:pt x="33954" y="40924"/>
                    <a:pt x="33954" y="40586"/>
                  </a:cubicBezTo>
                  <a:cubicBezTo>
                    <a:pt x="33954" y="40248"/>
                    <a:pt x="26695" y="16821"/>
                    <a:pt x="23345" y="5946"/>
                  </a:cubicBezTo>
                  <a:cubicBezTo>
                    <a:pt x="22242" y="2371"/>
                    <a:pt x="18943" y="1"/>
                    <a:pt x="1540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44"/>
            <p:cNvSpPr/>
            <p:nvPr/>
          </p:nvSpPr>
          <p:spPr>
            <a:xfrm>
              <a:off x="1218700" y="3612400"/>
              <a:ext cx="390250" cy="1000675"/>
            </a:xfrm>
            <a:custGeom>
              <a:rect b="b" l="l" r="r" t="t"/>
              <a:pathLst>
                <a:path extrusionOk="0" h="40027" w="15610">
                  <a:moveTo>
                    <a:pt x="4" y="1"/>
                  </a:moveTo>
                  <a:cubicBezTo>
                    <a:pt x="4" y="1"/>
                    <a:pt x="3" y="1"/>
                    <a:pt x="3" y="1"/>
                  </a:cubicBezTo>
                  <a:cubicBezTo>
                    <a:pt x="0" y="4"/>
                    <a:pt x="31" y="28"/>
                    <a:pt x="94" y="67"/>
                  </a:cubicBezTo>
                  <a:cubicBezTo>
                    <a:pt x="169" y="114"/>
                    <a:pt x="262" y="172"/>
                    <a:pt x="376" y="244"/>
                  </a:cubicBezTo>
                  <a:cubicBezTo>
                    <a:pt x="626" y="395"/>
                    <a:pt x="991" y="621"/>
                    <a:pt x="1451" y="931"/>
                  </a:cubicBezTo>
                  <a:cubicBezTo>
                    <a:pt x="2010" y="1299"/>
                    <a:pt x="2540" y="1712"/>
                    <a:pt x="3035" y="2164"/>
                  </a:cubicBezTo>
                  <a:cubicBezTo>
                    <a:pt x="3604" y="2697"/>
                    <a:pt x="4181" y="3395"/>
                    <a:pt x="4548" y="4307"/>
                  </a:cubicBezTo>
                  <a:cubicBezTo>
                    <a:pt x="4739" y="4759"/>
                    <a:pt x="4881" y="5255"/>
                    <a:pt x="5035" y="5775"/>
                  </a:cubicBezTo>
                  <a:lnTo>
                    <a:pt x="5517" y="7392"/>
                  </a:lnTo>
                  <a:cubicBezTo>
                    <a:pt x="5850" y="8509"/>
                    <a:pt x="6204" y="9703"/>
                    <a:pt x="6579" y="10958"/>
                  </a:cubicBezTo>
                  <a:cubicBezTo>
                    <a:pt x="7330" y="13472"/>
                    <a:pt x="8156" y="16231"/>
                    <a:pt x="9023" y="19130"/>
                  </a:cubicBezTo>
                  <a:cubicBezTo>
                    <a:pt x="10768" y="24922"/>
                    <a:pt x="12368" y="30160"/>
                    <a:pt x="13564" y="33941"/>
                  </a:cubicBezTo>
                  <a:cubicBezTo>
                    <a:pt x="14163" y="35831"/>
                    <a:pt x="14655" y="37358"/>
                    <a:pt x="15014" y="38408"/>
                  </a:cubicBezTo>
                  <a:cubicBezTo>
                    <a:pt x="15189" y="38934"/>
                    <a:pt x="15337" y="39339"/>
                    <a:pt x="15439" y="39612"/>
                  </a:cubicBezTo>
                  <a:lnTo>
                    <a:pt x="15558" y="39922"/>
                  </a:lnTo>
                  <a:cubicBezTo>
                    <a:pt x="15585" y="39991"/>
                    <a:pt x="15601" y="40026"/>
                    <a:pt x="15604" y="40026"/>
                  </a:cubicBezTo>
                  <a:cubicBezTo>
                    <a:pt x="15604" y="40026"/>
                    <a:pt x="15605" y="40026"/>
                    <a:pt x="15605" y="40026"/>
                  </a:cubicBezTo>
                  <a:cubicBezTo>
                    <a:pt x="15609" y="40025"/>
                    <a:pt x="15600" y="39986"/>
                    <a:pt x="15580" y="39916"/>
                  </a:cubicBezTo>
                  <a:lnTo>
                    <a:pt x="15481" y="39597"/>
                  </a:lnTo>
                  <a:lnTo>
                    <a:pt x="15098" y="38382"/>
                  </a:lnTo>
                  <a:cubicBezTo>
                    <a:pt x="14766" y="37304"/>
                    <a:pt x="14295" y="35775"/>
                    <a:pt x="13716" y="33894"/>
                  </a:cubicBezTo>
                  <a:lnTo>
                    <a:pt x="9239" y="19064"/>
                  </a:lnTo>
                  <a:cubicBezTo>
                    <a:pt x="8366" y="16167"/>
                    <a:pt x="7534" y="13409"/>
                    <a:pt x="6777" y="10898"/>
                  </a:cubicBezTo>
                  <a:lnTo>
                    <a:pt x="5696" y="7337"/>
                  </a:lnTo>
                  <a:cubicBezTo>
                    <a:pt x="5526" y="6779"/>
                    <a:pt x="5361" y="6239"/>
                    <a:pt x="5203" y="5724"/>
                  </a:cubicBezTo>
                  <a:cubicBezTo>
                    <a:pt x="5044" y="5208"/>
                    <a:pt x="4894" y="4706"/>
                    <a:pt x="4696" y="4245"/>
                  </a:cubicBezTo>
                  <a:cubicBezTo>
                    <a:pt x="4310" y="3312"/>
                    <a:pt x="3706" y="2602"/>
                    <a:pt x="3122" y="2072"/>
                  </a:cubicBezTo>
                  <a:cubicBezTo>
                    <a:pt x="2615" y="1622"/>
                    <a:pt x="2074" y="1216"/>
                    <a:pt x="1499" y="857"/>
                  </a:cubicBezTo>
                  <a:cubicBezTo>
                    <a:pt x="1031" y="558"/>
                    <a:pt x="657" y="343"/>
                    <a:pt x="400" y="204"/>
                  </a:cubicBezTo>
                  <a:lnTo>
                    <a:pt x="106" y="48"/>
                  </a:lnTo>
                  <a:cubicBezTo>
                    <a:pt x="45" y="16"/>
                    <a:pt x="11" y="1"/>
                    <a:pt x="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44"/>
            <p:cNvSpPr/>
            <p:nvPr/>
          </p:nvSpPr>
          <p:spPr>
            <a:xfrm>
              <a:off x="1624800" y="3826475"/>
              <a:ext cx="41925" cy="94325"/>
            </a:xfrm>
            <a:custGeom>
              <a:rect b="b" l="l" r="r" t="t"/>
              <a:pathLst>
                <a:path extrusionOk="0" h="3773" w="1677">
                  <a:moveTo>
                    <a:pt x="1618" y="0"/>
                  </a:moveTo>
                  <a:cubicBezTo>
                    <a:pt x="1549" y="0"/>
                    <a:pt x="961" y="718"/>
                    <a:pt x="532" y="1761"/>
                  </a:cubicBezTo>
                  <a:cubicBezTo>
                    <a:pt x="86" y="2827"/>
                    <a:pt x="1" y="3768"/>
                    <a:pt x="58" y="3773"/>
                  </a:cubicBezTo>
                  <a:cubicBezTo>
                    <a:pt x="59" y="3773"/>
                    <a:pt x="59" y="3773"/>
                    <a:pt x="59" y="3773"/>
                  </a:cubicBezTo>
                  <a:cubicBezTo>
                    <a:pt x="127" y="3773"/>
                    <a:pt x="309" y="2876"/>
                    <a:pt x="741" y="1846"/>
                  </a:cubicBezTo>
                  <a:cubicBezTo>
                    <a:pt x="1167" y="806"/>
                    <a:pt x="1676" y="40"/>
                    <a:pt x="1622" y="2"/>
                  </a:cubicBezTo>
                  <a:cubicBezTo>
                    <a:pt x="1621" y="1"/>
                    <a:pt x="1619" y="0"/>
                    <a:pt x="161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44"/>
            <p:cNvSpPr/>
            <p:nvPr/>
          </p:nvSpPr>
          <p:spPr>
            <a:xfrm>
              <a:off x="1633800" y="3856500"/>
              <a:ext cx="75175" cy="57800"/>
            </a:xfrm>
            <a:custGeom>
              <a:rect b="b" l="l" r="r" t="t"/>
              <a:pathLst>
                <a:path extrusionOk="0" h="2312" w="3007">
                  <a:moveTo>
                    <a:pt x="2958" y="1"/>
                  </a:moveTo>
                  <a:cubicBezTo>
                    <a:pt x="2819" y="1"/>
                    <a:pt x="2053" y="265"/>
                    <a:pt x="1288" y="870"/>
                  </a:cubicBezTo>
                  <a:cubicBezTo>
                    <a:pt x="447" y="1526"/>
                    <a:pt x="1" y="2282"/>
                    <a:pt x="51" y="2310"/>
                  </a:cubicBezTo>
                  <a:cubicBezTo>
                    <a:pt x="52" y="2311"/>
                    <a:pt x="54" y="2312"/>
                    <a:pt x="56" y="2312"/>
                  </a:cubicBezTo>
                  <a:cubicBezTo>
                    <a:pt x="134" y="2312"/>
                    <a:pt x="640" y="1661"/>
                    <a:pt x="1428" y="1047"/>
                  </a:cubicBezTo>
                  <a:cubicBezTo>
                    <a:pt x="2233" y="409"/>
                    <a:pt x="3006" y="71"/>
                    <a:pt x="2980" y="8"/>
                  </a:cubicBezTo>
                  <a:cubicBezTo>
                    <a:pt x="2979" y="3"/>
                    <a:pt x="2971" y="1"/>
                    <a:pt x="295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44"/>
            <p:cNvSpPr/>
            <p:nvPr/>
          </p:nvSpPr>
          <p:spPr>
            <a:xfrm>
              <a:off x="1064700" y="3800700"/>
              <a:ext cx="280200" cy="868825"/>
            </a:xfrm>
            <a:custGeom>
              <a:rect b="b" l="l" r="r" t="t"/>
              <a:pathLst>
                <a:path extrusionOk="0" h="34753" w="11208">
                  <a:moveTo>
                    <a:pt x="61" y="1"/>
                  </a:moveTo>
                  <a:cubicBezTo>
                    <a:pt x="61" y="1"/>
                    <a:pt x="61" y="1"/>
                    <a:pt x="61" y="1"/>
                  </a:cubicBezTo>
                  <a:cubicBezTo>
                    <a:pt x="0" y="18"/>
                    <a:pt x="2435" y="7812"/>
                    <a:pt x="5497" y="17411"/>
                  </a:cubicBezTo>
                  <a:cubicBezTo>
                    <a:pt x="8554" y="26995"/>
                    <a:pt x="11083" y="34753"/>
                    <a:pt x="11148" y="34753"/>
                  </a:cubicBezTo>
                  <a:cubicBezTo>
                    <a:pt x="11148" y="34753"/>
                    <a:pt x="11148" y="34753"/>
                    <a:pt x="11148" y="34752"/>
                  </a:cubicBezTo>
                  <a:cubicBezTo>
                    <a:pt x="11207" y="34733"/>
                    <a:pt x="8772" y="26938"/>
                    <a:pt x="5712" y="17343"/>
                  </a:cubicBezTo>
                  <a:cubicBezTo>
                    <a:pt x="2653" y="7757"/>
                    <a:pt x="126" y="1"/>
                    <a:pt x="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44"/>
            <p:cNvSpPr/>
            <p:nvPr/>
          </p:nvSpPr>
          <p:spPr>
            <a:xfrm>
              <a:off x="891050" y="2408300"/>
              <a:ext cx="345225" cy="211225"/>
            </a:xfrm>
            <a:custGeom>
              <a:rect b="b" l="l" r="r" t="t"/>
              <a:pathLst>
                <a:path extrusionOk="0" h="8449" w="13809">
                  <a:moveTo>
                    <a:pt x="7083" y="1"/>
                  </a:moveTo>
                  <a:cubicBezTo>
                    <a:pt x="6971" y="1"/>
                    <a:pt x="6859" y="7"/>
                    <a:pt x="6748" y="19"/>
                  </a:cubicBezTo>
                  <a:cubicBezTo>
                    <a:pt x="5910" y="108"/>
                    <a:pt x="5123" y="467"/>
                    <a:pt x="4506" y="1041"/>
                  </a:cubicBezTo>
                  <a:cubicBezTo>
                    <a:pt x="4114" y="1408"/>
                    <a:pt x="3778" y="1869"/>
                    <a:pt x="3275" y="2054"/>
                  </a:cubicBezTo>
                  <a:cubicBezTo>
                    <a:pt x="2842" y="2214"/>
                    <a:pt x="2358" y="2138"/>
                    <a:pt x="1903" y="2227"/>
                  </a:cubicBezTo>
                  <a:cubicBezTo>
                    <a:pt x="1168" y="2373"/>
                    <a:pt x="568" y="2960"/>
                    <a:pt x="284" y="3653"/>
                  </a:cubicBezTo>
                  <a:cubicBezTo>
                    <a:pt x="1" y="4346"/>
                    <a:pt x="2" y="5130"/>
                    <a:pt x="154" y="5864"/>
                  </a:cubicBezTo>
                  <a:cubicBezTo>
                    <a:pt x="306" y="6597"/>
                    <a:pt x="933" y="7760"/>
                    <a:pt x="1227" y="8449"/>
                  </a:cubicBezTo>
                  <a:lnTo>
                    <a:pt x="10393" y="5384"/>
                  </a:lnTo>
                  <a:cubicBezTo>
                    <a:pt x="10632" y="5465"/>
                    <a:pt x="10897" y="5494"/>
                    <a:pt x="11164" y="5494"/>
                  </a:cubicBezTo>
                  <a:cubicBezTo>
                    <a:pt x="11437" y="5494"/>
                    <a:pt x="11713" y="5464"/>
                    <a:pt x="11968" y="5430"/>
                  </a:cubicBezTo>
                  <a:cubicBezTo>
                    <a:pt x="12473" y="5361"/>
                    <a:pt x="13158" y="4989"/>
                    <a:pt x="13453" y="4574"/>
                  </a:cubicBezTo>
                  <a:cubicBezTo>
                    <a:pt x="13748" y="4158"/>
                    <a:pt x="13808" y="3566"/>
                    <a:pt x="13538" y="3135"/>
                  </a:cubicBezTo>
                  <a:cubicBezTo>
                    <a:pt x="13350" y="2834"/>
                    <a:pt x="12993" y="2647"/>
                    <a:pt x="12644" y="2647"/>
                  </a:cubicBezTo>
                  <a:cubicBezTo>
                    <a:pt x="12492" y="2647"/>
                    <a:pt x="12341" y="2683"/>
                    <a:pt x="12208" y="2760"/>
                  </a:cubicBezTo>
                  <a:cubicBezTo>
                    <a:pt x="12450" y="2277"/>
                    <a:pt x="12260" y="1653"/>
                    <a:pt x="11857" y="1293"/>
                  </a:cubicBezTo>
                  <a:cubicBezTo>
                    <a:pt x="11494" y="972"/>
                    <a:pt x="10996" y="841"/>
                    <a:pt x="10508" y="841"/>
                  </a:cubicBezTo>
                  <a:cubicBezTo>
                    <a:pt x="10453" y="841"/>
                    <a:pt x="10398" y="842"/>
                    <a:pt x="10343" y="846"/>
                  </a:cubicBezTo>
                  <a:cubicBezTo>
                    <a:pt x="9804" y="879"/>
                    <a:pt x="9284" y="1053"/>
                    <a:pt x="8773" y="1224"/>
                  </a:cubicBezTo>
                  <a:cubicBezTo>
                    <a:pt x="8741" y="787"/>
                    <a:pt x="8425" y="402"/>
                    <a:pt x="8033" y="204"/>
                  </a:cubicBezTo>
                  <a:cubicBezTo>
                    <a:pt x="7741" y="57"/>
                    <a:pt x="7413" y="1"/>
                    <a:pt x="708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44"/>
            <p:cNvSpPr/>
            <p:nvPr/>
          </p:nvSpPr>
          <p:spPr>
            <a:xfrm>
              <a:off x="927600" y="2458600"/>
              <a:ext cx="256350" cy="543725"/>
            </a:xfrm>
            <a:custGeom>
              <a:rect b="b" l="l" r="r" t="t"/>
              <a:pathLst>
                <a:path extrusionOk="0" h="21749" w="10254">
                  <a:moveTo>
                    <a:pt x="5110" y="1"/>
                  </a:moveTo>
                  <a:cubicBezTo>
                    <a:pt x="2283" y="1"/>
                    <a:pt x="0" y="2311"/>
                    <a:pt x="31" y="5137"/>
                  </a:cubicBezTo>
                  <a:lnTo>
                    <a:pt x="179" y="18613"/>
                  </a:lnTo>
                  <a:cubicBezTo>
                    <a:pt x="204" y="20366"/>
                    <a:pt x="1709" y="21748"/>
                    <a:pt x="3579" y="21748"/>
                  </a:cubicBezTo>
                  <a:cubicBezTo>
                    <a:pt x="3605" y="21748"/>
                    <a:pt x="3631" y="21748"/>
                    <a:pt x="3658" y="21747"/>
                  </a:cubicBezTo>
                  <a:cubicBezTo>
                    <a:pt x="5581" y="21706"/>
                    <a:pt x="7144" y="20217"/>
                    <a:pt x="7150" y="18420"/>
                  </a:cubicBezTo>
                  <a:cubicBezTo>
                    <a:pt x="7155" y="16533"/>
                    <a:pt x="7195" y="14548"/>
                    <a:pt x="7195" y="14548"/>
                  </a:cubicBezTo>
                  <a:cubicBezTo>
                    <a:pt x="7195" y="14548"/>
                    <a:pt x="9627" y="14144"/>
                    <a:pt x="10130" y="10973"/>
                  </a:cubicBezTo>
                  <a:cubicBezTo>
                    <a:pt x="10254" y="10193"/>
                    <a:pt x="10238" y="7506"/>
                    <a:pt x="10189" y="4986"/>
                  </a:cubicBezTo>
                  <a:cubicBezTo>
                    <a:pt x="10135" y="2218"/>
                    <a:pt x="7878" y="2"/>
                    <a:pt x="5110" y="2"/>
                  </a:cubicBezTo>
                  <a:lnTo>
                    <a:pt x="511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44"/>
            <p:cNvSpPr/>
            <p:nvPr/>
          </p:nvSpPr>
          <p:spPr>
            <a:xfrm>
              <a:off x="1145050" y="2607825"/>
              <a:ext cx="20700" cy="19500"/>
            </a:xfrm>
            <a:custGeom>
              <a:rect b="b" l="l" r="r" t="t"/>
              <a:pathLst>
                <a:path extrusionOk="0" h="780" w="828">
                  <a:moveTo>
                    <a:pt x="423" y="0"/>
                  </a:moveTo>
                  <a:cubicBezTo>
                    <a:pt x="415" y="0"/>
                    <a:pt x="408" y="0"/>
                    <a:pt x="400" y="1"/>
                  </a:cubicBezTo>
                  <a:cubicBezTo>
                    <a:pt x="177" y="14"/>
                    <a:pt x="1" y="198"/>
                    <a:pt x="9" y="412"/>
                  </a:cubicBezTo>
                  <a:cubicBezTo>
                    <a:pt x="17" y="621"/>
                    <a:pt x="191" y="780"/>
                    <a:pt x="405" y="780"/>
                  </a:cubicBezTo>
                  <a:cubicBezTo>
                    <a:pt x="413" y="780"/>
                    <a:pt x="420" y="779"/>
                    <a:pt x="428" y="779"/>
                  </a:cubicBezTo>
                  <a:cubicBezTo>
                    <a:pt x="653" y="767"/>
                    <a:pt x="827" y="584"/>
                    <a:pt x="820" y="369"/>
                  </a:cubicBezTo>
                  <a:cubicBezTo>
                    <a:pt x="813" y="161"/>
                    <a:pt x="637" y="0"/>
                    <a:pt x="42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44"/>
            <p:cNvSpPr/>
            <p:nvPr/>
          </p:nvSpPr>
          <p:spPr>
            <a:xfrm>
              <a:off x="1127150" y="2598925"/>
              <a:ext cx="41275" cy="10900"/>
            </a:xfrm>
            <a:custGeom>
              <a:rect b="b" l="l" r="r" t="t"/>
              <a:pathLst>
                <a:path extrusionOk="0" h="436" w="1651">
                  <a:moveTo>
                    <a:pt x="831" y="0"/>
                  </a:moveTo>
                  <a:cubicBezTo>
                    <a:pt x="561" y="0"/>
                    <a:pt x="329" y="98"/>
                    <a:pt x="191" y="198"/>
                  </a:cubicBezTo>
                  <a:cubicBezTo>
                    <a:pt x="51" y="301"/>
                    <a:pt x="0" y="396"/>
                    <a:pt x="24" y="420"/>
                  </a:cubicBezTo>
                  <a:cubicBezTo>
                    <a:pt x="29" y="426"/>
                    <a:pt x="37" y="428"/>
                    <a:pt x="48" y="428"/>
                  </a:cubicBezTo>
                  <a:cubicBezTo>
                    <a:pt x="140" y="428"/>
                    <a:pt x="431" y="254"/>
                    <a:pt x="813" y="254"/>
                  </a:cubicBezTo>
                  <a:cubicBezTo>
                    <a:pt x="818" y="254"/>
                    <a:pt x="824" y="254"/>
                    <a:pt x="830" y="254"/>
                  </a:cubicBezTo>
                  <a:cubicBezTo>
                    <a:pt x="831" y="254"/>
                    <a:pt x="833" y="254"/>
                    <a:pt x="834" y="254"/>
                  </a:cubicBezTo>
                  <a:cubicBezTo>
                    <a:pt x="1224" y="254"/>
                    <a:pt x="1510" y="435"/>
                    <a:pt x="1602" y="435"/>
                  </a:cubicBezTo>
                  <a:cubicBezTo>
                    <a:pt x="1612" y="435"/>
                    <a:pt x="1620" y="433"/>
                    <a:pt x="1626" y="427"/>
                  </a:cubicBezTo>
                  <a:cubicBezTo>
                    <a:pt x="1651" y="402"/>
                    <a:pt x="1605" y="307"/>
                    <a:pt x="1470" y="204"/>
                  </a:cubicBezTo>
                  <a:cubicBezTo>
                    <a:pt x="1338" y="101"/>
                    <a:pt x="1109" y="2"/>
                    <a:pt x="837" y="0"/>
                  </a:cubicBezTo>
                  <a:cubicBezTo>
                    <a:pt x="835" y="0"/>
                    <a:pt x="833" y="0"/>
                    <a:pt x="83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44"/>
            <p:cNvSpPr/>
            <p:nvPr/>
          </p:nvSpPr>
          <p:spPr>
            <a:xfrm>
              <a:off x="1035550" y="2609775"/>
              <a:ext cx="20700" cy="19500"/>
            </a:xfrm>
            <a:custGeom>
              <a:rect b="b" l="l" r="r" t="t"/>
              <a:pathLst>
                <a:path extrusionOk="0" h="780" w="828">
                  <a:moveTo>
                    <a:pt x="422" y="0"/>
                  </a:moveTo>
                  <a:cubicBezTo>
                    <a:pt x="415" y="0"/>
                    <a:pt x="407" y="0"/>
                    <a:pt x="400" y="1"/>
                  </a:cubicBezTo>
                  <a:cubicBezTo>
                    <a:pt x="177" y="12"/>
                    <a:pt x="0" y="196"/>
                    <a:pt x="8" y="412"/>
                  </a:cubicBezTo>
                  <a:cubicBezTo>
                    <a:pt x="15" y="619"/>
                    <a:pt x="191" y="780"/>
                    <a:pt x="405" y="780"/>
                  </a:cubicBezTo>
                  <a:cubicBezTo>
                    <a:pt x="413" y="780"/>
                    <a:pt x="420" y="779"/>
                    <a:pt x="428" y="779"/>
                  </a:cubicBezTo>
                  <a:cubicBezTo>
                    <a:pt x="651" y="767"/>
                    <a:pt x="827" y="584"/>
                    <a:pt x="820" y="368"/>
                  </a:cubicBezTo>
                  <a:cubicBezTo>
                    <a:pt x="811" y="161"/>
                    <a:pt x="636" y="0"/>
                    <a:pt x="42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44"/>
            <p:cNvSpPr/>
            <p:nvPr/>
          </p:nvSpPr>
          <p:spPr>
            <a:xfrm>
              <a:off x="1019550" y="2600925"/>
              <a:ext cx="41275" cy="10925"/>
            </a:xfrm>
            <a:custGeom>
              <a:rect b="b" l="l" r="r" t="t"/>
              <a:pathLst>
                <a:path extrusionOk="0" h="437" w="1651">
                  <a:moveTo>
                    <a:pt x="831" y="1"/>
                  </a:moveTo>
                  <a:cubicBezTo>
                    <a:pt x="561" y="1"/>
                    <a:pt x="328" y="98"/>
                    <a:pt x="193" y="199"/>
                  </a:cubicBezTo>
                  <a:cubicBezTo>
                    <a:pt x="52" y="302"/>
                    <a:pt x="0" y="397"/>
                    <a:pt x="24" y="421"/>
                  </a:cubicBezTo>
                  <a:cubicBezTo>
                    <a:pt x="29" y="427"/>
                    <a:pt x="37" y="429"/>
                    <a:pt x="49" y="429"/>
                  </a:cubicBezTo>
                  <a:cubicBezTo>
                    <a:pt x="141" y="429"/>
                    <a:pt x="432" y="255"/>
                    <a:pt x="813" y="255"/>
                  </a:cubicBezTo>
                  <a:cubicBezTo>
                    <a:pt x="819" y="255"/>
                    <a:pt x="824" y="255"/>
                    <a:pt x="830" y="255"/>
                  </a:cubicBezTo>
                  <a:cubicBezTo>
                    <a:pt x="831" y="255"/>
                    <a:pt x="833" y="255"/>
                    <a:pt x="834" y="255"/>
                  </a:cubicBezTo>
                  <a:cubicBezTo>
                    <a:pt x="1224" y="255"/>
                    <a:pt x="1511" y="436"/>
                    <a:pt x="1603" y="436"/>
                  </a:cubicBezTo>
                  <a:cubicBezTo>
                    <a:pt x="1614" y="436"/>
                    <a:pt x="1622" y="434"/>
                    <a:pt x="1627" y="428"/>
                  </a:cubicBezTo>
                  <a:cubicBezTo>
                    <a:pt x="1651" y="405"/>
                    <a:pt x="1604" y="308"/>
                    <a:pt x="1472" y="205"/>
                  </a:cubicBezTo>
                  <a:cubicBezTo>
                    <a:pt x="1339" y="102"/>
                    <a:pt x="1110" y="2"/>
                    <a:pt x="837" y="1"/>
                  </a:cubicBezTo>
                  <a:cubicBezTo>
                    <a:pt x="835" y="1"/>
                    <a:pt x="833" y="1"/>
                    <a:pt x="83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44"/>
            <p:cNvSpPr/>
            <p:nvPr/>
          </p:nvSpPr>
          <p:spPr>
            <a:xfrm>
              <a:off x="1093700" y="2601575"/>
              <a:ext cx="35050" cy="91675"/>
            </a:xfrm>
            <a:custGeom>
              <a:rect b="b" l="l" r="r" t="t"/>
              <a:pathLst>
                <a:path extrusionOk="0" h="3667" w="1402">
                  <a:moveTo>
                    <a:pt x="50" y="1"/>
                  </a:moveTo>
                  <a:cubicBezTo>
                    <a:pt x="50" y="1"/>
                    <a:pt x="49" y="1"/>
                    <a:pt x="49" y="1"/>
                  </a:cubicBezTo>
                  <a:cubicBezTo>
                    <a:pt x="0" y="19"/>
                    <a:pt x="332" y="1016"/>
                    <a:pt x="792" y="2227"/>
                  </a:cubicBezTo>
                  <a:lnTo>
                    <a:pt x="1122" y="3079"/>
                  </a:lnTo>
                  <a:cubicBezTo>
                    <a:pt x="1177" y="3208"/>
                    <a:pt x="1222" y="3329"/>
                    <a:pt x="1197" y="3409"/>
                  </a:cubicBezTo>
                  <a:cubicBezTo>
                    <a:pt x="1178" y="3486"/>
                    <a:pt x="1072" y="3508"/>
                    <a:pt x="961" y="3519"/>
                  </a:cubicBezTo>
                  <a:cubicBezTo>
                    <a:pt x="519" y="3577"/>
                    <a:pt x="247" y="3624"/>
                    <a:pt x="249" y="3649"/>
                  </a:cubicBezTo>
                  <a:cubicBezTo>
                    <a:pt x="250" y="3661"/>
                    <a:pt x="313" y="3666"/>
                    <a:pt x="427" y="3666"/>
                  </a:cubicBezTo>
                  <a:cubicBezTo>
                    <a:pt x="552" y="3666"/>
                    <a:pt x="738" y="3659"/>
                    <a:pt x="970" y="3647"/>
                  </a:cubicBezTo>
                  <a:cubicBezTo>
                    <a:pt x="1034" y="3646"/>
                    <a:pt x="1097" y="3637"/>
                    <a:pt x="1160" y="3621"/>
                  </a:cubicBezTo>
                  <a:cubicBezTo>
                    <a:pt x="1231" y="3602"/>
                    <a:pt x="1313" y="3540"/>
                    <a:pt x="1344" y="3458"/>
                  </a:cubicBezTo>
                  <a:cubicBezTo>
                    <a:pt x="1401" y="3290"/>
                    <a:pt x="1328" y="3145"/>
                    <a:pt x="1285" y="3019"/>
                  </a:cubicBezTo>
                  <a:cubicBezTo>
                    <a:pt x="1185" y="2746"/>
                    <a:pt x="1080" y="2461"/>
                    <a:pt x="970" y="2163"/>
                  </a:cubicBezTo>
                  <a:cubicBezTo>
                    <a:pt x="514" y="962"/>
                    <a:pt x="105" y="1"/>
                    <a:pt x="5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44"/>
            <p:cNvSpPr/>
            <p:nvPr/>
          </p:nvSpPr>
          <p:spPr>
            <a:xfrm>
              <a:off x="1001300" y="2793925"/>
              <a:ext cx="106200" cy="47775"/>
            </a:xfrm>
            <a:custGeom>
              <a:rect b="b" l="l" r="r" t="t"/>
              <a:pathLst>
                <a:path extrusionOk="0" h="1911" w="4248">
                  <a:moveTo>
                    <a:pt x="0" y="0"/>
                  </a:moveTo>
                  <a:cubicBezTo>
                    <a:pt x="1" y="0"/>
                    <a:pt x="903" y="1910"/>
                    <a:pt x="3623" y="1910"/>
                  </a:cubicBezTo>
                  <a:cubicBezTo>
                    <a:pt x="3809" y="1910"/>
                    <a:pt x="4002" y="1901"/>
                    <a:pt x="4204" y="1882"/>
                  </a:cubicBezTo>
                  <a:lnTo>
                    <a:pt x="4247" y="1134"/>
                  </a:lnTo>
                  <a:lnTo>
                    <a:pt x="4247" y="1134"/>
                  </a:lnTo>
                  <a:cubicBezTo>
                    <a:pt x="4247" y="1134"/>
                    <a:pt x="4179" y="1138"/>
                    <a:pt x="4056" y="1138"/>
                  </a:cubicBezTo>
                  <a:cubicBezTo>
                    <a:pt x="3487" y="1138"/>
                    <a:pt x="1737" y="1045"/>
                    <a:pt x="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44"/>
            <p:cNvSpPr/>
            <p:nvPr/>
          </p:nvSpPr>
          <p:spPr>
            <a:xfrm>
              <a:off x="1065575" y="2700350"/>
              <a:ext cx="37225" cy="31450"/>
            </a:xfrm>
            <a:custGeom>
              <a:rect b="b" l="l" r="r" t="t"/>
              <a:pathLst>
                <a:path extrusionOk="0" h="1258" w="1489">
                  <a:moveTo>
                    <a:pt x="85" y="0"/>
                  </a:moveTo>
                  <a:cubicBezTo>
                    <a:pt x="52" y="0"/>
                    <a:pt x="1" y="117"/>
                    <a:pt x="18" y="313"/>
                  </a:cubicBezTo>
                  <a:cubicBezTo>
                    <a:pt x="34" y="508"/>
                    <a:pt x="142" y="784"/>
                    <a:pt x="390" y="991"/>
                  </a:cubicBezTo>
                  <a:cubicBezTo>
                    <a:pt x="601" y="1162"/>
                    <a:pt x="864" y="1257"/>
                    <a:pt x="1136" y="1257"/>
                  </a:cubicBezTo>
                  <a:cubicBezTo>
                    <a:pt x="1142" y="1257"/>
                    <a:pt x="1149" y="1257"/>
                    <a:pt x="1155" y="1257"/>
                  </a:cubicBezTo>
                  <a:cubicBezTo>
                    <a:pt x="1368" y="1251"/>
                    <a:pt x="1488" y="1190"/>
                    <a:pt x="1481" y="1159"/>
                  </a:cubicBezTo>
                  <a:cubicBezTo>
                    <a:pt x="1478" y="1093"/>
                    <a:pt x="971" y="1144"/>
                    <a:pt x="564" y="808"/>
                  </a:cubicBezTo>
                  <a:cubicBezTo>
                    <a:pt x="160" y="473"/>
                    <a:pt x="158" y="0"/>
                    <a:pt x="87" y="0"/>
                  </a:cubicBezTo>
                  <a:cubicBezTo>
                    <a:pt x="86" y="0"/>
                    <a:pt x="86" y="0"/>
                    <a:pt x="86" y="0"/>
                  </a:cubicBezTo>
                  <a:cubicBezTo>
                    <a:pt x="85" y="0"/>
                    <a:pt x="85" y="0"/>
                    <a:pt x="8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44"/>
            <p:cNvSpPr/>
            <p:nvPr/>
          </p:nvSpPr>
          <p:spPr>
            <a:xfrm>
              <a:off x="1012500" y="2560550"/>
              <a:ext cx="51000" cy="14650"/>
            </a:xfrm>
            <a:custGeom>
              <a:rect b="b" l="l" r="r" t="t"/>
              <a:pathLst>
                <a:path extrusionOk="0" h="586" w="2040">
                  <a:moveTo>
                    <a:pt x="1177" y="0"/>
                  </a:moveTo>
                  <a:cubicBezTo>
                    <a:pt x="1113" y="0"/>
                    <a:pt x="1047" y="4"/>
                    <a:pt x="980" y="11"/>
                  </a:cubicBezTo>
                  <a:cubicBezTo>
                    <a:pt x="671" y="46"/>
                    <a:pt x="407" y="155"/>
                    <a:pt x="240" y="271"/>
                  </a:cubicBezTo>
                  <a:cubicBezTo>
                    <a:pt x="72" y="385"/>
                    <a:pt x="0" y="497"/>
                    <a:pt x="31" y="548"/>
                  </a:cubicBezTo>
                  <a:cubicBezTo>
                    <a:pt x="48" y="575"/>
                    <a:pt x="87" y="586"/>
                    <a:pt x="144" y="586"/>
                  </a:cubicBezTo>
                  <a:cubicBezTo>
                    <a:pt x="314" y="586"/>
                    <a:pt x="643" y="491"/>
                    <a:pt x="1028" y="453"/>
                  </a:cubicBezTo>
                  <a:cubicBezTo>
                    <a:pt x="1542" y="391"/>
                    <a:pt x="1978" y="448"/>
                    <a:pt x="2022" y="330"/>
                  </a:cubicBezTo>
                  <a:cubicBezTo>
                    <a:pt x="2040" y="272"/>
                    <a:pt x="1943" y="180"/>
                    <a:pt x="1757" y="103"/>
                  </a:cubicBezTo>
                  <a:cubicBezTo>
                    <a:pt x="1611" y="44"/>
                    <a:pt x="1407" y="0"/>
                    <a:pt x="117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44"/>
            <p:cNvSpPr/>
            <p:nvPr/>
          </p:nvSpPr>
          <p:spPr>
            <a:xfrm>
              <a:off x="1125925" y="2566600"/>
              <a:ext cx="38675" cy="12450"/>
            </a:xfrm>
            <a:custGeom>
              <a:rect b="b" l="l" r="r" t="t"/>
              <a:pathLst>
                <a:path extrusionOk="0" h="498" w="1547">
                  <a:moveTo>
                    <a:pt x="753" y="0"/>
                  </a:moveTo>
                  <a:cubicBezTo>
                    <a:pt x="517" y="0"/>
                    <a:pt x="310" y="74"/>
                    <a:pt x="183" y="164"/>
                  </a:cubicBezTo>
                  <a:cubicBezTo>
                    <a:pt x="51" y="259"/>
                    <a:pt x="1" y="358"/>
                    <a:pt x="31" y="409"/>
                  </a:cubicBezTo>
                  <a:cubicBezTo>
                    <a:pt x="59" y="450"/>
                    <a:pt x="124" y="461"/>
                    <a:pt x="214" y="461"/>
                  </a:cubicBezTo>
                  <a:cubicBezTo>
                    <a:pt x="329" y="461"/>
                    <a:pt x="484" y="443"/>
                    <a:pt x="657" y="443"/>
                  </a:cubicBezTo>
                  <a:cubicBezTo>
                    <a:pt x="694" y="443"/>
                    <a:pt x="733" y="444"/>
                    <a:pt x="772" y="446"/>
                  </a:cubicBezTo>
                  <a:cubicBezTo>
                    <a:pt x="1018" y="449"/>
                    <a:pt x="1236" y="497"/>
                    <a:pt x="1375" y="497"/>
                  </a:cubicBezTo>
                  <a:cubicBezTo>
                    <a:pt x="1441" y="497"/>
                    <a:pt x="1489" y="486"/>
                    <a:pt x="1513" y="455"/>
                  </a:cubicBezTo>
                  <a:cubicBezTo>
                    <a:pt x="1547" y="405"/>
                    <a:pt x="1503" y="303"/>
                    <a:pt x="1376" y="202"/>
                  </a:cubicBezTo>
                  <a:cubicBezTo>
                    <a:pt x="1250" y="99"/>
                    <a:pt x="1034" y="8"/>
                    <a:pt x="786" y="1"/>
                  </a:cubicBezTo>
                  <a:cubicBezTo>
                    <a:pt x="775" y="1"/>
                    <a:pt x="764" y="0"/>
                    <a:pt x="75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44"/>
            <p:cNvSpPr/>
            <p:nvPr/>
          </p:nvSpPr>
          <p:spPr>
            <a:xfrm>
              <a:off x="891800" y="2612000"/>
              <a:ext cx="46675" cy="70825"/>
            </a:xfrm>
            <a:custGeom>
              <a:rect b="b" l="l" r="r" t="t"/>
              <a:pathLst>
                <a:path extrusionOk="0" h="2833" w="1867">
                  <a:moveTo>
                    <a:pt x="1194" y="1"/>
                  </a:moveTo>
                  <a:cubicBezTo>
                    <a:pt x="668" y="1"/>
                    <a:pt x="25" y="229"/>
                    <a:pt x="14" y="1335"/>
                  </a:cubicBezTo>
                  <a:cubicBezTo>
                    <a:pt x="0" y="2606"/>
                    <a:pt x="876" y="2832"/>
                    <a:pt x="1426" y="2832"/>
                  </a:cubicBezTo>
                  <a:cubicBezTo>
                    <a:pt x="1676" y="2832"/>
                    <a:pt x="1858" y="2786"/>
                    <a:pt x="1859" y="2769"/>
                  </a:cubicBezTo>
                  <a:cubicBezTo>
                    <a:pt x="1864" y="2718"/>
                    <a:pt x="1867" y="113"/>
                    <a:pt x="1867" y="113"/>
                  </a:cubicBezTo>
                  <a:cubicBezTo>
                    <a:pt x="1848" y="104"/>
                    <a:pt x="1548" y="1"/>
                    <a:pt x="119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44"/>
            <p:cNvSpPr/>
            <p:nvPr/>
          </p:nvSpPr>
          <p:spPr>
            <a:xfrm>
              <a:off x="903800" y="2626850"/>
              <a:ext cx="20725" cy="40450"/>
            </a:xfrm>
            <a:custGeom>
              <a:rect b="b" l="l" r="r" t="t"/>
              <a:pathLst>
                <a:path extrusionOk="0" h="1618" w="829">
                  <a:moveTo>
                    <a:pt x="488" y="0"/>
                  </a:moveTo>
                  <a:cubicBezTo>
                    <a:pt x="479" y="0"/>
                    <a:pt x="469" y="1"/>
                    <a:pt x="460" y="2"/>
                  </a:cubicBezTo>
                  <a:cubicBezTo>
                    <a:pt x="318" y="11"/>
                    <a:pt x="187" y="141"/>
                    <a:pt x="121" y="285"/>
                  </a:cubicBezTo>
                  <a:cubicBezTo>
                    <a:pt x="40" y="445"/>
                    <a:pt x="0" y="622"/>
                    <a:pt x="3" y="799"/>
                  </a:cubicBezTo>
                  <a:cubicBezTo>
                    <a:pt x="11" y="1172"/>
                    <a:pt x="199" y="1523"/>
                    <a:pt x="465" y="1604"/>
                  </a:cubicBezTo>
                  <a:cubicBezTo>
                    <a:pt x="501" y="1614"/>
                    <a:pt x="535" y="1618"/>
                    <a:pt x="567" y="1618"/>
                  </a:cubicBezTo>
                  <a:cubicBezTo>
                    <a:pt x="651" y="1618"/>
                    <a:pt x="720" y="1589"/>
                    <a:pt x="761" y="1558"/>
                  </a:cubicBezTo>
                  <a:cubicBezTo>
                    <a:pt x="817" y="1514"/>
                    <a:pt x="829" y="1472"/>
                    <a:pt x="823" y="1469"/>
                  </a:cubicBezTo>
                  <a:cubicBezTo>
                    <a:pt x="822" y="1468"/>
                    <a:pt x="821" y="1468"/>
                    <a:pt x="820" y="1468"/>
                  </a:cubicBezTo>
                  <a:cubicBezTo>
                    <a:pt x="809" y="1468"/>
                    <a:pt x="784" y="1493"/>
                    <a:pt x="735" y="1516"/>
                  </a:cubicBezTo>
                  <a:cubicBezTo>
                    <a:pt x="696" y="1532"/>
                    <a:pt x="654" y="1540"/>
                    <a:pt x="612" y="1540"/>
                  </a:cubicBezTo>
                  <a:cubicBezTo>
                    <a:pt x="572" y="1540"/>
                    <a:pt x="532" y="1532"/>
                    <a:pt x="494" y="1517"/>
                  </a:cubicBezTo>
                  <a:cubicBezTo>
                    <a:pt x="299" y="1444"/>
                    <a:pt x="137" y="1133"/>
                    <a:pt x="133" y="799"/>
                  </a:cubicBezTo>
                  <a:cubicBezTo>
                    <a:pt x="130" y="639"/>
                    <a:pt x="162" y="482"/>
                    <a:pt x="228" y="338"/>
                  </a:cubicBezTo>
                  <a:cubicBezTo>
                    <a:pt x="285" y="203"/>
                    <a:pt x="375" y="109"/>
                    <a:pt x="472" y="93"/>
                  </a:cubicBezTo>
                  <a:cubicBezTo>
                    <a:pt x="485" y="90"/>
                    <a:pt x="498" y="88"/>
                    <a:pt x="511" y="88"/>
                  </a:cubicBezTo>
                  <a:cubicBezTo>
                    <a:pt x="574" y="88"/>
                    <a:pt x="633" y="124"/>
                    <a:pt x="661" y="184"/>
                  </a:cubicBezTo>
                  <a:cubicBezTo>
                    <a:pt x="686" y="235"/>
                    <a:pt x="674" y="272"/>
                    <a:pt x="683" y="275"/>
                  </a:cubicBezTo>
                  <a:cubicBezTo>
                    <a:pt x="684" y="275"/>
                    <a:pt x="684" y="275"/>
                    <a:pt x="685" y="275"/>
                  </a:cubicBezTo>
                  <a:cubicBezTo>
                    <a:pt x="693" y="275"/>
                    <a:pt x="722" y="240"/>
                    <a:pt x="710" y="168"/>
                  </a:cubicBezTo>
                  <a:cubicBezTo>
                    <a:pt x="699" y="122"/>
                    <a:pt x="674" y="81"/>
                    <a:pt x="638" y="52"/>
                  </a:cubicBezTo>
                  <a:cubicBezTo>
                    <a:pt x="595" y="18"/>
                    <a:pt x="542" y="0"/>
                    <a:pt x="48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44"/>
            <p:cNvSpPr/>
            <p:nvPr/>
          </p:nvSpPr>
          <p:spPr>
            <a:xfrm>
              <a:off x="910325" y="2451525"/>
              <a:ext cx="278875" cy="189625"/>
            </a:xfrm>
            <a:custGeom>
              <a:rect b="b" l="l" r="r" t="t"/>
              <a:pathLst>
                <a:path extrusionOk="0" h="7585" w="11155">
                  <a:moveTo>
                    <a:pt x="5422" y="1"/>
                  </a:moveTo>
                  <a:lnTo>
                    <a:pt x="2521" y="1012"/>
                  </a:lnTo>
                  <a:lnTo>
                    <a:pt x="256" y="3227"/>
                  </a:lnTo>
                  <a:cubicBezTo>
                    <a:pt x="256" y="3227"/>
                    <a:pt x="0" y="7585"/>
                    <a:pt x="1112" y="7585"/>
                  </a:cubicBezTo>
                  <a:cubicBezTo>
                    <a:pt x="1114" y="7585"/>
                    <a:pt x="1115" y="7585"/>
                    <a:pt x="1117" y="7585"/>
                  </a:cubicBezTo>
                  <a:cubicBezTo>
                    <a:pt x="2233" y="7571"/>
                    <a:pt x="1857" y="4805"/>
                    <a:pt x="1857" y="4805"/>
                  </a:cubicBezTo>
                  <a:cubicBezTo>
                    <a:pt x="3214" y="4238"/>
                    <a:pt x="3143" y="2776"/>
                    <a:pt x="3477" y="2456"/>
                  </a:cubicBezTo>
                  <a:cubicBezTo>
                    <a:pt x="3588" y="2348"/>
                    <a:pt x="3851" y="2297"/>
                    <a:pt x="4206" y="2297"/>
                  </a:cubicBezTo>
                  <a:cubicBezTo>
                    <a:pt x="4913" y="2297"/>
                    <a:pt x="5988" y="2501"/>
                    <a:pt x="6976" y="2876"/>
                  </a:cubicBezTo>
                  <a:cubicBezTo>
                    <a:pt x="7878" y="3217"/>
                    <a:pt x="8726" y="3320"/>
                    <a:pt x="9419" y="3320"/>
                  </a:cubicBezTo>
                  <a:cubicBezTo>
                    <a:pt x="10462" y="3320"/>
                    <a:pt x="11155" y="3087"/>
                    <a:pt x="11155" y="3087"/>
                  </a:cubicBezTo>
                  <a:lnTo>
                    <a:pt x="11155" y="1027"/>
                  </a:lnTo>
                  <a:lnTo>
                    <a:pt x="8500" y="494"/>
                  </a:lnTo>
                  <a:lnTo>
                    <a:pt x="542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44"/>
            <p:cNvSpPr/>
            <p:nvPr/>
          </p:nvSpPr>
          <p:spPr>
            <a:xfrm>
              <a:off x="1056025" y="3141250"/>
              <a:ext cx="909400" cy="404025"/>
            </a:xfrm>
            <a:custGeom>
              <a:rect b="b" l="l" r="r" t="t"/>
              <a:pathLst>
                <a:path extrusionOk="0" h="16161" w="36376">
                  <a:moveTo>
                    <a:pt x="36375" y="1"/>
                  </a:moveTo>
                  <a:lnTo>
                    <a:pt x="14077" y="152"/>
                  </a:lnTo>
                  <a:lnTo>
                    <a:pt x="8901" y="14683"/>
                  </a:lnTo>
                  <a:lnTo>
                    <a:pt x="1" y="14817"/>
                  </a:lnTo>
                  <a:lnTo>
                    <a:pt x="1" y="15865"/>
                  </a:lnTo>
                  <a:lnTo>
                    <a:pt x="30659" y="16160"/>
                  </a:lnTo>
                  <a:lnTo>
                    <a:pt x="36375"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44"/>
            <p:cNvSpPr/>
            <p:nvPr/>
          </p:nvSpPr>
          <p:spPr>
            <a:xfrm>
              <a:off x="1606775" y="3316475"/>
              <a:ext cx="69525" cy="62125"/>
            </a:xfrm>
            <a:custGeom>
              <a:rect b="b" l="l" r="r" t="t"/>
              <a:pathLst>
                <a:path extrusionOk="0" h="2485" w="2781">
                  <a:moveTo>
                    <a:pt x="1389" y="0"/>
                  </a:moveTo>
                  <a:cubicBezTo>
                    <a:pt x="861" y="0"/>
                    <a:pt x="372" y="340"/>
                    <a:pt x="205" y="871"/>
                  </a:cubicBezTo>
                  <a:cubicBezTo>
                    <a:pt x="1" y="1526"/>
                    <a:pt x="365" y="2222"/>
                    <a:pt x="1018" y="2427"/>
                  </a:cubicBezTo>
                  <a:cubicBezTo>
                    <a:pt x="1142" y="2466"/>
                    <a:pt x="1267" y="2484"/>
                    <a:pt x="1389" y="2484"/>
                  </a:cubicBezTo>
                  <a:cubicBezTo>
                    <a:pt x="1918" y="2484"/>
                    <a:pt x="2409" y="2144"/>
                    <a:pt x="2575" y="1613"/>
                  </a:cubicBezTo>
                  <a:cubicBezTo>
                    <a:pt x="2780" y="959"/>
                    <a:pt x="2415" y="262"/>
                    <a:pt x="1761" y="58"/>
                  </a:cubicBezTo>
                  <a:cubicBezTo>
                    <a:pt x="1638" y="19"/>
                    <a:pt x="1512" y="0"/>
                    <a:pt x="13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44"/>
            <p:cNvSpPr/>
            <p:nvPr/>
          </p:nvSpPr>
          <p:spPr>
            <a:xfrm>
              <a:off x="238125" y="3540275"/>
              <a:ext cx="2122800" cy="1146250"/>
            </a:xfrm>
            <a:custGeom>
              <a:rect b="b" l="l" r="r" t="t"/>
              <a:pathLst>
                <a:path extrusionOk="0" h="45850" w="84912">
                  <a:moveTo>
                    <a:pt x="0" y="1"/>
                  </a:moveTo>
                  <a:lnTo>
                    <a:pt x="0" y="1772"/>
                  </a:lnTo>
                  <a:lnTo>
                    <a:pt x="7359" y="1772"/>
                  </a:lnTo>
                  <a:lnTo>
                    <a:pt x="7359" y="45849"/>
                  </a:lnTo>
                  <a:lnTo>
                    <a:pt x="8829" y="45849"/>
                  </a:lnTo>
                  <a:lnTo>
                    <a:pt x="8829" y="1772"/>
                  </a:lnTo>
                  <a:lnTo>
                    <a:pt x="75511" y="1772"/>
                  </a:lnTo>
                  <a:lnTo>
                    <a:pt x="75511" y="45849"/>
                  </a:lnTo>
                  <a:lnTo>
                    <a:pt x="76952" y="45849"/>
                  </a:lnTo>
                  <a:lnTo>
                    <a:pt x="76952" y="1772"/>
                  </a:lnTo>
                  <a:lnTo>
                    <a:pt x="84912" y="1772"/>
                  </a:lnTo>
                  <a:lnTo>
                    <a:pt x="8491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33" name="Shape 1833"/>
        <p:cNvGrpSpPr/>
        <p:nvPr/>
      </p:nvGrpSpPr>
      <p:grpSpPr>
        <a:xfrm>
          <a:off x="0" y="0"/>
          <a:ext cx="0" cy="0"/>
          <a:chOff x="0" y="0"/>
          <a:chExt cx="0" cy="0"/>
        </a:xfrm>
      </p:grpSpPr>
      <p:sp>
        <p:nvSpPr>
          <p:cNvPr id="1834" name="Google Shape;1834;p45"/>
          <p:cNvSpPr txBox="1"/>
          <p:nvPr>
            <p:ph idx="1" type="body"/>
          </p:nvPr>
        </p:nvSpPr>
        <p:spPr>
          <a:xfrm>
            <a:off x="768900" y="1559050"/>
            <a:ext cx="5259000" cy="3009900"/>
          </a:xfrm>
          <a:prstGeom prst="rect">
            <a:avLst/>
          </a:prstGeom>
        </p:spPr>
        <p:txBody>
          <a:bodyPr anchorCtr="0" anchor="t" bIns="91425" lIns="91425" spcFirstLastPara="1" rIns="91425" wrap="square" tIns="91425">
            <a:noAutofit/>
          </a:bodyPr>
          <a:lstStyle/>
          <a:p>
            <a:pPr indent="-330200" lvl="0" marL="457200" rtl="0" algn="l">
              <a:spcBef>
                <a:spcPts val="0"/>
              </a:spcBef>
              <a:spcAft>
                <a:spcPts val="0"/>
              </a:spcAft>
              <a:buSzPts val="1600"/>
              <a:buChar char="●"/>
            </a:pPr>
            <a:r>
              <a:rPr lang="en"/>
              <a:t>AUTHOR (YEAR). </a:t>
            </a:r>
            <a:r>
              <a:rPr i="1" lang="en"/>
              <a:t>Title of the publication</a:t>
            </a:r>
            <a:r>
              <a:rPr lang="en"/>
              <a:t>. Publisher</a:t>
            </a:r>
            <a:endParaRPr/>
          </a:p>
          <a:p>
            <a:pPr indent="-330200" lvl="0" marL="457200" rtl="0" algn="l">
              <a:spcBef>
                <a:spcPts val="1000"/>
              </a:spcBef>
              <a:spcAft>
                <a:spcPts val="0"/>
              </a:spcAft>
              <a:buSzPts val="1600"/>
              <a:buChar char="●"/>
            </a:pPr>
            <a:r>
              <a:rPr lang="en"/>
              <a:t>AUTHOR (YEAR). </a:t>
            </a:r>
            <a:r>
              <a:rPr i="1" lang="en"/>
              <a:t>Title of the publication</a:t>
            </a:r>
            <a:r>
              <a:rPr lang="en"/>
              <a:t>. Publisher</a:t>
            </a:r>
            <a:endParaRPr/>
          </a:p>
          <a:p>
            <a:pPr indent="-330200" lvl="0" marL="457200" rtl="0" algn="l">
              <a:spcBef>
                <a:spcPts val="1000"/>
              </a:spcBef>
              <a:spcAft>
                <a:spcPts val="0"/>
              </a:spcAft>
              <a:buSzPts val="1600"/>
              <a:buChar char="●"/>
            </a:pPr>
            <a:r>
              <a:rPr lang="en"/>
              <a:t>AUTHOR (YEAR). </a:t>
            </a:r>
            <a:r>
              <a:rPr i="1" lang="en"/>
              <a:t>Title of the publication</a:t>
            </a:r>
            <a:r>
              <a:rPr lang="en"/>
              <a:t>. Publisher</a:t>
            </a:r>
            <a:endParaRPr/>
          </a:p>
          <a:p>
            <a:pPr indent="-330200" lvl="0" marL="457200" rtl="0" algn="l">
              <a:spcBef>
                <a:spcPts val="1000"/>
              </a:spcBef>
              <a:spcAft>
                <a:spcPts val="0"/>
              </a:spcAft>
              <a:buSzPts val="1600"/>
              <a:buChar char="●"/>
            </a:pPr>
            <a:r>
              <a:rPr lang="en"/>
              <a:t>AUTHOR (YEAR). </a:t>
            </a:r>
            <a:r>
              <a:rPr i="1" lang="en"/>
              <a:t>Title of the publication</a:t>
            </a:r>
            <a:r>
              <a:rPr lang="en"/>
              <a:t>. Publisher</a:t>
            </a:r>
            <a:endParaRPr/>
          </a:p>
          <a:p>
            <a:pPr indent="-330200" lvl="0" marL="457200" rtl="0" algn="l">
              <a:spcBef>
                <a:spcPts val="1000"/>
              </a:spcBef>
              <a:spcAft>
                <a:spcPts val="0"/>
              </a:spcAft>
              <a:buSzPts val="1600"/>
              <a:buChar char="●"/>
            </a:pPr>
            <a:r>
              <a:rPr lang="en"/>
              <a:t>AUTHOR (YEAR). </a:t>
            </a:r>
            <a:r>
              <a:rPr i="1" lang="en"/>
              <a:t>Title of the publication</a:t>
            </a:r>
            <a:r>
              <a:rPr lang="en"/>
              <a:t>. Publisher</a:t>
            </a:r>
            <a:endParaRPr/>
          </a:p>
          <a:p>
            <a:pPr indent="-330200" lvl="0" marL="457200" rtl="0" algn="l">
              <a:spcBef>
                <a:spcPts val="1000"/>
              </a:spcBef>
              <a:spcAft>
                <a:spcPts val="0"/>
              </a:spcAft>
              <a:buSzPts val="1600"/>
              <a:buChar char="●"/>
            </a:pPr>
            <a:r>
              <a:rPr lang="en"/>
              <a:t>AUTHOR (YEAR). </a:t>
            </a:r>
            <a:r>
              <a:rPr i="1" lang="en"/>
              <a:t>Title of the publication</a:t>
            </a:r>
            <a:r>
              <a:rPr lang="en"/>
              <a:t>. Publisher</a:t>
            </a:r>
            <a:endParaRPr/>
          </a:p>
          <a:p>
            <a:pPr indent="-330200" lvl="0" marL="457200" rtl="0" algn="l">
              <a:spcBef>
                <a:spcPts val="1000"/>
              </a:spcBef>
              <a:spcAft>
                <a:spcPts val="0"/>
              </a:spcAft>
              <a:buSzPts val="1600"/>
              <a:buChar char="●"/>
            </a:pPr>
            <a:r>
              <a:rPr lang="en"/>
              <a:t>AUTHOR (YEAR). </a:t>
            </a:r>
            <a:r>
              <a:rPr i="1" lang="en"/>
              <a:t>Title of the publication</a:t>
            </a:r>
            <a:r>
              <a:rPr lang="en"/>
              <a:t>. Publisher</a:t>
            </a:r>
            <a:endParaRPr/>
          </a:p>
        </p:txBody>
      </p:sp>
      <p:sp>
        <p:nvSpPr>
          <p:cNvPr id="1835" name="Google Shape;1835;p45"/>
          <p:cNvSpPr txBox="1"/>
          <p:nvPr>
            <p:ph type="title"/>
          </p:nvPr>
        </p:nvSpPr>
        <p:spPr>
          <a:xfrm>
            <a:off x="768900" y="403200"/>
            <a:ext cx="4383300" cy="755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References</a:t>
            </a:r>
            <a:endParaRPr/>
          </a:p>
        </p:txBody>
      </p:sp>
      <p:sp>
        <p:nvSpPr>
          <p:cNvPr id="1836" name="Google Shape;1836;p45"/>
          <p:cNvSpPr/>
          <p:nvPr/>
        </p:nvSpPr>
        <p:spPr>
          <a:xfrm flipH="1">
            <a:off x="2938198" y="4685995"/>
            <a:ext cx="5650312" cy="4533"/>
          </a:xfrm>
          <a:custGeom>
            <a:rect b="b" l="l" r="r" t="t"/>
            <a:pathLst>
              <a:path extrusionOk="0" h="227" w="282940">
                <a:moveTo>
                  <a:pt x="141477" y="0"/>
                </a:moveTo>
                <a:cubicBezTo>
                  <a:pt x="63330" y="0"/>
                  <a:pt x="0" y="52"/>
                  <a:pt x="0" y="113"/>
                </a:cubicBezTo>
                <a:cubicBezTo>
                  <a:pt x="0" y="175"/>
                  <a:pt x="63330" y="226"/>
                  <a:pt x="141477" y="226"/>
                </a:cubicBezTo>
                <a:cubicBezTo>
                  <a:pt x="219595" y="226"/>
                  <a:pt x="282940" y="175"/>
                  <a:pt x="282940" y="113"/>
                </a:cubicBezTo>
                <a:cubicBezTo>
                  <a:pt x="282940" y="52"/>
                  <a:pt x="219595" y="0"/>
                  <a:pt x="141477"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37" name="Google Shape;1837;p45"/>
          <p:cNvGrpSpPr/>
          <p:nvPr/>
        </p:nvGrpSpPr>
        <p:grpSpPr>
          <a:xfrm>
            <a:off x="5950752" y="1212280"/>
            <a:ext cx="1961928" cy="3604663"/>
            <a:chOff x="2387300" y="238125"/>
            <a:chExt cx="2851225" cy="5238575"/>
          </a:xfrm>
        </p:grpSpPr>
        <p:sp>
          <p:nvSpPr>
            <p:cNvPr id="1838" name="Google Shape;1838;p45"/>
            <p:cNvSpPr/>
            <p:nvPr/>
          </p:nvSpPr>
          <p:spPr>
            <a:xfrm>
              <a:off x="4065000" y="371550"/>
              <a:ext cx="416950" cy="687900"/>
            </a:xfrm>
            <a:custGeom>
              <a:rect b="b" l="l" r="r" t="t"/>
              <a:pathLst>
                <a:path extrusionOk="0" h="27516" w="16678">
                  <a:moveTo>
                    <a:pt x="6757" y="1"/>
                  </a:moveTo>
                  <a:cubicBezTo>
                    <a:pt x="4728" y="1"/>
                    <a:pt x="2687" y="407"/>
                    <a:pt x="759" y="1235"/>
                  </a:cubicBezTo>
                  <a:cubicBezTo>
                    <a:pt x="759" y="1235"/>
                    <a:pt x="1" y="11276"/>
                    <a:pt x="55" y="15649"/>
                  </a:cubicBezTo>
                  <a:cubicBezTo>
                    <a:pt x="109" y="20021"/>
                    <a:pt x="4482" y="20701"/>
                    <a:pt x="4482" y="20701"/>
                  </a:cubicBezTo>
                  <a:cubicBezTo>
                    <a:pt x="4482" y="20701"/>
                    <a:pt x="4394" y="25448"/>
                    <a:pt x="4460" y="26676"/>
                  </a:cubicBezTo>
                  <a:lnTo>
                    <a:pt x="14971" y="27516"/>
                  </a:lnTo>
                  <a:lnTo>
                    <a:pt x="16677" y="3654"/>
                  </a:lnTo>
                  <a:lnTo>
                    <a:pt x="16029" y="3156"/>
                  </a:lnTo>
                  <a:cubicBezTo>
                    <a:pt x="13326" y="1075"/>
                    <a:pt x="10057" y="1"/>
                    <a:pt x="675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45"/>
            <p:cNvSpPr/>
            <p:nvPr/>
          </p:nvSpPr>
          <p:spPr>
            <a:xfrm>
              <a:off x="4081350" y="562650"/>
              <a:ext cx="34250" cy="31775"/>
            </a:xfrm>
            <a:custGeom>
              <a:rect b="b" l="l" r="r" t="t"/>
              <a:pathLst>
                <a:path extrusionOk="0" h="1271" w="1370">
                  <a:moveTo>
                    <a:pt x="686" y="1"/>
                  </a:moveTo>
                  <a:cubicBezTo>
                    <a:pt x="441" y="1"/>
                    <a:pt x="216" y="141"/>
                    <a:pt x="110" y="365"/>
                  </a:cubicBezTo>
                  <a:cubicBezTo>
                    <a:pt x="1" y="597"/>
                    <a:pt x="41" y="872"/>
                    <a:pt x="214" y="1063"/>
                  </a:cubicBezTo>
                  <a:cubicBezTo>
                    <a:pt x="339" y="1201"/>
                    <a:pt x="511" y="1271"/>
                    <a:pt x="684" y="1271"/>
                  </a:cubicBezTo>
                  <a:cubicBezTo>
                    <a:pt x="837" y="1271"/>
                    <a:pt x="989" y="1216"/>
                    <a:pt x="1111" y="1106"/>
                  </a:cubicBezTo>
                  <a:cubicBezTo>
                    <a:pt x="1301" y="934"/>
                    <a:pt x="1369" y="664"/>
                    <a:pt x="1282" y="422"/>
                  </a:cubicBezTo>
                  <a:cubicBezTo>
                    <a:pt x="1195" y="180"/>
                    <a:pt x="971" y="14"/>
                    <a:pt x="715" y="1"/>
                  </a:cubicBezTo>
                  <a:cubicBezTo>
                    <a:pt x="705" y="1"/>
                    <a:pt x="695" y="1"/>
                    <a:pt x="68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45"/>
            <p:cNvSpPr/>
            <p:nvPr/>
          </p:nvSpPr>
          <p:spPr>
            <a:xfrm>
              <a:off x="4081800" y="549800"/>
              <a:ext cx="56800" cy="15850"/>
            </a:xfrm>
            <a:custGeom>
              <a:rect b="b" l="l" r="r" t="t"/>
              <a:pathLst>
                <a:path extrusionOk="0" h="634" w="2272">
                  <a:moveTo>
                    <a:pt x="1149" y="1"/>
                  </a:moveTo>
                  <a:cubicBezTo>
                    <a:pt x="1142" y="1"/>
                    <a:pt x="1135" y="1"/>
                    <a:pt x="1128" y="1"/>
                  </a:cubicBezTo>
                  <a:cubicBezTo>
                    <a:pt x="753" y="6"/>
                    <a:pt x="436" y="152"/>
                    <a:pt x="252" y="301"/>
                  </a:cubicBezTo>
                  <a:cubicBezTo>
                    <a:pt x="65" y="451"/>
                    <a:pt x="0" y="589"/>
                    <a:pt x="34" y="622"/>
                  </a:cubicBezTo>
                  <a:cubicBezTo>
                    <a:pt x="41" y="630"/>
                    <a:pt x="51" y="634"/>
                    <a:pt x="66" y="634"/>
                  </a:cubicBezTo>
                  <a:cubicBezTo>
                    <a:pt x="192" y="634"/>
                    <a:pt x="593" y="367"/>
                    <a:pt x="1133" y="365"/>
                  </a:cubicBezTo>
                  <a:cubicBezTo>
                    <a:pt x="1144" y="365"/>
                    <a:pt x="1155" y="365"/>
                    <a:pt x="1166" y="365"/>
                  </a:cubicBezTo>
                  <a:cubicBezTo>
                    <a:pt x="1687" y="365"/>
                    <a:pt x="2078" y="608"/>
                    <a:pt x="2205" y="608"/>
                  </a:cubicBezTo>
                  <a:cubicBezTo>
                    <a:pt x="2221" y="608"/>
                    <a:pt x="2232" y="604"/>
                    <a:pt x="2240" y="595"/>
                  </a:cubicBezTo>
                  <a:cubicBezTo>
                    <a:pt x="2272" y="561"/>
                    <a:pt x="2204" y="425"/>
                    <a:pt x="2013" y="280"/>
                  </a:cubicBezTo>
                  <a:cubicBezTo>
                    <a:pt x="1829" y="139"/>
                    <a:pt x="1515" y="1"/>
                    <a:pt x="114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45"/>
            <p:cNvSpPr/>
            <p:nvPr/>
          </p:nvSpPr>
          <p:spPr>
            <a:xfrm>
              <a:off x="4247700" y="576125"/>
              <a:ext cx="33600" cy="31775"/>
            </a:xfrm>
            <a:custGeom>
              <a:rect b="b" l="l" r="r" t="t"/>
              <a:pathLst>
                <a:path extrusionOk="0" h="1271" w="1344">
                  <a:moveTo>
                    <a:pt x="668" y="0"/>
                  </a:moveTo>
                  <a:cubicBezTo>
                    <a:pt x="554" y="0"/>
                    <a:pt x="439" y="31"/>
                    <a:pt x="335" y="95"/>
                  </a:cubicBezTo>
                  <a:cubicBezTo>
                    <a:pt x="117" y="229"/>
                    <a:pt x="0" y="482"/>
                    <a:pt x="41" y="736"/>
                  </a:cubicBezTo>
                  <a:cubicBezTo>
                    <a:pt x="81" y="990"/>
                    <a:pt x="270" y="1194"/>
                    <a:pt x="521" y="1253"/>
                  </a:cubicBezTo>
                  <a:cubicBezTo>
                    <a:pt x="570" y="1265"/>
                    <a:pt x="619" y="1270"/>
                    <a:pt x="668" y="1270"/>
                  </a:cubicBezTo>
                  <a:cubicBezTo>
                    <a:pt x="868" y="1270"/>
                    <a:pt x="1061" y="1175"/>
                    <a:pt x="1182" y="1008"/>
                  </a:cubicBezTo>
                  <a:cubicBezTo>
                    <a:pt x="1333" y="799"/>
                    <a:pt x="1344" y="522"/>
                    <a:pt x="1208" y="303"/>
                  </a:cubicBezTo>
                  <a:cubicBezTo>
                    <a:pt x="1089" y="108"/>
                    <a:pt x="881" y="0"/>
                    <a:pt x="66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45"/>
            <p:cNvSpPr/>
            <p:nvPr/>
          </p:nvSpPr>
          <p:spPr>
            <a:xfrm>
              <a:off x="4245325" y="563075"/>
              <a:ext cx="56800" cy="15850"/>
            </a:xfrm>
            <a:custGeom>
              <a:rect b="b" l="l" r="r" t="t"/>
              <a:pathLst>
                <a:path extrusionOk="0" h="634" w="2272">
                  <a:moveTo>
                    <a:pt x="1150" y="0"/>
                  </a:moveTo>
                  <a:cubicBezTo>
                    <a:pt x="1142" y="0"/>
                    <a:pt x="1135" y="0"/>
                    <a:pt x="1128" y="1"/>
                  </a:cubicBezTo>
                  <a:cubicBezTo>
                    <a:pt x="753" y="6"/>
                    <a:pt x="436" y="152"/>
                    <a:pt x="252" y="300"/>
                  </a:cubicBezTo>
                  <a:cubicBezTo>
                    <a:pt x="65" y="450"/>
                    <a:pt x="0" y="589"/>
                    <a:pt x="34" y="622"/>
                  </a:cubicBezTo>
                  <a:cubicBezTo>
                    <a:pt x="41" y="630"/>
                    <a:pt x="51" y="633"/>
                    <a:pt x="66" y="633"/>
                  </a:cubicBezTo>
                  <a:cubicBezTo>
                    <a:pt x="192" y="633"/>
                    <a:pt x="594" y="367"/>
                    <a:pt x="1134" y="364"/>
                  </a:cubicBezTo>
                  <a:cubicBezTo>
                    <a:pt x="1144" y="364"/>
                    <a:pt x="1154" y="363"/>
                    <a:pt x="1164" y="363"/>
                  </a:cubicBezTo>
                  <a:cubicBezTo>
                    <a:pt x="1685" y="363"/>
                    <a:pt x="2078" y="607"/>
                    <a:pt x="2205" y="607"/>
                  </a:cubicBezTo>
                  <a:cubicBezTo>
                    <a:pt x="2220" y="607"/>
                    <a:pt x="2232" y="603"/>
                    <a:pt x="2239" y="595"/>
                  </a:cubicBezTo>
                  <a:cubicBezTo>
                    <a:pt x="2272" y="560"/>
                    <a:pt x="2204" y="424"/>
                    <a:pt x="2012" y="279"/>
                  </a:cubicBezTo>
                  <a:cubicBezTo>
                    <a:pt x="1829" y="137"/>
                    <a:pt x="1517" y="0"/>
                    <a:pt x="115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45"/>
            <p:cNvSpPr/>
            <p:nvPr/>
          </p:nvSpPr>
          <p:spPr>
            <a:xfrm>
              <a:off x="4145375" y="571900"/>
              <a:ext cx="51450" cy="132075"/>
            </a:xfrm>
            <a:custGeom>
              <a:rect b="b" l="l" r="r" t="t"/>
              <a:pathLst>
                <a:path extrusionOk="0" h="5283" w="2058">
                  <a:moveTo>
                    <a:pt x="1967" y="0"/>
                  </a:moveTo>
                  <a:cubicBezTo>
                    <a:pt x="1868" y="0"/>
                    <a:pt x="1269" y="1374"/>
                    <a:pt x="619" y="3097"/>
                  </a:cubicBezTo>
                  <a:cubicBezTo>
                    <a:pt x="464" y="3523"/>
                    <a:pt x="315" y="3929"/>
                    <a:pt x="168" y="4331"/>
                  </a:cubicBezTo>
                  <a:cubicBezTo>
                    <a:pt x="110" y="4512"/>
                    <a:pt x="0" y="4725"/>
                    <a:pt x="82" y="4986"/>
                  </a:cubicBezTo>
                  <a:cubicBezTo>
                    <a:pt x="126" y="5115"/>
                    <a:pt x="250" y="5209"/>
                    <a:pt x="354" y="5236"/>
                  </a:cubicBezTo>
                  <a:cubicBezTo>
                    <a:pt x="457" y="5269"/>
                    <a:pt x="547" y="5269"/>
                    <a:pt x="622" y="5272"/>
                  </a:cubicBezTo>
                  <a:cubicBezTo>
                    <a:pt x="825" y="5279"/>
                    <a:pt x="1003" y="5283"/>
                    <a:pt x="1150" y="5283"/>
                  </a:cubicBezTo>
                  <a:cubicBezTo>
                    <a:pt x="1444" y="5283"/>
                    <a:pt x="1614" y="5268"/>
                    <a:pt x="1617" y="5236"/>
                  </a:cubicBezTo>
                  <a:cubicBezTo>
                    <a:pt x="1620" y="5190"/>
                    <a:pt x="1249" y="5114"/>
                    <a:pt x="642" y="5031"/>
                  </a:cubicBezTo>
                  <a:cubicBezTo>
                    <a:pt x="485" y="5014"/>
                    <a:pt x="361" y="4978"/>
                    <a:pt x="350" y="4893"/>
                  </a:cubicBezTo>
                  <a:cubicBezTo>
                    <a:pt x="322" y="4798"/>
                    <a:pt x="383" y="4629"/>
                    <a:pt x="463" y="4442"/>
                  </a:cubicBezTo>
                  <a:cubicBezTo>
                    <a:pt x="618" y="4043"/>
                    <a:pt x="775" y="3640"/>
                    <a:pt x="939" y="3219"/>
                  </a:cubicBezTo>
                  <a:cubicBezTo>
                    <a:pt x="1598" y="1475"/>
                    <a:pt x="2058" y="35"/>
                    <a:pt x="1970" y="1"/>
                  </a:cubicBezTo>
                  <a:cubicBezTo>
                    <a:pt x="1969" y="1"/>
                    <a:pt x="1968" y="0"/>
                    <a:pt x="196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45"/>
            <p:cNvSpPr/>
            <p:nvPr/>
          </p:nvSpPr>
          <p:spPr>
            <a:xfrm>
              <a:off x="4160850" y="719450"/>
              <a:ext cx="81850" cy="40800"/>
            </a:xfrm>
            <a:custGeom>
              <a:rect b="b" l="l" r="r" t="t"/>
              <a:pathLst>
                <a:path extrusionOk="0" h="1632" w="3274">
                  <a:moveTo>
                    <a:pt x="2954" y="0"/>
                  </a:moveTo>
                  <a:lnTo>
                    <a:pt x="2954" y="0"/>
                  </a:lnTo>
                  <a:cubicBezTo>
                    <a:pt x="2165" y="315"/>
                    <a:pt x="1223" y="708"/>
                    <a:pt x="0" y="858"/>
                  </a:cubicBezTo>
                  <a:cubicBezTo>
                    <a:pt x="0" y="858"/>
                    <a:pt x="485" y="1632"/>
                    <a:pt x="1370" y="1632"/>
                  </a:cubicBezTo>
                  <a:cubicBezTo>
                    <a:pt x="1551" y="1632"/>
                    <a:pt x="1750" y="1599"/>
                    <a:pt x="1964" y="1521"/>
                  </a:cubicBezTo>
                  <a:cubicBezTo>
                    <a:pt x="3273" y="1042"/>
                    <a:pt x="2954" y="0"/>
                    <a:pt x="295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45"/>
            <p:cNvSpPr/>
            <p:nvPr/>
          </p:nvSpPr>
          <p:spPr>
            <a:xfrm>
              <a:off x="4176600" y="847000"/>
              <a:ext cx="142800" cy="69700"/>
            </a:xfrm>
            <a:custGeom>
              <a:rect b="b" l="l" r="r" t="t"/>
              <a:pathLst>
                <a:path extrusionOk="0" h="2788" w="5712">
                  <a:moveTo>
                    <a:pt x="5711" y="0"/>
                  </a:moveTo>
                  <a:lnTo>
                    <a:pt x="5711" y="0"/>
                  </a:lnTo>
                  <a:cubicBezTo>
                    <a:pt x="3350" y="1483"/>
                    <a:pt x="1101" y="1628"/>
                    <a:pt x="310" y="1628"/>
                  </a:cubicBezTo>
                  <a:cubicBezTo>
                    <a:pt x="118" y="1628"/>
                    <a:pt x="11" y="1619"/>
                    <a:pt x="11" y="1619"/>
                  </a:cubicBezTo>
                  <a:lnTo>
                    <a:pt x="1" y="2753"/>
                  </a:lnTo>
                  <a:cubicBezTo>
                    <a:pt x="257" y="2776"/>
                    <a:pt x="504" y="2787"/>
                    <a:pt x="740" y="2787"/>
                  </a:cubicBezTo>
                  <a:cubicBezTo>
                    <a:pt x="4517" y="2787"/>
                    <a:pt x="5711" y="1"/>
                    <a:pt x="571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45"/>
            <p:cNvSpPr/>
            <p:nvPr/>
          </p:nvSpPr>
          <p:spPr>
            <a:xfrm>
              <a:off x="4081700" y="344900"/>
              <a:ext cx="437650" cy="267525"/>
            </a:xfrm>
            <a:custGeom>
              <a:rect b="b" l="l" r="r" t="t"/>
              <a:pathLst>
                <a:path extrusionOk="0" h="10701" w="17506">
                  <a:moveTo>
                    <a:pt x="8043" y="0"/>
                  </a:moveTo>
                  <a:lnTo>
                    <a:pt x="3529" y="300"/>
                  </a:lnTo>
                  <a:lnTo>
                    <a:pt x="1" y="990"/>
                  </a:lnTo>
                  <a:lnTo>
                    <a:pt x="1" y="3403"/>
                  </a:lnTo>
                  <a:cubicBezTo>
                    <a:pt x="1" y="3403"/>
                    <a:pt x="1145" y="4065"/>
                    <a:pt x="2973" y="4065"/>
                  </a:cubicBezTo>
                  <a:cubicBezTo>
                    <a:pt x="3879" y="4065"/>
                    <a:pt x="4953" y="3902"/>
                    <a:pt x="6140" y="3416"/>
                  </a:cubicBezTo>
                  <a:cubicBezTo>
                    <a:pt x="7773" y="2746"/>
                    <a:pt x="9567" y="2369"/>
                    <a:pt x="10693" y="2369"/>
                  </a:cubicBezTo>
                  <a:cubicBezTo>
                    <a:pt x="11187" y="2369"/>
                    <a:pt x="11553" y="2442"/>
                    <a:pt x="11720" y="2594"/>
                  </a:cubicBezTo>
                  <a:cubicBezTo>
                    <a:pt x="12269" y="3092"/>
                    <a:pt x="12219" y="5437"/>
                    <a:pt x="14413" y="6284"/>
                  </a:cubicBezTo>
                  <a:cubicBezTo>
                    <a:pt x="14413" y="6284"/>
                    <a:pt x="13932" y="10700"/>
                    <a:pt x="15700" y="10700"/>
                  </a:cubicBezTo>
                  <a:cubicBezTo>
                    <a:pt x="15706" y="10700"/>
                    <a:pt x="15711" y="10700"/>
                    <a:pt x="15717" y="10700"/>
                  </a:cubicBezTo>
                  <a:cubicBezTo>
                    <a:pt x="17505" y="10673"/>
                    <a:pt x="16905" y="3691"/>
                    <a:pt x="16905" y="3691"/>
                  </a:cubicBezTo>
                  <a:lnTo>
                    <a:pt x="12717" y="1247"/>
                  </a:lnTo>
                  <a:lnTo>
                    <a:pt x="804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45"/>
            <p:cNvSpPr/>
            <p:nvPr/>
          </p:nvSpPr>
          <p:spPr>
            <a:xfrm>
              <a:off x="4464100" y="572675"/>
              <a:ext cx="78575" cy="114125"/>
            </a:xfrm>
            <a:custGeom>
              <a:rect b="b" l="l" r="r" t="t"/>
              <a:pathLst>
                <a:path extrusionOk="0" h="4565" w="3143">
                  <a:moveTo>
                    <a:pt x="1139" y="1"/>
                  </a:moveTo>
                  <a:cubicBezTo>
                    <a:pt x="624" y="1"/>
                    <a:pt x="202" y="127"/>
                    <a:pt x="174" y="139"/>
                  </a:cubicBezTo>
                  <a:cubicBezTo>
                    <a:pt x="174" y="139"/>
                    <a:pt x="0" y="4344"/>
                    <a:pt x="3" y="4430"/>
                  </a:cubicBezTo>
                  <a:cubicBezTo>
                    <a:pt x="4" y="4460"/>
                    <a:pt x="363" y="4565"/>
                    <a:pt x="835" y="4565"/>
                  </a:cubicBezTo>
                  <a:cubicBezTo>
                    <a:pt x="1725" y="4565"/>
                    <a:pt x="3020" y="4192"/>
                    <a:pt x="3082" y="2239"/>
                  </a:cubicBezTo>
                  <a:cubicBezTo>
                    <a:pt x="3142" y="360"/>
                    <a:pt x="2008" y="1"/>
                    <a:pt x="113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45"/>
            <p:cNvSpPr/>
            <p:nvPr/>
          </p:nvSpPr>
          <p:spPr>
            <a:xfrm>
              <a:off x="4487625" y="597125"/>
              <a:ext cx="34950" cy="65175"/>
            </a:xfrm>
            <a:custGeom>
              <a:rect b="b" l="l" r="r" t="t"/>
              <a:pathLst>
                <a:path extrusionOk="0" h="2607" w="1398">
                  <a:moveTo>
                    <a:pt x="635" y="0"/>
                  </a:moveTo>
                  <a:cubicBezTo>
                    <a:pt x="547" y="0"/>
                    <a:pt x="466" y="26"/>
                    <a:pt x="407" y="72"/>
                  </a:cubicBezTo>
                  <a:cubicBezTo>
                    <a:pt x="345" y="117"/>
                    <a:pt x="302" y="182"/>
                    <a:pt x="283" y="255"/>
                  </a:cubicBezTo>
                  <a:cubicBezTo>
                    <a:pt x="256" y="372"/>
                    <a:pt x="303" y="431"/>
                    <a:pt x="315" y="431"/>
                  </a:cubicBezTo>
                  <a:cubicBezTo>
                    <a:pt x="316" y="431"/>
                    <a:pt x="317" y="431"/>
                    <a:pt x="317" y="431"/>
                  </a:cubicBezTo>
                  <a:cubicBezTo>
                    <a:pt x="333" y="426"/>
                    <a:pt x="316" y="366"/>
                    <a:pt x="359" y="284"/>
                  </a:cubicBezTo>
                  <a:cubicBezTo>
                    <a:pt x="391" y="215"/>
                    <a:pt x="476" y="140"/>
                    <a:pt x="594" y="140"/>
                  </a:cubicBezTo>
                  <a:cubicBezTo>
                    <a:pt x="618" y="140"/>
                    <a:pt x="644" y="143"/>
                    <a:pt x="672" y="151"/>
                  </a:cubicBezTo>
                  <a:cubicBezTo>
                    <a:pt x="828" y="184"/>
                    <a:pt x="966" y="341"/>
                    <a:pt x="1050" y="562"/>
                  </a:cubicBezTo>
                  <a:cubicBezTo>
                    <a:pt x="1145" y="800"/>
                    <a:pt x="1187" y="1056"/>
                    <a:pt x="1171" y="1312"/>
                  </a:cubicBezTo>
                  <a:cubicBezTo>
                    <a:pt x="1140" y="1852"/>
                    <a:pt x="858" y="2345"/>
                    <a:pt x="538" y="2451"/>
                  </a:cubicBezTo>
                  <a:cubicBezTo>
                    <a:pt x="483" y="2469"/>
                    <a:pt x="426" y="2478"/>
                    <a:pt x="369" y="2478"/>
                  </a:cubicBezTo>
                  <a:cubicBezTo>
                    <a:pt x="294" y="2478"/>
                    <a:pt x="218" y="2462"/>
                    <a:pt x="149" y="2430"/>
                  </a:cubicBezTo>
                  <a:cubicBezTo>
                    <a:pt x="70" y="2391"/>
                    <a:pt x="32" y="2348"/>
                    <a:pt x="16" y="2348"/>
                  </a:cubicBezTo>
                  <a:cubicBezTo>
                    <a:pt x="14" y="2348"/>
                    <a:pt x="13" y="2348"/>
                    <a:pt x="11" y="2349"/>
                  </a:cubicBezTo>
                  <a:cubicBezTo>
                    <a:pt x="0" y="2353"/>
                    <a:pt x="15" y="2421"/>
                    <a:pt x="105" y="2496"/>
                  </a:cubicBezTo>
                  <a:cubicBezTo>
                    <a:pt x="173" y="2553"/>
                    <a:pt x="292" y="2607"/>
                    <a:pt x="439" y="2607"/>
                  </a:cubicBezTo>
                  <a:cubicBezTo>
                    <a:pt x="483" y="2607"/>
                    <a:pt x="530" y="2602"/>
                    <a:pt x="579" y="2591"/>
                  </a:cubicBezTo>
                  <a:cubicBezTo>
                    <a:pt x="1015" y="2480"/>
                    <a:pt x="1342" y="1926"/>
                    <a:pt x="1380" y="1324"/>
                  </a:cubicBezTo>
                  <a:cubicBezTo>
                    <a:pt x="1398" y="1037"/>
                    <a:pt x="1345" y="748"/>
                    <a:pt x="1226" y="486"/>
                  </a:cubicBezTo>
                  <a:cubicBezTo>
                    <a:pt x="1128" y="247"/>
                    <a:pt x="927" y="28"/>
                    <a:pt x="696" y="5"/>
                  </a:cubicBezTo>
                  <a:cubicBezTo>
                    <a:pt x="676" y="2"/>
                    <a:pt x="655" y="0"/>
                    <a:pt x="63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45"/>
            <p:cNvSpPr/>
            <p:nvPr/>
          </p:nvSpPr>
          <p:spPr>
            <a:xfrm>
              <a:off x="4086100" y="523375"/>
              <a:ext cx="72350" cy="19575"/>
            </a:xfrm>
            <a:custGeom>
              <a:rect b="b" l="l" r="r" t="t"/>
              <a:pathLst>
                <a:path extrusionOk="0" h="783" w="2894">
                  <a:moveTo>
                    <a:pt x="1354" y="0"/>
                  </a:moveTo>
                  <a:cubicBezTo>
                    <a:pt x="545" y="0"/>
                    <a:pt x="1" y="417"/>
                    <a:pt x="86" y="577"/>
                  </a:cubicBezTo>
                  <a:cubicBezTo>
                    <a:pt x="135" y="685"/>
                    <a:pt x="360" y="697"/>
                    <a:pt x="679" y="697"/>
                  </a:cubicBezTo>
                  <a:cubicBezTo>
                    <a:pt x="771" y="697"/>
                    <a:pt x="871" y="696"/>
                    <a:pt x="977" y="696"/>
                  </a:cubicBezTo>
                  <a:cubicBezTo>
                    <a:pt x="1121" y="696"/>
                    <a:pt x="1275" y="698"/>
                    <a:pt x="1435" y="707"/>
                  </a:cubicBezTo>
                  <a:cubicBezTo>
                    <a:pt x="1866" y="721"/>
                    <a:pt x="2253" y="782"/>
                    <a:pt x="2505" y="782"/>
                  </a:cubicBezTo>
                  <a:cubicBezTo>
                    <a:pt x="2652" y="782"/>
                    <a:pt x="2753" y="761"/>
                    <a:pt x="2789" y="697"/>
                  </a:cubicBezTo>
                  <a:cubicBezTo>
                    <a:pt x="2893" y="538"/>
                    <a:pt x="2337" y="40"/>
                    <a:pt x="1467" y="3"/>
                  </a:cubicBezTo>
                  <a:cubicBezTo>
                    <a:pt x="1429" y="1"/>
                    <a:pt x="1391" y="0"/>
                    <a:pt x="135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45"/>
            <p:cNvSpPr/>
            <p:nvPr/>
          </p:nvSpPr>
          <p:spPr>
            <a:xfrm>
              <a:off x="4253800" y="523375"/>
              <a:ext cx="72350" cy="19575"/>
            </a:xfrm>
            <a:custGeom>
              <a:rect b="b" l="l" r="r" t="t"/>
              <a:pathLst>
                <a:path extrusionOk="0" h="783" w="2894">
                  <a:moveTo>
                    <a:pt x="1354" y="0"/>
                  </a:moveTo>
                  <a:cubicBezTo>
                    <a:pt x="545" y="0"/>
                    <a:pt x="1" y="417"/>
                    <a:pt x="86" y="577"/>
                  </a:cubicBezTo>
                  <a:cubicBezTo>
                    <a:pt x="135" y="685"/>
                    <a:pt x="360" y="697"/>
                    <a:pt x="678" y="697"/>
                  </a:cubicBezTo>
                  <a:cubicBezTo>
                    <a:pt x="771" y="697"/>
                    <a:pt x="871" y="696"/>
                    <a:pt x="977" y="696"/>
                  </a:cubicBezTo>
                  <a:cubicBezTo>
                    <a:pt x="1120" y="696"/>
                    <a:pt x="1275" y="698"/>
                    <a:pt x="1435" y="707"/>
                  </a:cubicBezTo>
                  <a:cubicBezTo>
                    <a:pt x="1866" y="721"/>
                    <a:pt x="2253" y="782"/>
                    <a:pt x="2505" y="782"/>
                  </a:cubicBezTo>
                  <a:cubicBezTo>
                    <a:pt x="2652" y="782"/>
                    <a:pt x="2754" y="761"/>
                    <a:pt x="2790" y="697"/>
                  </a:cubicBezTo>
                  <a:cubicBezTo>
                    <a:pt x="2894" y="538"/>
                    <a:pt x="2337" y="40"/>
                    <a:pt x="1466" y="3"/>
                  </a:cubicBezTo>
                  <a:cubicBezTo>
                    <a:pt x="1428" y="1"/>
                    <a:pt x="1391" y="0"/>
                    <a:pt x="135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45"/>
            <p:cNvSpPr/>
            <p:nvPr/>
          </p:nvSpPr>
          <p:spPr>
            <a:xfrm>
              <a:off x="4032175" y="238125"/>
              <a:ext cx="525350" cy="259375"/>
            </a:xfrm>
            <a:custGeom>
              <a:rect b="b" l="l" r="r" t="t"/>
              <a:pathLst>
                <a:path extrusionOk="0" h="10375" w="21014">
                  <a:moveTo>
                    <a:pt x="6761" y="1"/>
                  </a:moveTo>
                  <a:cubicBezTo>
                    <a:pt x="6025" y="1"/>
                    <a:pt x="5281" y="120"/>
                    <a:pt x="4573" y="316"/>
                  </a:cubicBezTo>
                  <a:cubicBezTo>
                    <a:pt x="3390" y="640"/>
                    <a:pt x="2240" y="1183"/>
                    <a:pt x="1384" y="2062"/>
                  </a:cubicBezTo>
                  <a:cubicBezTo>
                    <a:pt x="527" y="2941"/>
                    <a:pt x="1" y="4187"/>
                    <a:pt x="173" y="5401"/>
                  </a:cubicBezTo>
                  <a:cubicBezTo>
                    <a:pt x="346" y="6614"/>
                    <a:pt x="1310" y="7730"/>
                    <a:pt x="2526" y="7892"/>
                  </a:cubicBezTo>
                  <a:cubicBezTo>
                    <a:pt x="2526" y="7892"/>
                    <a:pt x="3148" y="8037"/>
                    <a:pt x="4066" y="8037"/>
                  </a:cubicBezTo>
                  <a:cubicBezTo>
                    <a:pt x="5058" y="8037"/>
                    <a:pt x="6395" y="7867"/>
                    <a:pt x="7661" y="7159"/>
                  </a:cubicBezTo>
                  <a:cubicBezTo>
                    <a:pt x="8763" y="6543"/>
                    <a:pt x="10318" y="6375"/>
                    <a:pt x="11692" y="6375"/>
                  </a:cubicBezTo>
                  <a:cubicBezTo>
                    <a:pt x="13360" y="6375"/>
                    <a:pt x="14761" y="6623"/>
                    <a:pt x="14761" y="6623"/>
                  </a:cubicBezTo>
                  <a:lnTo>
                    <a:pt x="14798" y="7489"/>
                  </a:lnTo>
                  <a:cubicBezTo>
                    <a:pt x="15318" y="8210"/>
                    <a:pt x="15846" y="8939"/>
                    <a:pt x="16535" y="9501"/>
                  </a:cubicBezTo>
                  <a:cubicBezTo>
                    <a:pt x="17158" y="10010"/>
                    <a:pt x="17938" y="10375"/>
                    <a:pt x="18737" y="10375"/>
                  </a:cubicBezTo>
                  <a:cubicBezTo>
                    <a:pt x="18820" y="10375"/>
                    <a:pt x="18903" y="10371"/>
                    <a:pt x="18987" y="10363"/>
                  </a:cubicBezTo>
                  <a:cubicBezTo>
                    <a:pt x="19872" y="10276"/>
                    <a:pt x="20727" y="9631"/>
                    <a:pt x="20877" y="8755"/>
                  </a:cubicBezTo>
                  <a:cubicBezTo>
                    <a:pt x="21014" y="7952"/>
                    <a:pt x="20395" y="7068"/>
                    <a:pt x="19608" y="6987"/>
                  </a:cubicBezTo>
                  <a:lnTo>
                    <a:pt x="19608" y="6987"/>
                  </a:lnTo>
                  <a:cubicBezTo>
                    <a:pt x="20107" y="6922"/>
                    <a:pt x="20535" y="6400"/>
                    <a:pt x="20438" y="5894"/>
                  </a:cubicBezTo>
                  <a:cubicBezTo>
                    <a:pt x="20356" y="5460"/>
                    <a:pt x="19911" y="5157"/>
                    <a:pt x="19478" y="5157"/>
                  </a:cubicBezTo>
                  <a:cubicBezTo>
                    <a:pt x="19450" y="5157"/>
                    <a:pt x="19422" y="5158"/>
                    <a:pt x="19394" y="5161"/>
                  </a:cubicBezTo>
                  <a:lnTo>
                    <a:pt x="19394" y="5161"/>
                  </a:lnTo>
                  <a:cubicBezTo>
                    <a:pt x="19886" y="4855"/>
                    <a:pt x="19981" y="3955"/>
                    <a:pt x="19533" y="3494"/>
                  </a:cubicBezTo>
                  <a:cubicBezTo>
                    <a:pt x="19194" y="3145"/>
                    <a:pt x="18713" y="3014"/>
                    <a:pt x="18218" y="3014"/>
                  </a:cubicBezTo>
                  <a:cubicBezTo>
                    <a:pt x="17932" y="3014"/>
                    <a:pt x="17641" y="3058"/>
                    <a:pt x="17369" y="3129"/>
                  </a:cubicBezTo>
                  <a:cubicBezTo>
                    <a:pt x="16626" y="3323"/>
                    <a:pt x="15922" y="3682"/>
                    <a:pt x="15157" y="3746"/>
                  </a:cubicBezTo>
                  <a:cubicBezTo>
                    <a:pt x="15074" y="3753"/>
                    <a:pt x="14991" y="3756"/>
                    <a:pt x="14908" y="3756"/>
                  </a:cubicBezTo>
                  <a:cubicBezTo>
                    <a:pt x="13801" y="3756"/>
                    <a:pt x="12757" y="3154"/>
                    <a:pt x="11869" y="2471"/>
                  </a:cubicBezTo>
                  <a:cubicBezTo>
                    <a:pt x="10915" y="1738"/>
                    <a:pt x="10029" y="877"/>
                    <a:pt x="8921" y="410"/>
                  </a:cubicBezTo>
                  <a:cubicBezTo>
                    <a:pt x="8237" y="122"/>
                    <a:pt x="7503" y="1"/>
                    <a:pt x="676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45"/>
            <p:cNvSpPr/>
            <p:nvPr/>
          </p:nvSpPr>
          <p:spPr>
            <a:xfrm>
              <a:off x="4067625" y="312100"/>
              <a:ext cx="448600" cy="118500"/>
            </a:xfrm>
            <a:custGeom>
              <a:rect b="b" l="l" r="r" t="t"/>
              <a:pathLst>
                <a:path extrusionOk="0" h="4740" w="17944">
                  <a:moveTo>
                    <a:pt x="4197" y="0"/>
                  </a:moveTo>
                  <a:cubicBezTo>
                    <a:pt x="3975" y="0"/>
                    <a:pt x="3755" y="13"/>
                    <a:pt x="3538" y="40"/>
                  </a:cubicBezTo>
                  <a:cubicBezTo>
                    <a:pt x="2227" y="185"/>
                    <a:pt x="1112" y="855"/>
                    <a:pt x="566" y="1709"/>
                  </a:cubicBezTo>
                  <a:cubicBezTo>
                    <a:pt x="18" y="2565"/>
                    <a:pt x="1" y="3441"/>
                    <a:pt x="130" y="3972"/>
                  </a:cubicBezTo>
                  <a:cubicBezTo>
                    <a:pt x="190" y="4244"/>
                    <a:pt x="294" y="4437"/>
                    <a:pt x="361" y="4564"/>
                  </a:cubicBezTo>
                  <a:cubicBezTo>
                    <a:pt x="438" y="4680"/>
                    <a:pt x="483" y="4740"/>
                    <a:pt x="495" y="4740"/>
                  </a:cubicBezTo>
                  <a:cubicBezTo>
                    <a:pt x="495" y="4740"/>
                    <a:pt x="495" y="4740"/>
                    <a:pt x="496" y="4739"/>
                  </a:cubicBezTo>
                  <a:cubicBezTo>
                    <a:pt x="527" y="4724"/>
                    <a:pt x="341" y="4472"/>
                    <a:pt x="253" y="3948"/>
                  </a:cubicBezTo>
                  <a:cubicBezTo>
                    <a:pt x="165" y="3437"/>
                    <a:pt x="220" y="2615"/>
                    <a:pt x="754" y="1834"/>
                  </a:cubicBezTo>
                  <a:cubicBezTo>
                    <a:pt x="1280" y="1063"/>
                    <a:pt x="2328" y="453"/>
                    <a:pt x="3571" y="332"/>
                  </a:cubicBezTo>
                  <a:cubicBezTo>
                    <a:pt x="3757" y="311"/>
                    <a:pt x="3946" y="301"/>
                    <a:pt x="4138" y="301"/>
                  </a:cubicBezTo>
                  <a:cubicBezTo>
                    <a:pt x="5229" y="301"/>
                    <a:pt x="6399" y="624"/>
                    <a:pt x="7559" y="1074"/>
                  </a:cubicBezTo>
                  <a:cubicBezTo>
                    <a:pt x="8926" y="1604"/>
                    <a:pt x="10229" y="2196"/>
                    <a:pt x="11511" y="2449"/>
                  </a:cubicBezTo>
                  <a:cubicBezTo>
                    <a:pt x="12190" y="2588"/>
                    <a:pt x="12880" y="2657"/>
                    <a:pt x="13571" y="2657"/>
                  </a:cubicBezTo>
                  <a:cubicBezTo>
                    <a:pt x="14028" y="2657"/>
                    <a:pt x="14486" y="2627"/>
                    <a:pt x="14940" y="2566"/>
                  </a:cubicBezTo>
                  <a:cubicBezTo>
                    <a:pt x="15911" y="2433"/>
                    <a:pt x="16672" y="2196"/>
                    <a:pt x="17179" y="1996"/>
                  </a:cubicBezTo>
                  <a:cubicBezTo>
                    <a:pt x="17432" y="1894"/>
                    <a:pt x="17625" y="1808"/>
                    <a:pt x="17752" y="1740"/>
                  </a:cubicBezTo>
                  <a:cubicBezTo>
                    <a:pt x="17879" y="1675"/>
                    <a:pt x="17944" y="1636"/>
                    <a:pt x="17940" y="1626"/>
                  </a:cubicBezTo>
                  <a:cubicBezTo>
                    <a:pt x="17938" y="1622"/>
                    <a:pt x="17934" y="1620"/>
                    <a:pt x="17927" y="1620"/>
                  </a:cubicBezTo>
                  <a:cubicBezTo>
                    <a:pt x="17798" y="1620"/>
                    <a:pt x="16725" y="2144"/>
                    <a:pt x="14913" y="2343"/>
                  </a:cubicBezTo>
                  <a:cubicBezTo>
                    <a:pt x="14547" y="2382"/>
                    <a:pt x="14179" y="2401"/>
                    <a:pt x="13812" y="2401"/>
                  </a:cubicBezTo>
                  <a:cubicBezTo>
                    <a:pt x="13060" y="2401"/>
                    <a:pt x="12309" y="2321"/>
                    <a:pt x="11572" y="2162"/>
                  </a:cubicBezTo>
                  <a:cubicBezTo>
                    <a:pt x="10333" y="1902"/>
                    <a:pt x="9057" y="1313"/>
                    <a:pt x="7672" y="777"/>
                  </a:cubicBezTo>
                  <a:cubicBezTo>
                    <a:pt x="6520" y="329"/>
                    <a:pt x="5328" y="0"/>
                    <a:pt x="4197"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45"/>
            <p:cNvSpPr/>
            <p:nvPr/>
          </p:nvSpPr>
          <p:spPr>
            <a:xfrm>
              <a:off x="4418550" y="471000"/>
              <a:ext cx="116675" cy="34300"/>
            </a:xfrm>
            <a:custGeom>
              <a:rect b="b" l="l" r="r" t="t"/>
              <a:pathLst>
                <a:path extrusionOk="0" h="1372" w="4667">
                  <a:moveTo>
                    <a:pt x="4626" y="1"/>
                  </a:moveTo>
                  <a:cubicBezTo>
                    <a:pt x="4572" y="1"/>
                    <a:pt x="4380" y="208"/>
                    <a:pt x="4029" y="449"/>
                  </a:cubicBezTo>
                  <a:cubicBezTo>
                    <a:pt x="3659" y="705"/>
                    <a:pt x="3083" y="986"/>
                    <a:pt x="2404" y="1043"/>
                  </a:cubicBezTo>
                  <a:cubicBezTo>
                    <a:pt x="2317" y="1050"/>
                    <a:pt x="2232" y="1054"/>
                    <a:pt x="2148" y="1054"/>
                  </a:cubicBezTo>
                  <a:cubicBezTo>
                    <a:pt x="1571" y="1054"/>
                    <a:pt x="1057" y="896"/>
                    <a:pt x="701" y="728"/>
                  </a:cubicBezTo>
                  <a:cubicBezTo>
                    <a:pt x="325" y="554"/>
                    <a:pt x="103" y="387"/>
                    <a:pt x="42" y="387"/>
                  </a:cubicBezTo>
                  <a:cubicBezTo>
                    <a:pt x="36" y="387"/>
                    <a:pt x="31" y="388"/>
                    <a:pt x="28" y="392"/>
                  </a:cubicBezTo>
                  <a:cubicBezTo>
                    <a:pt x="1" y="417"/>
                    <a:pt x="179" y="667"/>
                    <a:pt x="594" y="927"/>
                  </a:cubicBezTo>
                  <a:cubicBezTo>
                    <a:pt x="957" y="1156"/>
                    <a:pt x="1528" y="1371"/>
                    <a:pt x="2182" y="1371"/>
                  </a:cubicBezTo>
                  <a:cubicBezTo>
                    <a:pt x="2263" y="1371"/>
                    <a:pt x="2346" y="1368"/>
                    <a:pt x="2430" y="1361"/>
                  </a:cubicBezTo>
                  <a:cubicBezTo>
                    <a:pt x="3187" y="1296"/>
                    <a:pt x="3809" y="948"/>
                    <a:pt x="4167" y="626"/>
                  </a:cubicBezTo>
                  <a:cubicBezTo>
                    <a:pt x="4533" y="301"/>
                    <a:pt x="4667" y="25"/>
                    <a:pt x="4635" y="4"/>
                  </a:cubicBezTo>
                  <a:cubicBezTo>
                    <a:pt x="4633" y="2"/>
                    <a:pt x="4630" y="1"/>
                    <a:pt x="4626"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45"/>
            <p:cNvSpPr/>
            <p:nvPr/>
          </p:nvSpPr>
          <p:spPr>
            <a:xfrm>
              <a:off x="4464800" y="431500"/>
              <a:ext cx="53150" cy="28175"/>
            </a:xfrm>
            <a:custGeom>
              <a:rect b="b" l="l" r="r" t="t"/>
              <a:pathLst>
                <a:path extrusionOk="0" h="1127" w="2126">
                  <a:moveTo>
                    <a:pt x="2034" y="0"/>
                  </a:moveTo>
                  <a:cubicBezTo>
                    <a:pt x="1928" y="0"/>
                    <a:pt x="1573" y="334"/>
                    <a:pt x="1060" y="594"/>
                  </a:cubicBezTo>
                  <a:cubicBezTo>
                    <a:pt x="511" y="882"/>
                    <a:pt x="0" y="971"/>
                    <a:pt x="6" y="1063"/>
                  </a:cubicBezTo>
                  <a:cubicBezTo>
                    <a:pt x="4" y="1097"/>
                    <a:pt x="102" y="1127"/>
                    <a:pt x="261" y="1127"/>
                  </a:cubicBezTo>
                  <a:cubicBezTo>
                    <a:pt x="489" y="1127"/>
                    <a:pt x="841" y="1067"/>
                    <a:pt x="1206" y="877"/>
                  </a:cubicBezTo>
                  <a:cubicBezTo>
                    <a:pt x="1829" y="558"/>
                    <a:pt x="2125" y="51"/>
                    <a:pt x="2055" y="7"/>
                  </a:cubicBezTo>
                  <a:cubicBezTo>
                    <a:pt x="2050" y="2"/>
                    <a:pt x="2043" y="0"/>
                    <a:pt x="2034"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45"/>
            <p:cNvSpPr/>
            <p:nvPr/>
          </p:nvSpPr>
          <p:spPr>
            <a:xfrm>
              <a:off x="4036450" y="425900"/>
              <a:ext cx="43250" cy="48550"/>
            </a:xfrm>
            <a:custGeom>
              <a:rect b="b" l="l" r="r" t="t"/>
              <a:pathLst>
                <a:path extrusionOk="0" h="1942" w="1730">
                  <a:moveTo>
                    <a:pt x="1525" y="1"/>
                  </a:moveTo>
                  <a:cubicBezTo>
                    <a:pt x="1459" y="1"/>
                    <a:pt x="1379" y="8"/>
                    <a:pt x="1287" y="27"/>
                  </a:cubicBezTo>
                  <a:cubicBezTo>
                    <a:pt x="1029" y="80"/>
                    <a:pt x="674" y="246"/>
                    <a:pt x="403" y="565"/>
                  </a:cubicBezTo>
                  <a:cubicBezTo>
                    <a:pt x="131" y="883"/>
                    <a:pt x="23" y="1260"/>
                    <a:pt x="12" y="1523"/>
                  </a:cubicBezTo>
                  <a:cubicBezTo>
                    <a:pt x="1" y="1787"/>
                    <a:pt x="64" y="1942"/>
                    <a:pt x="104" y="1942"/>
                  </a:cubicBezTo>
                  <a:cubicBezTo>
                    <a:pt x="104" y="1942"/>
                    <a:pt x="105" y="1942"/>
                    <a:pt x="105" y="1942"/>
                  </a:cubicBezTo>
                  <a:cubicBezTo>
                    <a:pt x="195" y="1942"/>
                    <a:pt x="184" y="1307"/>
                    <a:pt x="645" y="771"/>
                  </a:cubicBezTo>
                  <a:cubicBezTo>
                    <a:pt x="1101" y="231"/>
                    <a:pt x="1730" y="141"/>
                    <a:pt x="1716" y="52"/>
                  </a:cubicBezTo>
                  <a:cubicBezTo>
                    <a:pt x="1714" y="26"/>
                    <a:pt x="1645" y="1"/>
                    <a:pt x="152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45"/>
            <p:cNvSpPr/>
            <p:nvPr/>
          </p:nvSpPr>
          <p:spPr>
            <a:xfrm>
              <a:off x="4012475" y="363625"/>
              <a:ext cx="64025" cy="67800"/>
            </a:xfrm>
            <a:custGeom>
              <a:rect b="b" l="l" r="r" t="t"/>
              <a:pathLst>
                <a:path extrusionOk="0" h="2712" w="2561">
                  <a:moveTo>
                    <a:pt x="87" y="1"/>
                  </a:moveTo>
                  <a:cubicBezTo>
                    <a:pt x="86" y="1"/>
                    <a:pt x="84" y="1"/>
                    <a:pt x="83" y="1"/>
                  </a:cubicBezTo>
                  <a:cubicBezTo>
                    <a:pt x="1" y="1"/>
                    <a:pt x="99" y="939"/>
                    <a:pt x="851" y="1759"/>
                  </a:cubicBezTo>
                  <a:cubicBezTo>
                    <a:pt x="1492" y="2472"/>
                    <a:pt x="2267" y="2711"/>
                    <a:pt x="2474" y="2711"/>
                  </a:cubicBezTo>
                  <a:cubicBezTo>
                    <a:pt x="2507" y="2711"/>
                    <a:pt x="2526" y="2705"/>
                    <a:pt x="2527" y="2694"/>
                  </a:cubicBezTo>
                  <a:cubicBezTo>
                    <a:pt x="2560" y="2605"/>
                    <a:pt x="1762" y="2301"/>
                    <a:pt x="1087" y="1545"/>
                  </a:cubicBezTo>
                  <a:cubicBezTo>
                    <a:pt x="409" y="812"/>
                    <a:pt x="182" y="1"/>
                    <a:pt x="8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45"/>
            <p:cNvSpPr/>
            <p:nvPr/>
          </p:nvSpPr>
          <p:spPr>
            <a:xfrm>
              <a:off x="3024675" y="1562875"/>
              <a:ext cx="924225" cy="503775"/>
            </a:xfrm>
            <a:custGeom>
              <a:rect b="b" l="l" r="r" t="t"/>
              <a:pathLst>
                <a:path extrusionOk="0" h="20151" w="36969">
                  <a:moveTo>
                    <a:pt x="30700" y="1"/>
                  </a:moveTo>
                  <a:lnTo>
                    <a:pt x="17989" y="11176"/>
                  </a:lnTo>
                  <a:lnTo>
                    <a:pt x="2333" y="2258"/>
                  </a:lnTo>
                  <a:lnTo>
                    <a:pt x="1" y="6303"/>
                  </a:lnTo>
                  <a:cubicBezTo>
                    <a:pt x="1" y="6303"/>
                    <a:pt x="10895" y="20151"/>
                    <a:pt x="17585" y="20151"/>
                  </a:cubicBezTo>
                  <a:cubicBezTo>
                    <a:pt x="18204" y="20151"/>
                    <a:pt x="18788" y="20032"/>
                    <a:pt x="19323" y="19773"/>
                  </a:cubicBezTo>
                  <a:cubicBezTo>
                    <a:pt x="25640" y="16713"/>
                    <a:pt x="36969" y="6303"/>
                    <a:pt x="36969" y="6303"/>
                  </a:cubicBezTo>
                  <a:lnTo>
                    <a:pt x="3070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45"/>
            <p:cNvSpPr/>
            <p:nvPr/>
          </p:nvSpPr>
          <p:spPr>
            <a:xfrm>
              <a:off x="3617450" y="996050"/>
              <a:ext cx="1380575" cy="1346525"/>
            </a:xfrm>
            <a:custGeom>
              <a:rect b="b" l="l" r="r" t="t"/>
              <a:pathLst>
                <a:path extrusionOk="0" h="53861" w="55223">
                  <a:moveTo>
                    <a:pt x="33289" y="0"/>
                  </a:moveTo>
                  <a:cubicBezTo>
                    <a:pt x="31418" y="578"/>
                    <a:pt x="29547" y="867"/>
                    <a:pt x="27675" y="867"/>
                  </a:cubicBezTo>
                  <a:cubicBezTo>
                    <a:pt x="25811" y="867"/>
                    <a:pt x="23946" y="580"/>
                    <a:pt x="22082" y="7"/>
                  </a:cubicBezTo>
                  <a:cubicBezTo>
                    <a:pt x="21449" y="85"/>
                    <a:pt x="20475" y="171"/>
                    <a:pt x="19193" y="345"/>
                  </a:cubicBezTo>
                  <a:cubicBezTo>
                    <a:pt x="14826" y="940"/>
                    <a:pt x="10877" y="3271"/>
                    <a:pt x="8256" y="6813"/>
                  </a:cubicBezTo>
                  <a:lnTo>
                    <a:pt x="1" y="17971"/>
                  </a:lnTo>
                  <a:lnTo>
                    <a:pt x="9449" y="26399"/>
                  </a:lnTo>
                  <a:lnTo>
                    <a:pt x="11267" y="22988"/>
                  </a:lnTo>
                  <a:lnTo>
                    <a:pt x="11267" y="22988"/>
                  </a:lnTo>
                  <a:cubicBezTo>
                    <a:pt x="11267" y="22989"/>
                    <a:pt x="9740" y="48664"/>
                    <a:pt x="9827" y="52287"/>
                  </a:cubicBezTo>
                  <a:lnTo>
                    <a:pt x="42986" y="53861"/>
                  </a:lnTo>
                  <a:lnTo>
                    <a:pt x="41503" y="24612"/>
                  </a:lnTo>
                  <a:lnTo>
                    <a:pt x="43232" y="29839"/>
                  </a:lnTo>
                  <a:lnTo>
                    <a:pt x="55222" y="22297"/>
                  </a:lnTo>
                  <a:lnTo>
                    <a:pt x="45334" y="5680"/>
                  </a:lnTo>
                  <a:lnTo>
                    <a:pt x="45333" y="5682"/>
                  </a:lnTo>
                  <a:cubicBezTo>
                    <a:pt x="43260" y="3531"/>
                    <a:pt x="40834" y="1939"/>
                    <a:pt x="37930" y="888"/>
                  </a:cubicBezTo>
                  <a:cubicBezTo>
                    <a:pt x="36518" y="378"/>
                    <a:pt x="35021" y="74"/>
                    <a:pt x="3328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45"/>
            <p:cNvSpPr/>
            <p:nvPr/>
          </p:nvSpPr>
          <p:spPr>
            <a:xfrm>
              <a:off x="4942150" y="5145825"/>
              <a:ext cx="296375" cy="330875"/>
            </a:xfrm>
            <a:custGeom>
              <a:rect b="b" l="l" r="r" t="t"/>
              <a:pathLst>
                <a:path extrusionOk="0" h="13235" w="11855">
                  <a:moveTo>
                    <a:pt x="0" y="0"/>
                  </a:moveTo>
                  <a:lnTo>
                    <a:pt x="1043" y="4376"/>
                  </a:lnTo>
                  <a:cubicBezTo>
                    <a:pt x="1043" y="4376"/>
                    <a:pt x="7863" y="13234"/>
                    <a:pt x="10242" y="13234"/>
                  </a:cubicBezTo>
                  <a:cubicBezTo>
                    <a:pt x="10300" y="13234"/>
                    <a:pt x="10356" y="13229"/>
                    <a:pt x="10408" y="13218"/>
                  </a:cubicBezTo>
                  <a:cubicBezTo>
                    <a:pt x="11854" y="12921"/>
                    <a:pt x="10076" y="10495"/>
                    <a:pt x="7355" y="3434"/>
                  </a:cubicBezTo>
                  <a:lnTo>
                    <a:pt x="6783" y="517"/>
                  </a:lnTo>
                  <a:lnTo>
                    <a:pt x="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45"/>
            <p:cNvSpPr/>
            <p:nvPr/>
          </p:nvSpPr>
          <p:spPr>
            <a:xfrm>
              <a:off x="4964750" y="5228925"/>
              <a:ext cx="244900" cy="226875"/>
            </a:xfrm>
            <a:custGeom>
              <a:rect b="b" l="l" r="r" t="t"/>
              <a:pathLst>
                <a:path extrusionOk="0" h="9075" w="9796">
                  <a:moveTo>
                    <a:pt x="5" y="1"/>
                  </a:moveTo>
                  <a:cubicBezTo>
                    <a:pt x="4" y="1"/>
                    <a:pt x="4" y="1"/>
                    <a:pt x="4" y="1"/>
                  </a:cubicBezTo>
                  <a:cubicBezTo>
                    <a:pt x="1" y="4"/>
                    <a:pt x="26" y="46"/>
                    <a:pt x="77" y="124"/>
                  </a:cubicBezTo>
                  <a:lnTo>
                    <a:pt x="303" y="460"/>
                  </a:lnTo>
                  <a:cubicBezTo>
                    <a:pt x="504" y="750"/>
                    <a:pt x="803" y="1163"/>
                    <a:pt x="1184" y="1665"/>
                  </a:cubicBezTo>
                  <a:cubicBezTo>
                    <a:pt x="2182" y="2971"/>
                    <a:pt x="3251" y="4222"/>
                    <a:pt x="4384" y="5413"/>
                  </a:cubicBezTo>
                  <a:cubicBezTo>
                    <a:pt x="5719" y="6802"/>
                    <a:pt x="6977" y="8005"/>
                    <a:pt x="7990" y="8776"/>
                  </a:cubicBezTo>
                  <a:cubicBezTo>
                    <a:pt x="8259" y="8951"/>
                    <a:pt x="8540" y="9061"/>
                    <a:pt x="8801" y="9073"/>
                  </a:cubicBezTo>
                  <a:cubicBezTo>
                    <a:pt x="8823" y="9074"/>
                    <a:pt x="8846" y="9075"/>
                    <a:pt x="8868" y="9075"/>
                  </a:cubicBezTo>
                  <a:cubicBezTo>
                    <a:pt x="9098" y="9075"/>
                    <a:pt x="9294" y="9015"/>
                    <a:pt x="9437" y="8933"/>
                  </a:cubicBezTo>
                  <a:cubicBezTo>
                    <a:pt x="9560" y="8867"/>
                    <a:pt x="9664" y="8771"/>
                    <a:pt x="9739" y="8652"/>
                  </a:cubicBezTo>
                  <a:cubicBezTo>
                    <a:pt x="9787" y="8571"/>
                    <a:pt x="9795" y="8521"/>
                    <a:pt x="9795" y="8521"/>
                  </a:cubicBezTo>
                  <a:cubicBezTo>
                    <a:pt x="9795" y="8520"/>
                    <a:pt x="9794" y="8520"/>
                    <a:pt x="9793" y="8520"/>
                  </a:cubicBezTo>
                  <a:cubicBezTo>
                    <a:pt x="9776" y="8520"/>
                    <a:pt x="9714" y="8730"/>
                    <a:pt x="9412" y="8886"/>
                  </a:cubicBezTo>
                  <a:cubicBezTo>
                    <a:pt x="9288" y="8955"/>
                    <a:pt x="9121" y="8998"/>
                    <a:pt x="8930" y="8998"/>
                  </a:cubicBezTo>
                  <a:cubicBezTo>
                    <a:pt x="8660" y="8998"/>
                    <a:pt x="8345" y="8912"/>
                    <a:pt x="8046" y="8693"/>
                  </a:cubicBezTo>
                  <a:cubicBezTo>
                    <a:pt x="7071" y="7921"/>
                    <a:pt x="5813" y="6698"/>
                    <a:pt x="4486" y="5317"/>
                  </a:cubicBezTo>
                  <a:cubicBezTo>
                    <a:pt x="3161" y="3927"/>
                    <a:pt x="2047" y="2589"/>
                    <a:pt x="1263" y="1605"/>
                  </a:cubicBezTo>
                  <a:lnTo>
                    <a:pt x="348" y="428"/>
                  </a:lnTo>
                  <a:cubicBezTo>
                    <a:pt x="260" y="315"/>
                    <a:pt x="178" y="209"/>
                    <a:pt x="99" y="108"/>
                  </a:cubicBezTo>
                  <a:cubicBezTo>
                    <a:pt x="43" y="37"/>
                    <a:pt x="10" y="1"/>
                    <a:pt x="5"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45"/>
            <p:cNvSpPr/>
            <p:nvPr/>
          </p:nvSpPr>
          <p:spPr>
            <a:xfrm>
              <a:off x="5107100" y="5365350"/>
              <a:ext cx="77300" cy="52200"/>
            </a:xfrm>
            <a:custGeom>
              <a:rect b="b" l="l" r="r" t="t"/>
              <a:pathLst>
                <a:path extrusionOk="0" h="2088" w="3092">
                  <a:moveTo>
                    <a:pt x="2640" y="1"/>
                  </a:moveTo>
                  <a:cubicBezTo>
                    <a:pt x="2596" y="1"/>
                    <a:pt x="2548" y="3"/>
                    <a:pt x="2498" y="6"/>
                  </a:cubicBezTo>
                  <a:cubicBezTo>
                    <a:pt x="2129" y="30"/>
                    <a:pt x="1626" y="177"/>
                    <a:pt x="1147" y="474"/>
                  </a:cubicBezTo>
                  <a:cubicBezTo>
                    <a:pt x="662" y="764"/>
                    <a:pt x="314" y="1173"/>
                    <a:pt x="166" y="1514"/>
                  </a:cubicBezTo>
                  <a:cubicBezTo>
                    <a:pt x="12" y="1853"/>
                    <a:pt x="1" y="2085"/>
                    <a:pt x="15" y="2088"/>
                  </a:cubicBezTo>
                  <a:cubicBezTo>
                    <a:pt x="15" y="2088"/>
                    <a:pt x="15" y="2088"/>
                    <a:pt x="16" y="2088"/>
                  </a:cubicBezTo>
                  <a:cubicBezTo>
                    <a:pt x="40" y="2088"/>
                    <a:pt x="87" y="1866"/>
                    <a:pt x="255" y="1559"/>
                  </a:cubicBezTo>
                  <a:cubicBezTo>
                    <a:pt x="420" y="1246"/>
                    <a:pt x="753" y="874"/>
                    <a:pt x="1221" y="594"/>
                  </a:cubicBezTo>
                  <a:cubicBezTo>
                    <a:pt x="1682" y="309"/>
                    <a:pt x="2158" y="152"/>
                    <a:pt x="2509" y="105"/>
                  </a:cubicBezTo>
                  <a:cubicBezTo>
                    <a:pt x="2653" y="85"/>
                    <a:pt x="2775" y="80"/>
                    <a:pt x="2870" y="80"/>
                  </a:cubicBezTo>
                  <a:cubicBezTo>
                    <a:pt x="2948" y="80"/>
                    <a:pt x="3008" y="83"/>
                    <a:pt x="3044" y="83"/>
                  </a:cubicBezTo>
                  <a:cubicBezTo>
                    <a:pt x="3072" y="83"/>
                    <a:pt x="3086" y="81"/>
                    <a:pt x="3087" y="75"/>
                  </a:cubicBezTo>
                  <a:cubicBezTo>
                    <a:pt x="3092" y="64"/>
                    <a:pt x="2926" y="1"/>
                    <a:pt x="264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45"/>
            <p:cNvSpPr/>
            <p:nvPr/>
          </p:nvSpPr>
          <p:spPr>
            <a:xfrm>
              <a:off x="4955475" y="5202500"/>
              <a:ext cx="67475" cy="110225"/>
            </a:xfrm>
            <a:custGeom>
              <a:rect b="b" l="l" r="r" t="t"/>
              <a:pathLst>
                <a:path extrusionOk="0" h="4409" w="2699">
                  <a:moveTo>
                    <a:pt x="43" y="1"/>
                  </a:moveTo>
                  <a:cubicBezTo>
                    <a:pt x="19" y="1"/>
                    <a:pt x="6" y="3"/>
                    <a:pt x="6" y="6"/>
                  </a:cubicBezTo>
                  <a:cubicBezTo>
                    <a:pt x="0" y="33"/>
                    <a:pt x="327" y="59"/>
                    <a:pt x="782" y="288"/>
                  </a:cubicBezTo>
                  <a:cubicBezTo>
                    <a:pt x="1233" y="511"/>
                    <a:pt x="1800" y="977"/>
                    <a:pt x="2149" y="1669"/>
                  </a:cubicBezTo>
                  <a:cubicBezTo>
                    <a:pt x="2509" y="2361"/>
                    <a:pt x="2571" y="3083"/>
                    <a:pt x="2509" y="3587"/>
                  </a:cubicBezTo>
                  <a:cubicBezTo>
                    <a:pt x="2451" y="4094"/>
                    <a:pt x="2352" y="4402"/>
                    <a:pt x="2377" y="4408"/>
                  </a:cubicBezTo>
                  <a:cubicBezTo>
                    <a:pt x="2377" y="4408"/>
                    <a:pt x="2377" y="4408"/>
                    <a:pt x="2377" y="4408"/>
                  </a:cubicBezTo>
                  <a:cubicBezTo>
                    <a:pt x="2386" y="4408"/>
                    <a:pt x="2419" y="4335"/>
                    <a:pt x="2464" y="4200"/>
                  </a:cubicBezTo>
                  <a:cubicBezTo>
                    <a:pt x="2528" y="4004"/>
                    <a:pt x="2576" y="3803"/>
                    <a:pt x="2607" y="3600"/>
                  </a:cubicBezTo>
                  <a:cubicBezTo>
                    <a:pt x="2699" y="3087"/>
                    <a:pt x="2648" y="2322"/>
                    <a:pt x="2275" y="1606"/>
                  </a:cubicBezTo>
                  <a:cubicBezTo>
                    <a:pt x="1909" y="880"/>
                    <a:pt x="1304" y="406"/>
                    <a:pt x="825" y="199"/>
                  </a:cubicBezTo>
                  <a:cubicBezTo>
                    <a:pt x="584" y="92"/>
                    <a:pt x="377" y="39"/>
                    <a:pt x="233" y="18"/>
                  </a:cubicBezTo>
                  <a:cubicBezTo>
                    <a:pt x="145" y="6"/>
                    <a:pt x="80" y="1"/>
                    <a:pt x="43"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45"/>
            <p:cNvSpPr/>
            <p:nvPr/>
          </p:nvSpPr>
          <p:spPr>
            <a:xfrm>
              <a:off x="4952675" y="5164350"/>
              <a:ext cx="17600" cy="69375"/>
            </a:xfrm>
            <a:custGeom>
              <a:rect b="b" l="l" r="r" t="t"/>
              <a:pathLst>
                <a:path extrusionOk="0" h="2775" w="704">
                  <a:moveTo>
                    <a:pt x="37" y="0"/>
                  </a:moveTo>
                  <a:cubicBezTo>
                    <a:pt x="36" y="0"/>
                    <a:pt x="36" y="0"/>
                    <a:pt x="35" y="1"/>
                  </a:cubicBezTo>
                  <a:cubicBezTo>
                    <a:pt x="1" y="14"/>
                    <a:pt x="161" y="625"/>
                    <a:pt x="294" y="1398"/>
                  </a:cubicBezTo>
                  <a:cubicBezTo>
                    <a:pt x="422" y="2165"/>
                    <a:pt x="625" y="2774"/>
                    <a:pt x="670" y="2774"/>
                  </a:cubicBezTo>
                  <a:cubicBezTo>
                    <a:pt x="671" y="2774"/>
                    <a:pt x="672" y="2774"/>
                    <a:pt x="672" y="2774"/>
                  </a:cubicBezTo>
                  <a:cubicBezTo>
                    <a:pt x="703" y="2762"/>
                    <a:pt x="563" y="2148"/>
                    <a:pt x="432" y="1372"/>
                  </a:cubicBezTo>
                  <a:cubicBezTo>
                    <a:pt x="300" y="604"/>
                    <a:pt x="79" y="0"/>
                    <a:pt x="37"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45"/>
            <p:cNvSpPr/>
            <p:nvPr/>
          </p:nvSpPr>
          <p:spPr>
            <a:xfrm>
              <a:off x="5084950" y="5245625"/>
              <a:ext cx="44350" cy="11675"/>
            </a:xfrm>
            <a:custGeom>
              <a:rect b="b" l="l" r="r" t="t"/>
              <a:pathLst>
                <a:path extrusionOk="0" h="467" w="1774">
                  <a:moveTo>
                    <a:pt x="1392" y="1"/>
                  </a:moveTo>
                  <a:cubicBezTo>
                    <a:pt x="1239" y="1"/>
                    <a:pt x="1051" y="17"/>
                    <a:pt x="850" y="64"/>
                  </a:cubicBezTo>
                  <a:cubicBezTo>
                    <a:pt x="344" y="178"/>
                    <a:pt x="0" y="433"/>
                    <a:pt x="22" y="462"/>
                  </a:cubicBezTo>
                  <a:cubicBezTo>
                    <a:pt x="24" y="465"/>
                    <a:pt x="28" y="467"/>
                    <a:pt x="35" y="467"/>
                  </a:cubicBezTo>
                  <a:cubicBezTo>
                    <a:pt x="106" y="467"/>
                    <a:pt x="444" y="300"/>
                    <a:pt x="882" y="202"/>
                  </a:cubicBezTo>
                  <a:cubicBezTo>
                    <a:pt x="1361" y="88"/>
                    <a:pt x="1766" y="101"/>
                    <a:pt x="1770" y="59"/>
                  </a:cubicBezTo>
                  <a:cubicBezTo>
                    <a:pt x="1773" y="38"/>
                    <a:pt x="1623" y="1"/>
                    <a:pt x="1392"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45"/>
            <p:cNvSpPr/>
            <p:nvPr/>
          </p:nvSpPr>
          <p:spPr>
            <a:xfrm>
              <a:off x="5095925" y="5263850"/>
              <a:ext cx="37125" cy="10725"/>
            </a:xfrm>
            <a:custGeom>
              <a:rect b="b" l="l" r="r" t="t"/>
              <a:pathLst>
                <a:path extrusionOk="0" h="429" w="1485">
                  <a:moveTo>
                    <a:pt x="1084" y="1"/>
                  </a:moveTo>
                  <a:cubicBezTo>
                    <a:pt x="971" y="1"/>
                    <a:pt x="841" y="13"/>
                    <a:pt x="703" y="47"/>
                  </a:cubicBezTo>
                  <a:cubicBezTo>
                    <a:pt x="270" y="146"/>
                    <a:pt x="0" y="399"/>
                    <a:pt x="25" y="425"/>
                  </a:cubicBezTo>
                  <a:cubicBezTo>
                    <a:pt x="27" y="428"/>
                    <a:pt x="31" y="429"/>
                    <a:pt x="36" y="429"/>
                  </a:cubicBezTo>
                  <a:cubicBezTo>
                    <a:pt x="97" y="429"/>
                    <a:pt x="369" y="267"/>
                    <a:pt x="735" y="183"/>
                  </a:cubicBezTo>
                  <a:cubicBezTo>
                    <a:pt x="1132" y="85"/>
                    <a:pt x="1471" y="120"/>
                    <a:pt x="1478" y="79"/>
                  </a:cubicBezTo>
                  <a:cubicBezTo>
                    <a:pt x="1485" y="56"/>
                    <a:pt x="1323" y="1"/>
                    <a:pt x="1084"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45"/>
            <p:cNvSpPr/>
            <p:nvPr/>
          </p:nvSpPr>
          <p:spPr>
            <a:xfrm>
              <a:off x="5109325" y="5285775"/>
              <a:ext cx="38250" cy="12075"/>
            </a:xfrm>
            <a:custGeom>
              <a:rect b="b" l="l" r="r" t="t"/>
              <a:pathLst>
                <a:path extrusionOk="0" h="483" w="1530">
                  <a:moveTo>
                    <a:pt x="996" y="0"/>
                  </a:moveTo>
                  <a:cubicBezTo>
                    <a:pt x="908" y="0"/>
                    <a:pt x="811" y="10"/>
                    <a:pt x="710" y="33"/>
                  </a:cubicBezTo>
                  <a:cubicBezTo>
                    <a:pt x="245" y="137"/>
                    <a:pt x="0" y="461"/>
                    <a:pt x="34" y="479"/>
                  </a:cubicBezTo>
                  <a:cubicBezTo>
                    <a:pt x="35" y="481"/>
                    <a:pt x="38" y="482"/>
                    <a:pt x="41" y="482"/>
                  </a:cubicBezTo>
                  <a:cubicBezTo>
                    <a:pt x="92" y="482"/>
                    <a:pt x="348" y="256"/>
                    <a:pt x="742" y="171"/>
                  </a:cubicBezTo>
                  <a:cubicBezTo>
                    <a:pt x="878" y="139"/>
                    <a:pt x="1006" y="129"/>
                    <a:pt x="1118" y="129"/>
                  </a:cubicBezTo>
                  <a:cubicBezTo>
                    <a:pt x="1290" y="129"/>
                    <a:pt x="1422" y="153"/>
                    <a:pt x="1480" y="153"/>
                  </a:cubicBezTo>
                  <a:cubicBezTo>
                    <a:pt x="1499" y="153"/>
                    <a:pt x="1510" y="150"/>
                    <a:pt x="1512" y="143"/>
                  </a:cubicBezTo>
                  <a:cubicBezTo>
                    <a:pt x="1530" y="120"/>
                    <a:pt x="1313" y="0"/>
                    <a:pt x="996"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45"/>
            <p:cNvSpPr/>
            <p:nvPr/>
          </p:nvSpPr>
          <p:spPr>
            <a:xfrm>
              <a:off x="5051500" y="5194025"/>
              <a:ext cx="65450" cy="45325"/>
            </a:xfrm>
            <a:custGeom>
              <a:rect b="b" l="l" r="r" t="t"/>
              <a:pathLst>
                <a:path extrusionOk="0" h="1813" w="2618">
                  <a:moveTo>
                    <a:pt x="432" y="141"/>
                  </a:moveTo>
                  <a:cubicBezTo>
                    <a:pt x="460" y="141"/>
                    <a:pt x="488" y="144"/>
                    <a:pt x="515" y="151"/>
                  </a:cubicBezTo>
                  <a:cubicBezTo>
                    <a:pt x="684" y="191"/>
                    <a:pt x="824" y="321"/>
                    <a:pt x="955" y="443"/>
                  </a:cubicBezTo>
                  <a:cubicBezTo>
                    <a:pt x="1218" y="692"/>
                    <a:pt x="1443" y="929"/>
                    <a:pt x="1627" y="1133"/>
                  </a:cubicBezTo>
                  <a:cubicBezTo>
                    <a:pt x="1805" y="1332"/>
                    <a:pt x="1945" y="1499"/>
                    <a:pt x="2044" y="1617"/>
                  </a:cubicBezTo>
                  <a:lnTo>
                    <a:pt x="2044" y="1617"/>
                  </a:lnTo>
                  <a:cubicBezTo>
                    <a:pt x="1961" y="1588"/>
                    <a:pt x="1871" y="1554"/>
                    <a:pt x="1775" y="1517"/>
                  </a:cubicBezTo>
                  <a:cubicBezTo>
                    <a:pt x="1478" y="1400"/>
                    <a:pt x="1189" y="1261"/>
                    <a:pt x="912" y="1101"/>
                  </a:cubicBezTo>
                  <a:cubicBezTo>
                    <a:pt x="757" y="1011"/>
                    <a:pt x="596" y="908"/>
                    <a:pt x="438" y="797"/>
                  </a:cubicBezTo>
                  <a:cubicBezTo>
                    <a:pt x="293" y="689"/>
                    <a:pt x="134" y="531"/>
                    <a:pt x="141" y="366"/>
                  </a:cubicBezTo>
                  <a:cubicBezTo>
                    <a:pt x="143" y="225"/>
                    <a:pt x="289" y="141"/>
                    <a:pt x="432" y="141"/>
                  </a:cubicBezTo>
                  <a:close/>
                  <a:moveTo>
                    <a:pt x="430" y="1"/>
                  </a:moveTo>
                  <a:cubicBezTo>
                    <a:pt x="237" y="1"/>
                    <a:pt x="14" y="120"/>
                    <a:pt x="0" y="359"/>
                  </a:cubicBezTo>
                  <a:cubicBezTo>
                    <a:pt x="4" y="632"/>
                    <a:pt x="200" y="786"/>
                    <a:pt x="357" y="909"/>
                  </a:cubicBezTo>
                  <a:cubicBezTo>
                    <a:pt x="784" y="1205"/>
                    <a:pt x="1250" y="1441"/>
                    <a:pt x="1740" y="1611"/>
                  </a:cubicBezTo>
                  <a:cubicBezTo>
                    <a:pt x="1872" y="1656"/>
                    <a:pt x="2005" y="1695"/>
                    <a:pt x="2140" y="1729"/>
                  </a:cubicBezTo>
                  <a:lnTo>
                    <a:pt x="2140" y="1729"/>
                  </a:lnTo>
                  <a:cubicBezTo>
                    <a:pt x="2180" y="1776"/>
                    <a:pt x="2205" y="1801"/>
                    <a:pt x="2213" y="1801"/>
                  </a:cubicBezTo>
                  <a:cubicBezTo>
                    <a:pt x="2214" y="1801"/>
                    <a:pt x="2214" y="1801"/>
                    <a:pt x="2215" y="1801"/>
                  </a:cubicBezTo>
                  <a:cubicBezTo>
                    <a:pt x="2219" y="1798"/>
                    <a:pt x="2210" y="1778"/>
                    <a:pt x="2189" y="1741"/>
                  </a:cubicBezTo>
                  <a:lnTo>
                    <a:pt x="2189" y="1741"/>
                  </a:lnTo>
                  <a:cubicBezTo>
                    <a:pt x="2251" y="1756"/>
                    <a:pt x="2313" y="1769"/>
                    <a:pt x="2375" y="1781"/>
                  </a:cubicBezTo>
                  <a:cubicBezTo>
                    <a:pt x="2485" y="1803"/>
                    <a:pt x="2560" y="1812"/>
                    <a:pt x="2594" y="1812"/>
                  </a:cubicBezTo>
                  <a:cubicBezTo>
                    <a:pt x="2607" y="1812"/>
                    <a:pt x="2614" y="1811"/>
                    <a:pt x="2615" y="1809"/>
                  </a:cubicBezTo>
                  <a:cubicBezTo>
                    <a:pt x="2618" y="1792"/>
                    <a:pt x="2434" y="1749"/>
                    <a:pt x="2131" y="1646"/>
                  </a:cubicBezTo>
                  <a:lnTo>
                    <a:pt x="2131" y="1646"/>
                  </a:lnTo>
                  <a:cubicBezTo>
                    <a:pt x="2120" y="1630"/>
                    <a:pt x="2108" y="1612"/>
                    <a:pt x="2095" y="1592"/>
                  </a:cubicBezTo>
                  <a:cubicBezTo>
                    <a:pt x="2008" y="1464"/>
                    <a:pt x="1878" y="1282"/>
                    <a:pt x="1701" y="1068"/>
                  </a:cubicBezTo>
                  <a:cubicBezTo>
                    <a:pt x="1496" y="817"/>
                    <a:pt x="1277" y="577"/>
                    <a:pt x="1044" y="351"/>
                  </a:cubicBezTo>
                  <a:cubicBezTo>
                    <a:pt x="915" y="226"/>
                    <a:pt x="768" y="74"/>
                    <a:pt x="546" y="17"/>
                  </a:cubicBezTo>
                  <a:cubicBezTo>
                    <a:pt x="510" y="6"/>
                    <a:pt x="471" y="1"/>
                    <a:pt x="43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45"/>
            <p:cNvSpPr/>
            <p:nvPr/>
          </p:nvSpPr>
          <p:spPr>
            <a:xfrm>
              <a:off x="5107150" y="5177950"/>
              <a:ext cx="33750" cy="59050"/>
            </a:xfrm>
            <a:custGeom>
              <a:rect b="b" l="l" r="r" t="t"/>
              <a:pathLst>
                <a:path extrusionOk="0" h="2362" w="1350">
                  <a:moveTo>
                    <a:pt x="964" y="140"/>
                  </a:moveTo>
                  <a:cubicBezTo>
                    <a:pt x="998" y="140"/>
                    <a:pt x="1030" y="148"/>
                    <a:pt x="1061" y="166"/>
                  </a:cubicBezTo>
                  <a:cubicBezTo>
                    <a:pt x="1188" y="236"/>
                    <a:pt x="1210" y="434"/>
                    <a:pt x="1191" y="596"/>
                  </a:cubicBezTo>
                  <a:cubicBezTo>
                    <a:pt x="1165" y="761"/>
                    <a:pt x="1118" y="922"/>
                    <a:pt x="1051" y="1076"/>
                  </a:cubicBezTo>
                  <a:cubicBezTo>
                    <a:pt x="926" y="1372"/>
                    <a:pt x="746" y="1608"/>
                    <a:pt x="586" y="1795"/>
                  </a:cubicBezTo>
                  <a:cubicBezTo>
                    <a:pt x="306" y="2107"/>
                    <a:pt x="78" y="2283"/>
                    <a:pt x="24" y="2341"/>
                  </a:cubicBezTo>
                  <a:lnTo>
                    <a:pt x="24" y="2341"/>
                  </a:lnTo>
                  <a:cubicBezTo>
                    <a:pt x="46" y="2263"/>
                    <a:pt x="79" y="1977"/>
                    <a:pt x="148" y="1562"/>
                  </a:cubicBezTo>
                  <a:cubicBezTo>
                    <a:pt x="192" y="1319"/>
                    <a:pt x="256" y="1029"/>
                    <a:pt x="392" y="736"/>
                  </a:cubicBezTo>
                  <a:cubicBezTo>
                    <a:pt x="461" y="593"/>
                    <a:pt x="546" y="441"/>
                    <a:pt x="659" y="316"/>
                  </a:cubicBezTo>
                  <a:cubicBezTo>
                    <a:pt x="742" y="222"/>
                    <a:pt x="857" y="140"/>
                    <a:pt x="964" y="140"/>
                  </a:cubicBezTo>
                  <a:close/>
                  <a:moveTo>
                    <a:pt x="962" y="0"/>
                  </a:moveTo>
                  <a:cubicBezTo>
                    <a:pt x="791" y="0"/>
                    <a:pt x="642" y="124"/>
                    <a:pt x="556" y="224"/>
                  </a:cubicBezTo>
                  <a:cubicBezTo>
                    <a:pt x="429" y="370"/>
                    <a:pt x="345" y="528"/>
                    <a:pt x="274" y="683"/>
                  </a:cubicBezTo>
                  <a:cubicBezTo>
                    <a:pt x="137" y="996"/>
                    <a:pt x="81" y="1297"/>
                    <a:pt x="49" y="1548"/>
                  </a:cubicBezTo>
                  <a:cubicBezTo>
                    <a:pt x="18" y="1799"/>
                    <a:pt x="8" y="2002"/>
                    <a:pt x="4" y="2142"/>
                  </a:cubicBezTo>
                  <a:cubicBezTo>
                    <a:pt x="1" y="2283"/>
                    <a:pt x="3" y="2361"/>
                    <a:pt x="13" y="2362"/>
                  </a:cubicBezTo>
                  <a:cubicBezTo>
                    <a:pt x="13" y="2362"/>
                    <a:pt x="13" y="2362"/>
                    <a:pt x="13" y="2362"/>
                  </a:cubicBezTo>
                  <a:cubicBezTo>
                    <a:pt x="13" y="2362"/>
                    <a:pt x="14" y="2362"/>
                    <a:pt x="14" y="2362"/>
                  </a:cubicBezTo>
                  <a:lnTo>
                    <a:pt x="14" y="2362"/>
                  </a:lnTo>
                  <a:cubicBezTo>
                    <a:pt x="14" y="2362"/>
                    <a:pt x="15" y="2362"/>
                    <a:pt x="15" y="2362"/>
                  </a:cubicBezTo>
                  <a:cubicBezTo>
                    <a:pt x="30" y="2362"/>
                    <a:pt x="97" y="2326"/>
                    <a:pt x="203" y="2252"/>
                  </a:cubicBezTo>
                  <a:cubicBezTo>
                    <a:pt x="367" y="2136"/>
                    <a:pt x="519" y="2006"/>
                    <a:pt x="659" y="1862"/>
                  </a:cubicBezTo>
                  <a:cubicBezTo>
                    <a:pt x="834" y="1680"/>
                    <a:pt x="1030" y="1440"/>
                    <a:pt x="1170" y="1128"/>
                  </a:cubicBezTo>
                  <a:cubicBezTo>
                    <a:pt x="1246" y="964"/>
                    <a:pt x="1298" y="790"/>
                    <a:pt x="1327" y="613"/>
                  </a:cubicBezTo>
                  <a:cubicBezTo>
                    <a:pt x="1346" y="436"/>
                    <a:pt x="1350" y="182"/>
                    <a:pt x="1129" y="42"/>
                  </a:cubicBezTo>
                  <a:cubicBezTo>
                    <a:pt x="1072" y="13"/>
                    <a:pt x="1016" y="0"/>
                    <a:pt x="962"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45"/>
            <p:cNvSpPr/>
            <p:nvPr/>
          </p:nvSpPr>
          <p:spPr>
            <a:xfrm>
              <a:off x="4955600" y="5202650"/>
              <a:ext cx="260375" cy="273850"/>
            </a:xfrm>
            <a:custGeom>
              <a:rect b="b" l="l" r="r" t="t"/>
              <a:pathLst>
                <a:path extrusionOk="0" h="10954" w="10415">
                  <a:moveTo>
                    <a:pt x="1" y="0"/>
                  </a:moveTo>
                  <a:lnTo>
                    <a:pt x="505" y="2103"/>
                  </a:lnTo>
                  <a:cubicBezTo>
                    <a:pt x="1482" y="3391"/>
                    <a:pt x="3714" y="6048"/>
                    <a:pt x="5733" y="8144"/>
                  </a:cubicBezTo>
                  <a:cubicBezTo>
                    <a:pt x="7360" y="9831"/>
                    <a:pt x="9007" y="10774"/>
                    <a:pt x="9147" y="10838"/>
                  </a:cubicBezTo>
                  <a:cubicBezTo>
                    <a:pt x="9270" y="10894"/>
                    <a:pt x="9482" y="10954"/>
                    <a:pt x="9695" y="10954"/>
                  </a:cubicBezTo>
                  <a:cubicBezTo>
                    <a:pt x="10018" y="10954"/>
                    <a:pt x="10345" y="10816"/>
                    <a:pt x="10373" y="10318"/>
                  </a:cubicBezTo>
                  <a:cubicBezTo>
                    <a:pt x="10415" y="9567"/>
                    <a:pt x="9052" y="6569"/>
                    <a:pt x="9052" y="6569"/>
                  </a:cubicBezTo>
                  <a:cubicBezTo>
                    <a:pt x="8867" y="6521"/>
                    <a:pt x="8690" y="6500"/>
                    <a:pt x="8522" y="6500"/>
                  </a:cubicBezTo>
                  <a:cubicBezTo>
                    <a:pt x="7127" y="6500"/>
                    <a:pt x="6364" y="7989"/>
                    <a:pt x="6364" y="7989"/>
                  </a:cubicBezTo>
                  <a:lnTo>
                    <a:pt x="2551" y="3883"/>
                  </a:lnTo>
                  <a:cubicBezTo>
                    <a:pt x="2551" y="3883"/>
                    <a:pt x="2665" y="2950"/>
                    <a:pt x="2210" y="1636"/>
                  </a:cubicBezTo>
                  <a:cubicBezTo>
                    <a:pt x="1755" y="324"/>
                    <a:pt x="1" y="0"/>
                    <a:pt x="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45"/>
            <p:cNvSpPr/>
            <p:nvPr/>
          </p:nvSpPr>
          <p:spPr>
            <a:xfrm>
              <a:off x="3821025" y="5051875"/>
              <a:ext cx="507575" cy="226875"/>
            </a:xfrm>
            <a:custGeom>
              <a:rect b="b" l="l" r="r" t="t"/>
              <a:pathLst>
                <a:path extrusionOk="0" h="9075" w="20303">
                  <a:moveTo>
                    <a:pt x="20164" y="0"/>
                  </a:moveTo>
                  <a:lnTo>
                    <a:pt x="9230" y="133"/>
                  </a:lnTo>
                  <a:lnTo>
                    <a:pt x="9264" y="5970"/>
                  </a:lnTo>
                  <a:cubicBezTo>
                    <a:pt x="9264" y="5970"/>
                    <a:pt x="1" y="8173"/>
                    <a:pt x="2258" y="8828"/>
                  </a:cubicBezTo>
                  <a:cubicBezTo>
                    <a:pt x="2878" y="9008"/>
                    <a:pt x="4462" y="9074"/>
                    <a:pt x="6450" y="9074"/>
                  </a:cubicBezTo>
                  <a:cubicBezTo>
                    <a:pt x="10956" y="9074"/>
                    <a:pt x="17533" y="8732"/>
                    <a:pt x="19625" y="8590"/>
                  </a:cubicBezTo>
                  <a:lnTo>
                    <a:pt x="20303" y="8539"/>
                  </a:lnTo>
                  <a:lnTo>
                    <a:pt x="2016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45"/>
            <p:cNvSpPr/>
            <p:nvPr/>
          </p:nvSpPr>
          <p:spPr>
            <a:xfrm>
              <a:off x="4229450" y="5184850"/>
              <a:ext cx="98825" cy="79550"/>
            </a:xfrm>
            <a:custGeom>
              <a:rect b="b" l="l" r="r" t="t"/>
              <a:pathLst>
                <a:path extrusionOk="0" h="3182" w="3953">
                  <a:moveTo>
                    <a:pt x="3678" y="1"/>
                  </a:moveTo>
                  <a:cubicBezTo>
                    <a:pt x="2838" y="1"/>
                    <a:pt x="2030" y="305"/>
                    <a:pt x="1368" y="834"/>
                  </a:cubicBezTo>
                  <a:cubicBezTo>
                    <a:pt x="643" y="1412"/>
                    <a:pt x="145" y="2266"/>
                    <a:pt x="1" y="3182"/>
                  </a:cubicBezTo>
                  <a:lnTo>
                    <a:pt x="3953" y="3064"/>
                  </a:lnTo>
                  <a:lnTo>
                    <a:pt x="3913" y="9"/>
                  </a:lnTo>
                  <a:cubicBezTo>
                    <a:pt x="3834" y="3"/>
                    <a:pt x="3756" y="1"/>
                    <a:pt x="367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45"/>
            <p:cNvSpPr/>
            <p:nvPr/>
          </p:nvSpPr>
          <p:spPr>
            <a:xfrm>
              <a:off x="3858400" y="5232075"/>
              <a:ext cx="470200" cy="45925"/>
            </a:xfrm>
            <a:custGeom>
              <a:rect b="b" l="l" r="r" t="t"/>
              <a:pathLst>
                <a:path extrusionOk="0" h="1837" w="18808">
                  <a:moveTo>
                    <a:pt x="3245" y="0"/>
                  </a:moveTo>
                  <a:cubicBezTo>
                    <a:pt x="3245" y="0"/>
                    <a:pt x="0" y="979"/>
                    <a:pt x="413" y="1510"/>
                  </a:cubicBezTo>
                  <a:cubicBezTo>
                    <a:pt x="588" y="1735"/>
                    <a:pt x="2928" y="1837"/>
                    <a:pt x="5986" y="1837"/>
                  </a:cubicBezTo>
                  <a:cubicBezTo>
                    <a:pt x="10148" y="1837"/>
                    <a:pt x="15638" y="1649"/>
                    <a:pt x="18808" y="1331"/>
                  </a:cubicBezTo>
                  <a:lnTo>
                    <a:pt x="18787" y="1086"/>
                  </a:lnTo>
                  <a:lnTo>
                    <a:pt x="4229" y="1396"/>
                  </a:lnTo>
                  <a:cubicBezTo>
                    <a:pt x="4229" y="1396"/>
                    <a:pt x="3882" y="20"/>
                    <a:pt x="324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45"/>
            <p:cNvSpPr/>
            <p:nvPr/>
          </p:nvSpPr>
          <p:spPr>
            <a:xfrm>
              <a:off x="3868575" y="5258900"/>
              <a:ext cx="463825" cy="9875"/>
            </a:xfrm>
            <a:custGeom>
              <a:rect b="b" l="l" r="r" t="t"/>
              <a:pathLst>
                <a:path extrusionOk="0" h="395" w="18553">
                  <a:moveTo>
                    <a:pt x="18467" y="0"/>
                  </a:moveTo>
                  <a:cubicBezTo>
                    <a:pt x="18438" y="0"/>
                    <a:pt x="18404" y="1"/>
                    <a:pt x="18362" y="1"/>
                  </a:cubicBezTo>
                  <a:lnTo>
                    <a:pt x="17822" y="15"/>
                  </a:lnTo>
                  <a:lnTo>
                    <a:pt x="15835" y="85"/>
                  </a:lnTo>
                  <a:cubicBezTo>
                    <a:pt x="14157" y="142"/>
                    <a:pt x="11840" y="210"/>
                    <a:pt x="9278" y="245"/>
                  </a:cubicBezTo>
                  <a:cubicBezTo>
                    <a:pt x="7826" y="264"/>
                    <a:pt x="6452" y="270"/>
                    <a:pt x="5228" y="270"/>
                  </a:cubicBezTo>
                  <a:cubicBezTo>
                    <a:pt x="4292" y="270"/>
                    <a:pt x="3445" y="266"/>
                    <a:pt x="2718" y="261"/>
                  </a:cubicBezTo>
                  <a:cubicBezTo>
                    <a:pt x="1934" y="255"/>
                    <a:pt x="1271" y="250"/>
                    <a:pt x="730" y="246"/>
                  </a:cubicBezTo>
                  <a:lnTo>
                    <a:pt x="190" y="246"/>
                  </a:lnTo>
                  <a:cubicBezTo>
                    <a:pt x="66" y="248"/>
                    <a:pt x="1" y="251"/>
                    <a:pt x="1" y="254"/>
                  </a:cubicBezTo>
                  <a:cubicBezTo>
                    <a:pt x="1" y="259"/>
                    <a:pt x="64" y="265"/>
                    <a:pt x="189" y="273"/>
                  </a:cubicBezTo>
                  <a:lnTo>
                    <a:pt x="729" y="298"/>
                  </a:lnTo>
                  <a:lnTo>
                    <a:pt x="2717" y="355"/>
                  </a:lnTo>
                  <a:cubicBezTo>
                    <a:pt x="3783" y="378"/>
                    <a:pt x="5107" y="394"/>
                    <a:pt x="6587" y="394"/>
                  </a:cubicBezTo>
                  <a:cubicBezTo>
                    <a:pt x="7440" y="394"/>
                    <a:pt x="8344" y="389"/>
                    <a:pt x="9280" y="376"/>
                  </a:cubicBezTo>
                  <a:cubicBezTo>
                    <a:pt x="11843" y="342"/>
                    <a:pt x="14161" y="260"/>
                    <a:pt x="15838" y="178"/>
                  </a:cubicBezTo>
                  <a:lnTo>
                    <a:pt x="17825" y="67"/>
                  </a:lnTo>
                  <a:lnTo>
                    <a:pt x="18364" y="27"/>
                  </a:lnTo>
                  <a:cubicBezTo>
                    <a:pt x="18487" y="17"/>
                    <a:pt x="18552" y="9"/>
                    <a:pt x="18552" y="5"/>
                  </a:cubicBezTo>
                  <a:cubicBezTo>
                    <a:pt x="18552" y="2"/>
                    <a:pt x="18523" y="0"/>
                    <a:pt x="18467"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45"/>
            <p:cNvSpPr/>
            <p:nvPr/>
          </p:nvSpPr>
          <p:spPr>
            <a:xfrm>
              <a:off x="3936950" y="5228700"/>
              <a:ext cx="28650" cy="42550"/>
            </a:xfrm>
            <a:custGeom>
              <a:rect b="b" l="l" r="r" t="t"/>
              <a:pathLst>
                <a:path extrusionOk="0" h="1702" w="1146">
                  <a:moveTo>
                    <a:pt x="30" y="1"/>
                  </a:moveTo>
                  <a:cubicBezTo>
                    <a:pt x="25" y="1"/>
                    <a:pt x="22" y="2"/>
                    <a:pt x="22" y="4"/>
                  </a:cubicBezTo>
                  <a:cubicBezTo>
                    <a:pt x="0" y="39"/>
                    <a:pt x="412" y="277"/>
                    <a:pt x="709" y="757"/>
                  </a:cubicBezTo>
                  <a:cubicBezTo>
                    <a:pt x="1013" y="1229"/>
                    <a:pt x="1051" y="1701"/>
                    <a:pt x="1092" y="1701"/>
                  </a:cubicBezTo>
                  <a:cubicBezTo>
                    <a:pt x="1092" y="1701"/>
                    <a:pt x="1092" y="1701"/>
                    <a:pt x="1093" y="1701"/>
                  </a:cubicBezTo>
                  <a:cubicBezTo>
                    <a:pt x="1093" y="1701"/>
                    <a:pt x="1093" y="1701"/>
                    <a:pt x="1093" y="1701"/>
                  </a:cubicBezTo>
                  <a:cubicBezTo>
                    <a:pt x="1125" y="1701"/>
                    <a:pt x="1145" y="1193"/>
                    <a:pt x="821" y="686"/>
                  </a:cubicBezTo>
                  <a:cubicBezTo>
                    <a:pt x="523" y="207"/>
                    <a:pt x="93" y="1"/>
                    <a:pt x="3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45"/>
            <p:cNvSpPr/>
            <p:nvPr/>
          </p:nvSpPr>
          <p:spPr>
            <a:xfrm>
              <a:off x="4028850" y="5206650"/>
              <a:ext cx="16300" cy="22675"/>
            </a:xfrm>
            <a:custGeom>
              <a:rect b="b" l="l" r="r" t="t"/>
              <a:pathLst>
                <a:path extrusionOk="0" h="907" w="652">
                  <a:moveTo>
                    <a:pt x="38" y="1"/>
                  </a:moveTo>
                  <a:cubicBezTo>
                    <a:pt x="36" y="1"/>
                    <a:pt x="34" y="1"/>
                    <a:pt x="32" y="2"/>
                  </a:cubicBezTo>
                  <a:cubicBezTo>
                    <a:pt x="1" y="23"/>
                    <a:pt x="108" y="241"/>
                    <a:pt x="271" y="490"/>
                  </a:cubicBezTo>
                  <a:cubicBezTo>
                    <a:pt x="426" y="727"/>
                    <a:pt x="575" y="906"/>
                    <a:pt x="616" y="906"/>
                  </a:cubicBezTo>
                  <a:cubicBezTo>
                    <a:pt x="618" y="906"/>
                    <a:pt x="620" y="906"/>
                    <a:pt x="621" y="905"/>
                  </a:cubicBezTo>
                  <a:cubicBezTo>
                    <a:pt x="652" y="885"/>
                    <a:pt x="545" y="667"/>
                    <a:pt x="382" y="417"/>
                  </a:cubicBezTo>
                  <a:cubicBezTo>
                    <a:pt x="227" y="181"/>
                    <a:pt x="79" y="1"/>
                    <a:pt x="38"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45"/>
            <p:cNvSpPr/>
            <p:nvPr/>
          </p:nvSpPr>
          <p:spPr>
            <a:xfrm>
              <a:off x="4048500" y="5202100"/>
              <a:ext cx="18475" cy="15300"/>
            </a:xfrm>
            <a:custGeom>
              <a:rect b="b" l="l" r="r" t="t"/>
              <a:pathLst>
                <a:path extrusionOk="0" h="612" w="739">
                  <a:moveTo>
                    <a:pt x="36" y="1"/>
                  </a:moveTo>
                  <a:cubicBezTo>
                    <a:pt x="31" y="1"/>
                    <a:pt x="27" y="2"/>
                    <a:pt x="24" y="5"/>
                  </a:cubicBezTo>
                  <a:cubicBezTo>
                    <a:pt x="1" y="32"/>
                    <a:pt x="136" y="189"/>
                    <a:pt x="326" y="356"/>
                  </a:cubicBezTo>
                  <a:cubicBezTo>
                    <a:pt x="497" y="506"/>
                    <a:pt x="655" y="612"/>
                    <a:pt x="703" y="612"/>
                  </a:cubicBezTo>
                  <a:cubicBezTo>
                    <a:pt x="709" y="612"/>
                    <a:pt x="713" y="611"/>
                    <a:pt x="715" y="608"/>
                  </a:cubicBezTo>
                  <a:cubicBezTo>
                    <a:pt x="739" y="580"/>
                    <a:pt x="604" y="423"/>
                    <a:pt x="413" y="257"/>
                  </a:cubicBezTo>
                  <a:cubicBezTo>
                    <a:pt x="241" y="107"/>
                    <a:pt x="83" y="1"/>
                    <a:pt x="36"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45"/>
            <p:cNvSpPr/>
            <p:nvPr/>
          </p:nvSpPr>
          <p:spPr>
            <a:xfrm>
              <a:off x="4051450" y="5189950"/>
              <a:ext cx="28600" cy="3425"/>
            </a:xfrm>
            <a:custGeom>
              <a:rect b="b" l="l" r="r" t="t"/>
              <a:pathLst>
                <a:path extrusionOk="0" h="137" w="1144">
                  <a:moveTo>
                    <a:pt x="685" y="1"/>
                  </a:moveTo>
                  <a:cubicBezTo>
                    <a:pt x="648" y="1"/>
                    <a:pt x="610" y="1"/>
                    <a:pt x="570" y="2"/>
                  </a:cubicBezTo>
                  <a:cubicBezTo>
                    <a:pt x="255" y="10"/>
                    <a:pt x="0" y="46"/>
                    <a:pt x="1" y="82"/>
                  </a:cubicBezTo>
                  <a:cubicBezTo>
                    <a:pt x="1" y="114"/>
                    <a:pt x="198" y="137"/>
                    <a:pt x="458" y="137"/>
                  </a:cubicBezTo>
                  <a:cubicBezTo>
                    <a:pt x="495" y="137"/>
                    <a:pt x="534" y="136"/>
                    <a:pt x="573" y="135"/>
                  </a:cubicBezTo>
                  <a:cubicBezTo>
                    <a:pt x="889" y="128"/>
                    <a:pt x="1144" y="92"/>
                    <a:pt x="1143" y="55"/>
                  </a:cubicBezTo>
                  <a:cubicBezTo>
                    <a:pt x="1142" y="23"/>
                    <a:pt x="946" y="1"/>
                    <a:pt x="685"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45"/>
            <p:cNvSpPr/>
            <p:nvPr/>
          </p:nvSpPr>
          <p:spPr>
            <a:xfrm>
              <a:off x="4052125" y="5172800"/>
              <a:ext cx="32800" cy="5300"/>
            </a:xfrm>
            <a:custGeom>
              <a:rect b="b" l="l" r="r" t="t"/>
              <a:pathLst>
                <a:path extrusionOk="0" h="212" w="1312">
                  <a:moveTo>
                    <a:pt x="1260" y="0"/>
                  </a:moveTo>
                  <a:cubicBezTo>
                    <a:pt x="1170" y="0"/>
                    <a:pt x="934" y="48"/>
                    <a:pt x="653" y="72"/>
                  </a:cubicBezTo>
                  <a:cubicBezTo>
                    <a:pt x="302" y="105"/>
                    <a:pt x="12" y="87"/>
                    <a:pt x="7" y="125"/>
                  </a:cubicBezTo>
                  <a:cubicBezTo>
                    <a:pt x="1" y="153"/>
                    <a:pt x="206" y="211"/>
                    <a:pt x="490" y="211"/>
                  </a:cubicBezTo>
                  <a:cubicBezTo>
                    <a:pt x="546" y="211"/>
                    <a:pt x="604" y="209"/>
                    <a:pt x="665" y="204"/>
                  </a:cubicBezTo>
                  <a:cubicBezTo>
                    <a:pt x="1035" y="173"/>
                    <a:pt x="1311" y="43"/>
                    <a:pt x="1298" y="11"/>
                  </a:cubicBezTo>
                  <a:cubicBezTo>
                    <a:pt x="1296" y="3"/>
                    <a:pt x="1283" y="0"/>
                    <a:pt x="1260"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45"/>
            <p:cNvSpPr/>
            <p:nvPr/>
          </p:nvSpPr>
          <p:spPr>
            <a:xfrm>
              <a:off x="3982600" y="5181400"/>
              <a:ext cx="52250" cy="28975"/>
            </a:xfrm>
            <a:custGeom>
              <a:rect b="b" l="l" r="r" t="t"/>
              <a:pathLst>
                <a:path extrusionOk="0" h="1159" w="2090">
                  <a:moveTo>
                    <a:pt x="684" y="129"/>
                  </a:moveTo>
                  <a:cubicBezTo>
                    <a:pt x="815" y="129"/>
                    <a:pt x="944" y="149"/>
                    <a:pt x="1053" y="180"/>
                  </a:cubicBezTo>
                  <a:cubicBezTo>
                    <a:pt x="1287" y="247"/>
                    <a:pt x="1497" y="379"/>
                    <a:pt x="1658" y="563"/>
                  </a:cubicBezTo>
                  <a:cubicBezTo>
                    <a:pt x="1779" y="702"/>
                    <a:pt x="1852" y="835"/>
                    <a:pt x="1898" y="939"/>
                  </a:cubicBezTo>
                  <a:lnTo>
                    <a:pt x="1898" y="939"/>
                  </a:lnTo>
                  <a:cubicBezTo>
                    <a:pt x="1779" y="929"/>
                    <a:pt x="1608" y="912"/>
                    <a:pt x="1399" y="877"/>
                  </a:cubicBezTo>
                  <a:cubicBezTo>
                    <a:pt x="1153" y="836"/>
                    <a:pt x="911" y="777"/>
                    <a:pt x="673" y="699"/>
                  </a:cubicBezTo>
                  <a:cubicBezTo>
                    <a:pt x="543" y="651"/>
                    <a:pt x="393" y="608"/>
                    <a:pt x="276" y="535"/>
                  </a:cubicBezTo>
                  <a:cubicBezTo>
                    <a:pt x="151" y="462"/>
                    <a:pt x="106" y="331"/>
                    <a:pt x="217" y="248"/>
                  </a:cubicBezTo>
                  <a:cubicBezTo>
                    <a:pt x="348" y="162"/>
                    <a:pt x="517" y="129"/>
                    <a:pt x="684" y="129"/>
                  </a:cubicBezTo>
                  <a:close/>
                  <a:moveTo>
                    <a:pt x="703" y="1"/>
                  </a:moveTo>
                  <a:cubicBezTo>
                    <a:pt x="519" y="1"/>
                    <a:pt x="325" y="43"/>
                    <a:pt x="132" y="147"/>
                  </a:cubicBezTo>
                  <a:cubicBezTo>
                    <a:pt x="54" y="205"/>
                    <a:pt x="1" y="322"/>
                    <a:pt x="29" y="429"/>
                  </a:cubicBezTo>
                  <a:cubicBezTo>
                    <a:pt x="57" y="535"/>
                    <a:pt x="136" y="598"/>
                    <a:pt x="206" y="645"/>
                  </a:cubicBezTo>
                  <a:cubicBezTo>
                    <a:pt x="355" y="734"/>
                    <a:pt x="499" y="768"/>
                    <a:pt x="636" y="816"/>
                  </a:cubicBezTo>
                  <a:cubicBezTo>
                    <a:pt x="880" y="890"/>
                    <a:pt x="1132" y="942"/>
                    <a:pt x="1386" y="971"/>
                  </a:cubicBezTo>
                  <a:cubicBezTo>
                    <a:pt x="1543" y="988"/>
                    <a:pt x="1679" y="994"/>
                    <a:pt x="1788" y="994"/>
                  </a:cubicBezTo>
                  <a:cubicBezTo>
                    <a:pt x="1837" y="994"/>
                    <a:pt x="1881" y="993"/>
                    <a:pt x="1920" y="991"/>
                  </a:cubicBezTo>
                  <a:lnTo>
                    <a:pt x="1920" y="991"/>
                  </a:lnTo>
                  <a:cubicBezTo>
                    <a:pt x="1960" y="1093"/>
                    <a:pt x="1973" y="1158"/>
                    <a:pt x="1985" y="1158"/>
                  </a:cubicBezTo>
                  <a:cubicBezTo>
                    <a:pt x="1985" y="1158"/>
                    <a:pt x="1986" y="1158"/>
                    <a:pt x="1986" y="1158"/>
                  </a:cubicBezTo>
                  <a:cubicBezTo>
                    <a:pt x="1993" y="1157"/>
                    <a:pt x="1994" y="1095"/>
                    <a:pt x="1970" y="987"/>
                  </a:cubicBezTo>
                  <a:lnTo>
                    <a:pt x="1970" y="987"/>
                  </a:lnTo>
                  <a:cubicBezTo>
                    <a:pt x="2047" y="981"/>
                    <a:pt x="2089" y="972"/>
                    <a:pt x="2089" y="966"/>
                  </a:cubicBezTo>
                  <a:cubicBezTo>
                    <a:pt x="2089" y="957"/>
                    <a:pt x="2043" y="952"/>
                    <a:pt x="1959" y="945"/>
                  </a:cubicBezTo>
                  <a:lnTo>
                    <a:pt x="1959" y="945"/>
                  </a:lnTo>
                  <a:cubicBezTo>
                    <a:pt x="1912" y="783"/>
                    <a:pt x="1835" y="633"/>
                    <a:pt x="1730" y="503"/>
                  </a:cubicBezTo>
                  <a:cubicBezTo>
                    <a:pt x="1549" y="258"/>
                    <a:pt x="1155" y="1"/>
                    <a:pt x="703"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45"/>
            <p:cNvSpPr/>
            <p:nvPr/>
          </p:nvSpPr>
          <p:spPr>
            <a:xfrm>
              <a:off x="4027400" y="5172275"/>
              <a:ext cx="25975" cy="34225"/>
            </a:xfrm>
            <a:custGeom>
              <a:rect b="b" l="l" r="r" t="t"/>
              <a:pathLst>
                <a:path extrusionOk="0" h="1369" w="1039">
                  <a:moveTo>
                    <a:pt x="775" y="0"/>
                  </a:moveTo>
                  <a:cubicBezTo>
                    <a:pt x="486" y="0"/>
                    <a:pt x="332" y="212"/>
                    <a:pt x="213" y="367"/>
                  </a:cubicBezTo>
                  <a:cubicBezTo>
                    <a:pt x="111" y="521"/>
                    <a:pt x="47" y="697"/>
                    <a:pt x="28" y="882"/>
                  </a:cubicBezTo>
                  <a:cubicBezTo>
                    <a:pt x="0" y="1191"/>
                    <a:pt x="101" y="1369"/>
                    <a:pt x="114" y="1369"/>
                  </a:cubicBezTo>
                  <a:cubicBezTo>
                    <a:pt x="115" y="1369"/>
                    <a:pt x="115" y="1369"/>
                    <a:pt x="115" y="1369"/>
                  </a:cubicBezTo>
                  <a:cubicBezTo>
                    <a:pt x="138" y="1363"/>
                    <a:pt x="71" y="1182"/>
                    <a:pt x="120" y="895"/>
                  </a:cubicBezTo>
                  <a:cubicBezTo>
                    <a:pt x="150" y="730"/>
                    <a:pt x="216" y="573"/>
                    <a:pt x="313" y="436"/>
                  </a:cubicBezTo>
                  <a:cubicBezTo>
                    <a:pt x="415" y="300"/>
                    <a:pt x="583" y="131"/>
                    <a:pt x="751" y="131"/>
                  </a:cubicBezTo>
                  <a:cubicBezTo>
                    <a:pt x="758" y="131"/>
                    <a:pt x="765" y="132"/>
                    <a:pt x="772" y="132"/>
                  </a:cubicBezTo>
                  <a:cubicBezTo>
                    <a:pt x="948" y="161"/>
                    <a:pt x="887" y="429"/>
                    <a:pt x="792" y="579"/>
                  </a:cubicBezTo>
                  <a:cubicBezTo>
                    <a:pt x="711" y="730"/>
                    <a:pt x="613" y="873"/>
                    <a:pt x="503" y="1004"/>
                  </a:cubicBezTo>
                  <a:cubicBezTo>
                    <a:pt x="312" y="1229"/>
                    <a:pt x="162" y="1339"/>
                    <a:pt x="173" y="1357"/>
                  </a:cubicBezTo>
                  <a:cubicBezTo>
                    <a:pt x="174" y="1358"/>
                    <a:pt x="175" y="1358"/>
                    <a:pt x="177" y="1358"/>
                  </a:cubicBezTo>
                  <a:cubicBezTo>
                    <a:pt x="205" y="1358"/>
                    <a:pt x="369" y="1271"/>
                    <a:pt x="572" y="1067"/>
                  </a:cubicBezTo>
                  <a:cubicBezTo>
                    <a:pt x="699" y="938"/>
                    <a:pt x="808" y="795"/>
                    <a:pt x="899" y="638"/>
                  </a:cubicBezTo>
                  <a:cubicBezTo>
                    <a:pt x="948" y="553"/>
                    <a:pt x="1002" y="446"/>
                    <a:pt x="1014" y="322"/>
                  </a:cubicBezTo>
                  <a:cubicBezTo>
                    <a:pt x="1038" y="204"/>
                    <a:pt x="956" y="20"/>
                    <a:pt x="793" y="0"/>
                  </a:cubicBezTo>
                  <a:cubicBezTo>
                    <a:pt x="787" y="0"/>
                    <a:pt x="781" y="0"/>
                    <a:pt x="775"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45"/>
            <p:cNvSpPr/>
            <p:nvPr/>
          </p:nvSpPr>
          <p:spPr>
            <a:xfrm>
              <a:off x="4229500" y="5182650"/>
              <a:ext cx="96375" cy="80200"/>
            </a:xfrm>
            <a:custGeom>
              <a:rect b="b" l="l" r="r" t="t"/>
              <a:pathLst>
                <a:path extrusionOk="0" h="3208" w="3855">
                  <a:moveTo>
                    <a:pt x="3314" y="1"/>
                  </a:moveTo>
                  <a:cubicBezTo>
                    <a:pt x="3230" y="1"/>
                    <a:pt x="3137" y="4"/>
                    <a:pt x="3037" y="12"/>
                  </a:cubicBezTo>
                  <a:cubicBezTo>
                    <a:pt x="2532" y="50"/>
                    <a:pt x="1821" y="251"/>
                    <a:pt x="1210" y="751"/>
                  </a:cubicBezTo>
                  <a:cubicBezTo>
                    <a:pt x="600" y="1252"/>
                    <a:pt x="260" y="1910"/>
                    <a:pt x="123" y="2396"/>
                  </a:cubicBezTo>
                  <a:cubicBezTo>
                    <a:pt x="52" y="2641"/>
                    <a:pt x="22" y="2845"/>
                    <a:pt x="12" y="2987"/>
                  </a:cubicBezTo>
                  <a:cubicBezTo>
                    <a:pt x="1" y="3128"/>
                    <a:pt x="6" y="3207"/>
                    <a:pt x="15" y="3207"/>
                  </a:cubicBezTo>
                  <a:cubicBezTo>
                    <a:pt x="15" y="3207"/>
                    <a:pt x="15" y="3207"/>
                    <a:pt x="15" y="3207"/>
                  </a:cubicBezTo>
                  <a:cubicBezTo>
                    <a:pt x="40" y="3207"/>
                    <a:pt x="52" y="2892"/>
                    <a:pt x="213" y="2423"/>
                  </a:cubicBezTo>
                  <a:cubicBezTo>
                    <a:pt x="368" y="1957"/>
                    <a:pt x="708" y="1332"/>
                    <a:pt x="1293" y="854"/>
                  </a:cubicBezTo>
                  <a:cubicBezTo>
                    <a:pt x="1880" y="375"/>
                    <a:pt x="2558" y="166"/>
                    <a:pt x="3046" y="105"/>
                  </a:cubicBezTo>
                  <a:cubicBezTo>
                    <a:pt x="3265" y="77"/>
                    <a:pt x="3447" y="70"/>
                    <a:pt x="3583" y="70"/>
                  </a:cubicBezTo>
                  <a:cubicBezTo>
                    <a:pt x="3683" y="70"/>
                    <a:pt x="3758" y="74"/>
                    <a:pt x="3804" y="74"/>
                  </a:cubicBezTo>
                  <a:cubicBezTo>
                    <a:pt x="3836" y="74"/>
                    <a:pt x="3853" y="72"/>
                    <a:pt x="3854" y="66"/>
                  </a:cubicBezTo>
                  <a:cubicBezTo>
                    <a:pt x="3855" y="59"/>
                    <a:pt x="3778" y="39"/>
                    <a:pt x="3638" y="20"/>
                  </a:cubicBezTo>
                  <a:cubicBezTo>
                    <a:pt x="3553" y="9"/>
                    <a:pt x="3443" y="1"/>
                    <a:pt x="3314"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45"/>
            <p:cNvSpPr/>
            <p:nvPr/>
          </p:nvSpPr>
          <p:spPr>
            <a:xfrm>
              <a:off x="4295025" y="5070925"/>
              <a:ext cx="4925" cy="112325"/>
            </a:xfrm>
            <a:custGeom>
              <a:rect b="b" l="l" r="r" t="t"/>
              <a:pathLst>
                <a:path extrusionOk="0" h="4493" w="197">
                  <a:moveTo>
                    <a:pt x="42" y="0"/>
                  </a:moveTo>
                  <a:cubicBezTo>
                    <a:pt x="42" y="0"/>
                    <a:pt x="42" y="0"/>
                    <a:pt x="42" y="0"/>
                  </a:cubicBezTo>
                  <a:cubicBezTo>
                    <a:pt x="5" y="1"/>
                    <a:pt x="1" y="1007"/>
                    <a:pt x="32" y="2247"/>
                  </a:cubicBezTo>
                  <a:cubicBezTo>
                    <a:pt x="64" y="3487"/>
                    <a:pt x="119" y="4492"/>
                    <a:pt x="155" y="4492"/>
                  </a:cubicBezTo>
                  <a:cubicBezTo>
                    <a:pt x="155" y="4492"/>
                    <a:pt x="155" y="4492"/>
                    <a:pt x="155" y="4492"/>
                  </a:cubicBezTo>
                  <a:cubicBezTo>
                    <a:pt x="192" y="4491"/>
                    <a:pt x="196" y="3485"/>
                    <a:pt x="165" y="2244"/>
                  </a:cubicBezTo>
                  <a:cubicBezTo>
                    <a:pt x="134" y="1004"/>
                    <a:pt x="79" y="0"/>
                    <a:pt x="42"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45"/>
            <p:cNvSpPr/>
            <p:nvPr/>
          </p:nvSpPr>
          <p:spPr>
            <a:xfrm>
              <a:off x="4114800" y="5237875"/>
              <a:ext cx="80075" cy="4875"/>
            </a:xfrm>
            <a:custGeom>
              <a:rect b="b" l="l" r="r" t="t"/>
              <a:pathLst>
                <a:path extrusionOk="0" h="195" w="3203">
                  <a:moveTo>
                    <a:pt x="3100" y="1"/>
                  </a:moveTo>
                  <a:cubicBezTo>
                    <a:pt x="2876" y="1"/>
                    <a:pt x="2290" y="44"/>
                    <a:pt x="1600" y="59"/>
                  </a:cubicBezTo>
                  <a:cubicBezTo>
                    <a:pt x="1360" y="64"/>
                    <a:pt x="1131" y="66"/>
                    <a:pt x="927" y="66"/>
                  </a:cubicBezTo>
                  <a:cubicBezTo>
                    <a:pt x="695" y="66"/>
                    <a:pt x="493" y="64"/>
                    <a:pt x="338" y="64"/>
                  </a:cubicBezTo>
                  <a:cubicBezTo>
                    <a:pt x="129" y="64"/>
                    <a:pt x="4" y="67"/>
                    <a:pt x="3" y="84"/>
                  </a:cubicBezTo>
                  <a:cubicBezTo>
                    <a:pt x="0" y="115"/>
                    <a:pt x="583" y="195"/>
                    <a:pt x="1351" y="195"/>
                  </a:cubicBezTo>
                  <a:cubicBezTo>
                    <a:pt x="1433" y="195"/>
                    <a:pt x="1518" y="194"/>
                    <a:pt x="1604" y="192"/>
                  </a:cubicBezTo>
                  <a:cubicBezTo>
                    <a:pt x="2492" y="172"/>
                    <a:pt x="3202" y="47"/>
                    <a:pt x="3198" y="12"/>
                  </a:cubicBezTo>
                  <a:cubicBezTo>
                    <a:pt x="3197" y="4"/>
                    <a:pt x="3162" y="1"/>
                    <a:pt x="310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45"/>
            <p:cNvSpPr/>
            <p:nvPr/>
          </p:nvSpPr>
          <p:spPr>
            <a:xfrm>
              <a:off x="4240000" y="5237325"/>
              <a:ext cx="8975" cy="15750"/>
            </a:xfrm>
            <a:custGeom>
              <a:rect b="b" l="l" r="r" t="t"/>
              <a:pathLst>
                <a:path extrusionOk="0" h="630" w="359">
                  <a:moveTo>
                    <a:pt x="321" y="0"/>
                  </a:moveTo>
                  <a:cubicBezTo>
                    <a:pt x="279" y="0"/>
                    <a:pt x="158" y="98"/>
                    <a:pt x="83" y="268"/>
                  </a:cubicBezTo>
                  <a:cubicBezTo>
                    <a:pt x="0" y="457"/>
                    <a:pt x="23" y="630"/>
                    <a:pt x="58" y="630"/>
                  </a:cubicBezTo>
                  <a:cubicBezTo>
                    <a:pt x="59" y="630"/>
                    <a:pt x="59" y="630"/>
                    <a:pt x="59" y="630"/>
                  </a:cubicBezTo>
                  <a:cubicBezTo>
                    <a:pt x="97" y="630"/>
                    <a:pt x="132" y="484"/>
                    <a:pt x="204" y="321"/>
                  </a:cubicBezTo>
                  <a:cubicBezTo>
                    <a:pt x="276" y="156"/>
                    <a:pt x="359" y="31"/>
                    <a:pt x="332" y="4"/>
                  </a:cubicBezTo>
                  <a:cubicBezTo>
                    <a:pt x="329" y="1"/>
                    <a:pt x="326" y="0"/>
                    <a:pt x="32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45"/>
            <p:cNvSpPr/>
            <p:nvPr/>
          </p:nvSpPr>
          <p:spPr>
            <a:xfrm>
              <a:off x="4257400" y="5211925"/>
              <a:ext cx="11450" cy="10775"/>
            </a:xfrm>
            <a:custGeom>
              <a:rect b="b" l="l" r="r" t="t"/>
              <a:pathLst>
                <a:path extrusionOk="0" h="431" w="458">
                  <a:moveTo>
                    <a:pt x="416" y="0"/>
                  </a:moveTo>
                  <a:cubicBezTo>
                    <a:pt x="376" y="0"/>
                    <a:pt x="278" y="68"/>
                    <a:pt x="181" y="170"/>
                  </a:cubicBezTo>
                  <a:cubicBezTo>
                    <a:pt x="69" y="286"/>
                    <a:pt x="0" y="401"/>
                    <a:pt x="26" y="426"/>
                  </a:cubicBezTo>
                  <a:cubicBezTo>
                    <a:pt x="30" y="429"/>
                    <a:pt x="35" y="431"/>
                    <a:pt x="41" y="431"/>
                  </a:cubicBezTo>
                  <a:cubicBezTo>
                    <a:pt x="83" y="431"/>
                    <a:pt x="179" y="363"/>
                    <a:pt x="277" y="261"/>
                  </a:cubicBezTo>
                  <a:cubicBezTo>
                    <a:pt x="388" y="145"/>
                    <a:pt x="457" y="30"/>
                    <a:pt x="430" y="5"/>
                  </a:cubicBezTo>
                  <a:cubicBezTo>
                    <a:pt x="427" y="2"/>
                    <a:pt x="422" y="0"/>
                    <a:pt x="416"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45"/>
            <p:cNvSpPr/>
            <p:nvPr/>
          </p:nvSpPr>
          <p:spPr>
            <a:xfrm>
              <a:off x="4280775" y="5198700"/>
              <a:ext cx="16325" cy="7050"/>
            </a:xfrm>
            <a:custGeom>
              <a:rect b="b" l="l" r="r" t="t"/>
              <a:pathLst>
                <a:path extrusionOk="0" h="282" w="653">
                  <a:moveTo>
                    <a:pt x="468" y="1"/>
                  </a:moveTo>
                  <a:cubicBezTo>
                    <a:pt x="415" y="1"/>
                    <a:pt x="353" y="9"/>
                    <a:pt x="289" y="32"/>
                  </a:cubicBezTo>
                  <a:cubicBezTo>
                    <a:pt x="90" y="102"/>
                    <a:pt x="0" y="259"/>
                    <a:pt x="29" y="278"/>
                  </a:cubicBezTo>
                  <a:cubicBezTo>
                    <a:pt x="32" y="281"/>
                    <a:pt x="37" y="282"/>
                    <a:pt x="42" y="282"/>
                  </a:cubicBezTo>
                  <a:cubicBezTo>
                    <a:pt x="84" y="282"/>
                    <a:pt x="190" y="204"/>
                    <a:pt x="333" y="156"/>
                  </a:cubicBezTo>
                  <a:cubicBezTo>
                    <a:pt x="493" y="98"/>
                    <a:pt x="638" y="98"/>
                    <a:pt x="645" y="60"/>
                  </a:cubicBezTo>
                  <a:cubicBezTo>
                    <a:pt x="653" y="37"/>
                    <a:pt x="578" y="1"/>
                    <a:pt x="468"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45"/>
            <p:cNvSpPr/>
            <p:nvPr/>
          </p:nvSpPr>
          <p:spPr>
            <a:xfrm>
              <a:off x="4308875" y="5193925"/>
              <a:ext cx="8875" cy="4525"/>
            </a:xfrm>
            <a:custGeom>
              <a:rect b="b" l="l" r="r" t="t"/>
              <a:pathLst>
                <a:path extrusionOk="0" h="181" w="355">
                  <a:moveTo>
                    <a:pt x="280" y="0"/>
                  </a:moveTo>
                  <a:cubicBezTo>
                    <a:pt x="246" y="0"/>
                    <a:pt x="200" y="10"/>
                    <a:pt x="153" y="29"/>
                  </a:cubicBezTo>
                  <a:cubicBezTo>
                    <a:pt x="63" y="65"/>
                    <a:pt x="0" y="122"/>
                    <a:pt x="14" y="156"/>
                  </a:cubicBezTo>
                  <a:cubicBezTo>
                    <a:pt x="21" y="172"/>
                    <a:pt x="43" y="180"/>
                    <a:pt x="75" y="180"/>
                  </a:cubicBezTo>
                  <a:cubicBezTo>
                    <a:pt x="110" y="180"/>
                    <a:pt x="155" y="171"/>
                    <a:pt x="202" y="151"/>
                  </a:cubicBezTo>
                  <a:cubicBezTo>
                    <a:pt x="293" y="116"/>
                    <a:pt x="355" y="58"/>
                    <a:pt x="342" y="25"/>
                  </a:cubicBezTo>
                  <a:cubicBezTo>
                    <a:pt x="335" y="8"/>
                    <a:pt x="312" y="0"/>
                    <a:pt x="280"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45"/>
            <p:cNvSpPr/>
            <p:nvPr/>
          </p:nvSpPr>
          <p:spPr>
            <a:xfrm>
              <a:off x="3866650" y="2303225"/>
              <a:ext cx="1365900" cy="2862100"/>
            </a:xfrm>
            <a:custGeom>
              <a:rect b="b" l="l" r="r" t="t"/>
              <a:pathLst>
                <a:path extrusionOk="0" h="114484" w="54636">
                  <a:moveTo>
                    <a:pt x="1" y="0"/>
                  </a:moveTo>
                  <a:lnTo>
                    <a:pt x="5103" y="113401"/>
                  </a:lnTo>
                  <a:lnTo>
                    <a:pt x="22128" y="113758"/>
                  </a:lnTo>
                  <a:lnTo>
                    <a:pt x="19300" y="18821"/>
                  </a:lnTo>
                  <a:lnTo>
                    <a:pt x="38450" y="114483"/>
                  </a:lnTo>
                  <a:lnTo>
                    <a:pt x="54636" y="114483"/>
                  </a:lnTo>
                  <a:lnTo>
                    <a:pt x="3301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45"/>
            <p:cNvSpPr/>
            <p:nvPr/>
          </p:nvSpPr>
          <p:spPr>
            <a:xfrm>
              <a:off x="4806800" y="5108750"/>
              <a:ext cx="425750" cy="65550"/>
            </a:xfrm>
            <a:custGeom>
              <a:rect b="b" l="l" r="r" t="t"/>
              <a:pathLst>
                <a:path extrusionOk="0" h="2622" w="17030">
                  <a:moveTo>
                    <a:pt x="16778" y="0"/>
                  </a:moveTo>
                  <a:lnTo>
                    <a:pt x="1" y="722"/>
                  </a:lnTo>
                  <a:lnTo>
                    <a:pt x="391" y="2398"/>
                  </a:lnTo>
                  <a:lnTo>
                    <a:pt x="17030" y="2621"/>
                  </a:lnTo>
                  <a:lnTo>
                    <a:pt x="16778" y="0"/>
                  </a:ln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45"/>
            <p:cNvSpPr/>
            <p:nvPr/>
          </p:nvSpPr>
          <p:spPr>
            <a:xfrm>
              <a:off x="4342250" y="5122450"/>
              <a:ext cx="9550" cy="25325"/>
            </a:xfrm>
            <a:custGeom>
              <a:rect b="b" l="l" r="r" t="t"/>
              <a:pathLst>
                <a:path extrusionOk="0" h="1013" w="382">
                  <a:moveTo>
                    <a:pt x="169" y="0"/>
                  </a:moveTo>
                  <a:cubicBezTo>
                    <a:pt x="167" y="0"/>
                    <a:pt x="166" y="0"/>
                    <a:pt x="165" y="0"/>
                  </a:cubicBezTo>
                  <a:cubicBezTo>
                    <a:pt x="69" y="5"/>
                    <a:pt x="1" y="235"/>
                    <a:pt x="16" y="515"/>
                  </a:cubicBezTo>
                  <a:cubicBezTo>
                    <a:pt x="30" y="791"/>
                    <a:pt x="119" y="1012"/>
                    <a:pt x="215" y="1012"/>
                  </a:cubicBezTo>
                  <a:cubicBezTo>
                    <a:pt x="216" y="1012"/>
                    <a:pt x="217" y="1012"/>
                    <a:pt x="218" y="1012"/>
                  </a:cubicBezTo>
                  <a:cubicBezTo>
                    <a:pt x="314" y="1007"/>
                    <a:pt x="381" y="776"/>
                    <a:pt x="367" y="496"/>
                  </a:cubicBezTo>
                  <a:cubicBezTo>
                    <a:pt x="353" y="221"/>
                    <a:pt x="265" y="0"/>
                    <a:pt x="169"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45"/>
            <p:cNvSpPr/>
            <p:nvPr/>
          </p:nvSpPr>
          <p:spPr>
            <a:xfrm>
              <a:off x="4338225" y="5019800"/>
              <a:ext cx="9875" cy="51400"/>
            </a:xfrm>
            <a:custGeom>
              <a:rect b="b" l="l" r="r" t="t"/>
              <a:pathLst>
                <a:path extrusionOk="0" h="2056" w="395">
                  <a:moveTo>
                    <a:pt x="161" y="0"/>
                  </a:moveTo>
                  <a:cubicBezTo>
                    <a:pt x="160" y="0"/>
                    <a:pt x="160" y="0"/>
                    <a:pt x="160" y="0"/>
                  </a:cubicBezTo>
                  <a:cubicBezTo>
                    <a:pt x="64" y="4"/>
                    <a:pt x="1" y="466"/>
                    <a:pt x="21" y="1034"/>
                  </a:cubicBezTo>
                  <a:cubicBezTo>
                    <a:pt x="43" y="1600"/>
                    <a:pt x="137" y="2055"/>
                    <a:pt x="234" y="2055"/>
                  </a:cubicBezTo>
                  <a:cubicBezTo>
                    <a:pt x="234" y="2055"/>
                    <a:pt x="235" y="2055"/>
                    <a:pt x="235" y="2055"/>
                  </a:cubicBezTo>
                  <a:cubicBezTo>
                    <a:pt x="333" y="2051"/>
                    <a:pt x="394" y="1588"/>
                    <a:pt x="374" y="1021"/>
                  </a:cubicBezTo>
                  <a:cubicBezTo>
                    <a:pt x="352" y="456"/>
                    <a:pt x="258" y="0"/>
                    <a:pt x="161"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45"/>
            <p:cNvSpPr/>
            <p:nvPr/>
          </p:nvSpPr>
          <p:spPr>
            <a:xfrm>
              <a:off x="4335075" y="4917075"/>
              <a:ext cx="9575" cy="51375"/>
            </a:xfrm>
            <a:custGeom>
              <a:rect b="b" l="l" r="r" t="t"/>
              <a:pathLst>
                <a:path extrusionOk="0" h="2055" w="383">
                  <a:moveTo>
                    <a:pt x="163" y="0"/>
                  </a:moveTo>
                  <a:cubicBezTo>
                    <a:pt x="163" y="0"/>
                    <a:pt x="163" y="0"/>
                    <a:pt x="162" y="0"/>
                  </a:cubicBezTo>
                  <a:cubicBezTo>
                    <a:pt x="66" y="4"/>
                    <a:pt x="0" y="465"/>
                    <a:pt x="16" y="1032"/>
                  </a:cubicBezTo>
                  <a:cubicBezTo>
                    <a:pt x="32" y="1598"/>
                    <a:pt x="123" y="2055"/>
                    <a:pt x="220" y="2055"/>
                  </a:cubicBezTo>
                  <a:cubicBezTo>
                    <a:pt x="220" y="2055"/>
                    <a:pt x="221" y="2055"/>
                    <a:pt x="221" y="2055"/>
                  </a:cubicBezTo>
                  <a:cubicBezTo>
                    <a:pt x="317" y="2053"/>
                    <a:pt x="383" y="1590"/>
                    <a:pt x="368" y="1023"/>
                  </a:cubicBezTo>
                  <a:cubicBezTo>
                    <a:pt x="352" y="457"/>
                    <a:pt x="260" y="0"/>
                    <a:pt x="163"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45"/>
            <p:cNvSpPr/>
            <p:nvPr/>
          </p:nvSpPr>
          <p:spPr>
            <a:xfrm>
              <a:off x="4332475" y="4814325"/>
              <a:ext cx="9500" cy="51400"/>
            </a:xfrm>
            <a:custGeom>
              <a:rect b="b" l="l" r="r" t="t"/>
              <a:pathLst>
                <a:path extrusionOk="0" h="2056" w="380">
                  <a:moveTo>
                    <a:pt x="167" y="0"/>
                  </a:moveTo>
                  <a:cubicBezTo>
                    <a:pt x="167" y="0"/>
                    <a:pt x="166" y="0"/>
                    <a:pt x="166" y="0"/>
                  </a:cubicBezTo>
                  <a:cubicBezTo>
                    <a:pt x="69" y="2"/>
                    <a:pt x="1" y="464"/>
                    <a:pt x="15" y="1031"/>
                  </a:cubicBezTo>
                  <a:cubicBezTo>
                    <a:pt x="28" y="1598"/>
                    <a:pt x="117" y="2056"/>
                    <a:pt x="214" y="2056"/>
                  </a:cubicBezTo>
                  <a:cubicBezTo>
                    <a:pt x="214" y="2056"/>
                    <a:pt x="214" y="2056"/>
                    <a:pt x="215" y="2056"/>
                  </a:cubicBezTo>
                  <a:cubicBezTo>
                    <a:pt x="312" y="2053"/>
                    <a:pt x="380" y="1591"/>
                    <a:pt x="366" y="1024"/>
                  </a:cubicBezTo>
                  <a:cubicBezTo>
                    <a:pt x="353" y="457"/>
                    <a:pt x="263" y="0"/>
                    <a:pt x="167"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45"/>
            <p:cNvSpPr/>
            <p:nvPr/>
          </p:nvSpPr>
          <p:spPr>
            <a:xfrm>
              <a:off x="4330025" y="4711475"/>
              <a:ext cx="9500" cy="51450"/>
            </a:xfrm>
            <a:custGeom>
              <a:rect b="b" l="l" r="r" t="t"/>
              <a:pathLst>
                <a:path extrusionOk="0" h="2058" w="380">
                  <a:moveTo>
                    <a:pt x="165" y="1"/>
                  </a:moveTo>
                  <a:cubicBezTo>
                    <a:pt x="165" y="1"/>
                    <a:pt x="165" y="1"/>
                    <a:pt x="165" y="1"/>
                  </a:cubicBezTo>
                  <a:cubicBezTo>
                    <a:pt x="67" y="4"/>
                    <a:pt x="0" y="465"/>
                    <a:pt x="13" y="1034"/>
                  </a:cubicBezTo>
                  <a:cubicBezTo>
                    <a:pt x="27" y="1600"/>
                    <a:pt x="118" y="2057"/>
                    <a:pt x="214" y="2057"/>
                  </a:cubicBezTo>
                  <a:cubicBezTo>
                    <a:pt x="214" y="2057"/>
                    <a:pt x="214" y="2057"/>
                    <a:pt x="214" y="2057"/>
                  </a:cubicBezTo>
                  <a:cubicBezTo>
                    <a:pt x="312" y="2055"/>
                    <a:pt x="380" y="1593"/>
                    <a:pt x="366" y="1025"/>
                  </a:cubicBezTo>
                  <a:cubicBezTo>
                    <a:pt x="352" y="458"/>
                    <a:pt x="262" y="1"/>
                    <a:pt x="165"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45"/>
            <p:cNvSpPr/>
            <p:nvPr/>
          </p:nvSpPr>
          <p:spPr>
            <a:xfrm>
              <a:off x="4327150" y="4608650"/>
              <a:ext cx="9700" cy="51425"/>
            </a:xfrm>
            <a:custGeom>
              <a:rect b="b" l="l" r="r" t="t"/>
              <a:pathLst>
                <a:path extrusionOk="0" h="2057" w="388">
                  <a:moveTo>
                    <a:pt x="165" y="0"/>
                  </a:moveTo>
                  <a:cubicBezTo>
                    <a:pt x="165" y="0"/>
                    <a:pt x="164" y="0"/>
                    <a:pt x="164" y="0"/>
                  </a:cubicBezTo>
                  <a:cubicBezTo>
                    <a:pt x="67" y="3"/>
                    <a:pt x="1" y="466"/>
                    <a:pt x="18" y="1033"/>
                  </a:cubicBezTo>
                  <a:cubicBezTo>
                    <a:pt x="35" y="1600"/>
                    <a:pt x="127" y="2057"/>
                    <a:pt x="223" y="2057"/>
                  </a:cubicBezTo>
                  <a:cubicBezTo>
                    <a:pt x="224" y="2057"/>
                    <a:pt x="224" y="2057"/>
                    <a:pt x="224" y="2057"/>
                  </a:cubicBezTo>
                  <a:cubicBezTo>
                    <a:pt x="322" y="2054"/>
                    <a:pt x="388" y="1591"/>
                    <a:pt x="370" y="1024"/>
                  </a:cubicBezTo>
                  <a:cubicBezTo>
                    <a:pt x="353" y="457"/>
                    <a:pt x="261" y="0"/>
                    <a:pt x="165"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45"/>
            <p:cNvSpPr/>
            <p:nvPr/>
          </p:nvSpPr>
          <p:spPr>
            <a:xfrm>
              <a:off x="4323375" y="4505900"/>
              <a:ext cx="10000" cy="51400"/>
            </a:xfrm>
            <a:custGeom>
              <a:rect b="b" l="l" r="r" t="t"/>
              <a:pathLst>
                <a:path extrusionOk="0" h="2056" w="400">
                  <a:moveTo>
                    <a:pt x="156" y="1"/>
                  </a:moveTo>
                  <a:cubicBezTo>
                    <a:pt x="156" y="1"/>
                    <a:pt x="155" y="1"/>
                    <a:pt x="155" y="1"/>
                  </a:cubicBezTo>
                  <a:cubicBezTo>
                    <a:pt x="58" y="5"/>
                    <a:pt x="0" y="469"/>
                    <a:pt x="23" y="1035"/>
                  </a:cubicBezTo>
                  <a:cubicBezTo>
                    <a:pt x="47" y="1601"/>
                    <a:pt x="143" y="2056"/>
                    <a:pt x="240" y="2056"/>
                  </a:cubicBezTo>
                  <a:cubicBezTo>
                    <a:pt x="241" y="2056"/>
                    <a:pt x="241" y="2056"/>
                    <a:pt x="241" y="2056"/>
                  </a:cubicBezTo>
                  <a:cubicBezTo>
                    <a:pt x="339" y="2051"/>
                    <a:pt x="399" y="1588"/>
                    <a:pt x="375" y="1020"/>
                  </a:cubicBezTo>
                  <a:cubicBezTo>
                    <a:pt x="352" y="455"/>
                    <a:pt x="253" y="1"/>
                    <a:pt x="156"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45"/>
            <p:cNvSpPr/>
            <p:nvPr/>
          </p:nvSpPr>
          <p:spPr>
            <a:xfrm>
              <a:off x="4319125" y="4403200"/>
              <a:ext cx="9925" cy="51400"/>
            </a:xfrm>
            <a:custGeom>
              <a:rect b="b" l="l" r="r" t="t"/>
              <a:pathLst>
                <a:path extrusionOk="0" h="2056" w="397">
                  <a:moveTo>
                    <a:pt x="160" y="1"/>
                  </a:moveTo>
                  <a:cubicBezTo>
                    <a:pt x="159" y="1"/>
                    <a:pt x="159" y="1"/>
                    <a:pt x="159" y="1"/>
                  </a:cubicBezTo>
                  <a:cubicBezTo>
                    <a:pt x="61" y="4"/>
                    <a:pt x="1" y="467"/>
                    <a:pt x="23" y="1034"/>
                  </a:cubicBezTo>
                  <a:cubicBezTo>
                    <a:pt x="45" y="1600"/>
                    <a:pt x="142" y="2056"/>
                    <a:pt x="239" y="2056"/>
                  </a:cubicBezTo>
                  <a:cubicBezTo>
                    <a:pt x="239" y="2056"/>
                    <a:pt x="239" y="2056"/>
                    <a:pt x="240" y="2056"/>
                  </a:cubicBezTo>
                  <a:cubicBezTo>
                    <a:pt x="336" y="2051"/>
                    <a:pt x="396" y="1588"/>
                    <a:pt x="375" y="1021"/>
                  </a:cubicBezTo>
                  <a:cubicBezTo>
                    <a:pt x="352" y="456"/>
                    <a:pt x="256" y="1"/>
                    <a:pt x="160"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45"/>
            <p:cNvSpPr/>
            <p:nvPr/>
          </p:nvSpPr>
          <p:spPr>
            <a:xfrm>
              <a:off x="4315350" y="4300475"/>
              <a:ext cx="9825" cy="51400"/>
            </a:xfrm>
            <a:custGeom>
              <a:rect b="b" l="l" r="r" t="t"/>
              <a:pathLst>
                <a:path extrusionOk="0" h="2056" w="393">
                  <a:moveTo>
                    <a:pt x="161" y="1"/>
                  </a:moveTo>
                  <a:cubicBezTo>
                    <a:pt x="161" y="1"/>
                    <a:pt x="161" y="1"/>
                    <a:pt x="160" y="1"/>
                  </a:cubicBezTo>
                  <a:cubicBezTo>
                    <a:pt x="63" y="4"/>
                    <a:pt x="0" y="467"/>
                    <a:pt x="21" y="1034"/>
                  </a:cubicBezTo>
                  <a:cubicBezTo>
                    <a:pt x="40" y="1599"/>
                    <a:pt x="135" y="2055"/>
                    <a:pt x="232" y="2055"/>
                  </a:cubicBezTo>
                  <a:cubicBezTo>
                    <a:pt x="232" y="2055"/>
                    <a:pt x="232" y="2055"/>
                    <a:pt x="233" y="2055"/>
                  </a:cubicBezTo>
                  <a:cubicBezTo>
                    <a:pt x="330" y="2052"/>
                    <a:pt x="393" y="1588"/>
                    <a:pt x="372" y="1022"/>
                  </a:cubicBezTo>
                  <a:cubicBezTo>
                    <a:pt x="353" y="457"/>
                    <a:pt x="258" y="1"/>
                    <a:pt x="161"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45"/>
            <p:cNvSpPr/>
            <p:nvPr/>
          </p:nvSpPr>
          <p:spPr>
            <a:xfrm>
              <a:off x="4312050" y="4197700"/>
              <a:ext cx="9675" cy="51450"/>
            </a:xfrm>
            <a:custGeom>
              <a:rect b="b" l="l" r="r" t="t"/>
              <a:pathLst>
                <a:path extrusionOk="0" h="2058" w="387">
                  <a:moveTo>
                    <a:pt x="164" y="1"/>
                  </a:moveTo>
                  <a:cubicBezTo>
                    <a:pt x="163" y="1"/>
                    <a:pt x="163" y="1"/>
                    <a:pt x="163" y="1"/>
                  </a:cubicBezTo>
                  <a:cubicBezTo>
                    <a:pt x="65" y="4"/>
                    <a:pt x="1" y="466"/>
                    <a:pt x="18" y="1034"/>
                  </a:cubicBezTo>
                  <a:cubicBezTo>
                    <a:pt x="35" y="1601"/>
                    <a:pt x="128" y="2057"/>
                    <a:pt x="224" y="2057"/>
                  </a:cubicBezTo>
                  <a:cubicBezTo>
                    <a:pt x="224" y="2057"/>
                    <a:pt x="224" y="2057"/>
                    <a:pt x="224" y="2057"/>
                  </a:cubicBezTo>
                  <a:cubicBezTo>
                    <a:pt x="322" y="2054"/>
                    <a:pt x="386" y="1591"/>
                    <a:pt x="369" y="1023"/>
                  </a:cubicBezTo>
                  <a:cubicBezTo>
                    <a:pt x="352" y="458"/>
                    <a:pt x="260" y="1"/>
                    <a:pt x="164"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45"/>
            <p:cNvSpPr/>
            <p:nvPr/>
          </p:nvSpPr>
          <p:spPr>
            <a:xfrm>
              <a:off x="4309225" y="4095000"/>
              <a:ext cx="9575" cy="51425"/>
            </a:xfrm>
            <a:custGeom>
              <a:rect b="b" l="l" r="r" t="t"/>
              <a:pathLst>
                <a:path extrusionOk="0" h="2057" w="383">
                  <a:moveTo>
                    <a:pt x="166" y="0"/>
                  </a:moveTo>
                  <a:cubicBezTo>
                    <a:pt x="166" y="0"/>
                    <a:pt x="166" y="0"/>
                    <a:pt x="165" y="0"/>
                  </a:cubicBezTo>
                  <a:cubicBezTo>
                    <a:pt x="68" y="4"/>
                    <a:pt x="0" y="465"/>
                    <a:pt x="15" y="1033"/>
                  </a:cubicBezTo>
                  <a:cubicBezTo>
                    <a:pt x="30" y="1599"/>
                    <a:pt x="121" y="2056"/>
                    <a:pt x="218" y="2056"/>
                  </a:cubicBezTo>
                  <a:cubicBezTo>
                    <a:pt x="218" y="2056"/>
                    <a:pt x="218" y="2056"/>
                    <a:pt x="218" y="2056"/>
                  </a:cubicBezTo>
                  <a:cubicBezTo>
                    <a:pt x="316" y="2054"/>
                    <a:pt x="383" y="1591"/>
                    <a:pt x="368" y="1024"/>
                  </a:cubicBezTo>
                  <a:cubicBezTo>
                    <a:pt x="352" y="458"/>
                    <a:pt x="262" y="0"/>
                    <a:pt x="166"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45"/>
            <p:cNvSpPr/>
            <p:nvPr/>
          </p:nvSpPr>
          <p:spPr>
            <a:xfrm>
              <a:off x="4306925" y="3992250"/>
              <a:ext cx="9400" cy="51400"/>
            </a:xfrm>
            <a:custGeom>
              <a:rect b="b" l="l" r="r" t="t"/>
              <a:pathLst>
                <a:path extrusionOk="0" h="2056" w="376">
                  <a:moveTo>
                    <a:pt x="167" y="0"/>
                  </a:moveTo>
                  <a:cubicBezTo>
                    <a:pt x="167" y="0"/>
                    <a:pt x="167" y="0"/>
                    <a:pt x="167" y="0"/>
                  </a:cubicBezTo>
                  <a:cubicBezTo>
                    <a:pt x="69" y="2"/>
                    <a:pt x="0" y="464"/>
                    <a:pt x="12" y="1031"/>
                  </a:cubicBezTo>
                  <a:cubicBezTo>
                    <a:pt x="24" y="1598"/>
                    <a:pt x="111" y="2056"/>
                    <a:pt x="208" y="2056"/>
                  </a:cubicBezTo>
                  <a:cubicBezTo>
                    <a:pt x="209" y="2056"/>
                    <a:pt x="209" y="2056"/>
                    <a:pt x="209" y="2056"/>
                  </a:cubicBezTo>
                  <a:cubicBezTo>
                    <a:pt x="306" y="2054"/>
                    <a:pt x="375" y="1591"/>
                    <a:pt x="364" y="1024"/>
                  </a:cubicBezTo>
                  <a:cubicBezTo>
                    <a:pt x="353" y="458"/>
                    <a:pt x="264" y="0"/>
                    <a:pt x="167"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45"/>
            <p:cNvSpPr/>
            <p:nvPr/>
          </p:nvSpPr>
          <p:spPr>
            <a:xfrm>
              <a:off x="4305150" y="3889500"/>
              <a:ext cx="9250" cy="51375"/>
            </a:xfrm>
            <a:custGeom>
              <a:rect b="b" l="l" r="r" t="t"/>
              <a:pathLst>
                <a:path extrusionOk="0" h="2055" w="370">
                  <a:moveTo>
                    <a:pt x="170" y="0"/>
                  </a:moveTo>
                  <a:cubicBezTo>
                    <a:pt x="170" y="0"/>
                    <a:pt x="170" y="0"/>
                    <a:pt x="170" y="0"/>
                  </a:cubicBezTo>
                  <a:cubicBezTo>
                    <a:pt x="72" y="0"/>
                    <a:pt x="1" y="463"/>
                    <a:pt x="10" y="1030"/>
                  </a:cubicBezTo>
                  <a:cubicBezTo>
                    <a:pt x="17" y="1596"/>
                    <a:pt x="103" y="2055"/>
                    <a:pt x="200" y="2055"/>
                  </a:cubicBezTo>
                  <a:cubicBezTo>
                    <a:pt x="200" y="2055"/>
                    <a:pt x="201" y="2055"/>
                    <a:pt x="201" y="2055"/>
                  </a:cubicBezTo>
                  <a:cubicBezTo>
                    <a:pt x="298" y="2054"/>
                    <a:pt x="369" y="1592"/>
                    <a:pt x="361" y="1025"/>
                  </a:cubicBezTo>
                  <a:cubicBezTo>
                    <a:pt x="352" y="459"/>
                    <a:pt x="267" y="0"/>
                    <a:pt x="170"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45"/>
            <p:cNvSpPr/>
            <p:nvPr/>
          </p:nvSpPr>
          <p:spPr>
            <a:xfrm>
              <a:off x="4303900" y="3786675"/>
              <a:ext cx="9125" cy="51425"/>
            </a:xfrm>
            <a:custGeom>
              <a:rect b="b" l="l" r="r" t="t"/>
              <a:pathLst>
                <a:path extrusionOk="0" h="2057" w="365">
                  <a:moveTo>
                    <a:pt x="172" y="1"/>
                  </a:moveTo>
                  <a:cubicBezTo>
                    <a:pt x="172" y="1"/>
                    <a:pt x="172" y="1"/>
                    <a:pt x="172" y="1"/>
                  </a:cubicBezTo>
                  <a:cubicBezTo>
                    <a:pt x="75" y="2"/>
                    <a:pt x="0" y="462"/>
                    <a:pt x="7" y="1031"/>
                  </a:cubicBezTo>
                  <a:cubicBezTo>
                    <a:pt x="12" y="1597"/>
                    <a:pt x="95" y="2056"/>
                    <a:pt x="192" y="2056"/>
                  </a:cubicBezTo>
                  <a:cubicBezTo>
                    <a:pt x="192" y="2056"/>
                    <a:pt x="192" y="2056"/>
                    <a:pt x="193" y="2056"/>
                  </a:cubicBezTo>
                  <a:cubicBezTo>
                    <a:pt x="290" y="2055"/>
                    <a:pt x="364" y="1594"/>
                    <a:pt x="358" y="1026"/>
                  </a:cubicBezTo>
                  <a:cubicBezTo>
                    <a:pt x="352" y="460"/>
                    <a:pt x="269" y="1"/>
                    <a:pt x="172"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45"/>
            <p:cNvSpPr/>
            <p:nvPr/>
          </p:nvSpPr>
          <p:spPr>
            <a:xfrm>
              <a:off x="4303200" y="3683900"/>
              <a:ext cx="8950" cy="51400"/>
            </a:xfrm>
            <a:custGeom>
              <a:rect b="b" l="l" r="r" t="t"/>
              <a:pathLst>
                <a:path extrusionOk="0" h="2056" w="358">
                  <a:moveTo>
                    <a:pt x="174" y="0"/>
                  </a:moveTo>
                  <a:cubicBezTo>
                    <a:pt x="77" y="0"/>
                    <a:pt x="0" y="462"/>
                    <a:pt x="3" y="1029"/>
                  </a:cubicBezTo>
                  <a:cubicBezTo>
                    <a:pt x="7" y="1597"/>
                    <a:pt x="88" y="2056"/>
                    <a:pt x="185" y="2056"/>
                  </a:cubicBezTo>
                  <a:cubicBezTo>
                    <a:pt x="281" y="2055"/>
                    <a:pt x="358" y="1594"/>
                    <a:pt x="356" y="1027"/>
                  </a:cubicBezTo>
                  <a:cubicBezTo>
                    <a:pt x="352" y="460"/>
                    <a:pt x="271" y="0"/>
                    <a:pt x="174"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45"/>
            <p:cNvSpPr/>
            <p:nvPr/>
          </p:nvSpPr>
          <p:spPr>
            <a:xfrm>
              <a:off x="4303050" y="3581125"/>
              <a:ext cx="8825" cy="51400"/>
            </a:xfrm>
            <a:custGeom>
              <a:rect b="b" l="l" r="r" t="t"/>
              <a:pathLst>
                <a:path extrusionOk="0" h="2056" w="353">
                  <a:moveTo>
                    <a:pt x="177" y="0"/>
                  </a:moveTo>
                  <a:cubicBezTo>
                    <a:pt x="81" y="0"/>
                    <a:pt x="1" y="460"/>
                    <a:pt x="1" y="1028"/>
                  </a:cubicBezTo>
                  <a:cubicBezTo>
                    <a:pt x="1" y="1595"/>
                    <a:pt x="78" y="2056"/>
                    <a:pt x="176" y="2056"/>
                  </a:cubicBezTo>
                  <a:cubicBezTo>
                    <a:pt x="273" y="2056"/>
                    <a:pt x="353" y="1595"/>
                    <a:pt x="353" y="1028"/>
                  </a:cubicBezTo>
                  <a:cubicBezTo>
                    <a:pt x="353" y="460"/>
                    <a:pt x="274" y="0"/>
                    <a:pt x="177"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45"/>
            <p:cNvSpPr/>
            <p:nvPr/>
          </p:nvSpPr>
          <p:spPr>
            <a:xfrm>
              <a:off x="4303325" y="3478300"/>
              <a:ext cx="9000" cy="51425"/>
            </a:xfrm>
            <a:custGeom>
              <a:rect b="b" l="l" r="r" t="t"/>
              <a:pathLst>
                <a:path extrusionOk="0" h="2057" w="360">
                  <a:moveTo>
                    <a:pt x="185" y="1"/>
                  </a:moveTo>
                  <a:cubicBezTo>
                    <a:pt x="89" y="1"/>
                    <a:pt x="7" y="460"/>
                    <a:pt x="4" y="1027"/>
                  </a:cubicBezTo>
                  <a:cubicBezTo>
                    <a:pt x="0" y="1596"/>
                    <a:pt x="76" y="2056"/>
                    <a:pt x="173" y="2056"/>
                  </a:cubicBezTo>
                  <a:cubicBezTo>
                    <a:pt x="173" y="2056"/>
                    <a:pt x="174" y="2056"/>
                    <a:pt x="174" y="2056"/>
                  </a:cubicBezTo>
                  <a:cubicBezTo>
                    <a:pt x="271" y="2056"/>
                    <a:pt x="352" y="1596"/>
                    <a:pt x="355" y="1030"/>
                  </a:cubicBezTo>
                  <a:cubicBezTo>
                    <a:pt x="359" y="462"/>
                    <a:pt x="283" y="1"/>
                    <a:pt x="185"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45"/>
            <p:cNvSpPr/>
            <p:nvPr/>
          </p:nvSpPr>
          <p:spPr>
            <a:xfrm>
              <a:off x="4304125" y="3375525"/>
              <a:ext cx="9175" cy="51400"/>
            </a:xfrm>
            <a:custGeom>
              <a:rect b="b" l="l" r="r" t="t"/>
              <a:pathLst>
                <a:path extrusionOk="0" h="2056" w="367">
                  <a:moveTo>
                    <a:pt x="195" y="0"/>
                  </a:moveTo>
                  <a:cubicBezTo>
                    <a:pt x="98" y="0"/>
                    <a:pt x="14" y="459"/>
                    <a:pt x="7" y="1026"/>
                  </a:cubicBezTo>
                  <a:cubicBezTo>
                    <a:pt x="1" y="1594"/>
                    <a:pt x="74" y="2055"/>
                    <a:pt x="172" y="2056"/>
                  </a:cubicBezTo>
                  <a:cubicBezTo>
                    <a:pt x="172" y="2056"/>
                    <a:pt x="172" y="2056"/>
                    <a:pt x="172" y="2056"/>
                  </a:cubicBezTo>
                  <a:cubicBezTo>
                    <a:pt x="269" y="2056"/>
                    <a:pt x="353" y="1597"/>
                    <a:pt x="360" y="1030"/>
                  </a:cubicBezTo>
                  <a:cubicBezTo>
                    <a:pt x="366" y="463"/>
                    <a:pt x="293" y="1"/>
                    <a:pt x="195" y="0"/>
                  </a:cubicBezTo>
                  <a:cubicBezTo>
                    <a:pt x="195" y="0"/>
                    <a:pt x="195" y="0"/>
                    <a:pt x="195"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45"/>
            <p:cNvSpPr/>
            <p:nvPr/>
          </p:nvSpPr>
          <p:spPr>
            <a:xfrm>
              <a:off x="4305550" y="3272775"/>
              <a:ext cx="9275" cy="51375"/>
            </a:xfrm>
            <a:custGeom>
              <a:rect b="b" l="l" r="r" t="t"/>
              <a:pathLst>
                <a:path extrusionOk="0" h="2055" w="371">
                  <a:moveTo>
                    <a:pt x="203" y="0"/>
                  </a:moveTo>
                  <a:cubicBezTo>
                    <a:pt x="106" y="0"/>
                    <a:pt x="20" y="458"/>
                    <a:pt x="10" y="1025"/>
                  </a:cubicBezTo>
                  <a:cubicBezTo>
                    <a:pt x="0" y="1592"/>
                    <a:pt x="71" y="2053"/>
                    <a:pt x="168" y="2055"/>
                  </a:cubicBezTo>
                  <a:cubicBezTo>
                    <a:pt x="168" y="2055"/>
                    <a:pt x="168" y="2055"/>
                    <a:pt x="168" y="2055"/>
                  </a:cubicBezTo>
                  <a:cubicBezTo>
                    <a:pt x="265" y="2055"/>
                    <a:pt x="352" y="1596"/>
                    <a:pt x="361" y="1030"/>
                  </a:cubicBezTo>
                  <a:cubicBezTo>
                    <a:pt x="371" y="464"/>
                    <a:pt x="301" y="2"/>
                    <a:pt x="203" y="0"/>
                  </a:cubicBezTo>
                  <a:cubicBezTo>
                    <a:pt x="203" y="0"/>
                    <a:pt x="203" y="0"/>
                    <a:pt x="203"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45"/>
            <p:cNvSpPr/>
            <p:nvPr/>
          </p:nvSpPr>
          <p:spPr>
            <a:xfrm>
              <a:off x="4307450" y="3169950"/>
              <a:ext cx="9425" cy="51450"/>
            </a:xfrm>
            <a:custGeom>
              <a:rect b="b" l="l" r="r" t="t"/>
              <a:pathLst>
                <a:path extrusionOk="0" h="2058" w="377">
                  <a:moveTo>
                    <a:pt x="211" y="1"/>
                  </a:moveTo>
                  <a:cubicBezTo>
                    <a:pt x="114" y="1"/>
                    <a:pt x="26" y="458"/>
                    <a:pt x="13" y="1025"/>
                  </a:cubicBezTo>
                  <a:cubicBezTo>
                    <a:pt x="1" y="1593"/>
                    <a:pt x="70" y="2055"/>
                    <a:pt x="167" y="2057"/>
                  </a:cubicBezTo>
                  <a:cubicBezTo>
                    <a:pt x="167" y="2057"/>
                    <a:pt x="168" y="2057"/>
                    <a:pt x="168" y="2057"/>
                  </a:cubicBezTo>
                  <a:cubicBezTo>
                    <a:pt x="264" y="2057"/>
                    <a:pt x="353" y="1599"/>
                    <a:pt x="365" y="1033"/>
                  </a:cubicBezTo>
                  <a:cubicBezTo>
                    <a:pt x="377" y="465"/>
                    <a:pt x="308" y="3"/>
                    <a:pt x="212" y="1"/>
                  </a:cubicBezTo>
                  <a:cubicBezTo>
                    <a:pt x="211" y="1"/>
                    <a:pt x="211" y="1"/>
                    <a:pt x="211"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45"/>
            <p:cNvSpPr/>
            <p:nvPr/>
          </p:nvSpPr>
          <p:spPr>
            <a:xfrm>
              <a:off x="4310075" y="3067100"/>
              <a:ext cx="9800" cy="51425"/>
            </a:xfrm>
            <a:custGeom>
              <a:rect b="b" l="l" r="r" t="t"/>
              <a:pathLst>
                <a:path extrusionOk="0" h="2057" w="392">
                  <a:moveTo>
                    <a:pt x="231" y="0"/>
                  </a:moveTo>
                  <a:cubicBezTo>
                    <a:pt x="135" y="0"/>
                    <a:pt x="41" y="456"/>
                    <a:pt x="21" y="1023"/>
                  </a:cubicBezTo>
                  <a:cubicBezTo>
                    <a:pt x="1" y="1591"/>
                    <a:pt x="63" y="2055"/>
                    <a:pt x="161" y="2057"/>
                  </a:cubicBezTo>
                  <a:cubicBezTo>
                    <a:pt x="161" y="2057"/>
                    <a:pt x="161" y="2057"/>
                    <a:pt x="162" y="2057"/>
                  </a:cubicBezTo>
                  <a:cubicBezTo>
                    <a:pt x="259" y="2057"/>
                    <a:pt x="353" y="1601"/>
                    <a:pt x="372" y="1036"/>
                  </a:cubicBezTo>
                  <a:cubicBezTo>
                    <a:pt x="392" y="468"/>
                    <a:pt x="329" y="5"/>
                    <a:pt x="232" y="0"/>
                  </a:cubicBezTo>
                  <a:cubicBezTo>
                    <a:pt x="232" y="0"/>
                    <a:pt x="231" y="0"/>
                    <a:pt x="231"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45"/>
            <p:cNvSpPr/>
            <p:nvPr/>
          </p:nvSpPr>
          <p:spPr>
            <a:xfrm>
              <a:off x="4314525" y="2964400"/>
              <a:ext cx="10525" cy="51350"/>
            </a:xfrm>
            <a:custGeom>
              <a:rect b="b" l="l" r="r" t="t"/>
              <a:pathLst>
                <a:path extrusionOk="0" h="2054" w="421">
                  <a:moveTo>
                    <a:pt x="270" y="0"/>
                  </a:moveTo>
                  <a:cubicBezTo>
                    <a:pt x="173" y="0"/>
                    <a:pt x="69" y="453"/>
                    <a:pt x="34" y="1016"/>
                  </a:cubicBezTo>
                  <a:cubicBezTo>
                    <a:pt x="1" y="1585"/>
                    <a:pt x="52" y="2048"/>
                    <a:pt x="149" y="2054"/>
                  </a:cubicBezTo>
                  <a:cubicBezTo>
                    <a:pt x="150" y="2054"/>
                    <a:pt x="150" y="2054"/>
                    <a:pt x="150" y="2054"/>
                  </a:cubicBezTo>
                  <a:cubicBezTo>
                    <a:pt x="247" y="2054"/>
                    <a:pt x="352" y="1600"/>
                    <a:pt x="386" y="1038"/>
                  </a:cubicBezTo>
                  <a:cubicBezTo>
                    <a:pt x="420" y="471"/>
                    <a:pt x="370" y="7"/>
                    <a:pt x="272" y="0"/>
                  </a:cubicBezTo>
                  <a:cubicBezTo>
                    <a:pt x="272" y="0"/>
                    <a:pt x="271" y="0"/>
                    <a:pt x="270"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45"/>
            <p:cNvSpPr/>
            <p:nvPr/>
          </p:nvSpPr>
          <p:spPr>
            <a:xfrm>
              <a:off x="4322050" y="2861975"/>
              <a:ext cx="11550" cy="51175"/>
            </a:xfrm>
            <a:custGeom>
              <a:rect b="b" l="l" r="r" t="t"/>
              <a:pathLst>
                <a:path extrusionOk="0" h="2047" w="462">
                  <a:moveTo>
                    <a:pt x="329" y="1"/>
                  </a:moveTo>
                  <a:cubicBezTo>
                    <a:pt x="232" y="1"/>
                    <a:pt x="111" y="447"/>
                    <a:pt x="56" y="1007"/>
                  </a:cubicBezTo>
                  <a:cubicBezTo>
                    <a:pt x="0" y="1573"/>
                    <a:pt x="34" y="2038"/>
                    <a:pt x="130" y="2047"/>
                  </a:cubicBezTo>
                  <a:cubicBezTo>
                    <a:pt x="131" y="2047"/>
                    <a:pt x="132" y="2047"/>
                    <a:pt x="133" y="2047"/>
                  </a:cubicBezTo>
                  <a:cubicBezTo>
                    <a:pt x="230" y="2047"/>
                    <a:pt x="351" y="1600"/>
                    <a:pt x="407" y="1041"/>
                  </a:cubicBezTo>
                  <a:cubicBezTo>
                    <a:pt x="462" y="478"/>
                    <a:pt x="428" y="12"/>
                    <a:pt x="332" y="1"/>
                  </a:cubicBezTo>
                  <a:cubicBezTo>
                    <a:pt x="331" y="1"/>
                    <a:pt x="330" y="1"/>
                    <a:pt x="329"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45"/>
            <p:cNvSpPr/>
            <p:nvPr/>
          </p:nvSpPr>
          <p:spPr>
            <a:xfrm>
              <a:off x="4333000" y="2785900"/>
              <a:ext cx="10725" cy="25175"/>
            </a:xfrm>
            <a:custGeom>
              <a:rect b="b" l="l" r="r" t="t"/>
              <a:pathLst>
                <a:path extrusionOk="0" h="1007" w="429">
                  <a:moveTo>
                    <a:pt x="276" y="1"/>
                  </a:moveTo>
                  <a:cubicBezTo>
                    <a:pt x="182" y="1"/>
                    <a:pt x="78" y="209"/>
                    <a:pt x="40" y="479"/>
                  </a:cubicBezTo>
                  <a:cubicBezTo>
                    <a:pt x="0" y="757"/>
                    <a:pt x="47" y="993"/>
                    <a:pt x="143" y="1006"/>
                  </a:cubicBezTo>
                  <a:cubicBezTo>
                    <a:pt x="146" y="1006"/>
                    <a:pt x="148" y="1006"/>
                    <a:pt x="151" y="1006"/>
                  </a:cubicBezTo>
                  <a:cubicBezTo>
                    <a:pt x="246" y="1006"/>
                    <a:pt x="350" y="798"/>
                    <a:pt x="388" y="529"/>
                  </a:cubicBezTo>
                  <a:cubicBezTo>
                    <a:pt x="428" y="252"/>
                    <a:pt x="382" y="17"/>
                    <a:pt x="285" y="2"/>
                  </a:cubicBezTo>
                  <a:cubicBezTo>
                    <a:pt x="282" y="1"/>
                    <a:pt x="279" y="1"/>
                    <a:pt x="276"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45"/>
            <p:cNvSpPr/>
            <p:nvPr/>
          </p:nvSpPr>
          <p:spPr>
            <a:xfrm>
              <a:off x="3983100" y="5084350"/>
              <a:ext cx="450125" cy="75000"/>
            </a:xfrm>
            <a:custGeom>
              <a:rect b="b" l="l" r="r" t="t"/>
              <a:pathLst>
                <a:path extrusionOk="0" h="3000" w="18005">
                  <a:moveTo>
                    <a:pt x="17863" y="0"/>
                  </a:moveTo>
                  <a:lnTo>
                    <a:pt x="0" y="94"/>
                  </a:lnTo>
                  <a:lnTo>
                    <a:pt x="0" y="2707"/>
                  </a:lnTo>
                  <a:lnTo>
                    <a:pt x="18005" y="3000"/>
                  </a:lnTo>
                  <a:lnTo>
                    <a:pt x="17863" y="0"/>
                  </a:ln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45"/>
            <p:cNvSpPr/>
            <p:nvPr/>
          </p:nvSpPr>
          <p:spPr>
            <a:xfrm>
              <a:off x="5144275" y="5085625"/>
              <a:ext cx="10950" cy="25075"/>
            </a:xfrm>
            <a:custGeom>
              <a:rect b="b" l="l" r="r" t="t"/>
              <a:pathLst>
                <a:path extrusionOk="0" h="1003" w="438">
                  <a:moveTo>
                    <a:pt x="148" y="1"/>
                  </a:moveTo>
                  <a:cubicBezTo>
                    <a:pt x="144" y="1"/>
                    <a:pt x="141" y="1"/>
                    <a:pt x="138" y="1"/>
                  </a:cubicBezTo>
                  <a:cubicBezTo>
                    <a:pt x="42" y="18"/>
                    <a:pt x="1" y="253"/>
                    <a:pt x="46" y="530"/>
                  </a:cubicBezTo>
                  <a:cubicBezTo>
                    <a:pt x="89" y="797"/>
                    <a:pt x="197" y="1003"/>
                    <a:pt x="290" y="1003"/>
                  </a:cubicBezTo>
                  <a:cubicBezTo>
                    <a:pt x="294" y="1003"/>
                    <a:pt x="297" y="1003"/>
                    <a:pt x="300" y="1002"/>
                  </a:cubicBezTo>
                  <a:cubicBezTo>
                    <a:pt x="396" y="987"/>
                    <a:pt x="437" y="750"/>
                    <a:pt x="393" y="474"/>
                  </a:cubicBezTo>
                  <a:cubicBezTo>
                    <a:pt x="349" y="206"/>
                    <a:pt x="242" y="1"/>
                    <a:pt x="148"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45"/>
            <p:cNvSpPr/>
            <p:nvPr/>
          </p:nvSpPr>
          <p:spPr>
            <a:xfrm>
              <a:off x="5129075" y="4987100"/>
              <a:ext cx="13150" cy="49300"/>
            </a:xfrm>
            <a:custGeom>
              <a:rect b="b" l="l" r="r" t="t"/>
              <a:pathLst>
                <a:path extrusionOk="0" h="1972" w="526">
                  <a:moveTo>
                    <a:pt x="107" y="0"/>
                  </a:moveTo>
                  <a:cubicBezTo>
                    <a:pt x="105" y="0"/>
                    <a:pt x="103" y="0"/>
                    <a:pt x="102" y="1"/>
                  </a:cubicBezTo>
                  <a:cubicBezTo>
                    <a:pt x="6" y="17"/>
                    <a:pt x="0" y="470"/>
                    <a:pt x="90" y="1014"/>
                  </a:cubicBezTo>
                  <a:cubicBezTo>
                    <a:pt x="177" y="1549"/>
                    <a:pt x="324" y="1971"/>
                    <a:pt x="420" y="1971"/>
                  </a:cubicBezTo>
                  <a:cubicBezTo>
                    <a:pt x="422" y="1971"/>
                    <a:pt x="423" y="1971"/>
                    <a:pt x="425" y="1971"/>
                  </a:cubicBezTo>
                  <a:cubicBezTo>
                    <a:pt x="520" y="1956"/>
                    <a:pt x="525" y="1502"/>
                    <a:pt x="437" y="957"/>
                  </a:cubicBezTo>
                  <a:cubicBezTo>
                    <a:pt x="349" y="423"/>
                    <a:pt x="203" y="0"/>
                    <a:pt x="107"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45"/>
            <p:cNvSpPr/>
            <p:nvPr/>
          </p:nvSpPr>
          <p:spPr>
            <a:xfrm>
              <a:off x="5112825" y="4888575"/>
              <a:ext cx="13225" cy="49275"/>
            </a:xfrm>
            <a:custGeom>
              <a:rect b="b" l="l" r="r" t="t"/>
              <a:pathLst>
                <a:path extrusionOk="0" h="1971" w="529">
                  <a:moveTo>
                    <a:pt x="107" y="1"/>
                  </a:moveTo>
                  <a:cubicBezTo>
                    <a:pt x="105" y="1"/>
                    <a:pt x="103" y="1"/>
                    <a:pt x="101" y="1"/>
                  </a:cubicBezTo>
                  <a:cubicBezTo>
                    <a:pt x="5" y="17"/>
                    <a:pt x="1" y="470"/>
                    <a:pt x="90" y="1015"/>
                  </a:cubicBezTo>
                  <a:cubicBezTo>
                    <a:pt x="179" y="1549"/>
                    <a:pt x="326" y="1971"/>
                    <a:pt x="422" y="1971"/>
                  </a:cubicBezTo>
                  <a:cubicBezTo>
                    <a:pt x="424" y="1971"/>
                    <a:pt x="426" y="1971"/>
                    <a:pt x="428" y="1970"/>
                  </a:cubicBezTo>
                  <a:cubicBezTo>
                    <a:pt x="523" y="1955"/>
                    <a:pt x="528" y="1501"/>
                    <a:pt x="438" y="958"/>
                  </a:cubicBezTo>
                  <a:cubicBezTo>
                    <a:pt x="349" y="424"/>
                    <a:pt x="203" y="1"/>
                    <a:pt x="107"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45"/>
            <p:cNvSpPr/>
            <p:nvPr/>
          </p:nvSpPr>
          <p:spPr>
            <a:xfrm>
              <a:off x="5096425" y="4790100"/>
              <a:ext cx="13250" cy="49275"/>
            </a:xfrm>
            <a:custGeom>
              <a:rect b="b" l="l" r="r" t="t"/>
              <a:pathLst>
                <a:path extrusionOk="0" h="1971" w="530">
                  <a:moveTo>
                    <a:pt x="105" y="0"/>
                  </a:moveTo>
                  <a:cubicBezTo>
                    <a:pt x="104" y="0"/>
                    <a:pt x="102" y="0"/>
                    <a:pt x="100" y="1"/>
                  </a:cubicBezTo>
                  <a:cubicBezTo>
                    <a:pt x="5" y="17"/>
                    <a:pt x="1" y="470"/>
                    <a:pt x="91" y="1013"/>
                  </a:cubicBezTo>
                  <a:cubicBezTo>
                    <a:pt x="181" y="1549"/>
                    <a:pt x="328" y="1970"/>
                    <a:pt x="425" y="1970"/>
                  </a:cubicBezTo>
                  <a:cubicBezTo>
                    <a:pt x="426" y="1970"/>
                    <a:pt x="428" y="1970"/>
                    <a:pt x="430" y="1970"/>
                  </a:cubicBezTo>
                  <a:cubicBezTo>
                    <a:pt x="525" y="1955"/>
                    <a:pt x="529" y="1501"/>
                    <a:pt x="438" y="956"/>
                  </a:cubicBezTo>
                  <a:cubicBezTo>
                    <a:pt x="349" y="422"/>
                    <a:pt x="202" y="0"/>
                    <a:pt x="105"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45"/>
            <p:cNvSpPr/>
            <p:nvPr/>
          </p:nvSpPr>
          <p:spPr>
            <a:xfrm>
              <a:off x="5079875" y="4691625"/>
              <a:ext cx="13275" cy="49250"/>
            </a:xfrm>
            <a:custGeom>
              <a:rect b="b" l="l" r="r" t="t"/>
              <a:pathLst>
                <a:path extrusionOk="0" h="1970" w="531">
                  <a:moveTo>
                    <a:pt x="105" y="1"/>
                  </a:moveTo>
                  <a:cubicBezTo>
                    <a:pt x="103" y="1"/>
                    <a:pt x="101" y="1"/>
                    <a:pt x="100" y="1"/>
                  </a:cubicBezTo>
                  <a:cubicBezTo>
                    <a:pt x="4" y="18"/>
                    <a:pt x="0" y="470"/>
                    <a:pt x="92" y="1014"/>
                  </a:cubicBezTo>
                  <a:cubicBezTo>
                    <a:pt x="182" y="1548"/>
                    <a:pt x="331" y="1970"/>
                    <a:pt x="427" y="1970"/>
                  </a:cubicBezTo>
                  <a:cubicBezTo>
                    <a:pt x="429" y="1970"/>
                    <a:pt x="431" y="1970"/>
                    <a:pt x="432" y="1969"/>
                  </a:cubicBezTo>
                  <a:cubicBezTo>
                    <a:pt x="528" y="1954"/>
                    <a:pt x="531" y="1500"/>
                    <a:pt x="439" y="957"/>
                  </a:cubicBezTo>
                  <a:cubicBezTo>
                    <a:pt x="350" y="422"/>
                    <a:pt x="201" y="1"/>
                    <a:pt x="105"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45"/>
            <p:cNvSpPr/>
            <p:nvPr/>
          </p:nvSpPr>
          <p:spPr>
            <a:xfrm>
              <a:off x="5063175" y="4593200"/>
              <a:ext cx="13325" cy="49225"/>
            </a:xfrm>
            <a:custGeom>
              <a:rect b="b" l="l" r="r" t="t"/>
              <a:pathLst>
                <a:path extrusionOk="0" h="1969" w="533">
                  <a:moveTo>
                    <a:pt x="104" y="1"/>
                  </a:moveTo>
                  <a:cubicBezTo>
                    <a:pt x="102" y="1"/>
                    <a:pt x="100" y="1"/>
                    <a:pt x="99" y="1"/>
                  </a:cubicBezTo>
                  <a:cubicBezTo>
                    <a:pt x="3" y="17"/>
                    <a:pt x="0" y="470"/>
                    <a:pt x="93" y="1014"/>
                  </a:cubicBezTo>
                  <a:cubicBezTo>
                    <a:pt x="184" y="1547"/>
                    <a:pt x="333" y="1969"/>
                    <a:pt x="428" y="1969"/>
                  </a:cubicBezTo>
                  <a:cubicBezTo>
                    <a:pt x="430" y="1969"/>
                    <a:pt x="432" y="1968"/>
                    <a:pt x="434" y="1968"/>
                  </a:cubicBezTo>
                  <a:cubicBezTo>
                    <a:pt x="530" y="1953"/>
                    <a:pt x="533" y="1499"/>
                    <a:pt x="440" y="955"/>
                  </a:cubicBezTo>
                  <a:cubicBezTo>
                    <a:pt x="349" y="422"/>
                    <a:pt x="200" y="1"/>
                    <a:pt x="104"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45"/>
            <p:cNvSpPr/>
            <p:nvPr/>
          </p:nvSpPr>
          <p:spPr>
            <a:xfrm>
              <a:off x="5046300" y="4494775"/>
              <a:ext cx="13375" cy="49250"/>
            </a:xfrm>
            <a:custGeom>
              <a:rect b="b" l="l" r="r" t="t"/>
              <a:pathLst>
                <a:path extrusionOk="0" h="1970" w="535">
                  <a:moveTo>
                    <a:pt x="104" y="0"/>
                  </a:moveTo>
                  <a:cubicBezTo>
                    <a:pt x="103" y="0"/>
                    <a:pt x="101" y="0"/>
                    <a:pt x="99" y="1"/>
                  </a:cubicBezTo>
                  <a:cubicBezTo>
                    <a:pt x="3" y="18"/>
                    <a:pt x="1" y="471"/>
                    <a:pt x="95" y="1015"/>
                  </a:cubicBezTo>
                  <a:cubicBezTo>
                    <a:pt x="186" y="1548"/>
                    <a:pt x="336" y="1969"/>
                    <a:pt x="432" y="1969"/>
                  </a:cubicBezTo>
                  <a:cubicBezTo>
                    <a:pt x="434" y="1969"/>
                    <a:pt x="436" y="1969"/>
                    <a:pt x="437" y="1969"/>
                  </a:cubicBezTo>
                  <a:cubicBezTo>
                    <a:pt x="533" y="1953"/>
                    <a:pt x="535" y="1499"/>
                    <a:pt x="442" y="955"/>
                  </a:cubicBezTo>
                  <a:cubicBezTo>
                    <a:pt x="349" y="422"/>
                    <a:pt x="200" y="0"/>
                    <a:pt x="104"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45"/>
            <p:cNvSpPr/>
            <p:nvPr/>
          </p:nvSpPr>
          <p:spPr>
            <a:xfrm>
              <a:off x="5029300" y="4396400"/>
              <a:ext cx="13400" cy="49225"/>
            </a:xfrm>
            <a:custGeom>
              <a:rect b="b" l="l" r="r" t="t"/>
              <a:pathLst>
                <a:path extrusionOk="0" h="1969" w="536">
                  <a:moveTo>
                    <a:pt x="103" y="0"/>
                  </a:moveTo>
                  <a:cubicBezTo>
                    <a:pt x="101" y="0"/>
                    <a:pt x="99" y="0"/>
                    <a:pt x="97" y="1"/>
                  </a:cubicBezTo>
                  <a:cubicBezTo>
                    <a:pt x="2" y="18"/>
                    <a:pt x="1" y="471"/>
                    <a:pt x="95" y="1014"/>
                  </a:cubicBezTo>
                  <a:cubicBezTo>
                    <a:pt x="187" y="1547"/>
                    <a:pt x="338" y="1968"/>
                    <a:pt x="433" y="1968"/>
                  </a:cubicBezTo>
                  <a:cubicBezTo>
                    <a:pt x="435" y="1968"/>
                    <a:pt x="437" y="1968"/>
                    <a:pt x="439" y="1968"/>
                  </a:cubicBezTo>
                  <a:cubicBezTo>
                    <a:pt x="535" y="1951"/>
                    <a:pt x="536" y="1497"/>
                    <a:pt x="442" y="955"/>
                  </a:cubicBezTo>
                  <a:cubicBezTo>
                    <a:pt x="350" y="421"/>
                    <a:pt x="199" y="0"/>
                    <a:pt x="103"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45"/>
            <p:cNvSpPr/>
            <p:nvPr/>
          </p:nvSpPr>
          <p:spPr>
            <a:xfrm>
              <a:off x="5012125" y="4298050"/>
              <a:ext cx="13450" cy="49175"/>
            </a:xfrm>
            <a:custGeom>
              <a:rect b="b" l="l" r="r" t="t"/>
              <a:pathLst>
                <a:path extrusionOk="0" h="1967" w="538">
                  <a:moveTo>
                    <a:pt x="103" y="0"/>
                  </a:moveTo>
                  <a:cubicBezTo>
                    <a:pt x="101" y="0"/>
                    <a:pt x="99" y="0"/>
                    <a:pt x="97" y="1"/>
                  </a:cubicBezTo>
                  <a:cubicBezTo>
                    <a:pt x="2" y="18"/>
                    <a:pt x="1" y="471"/>
                    <a:pt x="96" y="1013"/>
                  </a:cubicBezTo>
                  <a:cubicBezTo>
                    <a:pt x="189" y="1547"/>
                    <a:pt x="340" y="1967"/>
                    <a:pt x="436" y="1967"/>
                  </a:cubicBezTo>
                  <a:cubicBezTo>
                    <a:pt x="438" y="1967"/>
                    <a:pt x="440" y="1967"/>
                    <a:pt x="442" y="1967"/>
                  </a:cubicBezTo>
                  <a:cubicBezTo>
                    <a:pt x="538" y="1950"/>
                    <a:pt x="538" y="1496"/>
                    <a:pt x="443" y="954"/>
                  </a:cubicBezTo>
                  <a:cubicBezTo>
                    <a:pt x="349" y="421"/>
                    <a:pt x="199" y="0"/>
                    <a:pt x="103"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45"/>
            <p:cNvSpPr/>
            <p:nvPr/>
          </p:nvSpPr>
          <p:spPr>
            <a:xfrm>
              <a:off x="4994800" y="4199725"/>
              <a:ext cx="13525" cy="49175"/>
            </a:xfrm>
            <a:custGeom>
              <a:rect b="b" l="l" r="r" t="t"/>
              <a:pathLst>
                <a:path extrusionOk="0" h="1967" w="541">
                  <a:moveTo>
                    <a:pt x="103" y="0"/>
                  </a:moveTo>
                  <a:cubicBezTo>
                    <a:pt x="101" y="0"/>
                    <a:pt x="99" y="0"/>
                    <a:pt x="97" y="1"/>
                  </a:cubicBezTo>
                  <a:cubicBezTo>
                    <a:pt x="1" y="17"/>
                    <a:pt x="1" y="471"/>
                    <a:pt x="97" y="1013"/>
                  </a:cubicBezTo>
                  <a:cubicBezTo>
                    <a:pt x="191" y="1547"/>
                    <a:pt x="342" y="1967"/>
                    <a:pt x="439" y="1967"/>
                  </a:cubicBezTo>
                  <a:cubicBezTo>
                    <a:pt x="440" y="1967"/>
                    <a:pt x="442" y="1967"/>
                    <a:pt x="444" y="1967"/>
                  </a:cubicBezTo>
                  <a:cubicBezTo>
                    <a:pt x="540" y="1950"/>
                    <a:pt x="540" y="1495"/>
                    <a:pt x="444" y="953"/>
                  </a:cubicBezTo>
                  <a:cubicBezTo>
                    <a:pt x="350" y="421"/>
                    <a:pt x="198" y="0"/>
                    <a:pt x="103"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45"/>
            <p:cNvSpPr/>
            <p:nvPr/>
          </p:nvSpPr>
          <p:spPr>
            <a:xfrm>
              <a:off x="4977325" y="4101400"/>
              <a:ext cx="13550" cy="49225"/>
            </a:xfrm>
            <a:custGeom>
              <a:rect b="b" l="l" r="r" t="t"/>
              <a:pathLst>
                <a:path extrusionOk="0" h="1969" w="542">
                  <a:moveTo>
                    <a:pt x="101" y="0"/>
                  </a:moveTo>
                  <a:cubicBezTo>
                    <a:pt x="99" y="0"/>
                    <a:pt x="97" y="0"/>
                    <a:pt x="96" y="1"/>
                  </a:cubicBezTo>
                  <a:cubicBezTo>
                    <a:pt x="1" y="18"/>
                    <a:pt x="2" y="472"/>
                    <a:pt x="98" y="1015"/>
                  </a:cubicBezTo>
                  <a:cubicBezTo>
                    <a:pt x="193" y="1548"/>
                    <a:pt x="345" y="1968"/>
                    <a:pt x="442" y="1968"/>
                  </a:cubicBezTo>
                  <a:cubicBezTo>
                    <a:pt x="443" y="1968"/>
                    <a:pt x="445" y="1968"/>
                    <a:pt x="447" y="1968"/>
                  </a:cubicBezTo>
                  <a:cubicBezTo>
                    <a:pt x="542" y="1950"/>
                    <a:pt x="542" y="1495"/>
                    <a:pt x="445" y="953"/>
                  </a:cubicBezTo>
                  <a:cubicBezTo>
                    <a:pt x="349" y="420"/>
                    <a:pt x="198" y="0"/>
                    <a:pt x="101"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45"/>
            <p:cNvSpPr/>
            <p:nvPr/>
          </p:nvSpPr>
          <p:spPr>
            <a:xfrm>
              <a:off x="4959675" y="4003125"/>
              <a:ext cx="13650" cy="49200"/>
            </a:xfrm>
            <a:custGeom>
              <a:rect b="b" l="l" r="r" t="t"/>
              <a:pathLst>
                <a:path extrusionOk="0" h="1968" w="546">
                  <a:moveTo>
                    <a:pt x="102" y="0"/>
                  </a:moveTo>
                  <a:cubicBezTo>
                    <a:pt x="100" y="0"/>
                    <a:pt x="98" y="0"/>
                    <a:pt x="96" y="1"/>
                  </a:cubicBezTo>
                  <a:cubicBezTo>
                    <a:pt x="1" y="18"/>
                    <a:pt x="2" y="472"/>
                    <a:pt x="100" y="1015"/>
                  </a:cubicBezTo>
                  <a:cubicBezTo>
                    <a:pt x="196" y="1546"/>
                    <a:pt x="348" y="1967"/>
                    <a:pt x="445" y="1967"/>
                  </a:cubicBezTo>
                  <a:cubicBezTo>
                    <a:pt x="447" y="1967"/>
                    <a:pt x="449" y="1967"/>
                    <a:pt x="450" y="1967"/>
                  </a:cubicBezTo>
                  <a:cubicBezTo>
                    <a:pt x="546" y="1949"/>
                    <a:pt x="543" y="1496"/>
                    <a:pt x="446" y="953"/>
                  </a:cubicBezTo>
                  <a:cubicBezTo>
                    <a:pt x="351" y="420"/>
                    <a:pt x="198" y="0"/>
                    <a:pt x="102"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45"/>
            <p:cNvSpPr/>
            <p:nvPr/>
          </p:nvSpPr>
          <p:spPr>
            <a:xfrm>
              <a:off x="4941875" y="3904875"/>
              <a:ext cx="13725" cy="49150"/>
            </a:xfrm>
            <a:custGeom>
              <a:rect b="b" l="l" r="r" t="t"/>
              <a:pathLst>
                <a:path extrusionOk="0" h="1966" w="549">
                  <a:moveTo>
                    <a:pt x="102" y="1"/>
                  </a:moveTo>
                  <a:cubicBezTo>
                    <a:pt x="101" y="1"/>
                    <a:pt x="99" y="1"/>
                    <a:pt x="97" y="1"/>
                  </a:cubicBezTo>
                  <a:cubicBezTo>
                    <a:pt x="1" y="18"/>
                    <a:pt x="4" y="471"/>
                    <a:pt x="102" y="1014"/>
                  </a:cubicBezTo>
                  <a:cubicBezTo>
                    <a:pt x="198" y="1546"/>
                    <a:pt x="351" y="1965"/>
                    <a:pt x="448" y="1965"/>
                  </a:cubicBezTo>
                  <a:cubicBezTo>
                    <a:pt x="450" y="1965"/>
                    <a:pt x="452" y="1965"/>
                    <a:pt x="453" y="1965"/>
                  </a:cubicBezTo>
                  <a:cubicBezTo>
                    <a:pt x="549" y="1949"/>
                    <a:pt x="546" y="1495"/>
                    <a:pt x="448" y="952"/>
                  </a:cubicBezTo>
                  <a:cubicBezTo>
                    <a:pt x="352" y="420"/>
                    <a:pt x="198" y="1"/>
                    <a:pt x="102"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45"/>
            <p:cNvSpPr/>
            <p:nvPr/>
          </p:nvSpPr>
          <p:spPr>
            <a:xfrm>
              <a:off x="4923925" y="3806650"/>
              <a:ext cx="13825" cy="49150"/>
            </a:xfrm>
            <a:custGeom>
              <a:rect b="b" l="l" r="r" t="t"/>
              <a:pathLst>
                <a:path extrusionOk="0" h="1966" w="553">
                  <a:moveTo>
                    <a:pt x="102" y="1"/>
                  </a:moveTo>
                  <a:cubicBezTo>
                    <a:pt x="100" y="1"/>
                    <a:pt x="98" y="1"/>
                    <a:pt x="96" y="1"/>
                  </a:cubicBezTo>
                  <a:cubicBezTo>
                    <a:pt x="1" y="19"/>
                    <a:pt x="4" y="472"/>
                    <a:pt x="104" y="1014"/>
                  </a:cubicBezTo>
                  <a:cubicBezTo>
                    <a:pt x="201" y="1547"/>
                    <a:pt x="355" y="1966"/>
                    <a:pt x="451" y="1966"/>
                  </a:cubicBezTo>
                  <a:cubicBezTo>
                    <a:pt x="452" y="1966"/>
                    <a:pt x="454" y="1966"/>
                    <a:pt x="456" y="1965"/>
                  </a:cubicBezTo>
                  <a:cubicBezTo>
                    <a:pt x="552" y="1948"/>
                    <a:pt x="549" y="1494"/>
                    <a:pt x="449" y="951"/>
                  </a:cubicBezTo>
                  <a:cubicBezTo>
                    <a:pt x="352" y="420"/>
                    <a:pt x="198" y="1"/>
                    <a:pt x="102"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45"/>
            <p:cNvSpPr/>
            <p:nvPr/>
          </p:nvSpPr>
          <p:spPr>
            <a:xfrm>
              <a:off x="4905825" y="3708475"/>
              <a:ext cx="13875" cy="49125"/>
            </a:xfrm>
            <a:custGeom>
              <a:rect b="b" l="l" r="r" t="t"/>
              <a:pathLst>
                <a:path extrusionOk="0" h="1965" w="555">
                  <a:moveTo>
                    <a:pt x="102" y="0"/>
                  </a:moveTo>
                  <a:cubicBezTo>
                    <a:pt x="100" y="0"/>
                    <a:pt x="98" y="0"/>
                    <a:pt x="96" y="1"/>
                  </a:cubicBezTo>
                  <a:cubicBezTo>
                    <a:pt x="1" y="18"/>
                    <a:pt x="4" y="472"/>
                    <a:pt x="105" y="1014"/>
                  </a:cubicBezTo>
                  <a:cubicBezTo>
                    <a:pt x="203" y="1545"/>
                    <a:pt x="356" y="1964"/>
                    <a:pt x="453" y="1964"/>
                  </a:cubicBezTo>
                  <a:cubicBezTo>
                    <a:pt x="455" y="1964"/>
                    <a:pt x="457" y="1964"/>
                    <a:pt x="459" y="1964"/>
                  </a:cubicBezTo>
                  <a:cubicBezTo>
                    <a:pt x="554" y="1946"/>
                    <a:pt x="551" y="1492"/>
                    <a:pt x="450" y="950"/>
                  </a:cubicBezTo>
                  <a:cubicBezTo>
                    <a:pt x="352" y="420"/>
                    <a:pt x="199" y="0"/>
                    <a:pt x="102"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45"/>
            <p:cNvSpPr/>
            <p:nvPr/>
          </p:nvSpPr>
          <p:spPr>
            <a:xfrm>
              <a:off x="4887575" y="3610300"/>
              <a:ext cx="13950" cy="49100"/>
            </a:xfrm>
            <a:custGeom>
              <a:rect b="b" l="l" r="r" t="t"/>
              <a:pathLst>
                <a:path extrusionOk="0" h="1964" w="558">
                  <a:moveTo>
                    <a:pt x="102" y="1"/>
                  </a:moveTo>
                  <a:cubicBezTo>
                    <a:pt x="100" y="1"/>
                    <a:pt x="98" y="1"/>
                    <a:pt x="96" y="1"/>
                  </a:cubicBezTo>
                  <a:cubicBezTo>
                    <a:pt x="0" y="19"/>
                    <a:pt x="6" y="471"/>
                    <a:pt x="106" y="1014"/>
                  </a:cubicBezTo>
                  <a:cubicBezTo>
                    <a:pt x="206" y="1546"/>
                    <a:pt x="360" y="1963"/>
                    <a:pt x="457" y="1963"/>
                  </a:cubicBezTo>
                  <a:cubicBezTo>
                    <a:pt x="459" y="1963"/>
                    <a:pt x="461" y="1963"/>
                    <a:pt x="463" y="1963"/>
                  </a:cubicBezTo>
                  <a:cubicBezTo>
                    <a:pt x="558" y="1946"/>
                    <a:pt x="554" y="1492"/>
                    <a:pt x="452" y="950"/>
                  </a:cubicBezTo>
                  <a:cubicBezTo>
                    <a:pt x="354" y="419"/>
                    <a:pt x="198" y="1"/>
                    <a:pt x="102"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45"/>
            <p:cNvSpPr/>
            <p:nvPr/>
          </p:nvSpPr>
          <p:spPr>
            <a:xfrm>
              <a:off x="4869175" y="3512150"/>
              <a:ext cx="14025" cy="49125"/>
            </a:xfrm>
            <a:custGeom>
              <a:rect b="b" l="l" r="r" t="t"/>
              <a:pathLst>
                <a:path extrusionOk="0" h="1965" w="561">
                  <a:moveTo>
                    <a:pt x="101" y="0"/>
                  </a:moveTo>
                  <a:cubicBezTo>
                    <a:pt x="99" y="0"/>
                    <a:pt x="97" y="1"/>
                    <a:pt x="95" y="1"/>
                  </a:cubicBezTo>
                  <a:cubicBezTo>
                    <a:pt x="0" y="19"/>
                    <a:pt x="4" y="473"/>
                    <a:pt x="107" y="1015"/>
                  </a:cubicBezTo>
                  <a:cubicBezTo>
                    <a:pt x="207" y="1545"/>
                    <a:pt x="362" y="1964"/>
                    <a:pt x="458" y="1964"/>
                  </a:cubicBezTo>
                  <a:cubicBezTo>
                    <a:pt x="460" y="1964"/>
                    <a:pt x="462" y="1964"/>
                    <a:pt x="464" y="1964"/>
                  </a:cubicBezTo>
                  <a:cubicBezTo>
                    <a:pt x="560" y="1946"/>
                    <a:pt x="555" y="1492"/>
                    <a:pt x="453" y="950"/>
                  </a:cubicBezTo>
                  <a:cubicBezTo>
                    <a:pt x="353" y="419"/>
                    <a:pt x="198" y="0"/>
                    <a:pt x="101"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45"/>
            <p:cNvSpPr/>
            <p:nvPr/>
          </p:nvSpPr>
          <p:spPr>
            <a:xfrm>
              <a:off x="4850600" y="3414075"/>
              <a:ext cx="14075" cy="49050"/>
            </a:xfrm>
            <a:custGeom>
              <a:rect b="b" l="l" r="r" t="t"/>
              <a:pathLst>
                <a:path extrusionOk="0" h="1962" w="563">
                  <a:moveTo>
                    <a:pt x="102" y="0"/>
                  </a:moveTo>
                  <a:cubicBezTo>
                    <a:pt x="100" y="0"/>
                    <a:pt x="98" y="0"/>
                    <a:pt x="96" y="1"/>
                  </a:cubicBezTo>
                  <a:cubicBezTo>
                    <a:pt x="1" y="18"/>
                    <a:pt x="7" y="471"/>
                    <a:pt x="110" y="1013"/>
                  </a:cubicBezTo>
                  <a:cubicBezTo>
                    <a:pt x="209" y="1543"/>
                    <a:pt x="367" y="1962"/>
                    <a:pt x="463" y="1962"/>
                  </a:cubicBezTo>
                  <a:cubicBezTo>
                    <a:pt x="465" y="1962"/>
                    <a:pt x="467" y="1962"/>
                    <a:pt x="469" y="1961"/>
                  </a:cubicBezTo>
                  <a:cubicBezTo>
                    <a:pt x="563" y="1944"/>
                    <a:pt x="557" y="1490"/>
                    <a:pt x="455" y="948"/>
                  </a:cubicBezTo>
                  <a:cubicBezTo>
                    <a:pt x="355" y="418"/>
                    <a:pt x="198" y="0"/>
                    <a:pt x="102"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45"/>
            <p:cNvSpPr/>
            <p:nvPr/>
          </p:nvSpPr>
          <p:spPr>
            <a:xfrm>
              <a:off x="4831875" y="3315975"/>
              <a:ext cx="14200" cy="49075"/>
            </a:xfrm>
            <a:custGeom>
              <a:rect b="b" l="l" r="r" t="t"/>
              <a:pathLst>
                <a:path extrusionOk="0" h="1963" w="568">
                  <a:moveTo>
                    <a:pt x="102" y="1"/>
                  </a:moveTo>
                  <a:cubicBezTo>
                    <a:pt x="100" y="1"/>
                    <a:pt x="98" y="1"/>
                    <a:pt x="96" y="1"/>
                  </a:cubicBezTo>
                  <a:cubicBezTo>
                    <a:pt x="1" y="20"/>
                    <a:pt x="7" y="472"/>
                    <a:pt x="111" y="1014"/>
                  </a:cubicBezTo>
                  <a:cubicBezTo>
                    <a:pt x="213" y="1546"/>
                    <a:pt x="369" y="1962"/>
                    <a:pt x="465" y="1962"/>
                  </a:cubicBezTo>
                  <a:cubicBezTo>
                    <a:pt x="467" y="1962"/>
                    <a:pt x="469" y="1962"/>
                    <a:pt x="471" y="1962"/>
                  </a:cubicBezTo>
                  <a:cubicBezTo>
                    <a:pt x="567" y="1944"/>
                    <a:pt x="561" y="1490"/>
                    <a:pt x="457" y="948"/>
                  </a:cubicBezTo>
                  <a:cubicBezTo>
                    <a:pt x="355" y="418"/>
                    <a:pt x="199" y="1"/>
                    <a:pt x="102"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45"/>
            <p:cNvSpPr/>
            <p:nvPr/>
          </p:nvSpPr>
          <p:spPr>
            <a:xfrm>
              <a:off x="4813025" y="3217925"/>
              <a:ext cx="14225" cy="49075"/>
            </a:xfrm>
            <a:custGeom>
              <a:rect b="b" l="l" r="r" t="t"/>
              <a:pathLst>
                <a:path extrusionOk="0" h="1963" w="569">
                  <a:moveTo>
                    <a:pt x="101" y="1"/>
                  </a:moveTo>
                  <a:cubicBezTo>
                    <a:pt x="99" y="1"/>
                    <a:pt x="97" y="1"/>
                    <a:pt x="95" y="1"/>
                  </a:cubicBezTo>
                  <a:cubicBezTo>
                    <a:pt x="0" y="20"/>
                    <a:pt x="7" y="472"/>
                    <a:pt x="112" y="1014"/>
                  </a:cubicBezTo>
                  <a:cubicBezTo>
                    <a:pt x="214" y="1546"/>
                    <a:pt x="371" y="1962"/>
                    <a:pt x="468" y="1962"/>
                  </a:cubicBezTo>
                  <a:cubicBezTo>
                    <a:pt x="470" y="1962"/>
                    <a:pt x="472" y="1962"/>
                    <a:pt x="474" y="1962"/>
                  </a:cubicBezTo>
                  <a:cubicBezTo>
                    <a:pt x="569" y="1943"/>
                    <a:pt x="561" y="1489"/>
                    <a:pt x="457" y="948"/>
                  </a:cubicBezTo>
                  <a:cubicBezTo>
                    <a:pt x="355" y="418"/>
                    <a:pt x="197" y="1"/>
                    <a:pt x="101"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45"/>
            <p:cNvSpPr/>
            <p:nvPr/>
          </p:nvSpPr>
          <p:spPr>
            <a:xfrm>
              <a:off x="4794000" y="3119900"/>
              <a:ext cx="14325" cy="49050"/>
            </a:xfrm>
            <a:custGeom>
              <a:rect b="b" l="l" r="r" t="t"/>
              <a:pathLst>
                <a:path extrusionOk="0" h="1962" w="573">
                  <a:moveTo>
                    <a:pt x="102" y="1"/>
                  </a:moveTo>
                  <a:cubicBezTo>
                    <a:pt x="100" y="1"/>
                    <a:pt x="98" y="1"/>
                    <a:pt x="96" y="1"/>
                  </a:cubicBezTo>
                  <a:cubicBezTo>
                    <a:pt x="0" y="19"/>
                    <a:pt x="8" y="472"/>
                    <a:pt x="113" y="1014"/>
                  </a:cubicBezTo>
                  <a:cubicBezTo>
                    <a:pt x="217" y="1545"/>
                    <a:pt x="374" y="1961"/>
                    <a:pt x="471" y="1961"/>
                  </a:cubicBezTo>
                  <a:cubicBezTo>
                    <a:pt x="473" y="1961"/>
                    <a:pt x="475" y="1961"/>
                    <a:pt x="477" y="1961"/>
                  </a:cubicBezTo>
                  <a:cubicBezTo>
                    <a:pt x="572" y="1942"/>
                    <a:pt x="564" y="1487"/>
                    <a:pt x="459" y="947"/>
                  </a:cubicBezTo>
                  <a:cubicBezTo>
                    <a:pt x="356" y="418"/>
                    <a:pt x="197" y="1"/>
                    <a:pt x="102"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45"/>
            <p:cNvSpPr/>
            <p:nvPr/>
          </p:nvSpPr>
          <p:spPr>
            <a:xfrm>
              <a:off x="4774825" y="3021925"/>
              <a:ext cx="14400" cy="49025"/>
            </a:xfrm>
            <a:custGeom>
              <a:rect b="b" l="l" r="r" t="t"/>
              <a:pathLst>
                <a:path extrusionOk="0" h="1961" w="576">
                  <a:moveTo>
                    <a:pt x="102" y="1"/>
                  </a:moveTo>
                  <a:cubicBezTo>
                    <a:pt x="99" y="1"/>
                    <a:pt x="97" y="1"/>
                    <a:pt x="95" y="1"/>
                  </a:cubicBezTo>
                  <a:cubicBezTo>
                    <a:pt x="0" y="20"/>
                    <a:pt x="9" y="473"/>
                    <a:pt x="115" y="1014"/>
                  </a:cubicBezTo>
                  <a:cubicBezTo>
                    <a:pt x="218" y="1543"/>
                    <a:pt x="378" y="1960"/>
                    <a:pt x="474" y="1960"/>
                  </a:cubicBezTo>
                  <a:cubicBezTo>
                    <a:pt x="476" y="1960"/>
                    <a:pt x="478" y="1960"/>
                    <a:pt x="480" y="1960"/>
                  </a:cubicBezTo>
                  <a:cubicBezTo>
                    <a:pt x="575" y="1941"/>
                    <a:pt x="566" y="1487"/>
                    <a:pt x="461" y="947"/>
                  </a:cubicBezTo>
                  <a:cubicBezTo>
                    <a:pt x="357" y="418"/>
                    <a:pt x="198" y="1"/>
                    <a:pt x="102"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45"/>
            <p:cNvSpPr/>
            <p:nvPr/>
          </p:nvSpPr>
          <p:spPr>
            <a:xfrm>
              <a:off x="4755500" y="2923950"/>
              <a:ext cx="14450" cy="49050"/>
            </a:xfrm>
            <a:custGeom>
              <a:rect b="b" l="l" r="r" t="t"/>
              <a:pathLst>
                <a:path extrusionOk="0" h="1962" w="578">
                  <a:moveTo>
                    <a:pt x="102" y="1"/>
                  </a:moveTo>
                  <a:cubicBezTo>
                    <a:pt x="99" y="1"/>
                    <a:pt x="97" y="1"/>
                    <a:pt x="95" y="1"/>
                  </a:cubicBezTo>
                  <a:cubicBezTo>
                    <a:pt x="0" y="21"/>
                    <a:pt x="9" y="474"/>
                    <a:pt x="116" y="1015"/>
                  </a:cubicBezTo>
                  <a:cubicBezTo>
                    <a:pt x="221" y="1545"/>
                    <a:pt x="380" y="1961"/>
                    <a:pt x="476" y="1961"/>
                  </a:cubicBezTo>
                  <a:cubicBezTo>
                    <a:pt x="478" y="1961"/>
                    <a:pt x="480" y="1961"/>
                    <a:pt x="482" y="1961"/>
                  </a:cubicBezTo>
                  <a:cubicBezTo>
                    <a:pt x="577" y="1942"/>
                    <a:pt x="569" y="1488"/>
                    <a:pt x="462" y="947"/>
                  </a:cubicBezTo>
                  <a:cubicBezTo>
                    <a:pt x="357" y="418"/>
                    <a:pt x="197" y="1"/>
                    <a:pt x="102"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45"/>
            <p:cNvSpPr/>
            <p:nvPr/>
          </p:nvSpPr>
          <p:spPr>
            <a:xfrm>
              <a:off x="4736025" y="2826025"/>
              <a:ext cx="14525" cy="49025"/>
            </a:xfrm>
            <a:custGeom>
              <a:rect b="b" l="l" r="r" t="t"/>
              <a:pathLst>
                <a:path extrusionOk="0" h="1961" w="581">
                  <a:moveTo>
                    <a:pt x="102" y="1"/>
                  </a:moveTo>
                  <a:cubicBezTo>
                    <a:pt x="99" y="1"/>
                    <a:pt x="97" y="1"/>
                    <a:pt x="95" y="2"/>
                  </a:cubicBezTo>
                  <a:cubicBezTo>
                    <a:pt x="0" y="21"/>
                    <a:pt x="10" y="474"/>
                    <a:pt x="118" y="1014"/>
                  </a:cubicBezTo>
                  <a:cubicBezTo>
                    <a:pt x="224" y="1544"/>
                    <a:pt x="383" y="1960"/>
                    <a:pt x="479" y="1960"/>
                  </a:cubicBezTo>
                  <a:cubicBezTo>
                    <a:pt x="481" y="1960"/>
                    <a:pt x="483" y="1960"/>
                    <a:pt x="485" y="1960"/>
                  </a:cubicBezTo>
                  <a:cubicBezTo>
                    <a:pt x="580" y="1940"/>
                    <a:pt x="571" y="1487"/>
                    <a:pt x="463" y="946"/>
                  </a:cubicBezTo>
                  <a:cubicBezTo>
                    <a:pt x="357" y="418"/>
                    <a:pt x="198" y="1"/>
                    <a:pt x="102"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45"/>
            <p:cNvSpPr/>
            <p:nvPr/>
          </p:nvSpPr>
          <p:spPr>
            <a:xfrm>
              <a:off x="4716375" y="2728150"/>
              <a:ext cx="14600" cy="48975"/>
            </a:xfrm>
            <a:custGeom>
              <a:rect b="b" l="l" r="r" t="t"/>
              <a:pathLst>
                <a:path extrusionOk="0" h="1959" w="584">
                  <a:moveTo>
                    <a:pt x="102" y="0"/>
                  </a:moveTo>
                  <a:cubicBezTo>
                    <a:pt x="100" y="0"/>
                    <a:pt x="98" y="0"/>
                    <a:pt x="95" y="1"/>
                  </a:cubicBezTo>
                  <a:cubicBezTo>
                    <a:pt x="0" y="20"/>
                    <a:pt x="11" y="473"/>
                    <a:pt x="119" y="1014"/>
                  </a:cubicBezTo>
                  <a:cubicBezTo>
                    <a:pt x="226" y="1543"/>
                    <a:pt x="386" y="1959"/>
                    <a:pt x="483" y="1959"/>
                  </a:cubicBezTo>
                  <a:cubicBezTo>
                    <a:pt x="485" y="1959"/>
                    <a:pt x="487" y="1959"/>
                    <a:pt x="489" y="1958"/>
                  </a:cubicBezTo>
                  <a:cubicBezTo>
                    <a:pt x="584" y="1939"/>
                    <a:pt x="573" y="1485"/>
                    <a:pt x="464" y="944"/>
                  </a:cubicBezTo>
                  <a:cubicBezTo>
                    <a:pt x="358" y="416"/>
                    <a:pt x="198" y="0"/>
                    <a:pt x="102"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45"/>
            <p:cNvSpPr/>
            <p:nvPr/>
          </p:nvSpPr>
          <p:spPr>
            <a:xfrm>
              <a:off x="4696600" y="2630275"/>
              <a:ext cx="14700" cy="48975"/>
            </a:xfrm>
            <a:custGeom>
              <a:rect b="b" l="l" r="r" t="t"/>
              <a:pathLst>
                <a:path extrusionOk="0" h="1959" w="588">
                  <a:moveTo>
                    <a:pt x="102" y="1"/>
                  </a:moveTo>
                  <a:cubicBezTo>
                    <a:pt x="100" y="1"/>
                    <a:pt x="97" y="1"/>
                    <a:pt x="95" y="1"/>
                  </a:cubicBezTo>
                  <a:cubicBezTo>
                    <a:pt x="0" y="21"/>
                    <a:pt x="11" y="474"/>
                    <a:pt x="121" y="1014"/>
                  </a:cubicBezTo>
                  <a:cubicBezTo>
                    <a:pt x="228" y="1542"/>
                    <a:pt x="388" y="1958"/>
                    <a:pt x="484" y="1958"/>
                  </a:cubicBezTo>
                  <a:cubicBezTo>
                    <a:pt x="487" y="1958"/>
                    <a:pt x="489" y="1958"/>
                    <a:pt x="491" y="1957"/>
                  </a:cubicBezTo>
                  <a:cubicBezTo>
                    <a:pt x="587" y="1939"/>
                    <a:pt x="575" y="1485"/>
                    <a:pt x="466" y="945"/>
                  </a:cubicBezTo>
                  <a:cubicBezTo>
                    <a:pt x="358" y="416"/>
                    <a:pt x="198" y="1"/>
                    <a:pt x="102"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45"/>
            <p:cNvSpPr/>
            <p:nvPr/>
          </p:nvSpPr>
          <p:spPr>
            <a:xfrm>
              <a:off x="4680775" y="2556475"/>
              <a:ext cx="11450" cy="24925"/>
            </a:xfrm>
            <a:custGeom>
              <a:rect b="b" l="l" r="r" t="t"/>
              <a:pathLst>
                <a:path extrusionOk="0" h="997" w="458">
                  <a:moveTo>
                    <a:pt x="140" y="0"/>
                  </a:moveTo>
                  <a:cubicBezTo>
                    <a:pt x="136" y="0"/>
                    <a:pt x="132" y="1"/>
                    <a:pt x="127" y="2"/>
                  </a:cubicBezTo>
                  <a:cubicBezTo>
                    <a:pt x="32" y="21"/>
                    <a:pt x="1" y="260"/>
                    <a:pt x="56" y="533"/>
                  </a:cubicBezTo>
                  <a:cubicBezTo>
                    <a:pt x="110" y="796"/>
                    <a:pt x="225" y="996"/>
                    <a:pt x="318" y="996"/>
                  </a:cubicBezTo>
                  <a:cubicBezTo>
                    <a:pt x="322" y="996"/>
                    <a:pt x="326" y="996"/>
                    <a:pt x="331" y="995"/>
                  </a:cubicBezTo>
                  <a:cubicBezTo>
                    <a:pt x="426" y="976"/>
                    <a:pt x="457" y="738"/>
                    <a:pt x="401" y="463"/>
                  </a:cubicBezTo>
                  <a:cubicBezTo>
                    <a:pt x="348" y="202"/>
                    <a:pt x="233" y="0"/>
                    <a:pt x="140"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45"/>
            <p:cNvSpPr/>
            <p:nvPr/>
          </p:nvSpPr>
          <p:spPr>
            <a:xfrm>
              <a:off x="2863625" y="666150"/>
              <a:ext cx="1415400" cy="1426400"/>
            </a:xfrm>
            <a:custGeom>
              <a:rect b="b" l="l" r="r" t="t"/>
              <a:pathLst>
                <a:path extrusionOk="0" h="57056" w="56616">
                  <a:moveTo>
                    <a:pt x="27164" y="1"/>
                  </a:moveTo>
                  <a:cubicBezTo>
                    <a:pt x="22768" y="1"/>
                    <a:pt x="17681" y="1420"/>
                    <a:pt x="12391" y="5781"/>
                  </a:cubicBezTo>
                  <a:cubicBezTo>
                    <a:pt x="12391" y="5781"/>
                    <a:pt x="0" y="14967"/>
                    <a:pt x="3846" y="28854"/>
                  </a:cubicBezTo>
                  <a:cubicBezTo>
                    <a:pt x="7691" y="42741"/>
                    <a:pt x="16451" y="44237"/>
                    <a:pt x="20724" y="45946"/>
                  </a:cubicBezTo>
                  <a:cubicBezTo>
                    <a:pt x="24996" y="47655"/>
                    <a:pt x="35251" y="50646"/>
                    <a:pt x="40165" y="57055"/>
                  </a:cubicBezTo>
                  <a:lnTo>
                    <a:pt x="56616" y="44451"/>
                  </a:lnTo>
                  <a:cubicBezTo>
                    <a:pt x="56616" y="44451"/>
                    <a:pt x="51489" y="35906"/>
                    <a:pt x="50207" y="23941"/>
                  </a:cubicBezTo>
                  <a:cubicBezTo>
                    <a:pt x="48925" y="11977"/>
                    <a:pt x="43798" y="6422"/>
                    <a:pt x="39738" y="3858"/>
                  </a:cubicBezTo>
                  <a:cubicBezTo>
                    <a:pt x="37442" y="2408"/>
                    <a:pt x="32890" y="1"/>
                    <a:pt x="2716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45"/>
            <p:cNvSpPr/>
            <p:nvPr/>
          </p:nvSpPr>
          <p:spPr>
            <a:xfrm>
              <a:off x="3253600" y="1036225"/>
              <a:ext cx="872300" cy="951900"/>
            </a:xfrm>
            <a:custGeom>
              <a:rect b="b" l="l" r="r" t="t"/>
              <a:pathLst>
                <a:path extrusionOk="0" h="38076" w="34892">
                  <a:moveTo>
                    <a:pt x="19313" y="305"/>
                  </a:moveTo>
                  <a:cubicBezTo>
                    <a:pt x="19516" y="305"/>
                    <a:pt x="19720" y="318"/>
                    <a:pt x="19923" y="345"/>
                  </a:cubicBezTo>
                  <a:cubicBezTo>
                    <a:pt x="20869" y="483"/>
                    <a:pt x="21781" y="965"/>
                    <a:pt x="22347" y="1768"/>
                  </a:cubicBezTo>
                  <a:cubicBezTo>
                    <a:pt x="22926" y="2556"/>
                    <a:pt x="23197" y="3562"/>
                    <a:pt x="23189" y="4565"/>
                  </a:cubicBezTo>
                  <a:cubicBezTo>
                    <a:pt x="23194" y="5573"/>
                    <a:pt x="22900" y="6572"/>
                    <a:pt x="22426" y="7489"/>
                  </a:cubicBezTo>
                  <a:cubicBezTo>
                    <a:pt x="21959" y="8411"/>
                    <a:pt x="21320" y="9250"/>
                    <a:pt x="20626" y="10047"/>
                  </a:cubicBezTo>
                  <a:cubicBezTo>
                    <a:pt x="19524" y="11288"/>
                    <a:pt x="18315" y="12462"/>
                    <a:pt x="17021" y="13561"/>
                  </a:cubicBezTo>
                  <a:lnTo>
                    <a:pt x="17021" y="13561"/>
                  </a:lnTo>
                  <a:cubicBezTo>
                    <a:pt x="16807" y="13260"/>
                    <a:pt x="16596" y="12952"/>
                    <a:pt x="16390" y="12639"/>
                  </a:cubicBezTo>
                  <a:cubicBezTo>
                    <a:pt x="15477" y="11239"/>
                    <a:pt x="14662" y="9671"/>
                    <a:pt x="14320" y="7928"/>
                  </a:cubicBezTo>
                  <a:cubicBezTo>
                    <a:pt x="13992" y="6202"/>
                    <a:pt x="14136" y="4261"/>
                    <a:pt x="15105" y="2665"/>
                  </a:cubicBezTo>
                  <a:cubicBezTo>
                    <a:pt x="15937" y="1233"/>
                    <a:pt x="17602" y="305"/>
                    <a:pt x="19313" y="305"/>
                  </a:cubicBezTo>
                  <a:close/>
                  <a:moveTo>
                    <a:pt x="4153" y="11150"/>
                  </a:moveTo>
                  <a:cubicBezTo>
                    <a:pt x="4733" y="11150"/>
                    <a:pt x="5312" y="11249"/>
                    <a:pt x="5855" y="11428"/>
                  </a:cubicBezTo>
                  <a:cubicBezTo>
                    <a:pt x="6710" y="11713"/>
                    <a:pt x="7477" y="12210"/>
                    <a:pt x="8158" y="12773"/>
                  </a:cubicBezTo>
                  <a:cubicBezTo>
                    <a:pt x="9522" y="13917"/>
                    <a:pt x="10568" y="15332"/>
                    <a:pt x="11662" y="16615"/>
                  </a:cubicBezTo>
                  <a:cubicBezTo>
                    <a:pt x="11812" y="16796"/>
                    <a:pt x="11962" y="16977"/>
                    <a:pt x="12112" y="17156"/>
                  </a:cubicBezTo>
                  <a:lnTo>
                    <a:pt x="12112" y="17156"/>
                  </a:lnTo>
                  <a:cubicBezTo>
                    <a:pt x="11602" y="17472"/>
                    <a:pt x="11085" y="17771"/>
                    <a:pt x="10560" y="18049"/>
                  </a:cubicBezTo>
                  <a:cubicBezTo>
                    <a:pt x="9104" y="18813"/>
                    <a:pt x="7498" y="19332"/>
                    <a:pt x="5907" y="19332"/>
                  </a:cubicBezTo>
                  <a:cubicBezTo>
                    <a:pt x="5466" y="19332"/>
                    <a:pt x="5026" y="19292"/>
                    <a:pt x="4590" y="19207"/>
                  </a:cubicBezTo>
                  <a:cubicBezTo>
                    <a:pt x="3599" y="19022"/>
                    <a:pt x="2652" y="18611"/>
                    <a:pt x="1909" y="17964"/>
                  </a:cubicBezTo>
                  <a:cubicBezTo>
                    <a:pt x="1159" y="17329"/>
                    <a:pt x="674" y="16429"/>
                    <a:pt x="493" y="15486"/>
                  </a:cubicBezTo>
                  <a:cubicBezTo>
                    <a:pt x="309" y="14546"/>
                    <a:pt x="434" y="13541"/>
                    <a:pt x="927" y="12750"/>
                  </a:cubicBezTo>
                  <a:cubicBezTo>
                    <a:pt x="1413" y="11953"/>
                    <a:pt x="2262" y="11438"/>
                    <a:pt x="3157" y="11252"/>
                  </a:cubicBezTo>
                  <a:cubicBezTo>
                    <a:pt x="3485" y="11183"/>
                    <a:pt x="3819" y="11150"/>
                    <a:pt x="4153" y="11150"/>
                  </a:cubicBezTo>
                  <a:close/>
                  <a:moveTo>
                    <a:pt x="19320" y="0"/>
                  </a:moveTo>
                  <a:cubicBezTo>
                    <a:pt x="17495" y="0"/>
                    <a:pt x="15737" y="992"/>
                    <a:pt x="14854" y="2511"/>
                  </a:cubicBezTo>
                  <a:cubicBezTo>
                    <a:pt x="13839" y="4194"/>
                    <a:pt x="13703" y="6202"/>
                    <a:pt x="14045" y="7979"/>
                  </a:cubicBezTo>
                  <a:cubicBezTo>
                    <a:pt x="14403" y="9777"/>
                    <a:pt x="15241" y="11369"/>
                    <a:pt x="16170" y="12782"/>
                  </a:cubicBezTo>
                  <a:cubicBezTo>
                    <a:pt x="16383" y="13105"/>
                    <a:pt x="16601" y="13420"/>
                    <a:pt x="16822" y="13729"/>
                  </a:cubicBezTo>
                  <a:lnTo>
                    <a:pt x="16822" y="13729"/>
                  </a:lnTo>
                  <a:cubicBezTo>
                    <a:pt x="16526" y="13977"/>
                    <a:pt x="16226" y="14221"/>
                    <a:pt x="15921" y="14461"/>
                  </a:cubicBezTo>
                  <a:cubicBezTo>
                    <a:pt x="14754" y="15368"/>
                    <a:pt x="13563" y="16240"/>
                    <a:pt x="12335" y="17016"/>
                  </a:cubicBezTo>
                  <a:lnTo>
                    <a:pt x="12335" y="17016"/>
                  </a:lnTo>
                  <a:lnTo>
                    <a:pt x="11865" y="16446"/>
                  </a:lnTo>
                  <a:cubicBezTo>
                    <a:pt x="10778" y="15163"/>
                    <a:pt x="9735" y="13739"/>
                    <a:pt x="8337" y="12558"/>
                  </a:cubicBezTo>
                  <a:cubicBezTo>
                    <a:pt x="7638" y="11976"/>
                    <a:pt x="6848" y="11460"/>
                    <a:pt x="5944" y="11156"/>
                  </a:cubicBezTo>
                  <a:cubicBezTo>
                    <a:pt x="5370" y="10966"/>
                    <a:pt x="4759" y="10859"/>
                    <a:pt x="4142" y="10859"/>
                  </a:cubicBezTo>
                  <a:cubicBezTo>
                    <a:pt x="3793" y="10859"/>
                    <a:pt x="3443" y="10893"/>
                    <a:pt x="3095" y="10966"/>
                  </a:cubicBezTo>
                  <a:cubicBezTo>
                    <a:pt x="2140" y="11160"/>
                    <a:pt x="1207" y="11717"/>
                    <a:pt x="673" y="12592"/>
                  </a:cubicBezTo>
                  <a:cubicBezTo>
                    <a:pt x="132" y="13460"/>
                    <a:pt x="0" y="14541"/>
                    <a:pt x="193" y="15543"/>
                  </a:cubicBezTo>
                  <a:cubicBezTo>
                    <a:pt x="385" y="16548"/>
                    <a:pt x="905" y="17515"/>
                    <a:pt x="1707" y="18197"/>
                  </a:cubicBezTo>
                  <a:cubicBezTo>
                    <a:pt x="2498" y="18887"/>
                    <a:pt x="3496" y="19318"/>
                    <a:pt x="4532" y="19513"/>
                  </a:cubicBezTo>
                  <a:cubicBezTo>
                    <a:pt x="4996" y="19601"/>
                    <a:pt x="5469" y="19643"/>
                    <a:pt x="5944" y="19643"/>
                  </a:cubicBezTo>
                  <a:cubicBezTo>
                    <a:pt x="6531" y="19643"/>
                    <a:pt x="7121" y="19578"/>
                    <a:pt x="7698" y="19451"/>
                  </a:cubicBezTo>
                  <a:cubicBezTo>
                    <a:pt x="8744" y="19225"/>
                    <a:pt x="9749" y="18823"/>
                    <a:pt x="10705" y="18330"/>
                  </a:cubicBezTo>
                  <a:cubicBezTo>
                    <a:pt x="11252" y="18040"/>
                    <a:pt x="11789" y="17730"/>
                    <a:pt x="12316" y="17402"/>
                  </a:cubicBezTo>
                  <a:lnTo>
                    <a:pt x="12316" y="17402"/>
                  </a:lnTo>
                  <a:cubicBezTo>
                    <a:pt x="14229" y="19700"/>
                    <a:pt x="16020" y="21852"/>
                    <a:pt x="17671" y="23835"/>
                  </a:cubicBezTo>
                  <a:lnTo>
                    <a:pt x="26388" y="34274"/>
                  </a:lnTo>
                  <a:lnTo>
                    <a:pt x="28770" y="37102"/>
                  </a:lnTo>
                  <a:lnTo>
                    <a:pt x="29396" y="37833"/>
                  </a:lnTo>
                  <a:cubicBezTo>
                    <a:pt x="29539" y="37996"/>
                    <a:pt x="29618" y="38075"/>
                    <a:pt x="29618" y="38075"/>
                  </a:cubicBezTo>
                  <a:cubicBezTo>
                    <a:pt x="29618" y="38075"/>
                    <a:pt x="29555" y="37982"/>
                    <a:pt x="29421" y="37813"/>
                  </a:cubicBezTo>
                  <a:cubicBezTo>
                    <a:pt x="29278" y="37634"/>
                    <a:pt x="29077" y="37383"/>
                    <a:pt x="28820" y="37061"/>
                  </a:cubicBezTo>
                  <a:lnTo>
                    <a:pt x="26483" y="34195"/>
                  </a:lnTo>
                  <a:cubicBezTo>
                    <a:pt x="24435" y="31705"/>
                    <a:pt x="21485" y="28119"/>
                    <a:pt x="17844" y="23691"/>
                  </a:cubicBezTo>
                  <a:lnTo>
                    <a:pt x="12538" y="17263"/>
                  </a:lnTo>
                  <a:lnTo>
                    <a:pt x="12538" y="17263"/>
                  </a:lnTo>
                  <a:cubicBezTo>
                    <a:pt x="13768" y="16484"/>
                    <a:pt x="14951" y="15617"/>
                    <a:pt x="16119" y="14710"/>
                  </a:cubicBezTo>
                  <a:cubicBezTo>
                    <a:pt x="16419" y="14472"/>
                    <a:pt x="16716" y="14231"/>
                    <a:pt x="17009" y="13987"/>
                  </a:cubicBezTo>
                  <a:lnTo>
                    <a:pt x="17009" y="13987"/>
                  </a:lnTo>
                  <a:cubicBezTo>
                    <a:pt x="17701" y="14937"/>
                    <a:pt x="18418" y="15828"/>
                    <a:pt x="19108" y="16698"/>
                  </a:cubicBezTo>
                  <a:cubicBezTo>
                    <a:pt x="20086" y="17925"/>
                    <a:pt x="21062" y="19072"/>
                    <a:pt x="22003" y="20158"/>
                  </a:cubicBezTo>
                  <a:cubicBezTo>
                    <a:pt x="25783" y="24489"/>
                    <a:pt x="29072" y="27780"/>
                    <a:pt x="31334" y="30059"/>
                  </a:cubicBezTo>
                  <a:lnTo>
                    <a:pt x="33959" y="32663"/>
                  </a:lnTo>
                  <a:lnTo>
                    <a:pt x="34649" y="33333"/>
                  </a:lnTo>
                  <a:cubicBezTo>
                    <a:pt x="34806" y="33483"/>
                    <a:pt x="34892" y="33554"/>
                    <a:pt x="34892" y="33554"/>
                  </a:cubicBezTo>
                  <a:cubicBezTo>
                    <a:pt x="34892" y="33554"/>
                    <a:pt x="34822" y="33468"/>
                    <a:pt x="34673" y="33310"/>
                  </a:cubicBezTo>
                  <a:lnTo>
                    <a:pt x="34005" y="32617"/>
                  </a:lnTo>
                  <a:lnTo>
                    <a:pt x="31422" y="29974"/>
                  </a:lnTo>
                  <a:cubicBezTo>
                    <a:pt x="29189" y="27667"/>
                    <a:pt x="25925" y="24355"/>
                    <a:pt x="22172" y="20013"/>
                  </a:cubicBezTo>
                  <a:cubicBezTo>
                    <a:pt x="21241" y="18923"/>
                    <a:pt x="20271" y="17774"/>
                    <a:pt x="19300" y="16547"/>
                  </a:cubicBezTo>
                  <a:cubicBezTo>
                    <a:pt x="18610" y="15671"/>
                    <a:pt x="17894" y="14772"/>
                    <a:pt x="17206" y="13820"/>
                  </a:cubicBezTo>
                  <a:lnTo>
                    <a:pt x="17206" y="13820"/>
                  </a:lnTo>
                  <a:cubicBezTo>
                    <a:pt x="18518" y="12707"/>
                    <a:pt x="19744" y="11518"/>
                    <a:pt x="20863" y="10255"/>
                  </a:cubicBezTo>
                  <a:cubicBezTo>
                    <a:pt x="21568" y="9445"/>
                    <a:pt x="22222" y="8586"/>
                    <a:pt x="22706" y="7631"/>
                  </a:cubicBezTo>
                  <a:cubicBezTo>
                    <a:pt x="23195" y="6684"/>
                    <a:pt x="23507" y="5629"/>
                    <a:pt x="23501" y="4564"/>
                  </a:cubicBezTo>
                  <a:cubicBezTo>
                    <a:pt x="23508" y="3507"/>
                    <a:pt x="23222" y="2436"/>
                    <a:pt x="22595" y="1584"/>
                  </a:cubicBezTo>
                  <a:cubicBezTo>
                    <a:pt x="21982" y="716"/>
                    <a:pt x="20978" y="185"/>
                    <a:pt x="19965" y="42"/>
                  </a:cubicBezTo>
                  <a:cubicBezTo>
                    <a:pt x="19750" y="14"/>
                    <a:pt x="19534" y="0"/>
                    <a:pt x="1932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45"/>
            <p:cNvSpPr/>
            <p:nvPr/>
          </p:nvSpPr>
          <p:spPr>
            <a:xfrm>
              <a:off x="3863125" y="1766550"/>
              <a:ext cx="612225" cy="620425"/>
            </a:xfrm>
            <a:custGeom>
              <a:rect b="b" l="l" r="r" t="t"/>
              <a:pathLst>
                <a:path extrusionOk="0" h="24817" w="24489">
                  <a:moveTo>
                    <a:pt x="16389" y="1"/>
                  </a:moveTo>
                  <a:lnTo>
                    <a:pt x="0" y="12805"/>
                  </a:lnTo>
                  <a:lnTo>
                    <a:pt x="7617" y="22455"/>
                  </a:lnTo>
                  <a:lnTo>
                    <a:pt x="17869" y="24817"/>
                  </a:lnTo>
                  <a:lnTo>
                    <a:pt x="24024" y="19733"/>
                  </a:lnTo>
                  <a:lnTo>
                    <a:pt x="24489" y="10342"/>
                  </a:lnTo>
                  <a:lnTo>
                    <a:pt x="1638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45"/>
            <p:cNvSpPr/>
            <p:nvPr/>
          </p:nvSpPr>
          <p:spPr>
            <a:xfrm>
              <a:off x="4307425" y="2258400"/>
              <a:ext cx="156300" cy="131075"/>
            </a:xfrm>
            <a:custGeom>
              <a:rect b="b" l="l" r="r" t="t"/>
              <a:pathLst>
                <a:path extrusionOk="0" h="5243" w="6252">
                  <a:moveTo>
                    <a:pt x="5437" y="1"/>
                  </a:moveTo>
                  <a:cubicBezTo>
                    <a:pt x="4166" y="1"/>
                    <a:pt x="2868" y="415"/>
                    <a:pt x="1909" y="1228"/>
                  </a:cubicBezTo>
                  <a:cubicBezTo>
                    <a:pt x="745" y="2216"/>
                    <a:pt x="32" y="3716"/>
                    <a:pt x="1" y="5242"/>
                  </a:cubicBezTo>
                  <a:lnTo>
                    <a:pt x="6252" y="59"/>
                  </a:lnTo>
                  <a:cubicBezTo>
                    <a:pt x="5984" y="20"/>
                    <a:pt x="5711" y="1"/>
                    <a:pt x="5437"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45"/>
            <p:cNvSpPr/>
            <p:nvPr/>
          </p:nvSpPr>
          <p:spPr>
            <a:xfrm>
              <a:off x="4057100" y="2011875"/>
              <a:ext cx="391075" cy="308525"/>
            </a:xfrm>
            <a:custGeom>
              <a:rect b="b" l="l" r="r" t="t"/>
              <a:pathLst>
                <a:path extrusionOk="0" h="12341" w="15643">
                  <a:moveTo>
                    <a:pt x="15585" y="0"/>
                  </a:moveTo>
                  <a:cubicBezTo>
                    <a:pt x="15477" y="0"/>
                    <a:pt x="15214" y="24"/>
                    <a:pt x="14819" y="79"/>
                  </a:cubicBezTo>
                  <a:cubicBezTo>
                    <a:pt x="14295" y="152"/>
                    <a:pt x="13539" y="300"/>
                    <a:pt x="12627" y="559"/>
                  </a:cubicBezTo>
                  <a:cubicBezTo>
                    <a:pt x="10805" y="1069"/>
                    <a:pt x="8343" y="2125"/>
                    <a:pt x="6058" y="3931"/>
                  </a:cubicBezTo>
                  <a:cubicBezTo>
                    <a:pt x="3770" y="5735"/>
                    <a:pt x="2173" y="7885"/>
                    <a:pt x="1254" y="9539"/>
                  </a:cubicBezTo>
                  <a:cubicBezTo>
                    <a:pt x="789" y="10367"/>
                    <a:pt x="473" y="11067"/>
                    <a:pt x="278" y="11560"/>
                  </a:cubicBezTo>
                  <a:cubicBezTo>
                    <a:pt x="84" y="12053"/>
                    <a:pt x="0" y="12334"/>
                    <a:pt x="18" y="12341"/>
                  </a:cubicBezTo>
                  <a:cubicBezTo>
                    <a:pt x="18" y="12341"/>
                    <a:pt x="18" y="12341"/>
                    <a:pt x="19" y="12341"/>
                  </a:cubicBezTo>
                  <a:cubicBezTo>
                    <a:pt x="46" y="12341"/>
                    <a:pt x="169" y="12076"/>
                    <a:pt x="392" y="11610"/>
                  </a:cubicBezTo>
                  <a:cubicBezTo>
                    <a:pt x="619" y="11136"/>
                    <a:pt x="964" y="10457"/>
                    <a:pt x="1449" y="9653"/>
                  </a:cubicBezTo>
                  <a:cubicBezTo>
                    <a:pt x="2407" y="8046"/>
                    <a:pt x="4006" y="5955"/>
                    <a:pt x="6256" y="4181"/>
                  </a:cubicBezTo>
                  <a:cubicBezTo>
                    <a:pt x="8503" y="2405"/>
                    <a:pt x="10906" y="1335"/>
                    <a:pt x="12692" y="775"/>
                  </a:cubicBezTo>
                  <a:cubicBezTo>
                    <a:pt x="13587" y="491"/>
                    <a:pt x="14327" y="313"/>
                    <a:pt x="14842" y="201"/>
                  </a:cubicBezTo>
                  <a:cubicBezTo>
                    <a:pt x="15356" y="90"/>
                    <a:pt x="15642" y="32"/>
                    <a:pt x="15639" y="8"/>
                  </a:cubicBezTo>
                  <a:cubicBezTo>
                    <a:pt x="15639" y="3"/>
                    <a:pt x="15620" y="0"/>
                    <a:pt x="15585"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45"/>
            <p:cNvSpPr/>
            <p:nvPr/>
          </p:nvSpPr>
          <p:spPr>
            <a:xfrm>
              <a:off x="4009575" y="1947825"/>
              <a:ext cx="391075" cy="308575"/>
            </a:xfrm>
            <a:custGeom>
              <a:rect b="b" l="l" r="r" t="t"/>
              <a:pathLst>
                <a:path extrusionOk="0" h="12343" w="15643">
                  <a:moveTo>
                    <a:pt x="15584" y="1"/>
                  </a:moveTo>
                  <a:cubicBezTo>
                    <a:pt x="15477" y="1"/>
                    <a:pt x="15214" y="24"/>
                    <a:pt x="14819" y="80"/>
                  </a:cubicBezTo>
                  <a:cubicBezTo>
                    <a:pt x="14295" y="153"/>
                    <a:pt x="13539" y="300"/>
                    <a:pt x="12627" y="561"/>
                  </a:cubicBezTo>
                  <a:cubicBezTo>
                    <a:pt x="10805" y="1071"/>
                    <a:pt x="8343" y="2126"/>
                    <a:pt x="6058" y="3932"/>
                  </a:cubicBezTo>
                  <a:cubicBezTo>
                    <a:pt x="3770" y="5737"/>
                    <a:pt x="2173" y="7886"/>
                    <a:pt x="1254" y="9540"/>
                  </a:cubicBezTo>
                  <a:cubicBezTo>
                    <a:pt x="789" y="10368"/>
                    <a:pt x="473" y="11068"/>
                    <a:pt x="278" y="11561"/>
                  </a:cubicBezTo>
                  <a:cubicBezTo>
                    <a:pt x="83" y="12055"/>
                    <a:pt x="0" y="12336"/>
                    <a:pt x="17" y="12342"/>
                  </a:cubicBezTo>
                  <a:cubicBezTo>
                    <a:pt x="18" y="12342"/>
                    <a:pt x="18" y="12342"/>
                    <a:pt x="19" y="12342"/>
                  </a:cubicBezTo>
                  <a:cubicBezTo>
                    <a:pt x="45" y="12342"/>
                    <a:pt x="168" y="12079"/>
                    <a:pt x="391" y="11612"/>
                  </a:cubicBezTo>
                  <a:cubicBezTo>
                    <a:pt x="618" y="11136"/>
                    <a:pt x="964" y="10458"/>
                    <a:pt x="1448" y="9653"/>
                  </a:cubicBezTo>
                  <a:cubicBezTo>
                    <a:pt x="2407" y="8047"/>
                    <a:pt x="4006" y="5957"/>
                    <a:pt x="6256" y="4182"/>
                  </a:cubicBezTo>
                  <a:cubicBezTo>
                    <a:pt x="8503" y="2407"/>
                    <a:pt x="10906" y="1337"/>
                    <a:pt x="12692" y="776"/>
                  </a:cubicBezTo>
                  <a:cubicBezTo>
                    <a:pt x="13587" y="491"/>
                    <a:pt x="14328" y="313"/>
                    <a:pt x="14841" y="202"/>
                  </a:cubicBezTo>
                  <a:cubicBezTo>
                    <a:pt x="15355" y="90"/>
                    <a:pt x="15642" y="33"/>
                    <a:pt x="15638" y="8"/>
                  </a:cubicBezTo>
                  <a:cubicBezTo>
                    <a:pt x="15637" y="4"/>
                    <a:pt x="15619" y="1"/>
                    <a:pt x="1558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45"/>
            <p:cNvSpPr/>
            <p:nvPr/>
          </p:nvSpPr>
          <p:spPr>
            <a:xfrm>
              <a:off x="3960625" y="1889750"/>
              <a:ext cx="391100" cy="308550"/>
            </a:xfrm>
            <a:custGeom>
              <a:rect b="b" l="l" r="r" t="t"/>
              <a:pathLst>
                <a:path extrusionOk="0" h="12342" w="15644">
                  <a:moveTo>
                    <a:pt x="15585" y="0"/>
                  </a:moveTo>
                  <a:cubicBezTo>
                    <a:pt x="15477" y="0"/>
                    <a:pt x="15215" y="24"/>
                    <a:pt x="14821" y="79"/>
                  </a:cubicBezTo>
                  <a:cubicBezTo>
                    <a:pt x="14295" y="152"/>
                    <a:pt x="13541" y="299"/>
                    <a:pt x="12628" y="559"/>
                  </a:cubicBezTo>
                  <a:cubicBezTo>
                    <a:pt x="10805" y="1070"/>
                    <a:pt x="8345" y="2125"/>
                    <a:pt x="6060" y="3931"/>
                  </a:cubicBezTo>
                  <a:cubicBezTo>
                    <a:pt x="3772" y="5735"/>
                    <a:pt x="2174" y="7885"/>
                    <a:pt x="1256" y="9539"/>
                  </a:cubicBezTo>
                  <a:cubicBezTo>
                    <a:pt x="791" y="10367"/>
                    <a:pt x="473" y="11067"/>
                    <a:pt x="280" y="11560"/>
                  </a:cubicBezTo>
                  <a:cubicBezTo>
                    <a:pt x="85" y="12053"/>
                    <a:pt x="1" y="12334"/>
                    <a:pt x="19" y="12342"/>
                  </a:cubicBezTo>
                  <a:cubicBezTo>
                    <a:pt x="20" y="12342"/>
                    <a:pt x="20" y="12342"/>
                    <a:pt x="20" y="12342"/>
                  </a:cubicBezTo>
                  <a:cubicBezTo>
                    <a:pt x="46" y="12342"/>
                    <a:pt x="170" y="12078"/>
                    <a:pt x="393" y="11610"/>
                  </a:cubicBezTo>
                  <a:cubicBezTo>
                    <a:pt x="619" y="11135"/>
                    <a:pt x="966" y="10457"/>
                    <a:pt x="1450" y="9653"/>
                  </a:cubicBezTo>
                  <a:cubicBezTo>
                    <a:pt x="2409" y="8047"/>
                    <a:pt x="4007" y="5955"/>
                    <a:pt x="6256" y="4182"/>
                  </a:cubicBezTo>
                  <a:cubicBezTo>
                    <a:pt x="8503" y="2406"/>
                    <a:pt x="10908" y="1335"/>
                    <a:pt x="12694" y="775"/>
                  </a:cubicBezTo>
                  <a:cubicBezTo>
                    <a:pt x="13587" y="491"/>
                    <a:pt x="14330" y="312"/>
                    <a:pt x="14843" y="201"/>
                  </a:cubicBezTo>
                  <a:cubicBezTo>
                    <a:pt x="15357" y="90"/>
                    <a:pt x="15643" y="31"/>
                    <a:pt x="15640" y="8"/>
                  </a:cubicBezTo>
                  <a:cubicBezTo>
                    <a:pt x="15639" y="3"/>
                    <a:pt x="15620" y="0"/>
                    <a:pt x="1558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45"/>
            <p:cNvSpPr/>
            <p:nvPr/>
          </p:nvSpPr>
          <p:spPr>
            <a:xfrm>
              <a:off x="2991950" y="957375"/>
              <a:ext cx="517550" cy="790975"/>
            </a:xfrm>
            <a:custGeom>
              <a:rect b="b" l="l" r="r" t="t"/>
              <a:pathLst>
                <a:path extrusionOk="0" h="31639" w="20702">
                  <a:moveTo>
                    <a:pt x="6262" y="0"/>
                  </a:moveTo>
                  <a:cubicBezTo>
                    <a:pt x="5881" y="0"/>
                    <a:pt x="5335" y="261"/>
                    <a:pt x="4677" y="807"/>
                  </a:cubicBezTo>
                  <a:cubicBezTo>
                    <a:pt x="3782" y="1547"/>
                    <a:pt x="2735" y="2858"/>
                    <a:pt x="1835" y="4720"/>
                  </a:cubicBezTo>
                  <a:cubicBezTo>
                    <a:pt x="932" y="6577"/>
                    <a:pt x="245" y="9007"/>
                    <a:pt x="125" y="11795"/>
                  </a:cubicBezTo>
                  <a:cubicBezTo>
                    <a:pt x="1" y="14574"/>
                    <a:pt x="502" y="17717"/>
                    <a:pt x="1871" y="20729"/>
                  </a:cubicBezTo>
                  <a:cubicBezTo>
                    <a:pt x="3271" y="23725"/>
                    <a:pt x="5336" y="26147"/>
                    <a:pt x="7530" y="27856"/>
                  </a:cubicBezTo>
                  <a:cubicBezTo>
                    <a:pt x="9727" y="29576"/>
                    <a:pt x="12020" y="30631"/>
                    <a:pt x="14019" y="31151"/>
                  </a:cubicBezTo>
                  <a:cubicBezTo>
                    <a:pt x="15334" y="31496"/>
                    <a:pt x="16510" y="31638"/>
                    <a:pt x="17486" y="31638"/>
                  </a:cubicBezTo>
                  <a:cubicBezTo>
                    <a:pt x="17994" y="31638"/>
                    <a:pt x="18449" y="31600"/>
                    <a:pt x="18841" y="31531"/>
                  </a:cubicBezTo>
                  <a:cubicBezTo>
                    <a:pt x="19988" y="31333"/>
                    <a:pt x="20597" y="30950"/>
                    <a:pt x="20632" y="30522"/>
                  </a:cubicBezTo>
                  <a:cubicBezTo>
                    <a:pt x="20701" y="29597"/>
                    <a:pt x="18539" y="28800"/>
                    <a:pt x="15777" y="27004"/>
                  </a:cubicBezTo>
                  <a:cubicBezTo>
                    <a:pt x="14390" y="26118"/>
                    <a:pt x="12861" y="24945"/>
                    <a:pt x="11414" y="23457"/>
                  </a:cubicBezTo>
                  <a:cubicBezTo>
                    <a:pt x="9963" y="21972"/>
                    <a:pt x="8634" y="20142"/>
                    <a:pt x="7654" y="18061"/>
                  </a:cubicBezTo>
                  <a:cubicBezTo>
                    <a:pt x="6708" y="15966"/>
                    <a:pt x="6181" y="13765"/>
                    <a:pt x="5993" y="11699"/>
                  </a:cubicBezTo>
                  <a:cubicBezTo>
                    <a:pt x="5801" y="9630"/>
                    <a:pt x="5903" y="7706"/>
                    <a:pt x="6130" y="6077"/>
                  </a:cubicBezTo>
                  <a:cubicBezTo>
                    <a:pt x="6558" y="2809"/>
                    <a:pt x="7357" y="649"/>
                    <a:pt x="6608" y="101"/>
                  </a:cubicBezTo>
                  <a:cubicBezTo>
                    <a:pt x="6516" y="34"/>
                    <a:pt x="6399" y="0"/>
                    <a:pt x="62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45"/>
            <p:cNvSpPr/>
            <p:nvPr/>
          </p:nvSpPr>
          <p:spPr>
            <a:xfrm>
              <a:off x="3608475" y="1732325"/>
              <a:ext cx="168975" cy="154425"/>
            </a:xfrm>
            <a:custGeom>
              <a:rect b="b" l="l" r="r" t="t"/>
              <a:pathLst>
                <a:path extrusionOk="0" h="6177" w="6759">
                  <a:moveTo>
                    <a:pt x="3109" y="1"/>
                  </a:moveTo>
                  <a:cubicBezTo>
                    <a:pt x="2537" y="1"/>
                    <a:pt x="1973" y="170"/>
                    <a:pt x="1493" y="524"/>
                  </a:cubicBezTo>
                  <a:cubicBezTo>
                    <a:pt x="202" y="1474"/>
                    <a:pt x="0" y="3390"/>
                    <a:pt x="1043" y="4807"/>
                  </a:cubicBezTo>
                  <a:cubicBezTo>
                    <a:pt x="1697" y="5696"/>
                    <a:pt x="2685" y="6177"/>
                    <a:pt x="3650" y="6177"/>
                  </a:cubicBezTo>
                  <a:cubicBezTo>
                    <a:pt x="4222" y="6177"/>
                    <a:pt x="4786" y="6008"/>
                    <a:pt x="5267" y="5654"/>
                  </a:cubicBezTo>
                  <a:cubicBezTo>
                    <a:pt x="6556" y="4705"/>
                    <a:pt x="6758" y="2787"/>
                    <a:pt x="5715" y="1370"/>
                  </a:cubicBezTo>
                  <a:cubicBezTo>
                    <a:pt x="5061" y="481"/>
                    <a:pt x="4073" y="1"/>
                    <a:pt x="31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45"/>
            <p:cNvSpPr/>
            <p:nvPr/>
          </p:nvSpPr>
          <p:spPr>
            <a:xfrm>
              <a:off x="2387300" y="1278675"/>
              <a:ext cx="363475" cy="7975"/>
            </a:xfrm>
            <a:custGeom>
              <a:rect b="b" l="l" r="r" t="t"/>
              <a:pathLst>
                <a:path extrusionOk="0" h="319" w="14539">
                  <a:moveTo>
                    <a:pt x="7269" y="0"/>
                  </a:moveTo>
                  <a:cubicBezTo>
                    <a:pt x="3254" y="0"/>
                    <a:pt x="0" y="71"/>
                    <a:pt x="0" y="159"/>
                  </a:cubicBezTo>
                  <a:cubicBezTo>
                    <a:pt x="0" y="248"/>
                    <a:pt x="3255" y="319"/>
                    <a:pt x="7269" y="319"/>
                  </a:cubicBezTo>
                  <a:cubicBezTo>
                    <a:pt x="11283" y="319"/>
                    <a:pt x="14539" y="248"/>
                    <a:pt x="14539" y="159"/>
                  </a:cubicBezTo>
                  <a:cubicBezTo>
                    <a:pt x="14539" y="71"/>
                    <a:pt x="11286" y="0"/>
                    <a:pt x="726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45"/>
            <p:cNvSpPr/>
            <p:nvPr/>
          </p:nvSpPr>
          <p:spPr>
            <a:xfrm>
              <a:off x="2568675" y="1056025"/>
              <a:ext cx="182425" cy="46075"/>
            </a:xfrm>
            <a:custGeom>
              <a:rect b="b" l="l" r="r" t="t"/>
              <a:pathLst>
                <a:path extrusionOk="0" h="1843" w="7297">
                  <a:moveTo>
                    <a:pt x="80" y="0"/>
                  </a:moveTo>
                  <a:cubicBezTo>
                    <a:pt x="44" y="0"/>
                    <a:pt x="24" y="4"/>
                    <a:pt x="22" y="13"/>
                  </a:cubicBezTo>
                  <a:cubicBezTo>
                    <a:pt x="0" y="99"/>
                    <a:pt x="1607" y="574"/>
                    <a:pt x="3610" y="1076"/>
                  </a:cubicBezTo>
                  <a:cubicBezTo>
                    <a:pt x="5406" y="1525"/>
                    <a:pt x="6912" y="1842"/>
                    <a:pt x="7219" y="1842"/>
                  </a:cubicBezTo>
                  <a:cubicBezTo>
                    <a:pt x="7254" y="1842"/>
                    <a:pt x="7274" y="1838"/>
                    <a:pt x="7276" y="1829"/>
                  </a:cubicBezTo>
                  <a:cubicBezTo>
                    <a:pt x="7297" y="1743"/>
                    <a:pt x="5692" y="1268"/>
                    <a:pt x="3688" y="767"/>
                  </a:cubicBezTo>
                  <a:cubicBezTo>
                    <a:pt x="1892" y="318"/>
                    <a:pt x="389" y="0"/>
                    <a:pt x="8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45"/>
            <p:cNvSpPr/>
            <p:nvPr/>
          </p:nvSpPr>
          <p:spPr>
            <a:xfrm>
              <a:off x="2631650" y="735625"/>
              <a:ext cx="289300" cy="196575"/>
            </a:xfrm>
            <a:custGeom>
              <a:rect b="b" l="l" r="r" t="t"/>
              <a:pathLst>
                <a:path extrusionOk="0" h="7863" w="11572">
                  <a:moveTo>
                    <a:pt x="57" y="0"/>
                  </a:moveTo>
                  <a:cubicBezTo>
                    <a:pt x="53" y="0"/>
                    <a:pt x="51" y="1"/>
                    <a:pt x="50" y="3"/>
                  </a:cubicBezTo>
                  <a:cubicBezTo>
                    <a:pt x="1" y="75"/>
                    <a:pt x="2529" y="1894"/>
                    <a:pt x="5696" y="4063"/>
                  </a:cubicBezTo>
                  <a:cubicBezTo>
                    <a:pt x="8798" y="6188"/>
                    <a:pt x="11364" y="7862"/>
                    <a:pt x="11515" y="7862"/>
                  </a:cubicBezTo>
                  <a:cubicBezTo>
                    <a:pt x="11519" y="7862"/>
                    <a:pt x="11521" y="7861"/>
                    <a:pt x="11522" y="7860"/>
                  </a:cubicBezTo>
                  <a:cubicBezTo>
                    <a:pt x="11571" y="7788"/>
                    <a:pt x="9045" y="5971"/>
                    <a:pt x="5876" y="3801"/>
                  </a:cubicBezTo>
                  <a:cubicBezTo>
                    <a:pt x="2773" y="1675"/>
                    <a:pt x="208" y="0"/>
                    <a:pt x="5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45"/>
            <p:cNvSpPr/>
            <p:nvPr/>
          </p:nvSpPr>
          <p:spPr>
            <a:xfrm>
              <a:off x="2993600" y="586975"/>
              <a:ext cx="122175" cy="119225"/>
            </a:xfrm>
            <a:custGeom>
              <a:rect b="b" l="l" r="r" t="t"/>
              <a:pathLst>
                <a:path extrusionOk="0" h="4769" w="4887">
                  <a:moveTo>
                    <a:pt x="70" y="1"/>
                  </a:moveTo>
                  <a:cubicBezTo>
                    <a:pt x="67" y="1"/>
                    <a:pt x="64" y="1"/>
                    <a:pt x="62" y="3"/>
                  </a:cubicBezTo>
                  <a:cubicBezTo>
                    <a:pt x="1" y="66"/>
                    <a:pt x="1017" y="1182"/>
                    <a:pt x="2332" y="2498"/>
                  </a:cubicBezTo>
                  <a:cubicBezTo>
                    <a:pt x="3608" y="3774"/>
                    <a:pt x="4698" y="4769"/>
                    <a:pt x="4817" y="4769"/>
                  </a:cubicBezTo>
                  <a:cubicBezTo>
                    <a:pt x="4821" y="4769"/>
                    <a:pt x="4824" y="4768"/>
                    <a:pt x="4825" y="4766"/>
                  </a:cubicBezTo>
                  <a:cubicBezTo>
                    <a:pt x="4887" y="4704"/>
                    <a:pt x="3872" y="3588"/>
                    <a:pt x="2557" y="2272"/>
                  </a:cubicBezTo>
                  <a:cubicBezTo>
                    <a:pt x="1280" y="995"/>
                    <a:pt x="190" y="1"/>
                    <a:pt x="7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45"/>
            <p:cNvSpPr/>
            <p:nvPr/>
          </p:nvSpPr>
          <p:spPr>
            <a:xfrm>
              <a:off x="3252350" y="241450"/>
              <a:ext cx="151375" cy="371025"/>
            </a:xfrm>
            <a:custGeom>
              <a:rect b="b" l="l" r="r" t="t"/>
              <a:pathLst>
                <a:path extrusionOk="0" h="14841" w="6055">
                  <a:moveTo>
                    <a:pt x="84" y="1"/>
                  </a:moveTo>
                  <a:cubicBezTo>
                    <a:pt x="83" y="1"/>
                    <a:pt x="83" y="1"/>
                    <a:pt x="82" y="1"/>
                  </a:cubicBezTo>
                  <a:cubicBezTo>
                    <a:pt x="0" y="33"/>
                    <a:pt x="1253" y="3383"/>
                    <a:pt x="2880" y="7480"/>
                  </a:cubicBezTo>
                  <a:cubicBezTo>
                    <a:pt x="4498" y="11557"/>
                    <a:pt x="5878" y="14840"/>
                    <a:pt x="5972" y="14840"/>
                  </a:cubicBezTo>
                  <a:cubicBezTo>
                    <a:pt x="5973" y="14840"/>
                    <a:pt x="5973" y="14840"/>
                    <a:pt x="5974" y="14840"/>
                  </a:cubicBezTo>
                  <a:cubicBezTo>
                    <a:pt x="6055" y="14808"/>
                    <a:pt x="4803" y="11461"/>
                    <a:pt x="3176" y="7362"/>
                  </a:cubicBezTo>
                  <a:cubicBezTo>
                    <a:pt x="1557" y="3284"/>
                    <a:pt x="177" y="1"/>
                    <a:pt x="8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45"/>
            <p:cNvSpPr/>
            <p:nvPr/>
          </p:nvSpPr>
          <p:spPr>
            <a:xfrm>
              <a:off x="3650975" y="374000"/>
              <a:ext cx="16925" cy="188000"/>
            </a:xfrm>
            <a:custGeom>
              <a:rect b="b" l="l" r="r" t="t"/>
              <a:pathLst>
                <a:path extrusionOk="0" h="7520" w="677">
                  <a:moveTo>
                    <a:pt x="88" y="0"/>
                  </a:moveTo>
                  <a:cubicBezTo>
                    <a:pt x="88" y="0"/>
                    <a:pt x="88" y="0"/>
                    <a:pt x="88" y="0"/>
                  </a:cubicBezTo>
                  <a:cubicBezTo>
                    <a:pt x="0" y="6"/>
                    <a:pt x="41" y="1694"/>
                    <a:pt x="179" y="3770"/>
                  </a:cubicBezTo>
                  <a:cubicBezTo>
                    <a:pt x="318" y="5843"/>
                    <a:pt x="501" y="7519"/>
                    <a:pt x="589" y="7519"/>
                  </a:cubicBezTo>
                  <a:cubicBezTo>
                    <a:pt x="589" y="7519"/>
                    <a:pt x="589" y="7519"/>
                    <a:pt x="589" y="7519"/>
                  </a:cubicBezTo>
                  <a:cubicBezTo>
                    <a:pt x="677" y="7514"/>
                    <a:pt x="636" y="5827"/>
                    <a:pt x="497" y="3750"/>
                  </a:cubicBezTo>
                  <a:cubicBezTo>
                    <a:pt x="359" y="1676"/>
                    <a:pt x="176" y="0"/>
                    <a:pt x="8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45"/>
            <p:cNvSpPr/>
            <p:nvPr/>
          </p:nvSpPr>
          <p:spPr>
            <a:xfrm>
              <a:off x="3827800" y="292075"/>
              <a:ext cx="114325" cy="358050"/>
            </a:xfrm>
            <a:custGeom>
              <a:rect b="b" l="l" r="r" t="t"/>
              <a:pathLst>
                <a:path extrusionOk="0" h="14322" w="4573">
                  <a:moveTo>
                    <a:pt x="4487" y="0"/>
                  </a:moveTo>
                  <a:cubicBezTo>
                    <a:pt x="4395" y="0"/>
                    <a:pt x="3346" y="3174"/>
                    <a:pt x="2134" y="7114"/>
                  </a:cubicBezTo>
                  <a:cubicBezTo>
                    <a:pt x="918" y="11070"/>
                    <a:pt x="1" y="14296"/>
                    <a:pt x="85" y="14322"/>
                  </a:cubicBezTo>
                  <a:cubicBezTo>
                    <a:pt x="85" y="14322"/>
                    <a:pt x="86" y="14322"/>
                    <a:pt x="86" y="14322"/>
                  </a:cubicBezTo>
                  <a:cubicBezTo>
                    <a:pt x="178" y="14322"/>
                    <a:pt x="1228" y="11146"/>
                    <a:pt x="2439" y="7208"/>
                  </a:cubicBezTo>
                  <a:cubicBezTo>
                    <a:pt x="3655" y="3253"/>
                    <a:pt x="4572" y="26"/>
                    <a:pt x="4488" y="0"/>
                  </a:cubicBezTo>
                  <a:cubicBezTo>
                    <a:pt x="4488" y="0"/>
                    <a:pt x="4487" y="0"/>
                    <a:pt x="448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45"/>
            <p:cNvSpPr/>
            <p:nvPr/>
          </p:nvSpPr>
          <p:spPr>
            <a:xfrm>
              <a:off x="3935875" y="1574825"/>
              <a:ext cx="1164600" cy="739950"/>
            </a:xfrm>
            <a:custGeom>
              <a:rect b="b" l="l" r="r" t="t"/>
              <a:pathLst>
                <a:path extrusionOk="0" h="29598" w="46584">
                  <a:moveTo>
                    <a:pt x="41126" y="1"/>
                  </a:moveTo>
                  <a:lnTo>
                    <a:pt x="31342" y="6155"/>
                  </a:lnTo>
                  <a:lnTo>
                    <a:pt x="32928" y="10312"/>
                  </a:lnTo>
                  <a:lnTo>
                    <a:pt x="11036" y="19320"/>
                  </a:lnTo>
                  <a:lnTo>
                    <a:pt x="5043" y="19595"/>
                  </a:lnTo>
                  <a:lnTo>
                    <a:pt x="622" y="18772"/>
                  </a:lnTo>
                  <a:lnTo>
                    <a:pt x="622" y="18772"/>
                  </a:lnTo>
                  <a:cubicBezTo>
                    <a:pt x="622" y="18772"/>
                    <a:pt x="233" y="19285"/>
                    <a:pt x="978" y="20078"/>
                  </a:cubicBezTo>
                  <a:cubicBezTo>
                    <a:pt x="1391" y="20518"/>
                    <a:pt x="2445" y="20908"/>
                    <a:pt x="3304" y="21170"/>
                  </a:cubicBezTo>
                  <a:lnTo>
                    <a:pt x="1" y="24161"/>
                  </a:lnTo>
                  <a:lnTo>
                    <a:pt x="4291" y="29598"/>
                  </a:lnTo>
                  <a:lnTo>
                    <a:pt x="18969" y="26049"/>
                  </a:lnTo>
                  <a:cubicBezTo>
                    <a:pt x="27094" y="24668"/>
                    <a:pt x="46446" y="20789"/>
                    <a:pt x="46519" y="15139"/>
                  </a:cubicBezTo>
                  <a:cubicBezTo>
                    <a:pt x="46584" y="10043"/>
                    <a:pt x="41126" y="1"/>
                    <a:pt x="4112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45"/>
            <p:cNvSpPr/>
            <p:nvPr/>
          </p:nvSpPr>
          <p:spPr>
            <a:xfrm>
              <a:off x="2945400" y="1301575"/>
              <a:ext cx="153800" cy="418875"/>
            </a:xfrm>
            <a:custGeom>
              <a:rect b="b" l="l" r="r" t="t"/>
              <a:pathLst>
                <a:path extrusionOk="0" h="16755" w="6152">
                  <a:moveTo>
                    <a:pt x="3212" y="0"/>
                  </a:moveTo>
                  <a:cubicBezTo>
                    <a:pt x="2768" y="0"/>
                    <a:pt x="2392" y="406"/>
                    <a:pt x="2215" y="930"/>
                  </a:cubicBezTo>
                  <a:lnTo>
                    <a:pt x="461" y="5863"/>
                  </a:lnTo>
                  <a:cubicBezTo>
                    <a:pt x="288" y="6400"/>
                    <a:pt x="1" y="7408"/>
                    <a:pt x="322" y="8980"/>
                  </a:cubicBezTo>
                  <a:cubicBezTo>
                    <a:pt x="694" y="10803"/>
                    <a:pt x="1884" y="15608"/>
                    <a:pt x="3172" y="16755"/>
                  </a:cubicBezTo>
                  <a:lnTo>
                    <a:pt x="5660" y="14402"/>
                  </a:lnTo>
                  <a:lnTo>
                    <a:pt x="5275" y="13961"/>
                  </a:lnTo>
                  <a:cubicBezTo>
                    <a:pt x="5277" y="13888"/>
                    <a:pt x="5156" y="13674"/>
                    <a:pt x="5196" y="13608"/>
                  </a:cubicBezTo>
                  <a:cubicBezTo>
                    <a:pt x="6009" y="12306"/>
                    <a:pt x="5164" y="9994"/>
                    <a:pt x="4918" y="9261"/>
                  </a:cubicBezTo>
                  <a:lnTo>
                    <a:pt x="6058" y="5436"/>
                  </a:lnTo>
                  <a:cubicBezTo>
                    <a:pt x="6151" y="5145"/>
                    <a:pt x="6136" y="4594"/>
                    <a:pt x="5766" y="4435"/>
                  </a:cubicBezTo>
                  <a:cubicBezTo>
                    <a:pt x="5685" y="4401"/>
                    <a:pt x="5607" y="4383"/>
                    <a:pt x="5532" y="4383"/>
                  </a:cubicBezTo>
                  <a:cubicBezTo>
                    <a:pt x="5251" y="4383"/>
                    <a:pt x="4999" y="4629"/>
                    <a:pt x="4778" y="5211"/>
                  </a:cubicBezTo>
                  <a:lnTo>
                    <a:pt x="3431" y="8448"/>
                  </a:lnTo>
                  <a:lnTo>
                    <a:pt x="5086" y="3269"/>
                  </a:lnTo>
                  <a:cubicBezTo>
                    <a:pt x="5179" y="2978"/>
                    <a:pt x="5169" y="2457"/>
                    <a:pt x="4939" y="2257"/>
                  </a:cubicBezTo>
                  <a:cubicBezTo>
                    <a:pt x="4831" y="2163"/>
                    <a:pt x="4710" y="2121"/>
                    <a:pt x="4587" y="2121"/>
                  </a:cubicBezTo>
                  <a:cubicBezTo>
                    <a:pt x="4233" y="2121"/>
                    <a:pt x="3857" y="2470"/>
                    <a:pt x="3689" y="2965"/>
                  </a:cubicBezTo>
                  <a:lnTo>
                    <a:pt x="1875" y="7376"/>
                  </a:lnTo>
                  <a:lnTo>
                    <a:pt x="1873" y="7370"/>
                  </a:lnTo>
                  <a:lnTo>
                    <a:pt x="3789" y="1131"/>
                  </a:lnTo>
                  <a:cubicBezTo>
                    <a:pt x="3882" y="840"/>
                    <a:pt x="3875" y="412"/>
                    <a:pt x="3591" y="99"/>
                  </a:cubicBezTo>
                  <a:cubicBezTo>
                    <a:pt x="3461" y="31"/>
                    <a:pt x="3334" y="0"/>
                    <a:pt x="321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63" name="Shape 1963"/>
        <p:cNvGrpSpPr/>
        <p:nvPr/>
      </p:nvGrpSpPr>
      <p:grpSpPr>
        <a:xfrm>
          <a:off x="0" y="0"/>
          <a:ext cx="0" cy="0"/>
          <a:chOff x="0" y="0"/>
          <a:chExt cx="0" cy="0"/>
        </a:xfrm>
      </p:grpSpPr>
      <p:sp>
        <p:nvSpPr>
          <p:cNvPr id="1964" name="Google Shape;1964;p46"/>
          <p:cNvSpPr txBox="1"/>
          <p:nvPr>
            <p:ph type="ctrTitle"/>
          </p:nvPr>
        </p:nvSpPr>
        <p:spPr>
          <a:xfrm>
            <a:off x="2056800" y="-533400"/>
            <a:ext cx="4116000" cy="205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Thanks!</a:t>
            </a:r>
            <a:endParaRPr/>
          </a:p>
        </p:txBody>
      </p:sp>
      <p:sp>
        <p:nvSpPr>
          <p:cNvPr id="1965" name="Google Shape;1965;p46"/>
          <p:cNvSpPr txBox="1"/>
          <p:nvPr>
            <p:ph idx="1" type="subTitle"/>
          </p:nvPr>
        </p:nvSpPr>
        <p:spPr>
          <a:xfrm>
            <a:off x="2293500" y="1676375"/>
            <a:ext cx="3642600" cy="1418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Do you have any questions?</a:t>
            </a:r>
            <a:endParaRPr/>
          </a:p>
          <a:p>
            <a:pPr indent="0" lvl="0" marL="0" rtl="0" algn="ctr">
              <a:spcBef>
                <a:spcPts val="0"/>
              </a:spcBef>
              <a:spcAft>
                <a:spcPts val="0"/>
              </a:spcAft>
              <a:buNone/>
            </a:pPr>
            <a:r>
              <a:rPr lang="en"/>
              <a:t>youremail@freepik.com</a:t>
            </a:r>
            <a:endParaRPr/>
          </a:p>
          <a:p>
            <a:pPr indent="0" lvl="0" marL="0" rtl="0" algn="ctr">
              <a:spcBef>
                <a:spcPts val="0"/>
              </a:spcBef>
              <a:spcAft>
                <a:spcPts val="0"/>
              </a:spcAft>
              <a:buNone/>
            </a:pPr>
            <a:r>
              <a:rPr lang="en"/>
              <a:t>+91 620 421 838</a:t>
            </a:r>
            <a:endParaRPr/>
          </a:p>
          <a:p>
            <a:pPr indent="0" lvl="0" marL="0" rtl="0" algn="ctr">
              <a:spcBef>
                <a:spcPts val="0"/>
              </a:spcBef>
              <a:spcAft>
                <a:spcPts val="0"/>
              </a:spcAft>
              <a:buNone/>
            </a:pPr>
            <a:r>
              <a:rPr lang="en"/>
              <a:t>yourcompany.com</a:t>
            </a:r>
            <a:endParaRPr/>
          </a:p>
        </p:txBody>
      </p:sp>
      <p:sp>
        <p:nvSpPr>
          <p:cNvPr id="1966" name="Google Shape;1966;p46"/>
          <p:cNvSpPr/>
          <p:nvPr/>
        </p:nvSpPr>
        <p:spPr>
          <a:xfrm>
            <a:off x="3473904" y="2936036"/>
            <a:ext cx="345674" cy="34605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grpSp>
        <p:nvGrpSpPr>
          <p:cNvPr id="1967" name="Google Shape;1967;p46"/>
          <p:cNvGrpSpPr/>
          <p:nvPr/>
        </p:nvGrpSpPr>
        <p:grpSpPr>
          <a:xfrm>
            <a:off x="3923375" y="2936036"/>
            <a:ext cx="346056" cy="345674"/>
            <a:chOff x="3303268" y="3817349"/>
            <a:chExt cx="346056" cy="345674"/>
          </a:xfrm>
        </p:grpSpPr>
        <p:sp>
          <p:nvSpPr>
            <p:cNvPr id="1968" name="Google Shape;1968;p46"/>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1969" name="Google Shape;1969;p46"/>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1970" name="Google Shape;1970;p46"/>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1971" name="Google Shape;1971;p46"/>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grpSp>
      <p:grpSp>
        <p:nvGrpSpPr>
          <p:cNvPr id="1972" name="Google Shape;1972;p46"/>
          <p:cNvGrpSpPr/>
          <p:nvPr/>
        </p:nvGrpSpPr>
        <p:grpSpPr>
          <a:xfrm>
            <a:off x="4372465" y="2936036"/>
            <a:ext cx="346056" cy="345674"/>
            <a:chOff x="3752358" y="3817349"/>
            <a:chExt cx="346056" cy="345674"/>
          </a:xfrm>
        </p:grpSpPr>
        <p:sp>
          <p:nvSpPr>
            <p:cNvPr id="1973" name="Google Shape;1973;p46"/>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1974" name="Google Shape;1974;p46"/>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1975" name="Google Shape;1975;p46"/>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1976" name="Google Shape;1976;p46"/>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grpSp>
      <p:sp>
        <p:nvSpPr>
          <p:cNvPr id="1977" name="Google Shape;1977;p46"/>
          <p:cNvSpPr txBox="1"/>
          <p:nvPr/>
        </p:nvSpPr>
        <p:spPr>
          <a:xfrm>
            <a:off x="2596207" y="4272688"/>
            <a:ext cx="3000000" cy="352200"/>
          </a:xfrm>
          <a:prstGeom prst="rect">
            <a:avLst/>
          </a:prstGeom>
          <a:noFill/>
          <a:ln>
            <a:noFill/>
          </a:ln>
        </p:spPr>
        <p:txBody>
          <a:bodyPr anchorCtr="0" anchor="t" bIns="91425" lIns="91425" spcFirstLastPara="1" rIns="91425" wrap="square" tIns="91425">
            <a:noAutofit/>
          </a:bodyPr>
          <a:lstStyle/>
          <a:p>
            <a:pPr indent="0" lvl="0" marL="0" rtl="0" algn="ctr">
              <a:spcBef>
                <a:spcPts val="300"/>
              </a:spcBef>
              <a:spcAft>
                <a:spcPts val="0"/>
              </a:spcAft>
              <a:buNone/>
            </a:pPr>
            <a:r>
              <a:rPr lang="en" sz="1100">
                <a:solidFill>
                  <a:schemeClr val="accent1"/>
                </a:solidFill>
                <a:latin typeface="Righteous"/>
                <a:ea typeface="Righteous"/>
                <a:cs typeface="Righteous"/>
                <a:sym typeface="Righteous"/>
              </a:rPr>
              <a:t>Please keep this slide for attribution.</a:t>
            </a:r>
            <a:endParaRPr sz="1100">
              <a:solidFill>
                <a:schemeClr val="accent1"/>
              </a:solidFill>
              <a:latin typeface="Righteous"/>
              <a:ea typeface="Righteous"/>
              <a:cs typeface="Righteous"/>
              <a:sym typeface="Righteous"/>
            </a:endParaRPr>
          </a:p>
        </p:txBody>
      </p:sp>
      <p:grpSp>
        <p:nvGrpSpPr>
          <p:cNvPr id="1978" name="Google Shape;1978;p46"/>
          <p:cNvGrpSpPr/>
          <p:nvPr/>
        </p:nvGrpSpPr>
        <p:grpSpPr>
          <a:xfrm>
            <a:off x="5392925" y="1758640"/>
            <a:ext cx="3850181" cy="4059548"/>
            <a:chOff x="5392925" y="1758640"/>
            <a:chExt cx="3850181" cy="4059548"/>
          </a:xfrm>
        </p:grpSpPr>
        <p:sp>
          <p:nvSpPr>
            <p:cNvPr id="1979" name="Google Shape;1979;p46"/>
            <p:cNvSpPr/>
            <p:nvPr/>
          </p:nvSpPr>
          <p:spPr>
            <a:xfrm flipH="1" rot="-7697571">
              <a:off x="5451965" y="2804215"/>
              <a:ext cx="584807" cy="433830"/>
            </a:xfrm>
            <a:custGeom>
              <a:rect b="b" l="l" r="r" t="t"/>
              <a:pathLst>
                <a:path extrusionOk="0" h="21830" w="29427">
                  <a:moveTo>
                    <a:pt x="9919" y="0"/>
                  </a:moveTo>
                  <a:cubicBezTo>
                    <a:pt x="9354" y="0"/>
                    <a:pt x="8833" y="374"/>
                    <a:pt x="8835" y="995"/>
                  </a:cubicBezTo>
                  <a:cubicBezTo>
                    <a:pt x="8839" y="2031"/>
                    <a:pt x="10664" y="4651"/>
                    <a:pt x="13919" y="6502"/>
                  </a:cubicBezTo>
                  <a:cubicBezTo>
                    <a:pt x="17172" y="8352"/>
                    <a:pt x="11420" y="9249"/>
                    <a:pt x="9331" y="9613"/>
                  </a:cubicBezTo>
                  <a:cubicBezTo>
                    <a:pt x="7242" y="9976"/>
                    <a:pt x="837" y="11404"/>
                    <a:pt x="458" y="12131"/>
                  </a:cubicBezTo>
                  <a:cubicBezTo>
                    <a:pt x="1" y="13004"/>
                    <a:pt x="634" y="13709"/>
                    <a:pt x="2020" y="13709"/>
                  </a:cubicBezTo>
                  <a:cubicBezTo>
                    <a:pt x="2325" y="13709"/>
                    <a:pt x="2667" y="13675"/>
                    <a:pt x="3043" y="13601"/>
                  </a:cubicBezTo>
                  <a:cubicBezTo>
                    <a:pt x="4355" y="13340"/>
                    <a:pt x="7304" y="12933"/>
                    <a:pt x="9375" y="12933"/>
                  </a:cubicBezTo>
                  <a:cubicBezTo>
                    <a:pt x="10622" y="12933"/>
                    <a:pt x="11550" y="13081"/>
                    <a:pt x="11613" y="13496"/>
                  </a:cubicBezTo>
                  <a:cubicBezTo>
                    <a:pt x="11613" y="13496"/>
                    <a:pt x="11606" y="13507"/>
                    <a:pt x="11594" y="13527"/>
                  </a:cubicBezTo>
                  <a:cubicBezTo>
                    <a:pt x="10546" y="15150"/>
                    <a:pt x="10665" y="17273"/>
                    <a:pt x="11869" y="18787"/>
                  </a:cubicBezTo>
                  <a:cubicBezTo>
                    <a:pt x="12952" y="20148"/>
                    <a:pt x="14544" y="21830"/>
                    <a:pt x="15798" y="21830"/>
                  </a:cubicBezTo>
                  <a:cubicBezTo>
                    <a:pt x="15890" y="21830"/>
                    <a:pt x="15981" y="21821"/>
                    <a:pt x="16069" y="21802"/>
                  </a:cubicBezTo>
                  <a:cubicBezTo>
                    <a:pt x="18496" y="21278"/>
                    <a:pt x="23419" y="19177"/>
                    <a:pt x="23419" y="19177"/>
                  </a:cubicBezTo>
                  <a:lnTo>
                    <a:pt x="29427" y="16284"/>
                  </a:lnTo>
                  <a:lnTo>
                    <a:pt x="26126" y="6525"/>
                  </a:lnTo>
                  <a:lnTo>
                    <a:pt x="18870" y="4844"/>
                  </a:lnTo>
                  <a:cubicBezTo>
                    <a:pt x="18192" y="4693"/>
                    <a:pt x="17441" y="4512"/>
                    <a:pt x="16601" y="4278"/>
                  </a:cubicBezTo>
                  <a:cubicBezTo>
                    <a:pt x="15620" y="4003"/>
                    <a:pt x="14692" y="3566"/>
                    <a:pt x="13854" y="2986"/>
                  </a:cubicBezTo>
                  <a:cubicBezTo>
                    <a:pt x="12838" y="2285"/>
                    <a:pt x="11527" y="1300"/>
                    <a:pt x="10972" y="543"/>
                  </a:cubicBezTo>
                  <a:cubicBezTo>
                    <a:pt x="10698" y="168"/>
                    <a:pt x="10298" y="0"/>
                    <a:pt x="991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80" name="Google Shape;1980;p46"/>
            <p:cNvGrpSpPr/>
            <p:nvPr/>
          </p:nvGrpSpPr>
          <p:grpSpPr>
            <a:xfrm rot="-1569724">
              <a:off x="5977642" y="2189854"/>
              <a:ext cx="2698890" cy="3197119"/>
              <a:chOff x="6034949" y="788746"/>
              <a:chExt cx="3010302" cy="3566019"/>
            </a:xfrm>
          </p:grpSpPr>
          <p:sp>
            <p:nvSpPr>
              <p:cNvPr id="1981" name="Google Shape;1981;p46"/>
              <p:cNvSpPr/>
              <p:nvPr/>
            </p:nvSpPr>
            <p:spPr>
              <a:xfrm>
                <a:off x="6034949" y="1224847"/>
                <a:ext cx="2708026" cy="3129918"/>
              </a:xfrm>
              <a:custGeom>
                <a:rect b="b" l="l" r="r" t="t"/>
                <a:pathLst>
                  <a:path extrusionOk="0" h="141194" w="122162">
                    <a:moveTo>
                      <a:pt x="25374" y="0"/>
                    </a:moveTo>
                    <a:lnTo>
                      <a:pt x="7716" y="455"/>
                    </a:lnTo>
                    <a:cubicBezTo>
                      <a:pt x="7716" y="455"/>
                      <a:pt x="1" y="61062"/>
                      <a:pt x="16071" y="64470"/>
                    </a:cubicBezTo>
                    <a:cubicBezTo>
                      <a:pt x="18939" y="65078"/>
                      <a:pt x="21717" y="65343"/>
                      <a:pt x="24379" y="65343"/>
                    </a:cubicBezTo>
                    <a:cubicBezTo>
                      <a:pt x="35485" y="65343"/>
                      <a:pt x="44589" y="60728"/>
                      <a:pt x="49974" y="57155"/>
                    </a:cubicBezTo>
                    <a:lnTo>
                      <a:pt x="49974" y="57155"/>
                    </a:lnTo>
                    <a:lnTo>
                      <a:pt x="40526" y="89675"/>
                    </a:lnTo>
                    <a:lnTo>
                      <a:pt x="25323" y="118716"/>
                    </a:lnTo>
                    <a:lnTo>
                      <a:pt x="49091" y="130887"/>
                    </a:lnTo>
                    <a:lnTo>
                      <a:pt x="71080" y="141194"/>
                    </a:lnTo>
                    <a:lnTo>
                      <a:pt x="88978" y="106853"/>
                    </a:lnTo>
                    <a:lnTo>
                      <a:pt x="104893" y="76479"/>
                    </a:lnTo>
                    <a:lnTo>
                      <a:pt x="122162" y="59666"/>
                    </a:lnTo>
                    <a:lnTo>
                      <a:pt x="122161" y="59666"/>
                    </a:lnTo>
                    <a:cubicBezTo>
                      <a:pt x="117729" y="45866"/>
                      <a:pt x="101540" y="37896"/>
                      <a:pt x="97150" y="35825"/>
                    </a:cubicBezTo>
                    <a:lnTo>
                      <a:pt x="80064" y="30150"/>
                    </a:lnTo>
                    <a:cubicBezTo>
                      <a:pt x="75085" y="28372"/>
                      <a:pt x="70919" y="27471"/>
                      <a:pt x="66942" y="27471"/>
                    </a:cubicBezTo>
                    <a:cubicBezTo>
                      <a:pt x="61459" y="27471"/>
                      <a:pt x="56336" y="29183"/>
                      <a:pt x="49938" y="32673"/>
                    </a:cubicBezTo>
                    <a:cubicBezTo>
                      <a:pt x="49379" y="32979"/>
                      <a:pt x="48328" y="33455"/>
                      <a:pt x="47127" y="33991"/>
                    </a:cubicBezTo>
                    <a:lnTo>
                      <a:pt x="47096" y="33919"/>
                    </a:lnTo>
                    <a:lnTo>
                      <a:pt x="27133" y="42734"/>
                    </a:lnTo>
                    <a:lnTo>
                      <a:pt x="25374" y="0"/>
                    </a:lnTo>
                    <a:close/>
                  </a:path>
                </a:pathLst>
              </a:custGeom>
              <a:solidFill>
                <a:srgbClr val="E850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46"/>
              <p:cNvSpPr/>
              <p:nvPr/>
            </p:nvSpPr>
            <p:spPr>
              <a:xfrm>
                <a:off x="7132972" y="1865045"/>
                <a:ext cx="270355" cy="654407"/>
              </a:xfrm>
              <a:custGeom>
                <a:rect b="b" l="l" r="r" t="t"/>
                <a:pathLst>
                  <a:path extrusionOk="0" h="29521" w="12196">
                    <a:moveTo>
                      <a:pt x="12181" y="1"/>
                    </a:moveTo>
                    <a:cubicBezTo>
                      <a:pt x="12164" y="1"/>
                      <a:pt x="12060" y="48"/>
                      <a:pt x="11878" y="137"/>
                    </a:cubicBezTo>
                    <a:cubicBezTo>
                      <a:pt x="11594" y="281"/>
                      <a:pt x="11317" y="443"/>
                      <a:pt x="11054" y="622"/>
                    </a:cubicBezTo>
                    <a:cubicBezTo>
                      <a:pt x="10358" y="1076"/>
                      <a:pt x="9417" y="1855"/>
                      <a:pt x="8489" y="3024"/>
                    </a:cubicBezTo>
                    <a:cubicBezTo>
                      <a:pt x="7560" y="4189"/>
                      <a:pt x="6672" y="5749"/>
                      <a:pt x="5970" y="7586"/>
                    </a:cubicBezTo>
                    <a:cubicBezTo>
                      <a:pt x="5251" y="9418"/>
                      <a:pt x="4706" y="11509"/>
                      <a:pt x="4121" y="13688"/>
                    </a:cubicBezTo>
                    <a:cubicBezTo>
                      <a:pt x="2969" y="18041"/>
                      <a:pt x="1926" y="21979"/>
                      <a:pt x="1160" y="24870"/>
                    </a:cubicBezTo>
                    <a:cubicBezTo>
                      <a:pt x="799" y="26279"/>
                      <a:pt x="506" y="27432"/>
                      <a:pt x="292" y="28266"/>
                    </a:cubicBezTo>
                    <a:cubicBezTo>
                      <a:pt x="201" y="28646"/>
                      <a:pt x="126" y="28953"/>
                      <a:pt x="70" y="29192"/>
                    </a:cubicBezTo>
                    <a:cubicBezTo>
                      <a:pt x="21" y="29406"/>
                      <a:pt x="0" y="29518"/>
                      <a:pt x="9" y="29520"/>
                    </a:cubicBezTo>
                    <a:cubicBezTo>
                      <a:pt x="9" y="29520"/>
                      <a:pt x="10" y="29520"/>
                      <a:pt x="10" y="29520"/>
                    </a:cubicBezTo>
                    <a:cubicBezTo>
                      <a:pt x="19" y="29520"/>
                      <a:pt x="59" y="29412"/>
                      <a:pt x="123" y="29206"/>
                    </a:cubicBezTo>
                    <a:lnTo>
                      <a:pt x="394" y="28292"/>
                    </a:lnTo>
                    <a:lnTo>
                      <a:pt x="1343" y="24919"/>
                    </a:lnTo>
                    <a:cubicBezTo>
                      <a:pt x="2129" y="22033"/>
                      <a:pt x="3197" y="18101"/>
                      <a:pt x="4381" y="13757"/>
                    </a:cubicBezTo>
                    <a:cubicBezTo>
                      <a:pt x="4966" y="11576"/>
                      <a:pt x="5502" y="9494"/>
                      <a:pt x="6200" y="7674"/>
                    </a:cubicBezTo>
                    <a:cubicBezTo>
                      <a:pt x="6883" y="5851"/>
                      <a:pt x="7740" y="4305"/>
                      <a:pt x="8639" y="3141"/>
                    </a:cubicBezTo>
                    <a:cubicBezTo>
                      <a:pt x="9534" y="1973"/>
                      <a:pt x="10443" y="1184"/>
                      <a:pt x="11112" y="708"/>
                    </a:cubicBezTo>
                    <a:cubicBezTo>
                      <a:pt x="11783" y="228"/>
                      <a:pt x="12196" y="26"/>
                      <a:pt x="12183" y="2"/>
                    </a:cubicBezTo>
                    <a:cubicBezTo>
                      <a:pt x="12183" y="1"/>
                      <a:pt x="12182" y="1"/>
                      <a:pt x="1218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46"/>
              <p:cNvSpPr/>
              <p:nvPr/>
            </p:nvSpPr>
            <p:spPr>
              <a:xfrm>
                <a:off x="7968066" y="2461262"/>
                <a:ext cx="72909" cy="153177"/>
              </a:xfrm>
              <a:custGeom>
                <a:rect b="b" l="l" r="r" t="t"/>
                <a:pathLst>
                  <a:path extrusionOk="0" h="6910" w="3289">
                    <a:moveTo>
                      <a:pt x="71" y="0"/>
                    </a:moveTo>
                    <a:cubicBezTo>
                      <a:pt x="70" y="0"/>
                      <a:pt x="69" y="0"/>
                      <a:pt x="68" y="1"/>
                    </a:cubicBezTo>
                    <a:cubicBezTo>
                      <a:pt x="0" y="39"/>
                      <a:pt x="794" y="1546"/>
                      <a:pt x="1669" y="3451"/>
                    </a:cubicBezTo>
                    <a:cubicBezTo>
                      <a:pt x="2543" y="5338"/>
                      <a:pt x="3171" y="6910"/>
                      <a:pt x="3253" y="6910"/>
                    </a:cubicBezTo>
                    <a:cubicBezTo>
                      <a:pt x="3254" y="6910"/>
                      <a:pt x="3254" y="6909"/>
                      <a:pt x="3255" y="6909"/>
                    </a:cubicBezTo>
                    <a:cubicBezTo>
                      <a:pt x="3288" y="6896"/>
                      <a:pt x="3174" y="6483"/>
                      <a:pt x="2941" y="5833"/>
                    </a:cubicBezTo>
                    <a:cubicBezTo>
                      <a:pt x="2710" y="5183"/>
                      <a:pt x="2356" y="4296"/>
                      <a:pt x="1914" y="3339"/>
                    </a:cubicBezTo>
                    <a:cubicBezTo>
                      <a:pt x="1471" y="2381"/>
                      <a:pt x="1028" y="1536"/>
                      <a:pt x="683" y="938"/>
                    </a:cubicBezTo>
                    <a:cubicBezTo>
                      <a:pt x="347" y="352"/>
                      <a:pt x="111" y="0"/>
                      <a:pt x="71"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46"/>
              <p:cNvSpPr/>
              <p:nvPr/>
            </p:nvSpPr>
            <p:spPr>
              <a:xfrm>
                <a:off x="8199051" y="2457715"/>
                <a:ext cx="153665" cy="94810"/>
              </a:xfrm>
              <a:custGeom>
                <a:rect b="b" l="l" r="r" t="t"/>
                <a:pathLst>
                  <a:path extrusionOk="0" h="4277" w="6932">
                    <a:moveTo>
                      <a:pt x="6883" y="1"/>
                    </a:moveTo>
                    <a:cubicBezTo>
                      <a:pt x="6749" y="1"/>
                      <a:pt x="5225" y="884"/>
                      <a:pt x="3395" y="2024"/>
                    </a:cubicBezTo>
                    <a:cubicBezTo>
                      <a:pt x="1503" y="3203"/>
                      <a:pt x="1" y="4210"/>
                      <a:pt x="41" y="4273"/>
                    </a:cubicBezTo>
                    <a:cubicBezTo>
                      <a:pt x="42" y="4275"/>
                      <a:pt x="45" y="4276"/>
                      <a:pt x="49" y="4276"/>
                    </a:cubicBezTo>
                    <a:cubicBezTo>
                      <a:pt x="183" y="4276"/>
                      <a:pt x="1708" y="3392"/>
                      <a:pt x="3537" y="2253"/>
                    </a:cubicBezTo>
                    <a:cubicBezTo>
                      <a:pt x="5429" y="1074"/>
                      <a:pt x="6931" y="67"/>
                      <a:pt x="6891" y="4"/>
                    </a:cubicBezTo>
                    <a:cubicBezTo>
                      <a:pt x="6890" y="2"/>
                      <a:pt x="6887" y="1"/>
                      <a:pt x="6883" y="1"/>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46"/>
              <p:cNvSpPr/>
              <p:nvPr/>
            </p:nvSpPr>
            <p:spPr>
              <a:xfrm>
                <a:off x="8208539" y="2223028"/>
                <a:ext cx="9687" cy="122010"/>
              </a:xfrm>
              <a:custGeom>
                <a:rect b="b" l="l" r="r" t="t"/>
                <a:pathLst>
                  <a:path extrusionOk="0" h="5504" w="437">
                    <a:moveTo>
                      <a:pt x="76" y="0"/>
                    </a:moveTo>
                    <a:cubicBezTo>
                      <a:pt x="76" y="0"/>
                      <a:pt x="76" y="0"/>
                      <a:pt x="76" y="0"/>
                    </a:cubicBezTo>
                    <a:cubicBezTo>
                      <a:pt x="1" y="4"/>
                      <a:pt x="6" y="1239"/>
                      <a:pt x="86" y="2759"/>
                    </a:cubicBezTo>
                    <a:cubicBezTo>
                      <a:pt x="164" y="4275"/>
                      <a:pt x="289" y="5503"/>
                      <a:pt x="363" y="5503"/>
                    </a:cubicBezTo>
                    <a:cubicBezTo>
                      <a:pt x="363" y="5503"/>
                      <a:pt x="364" y="5503"/>
                      <a:pt x="364" y="5503"/>
                    </a:cubicBezTo>
                    <a:cubicBezTo>
                      <a:pt x="437" y="5499"/>
                      <a:pt x="433" y="4265"/>
                      <a:pt x="353" y="2745"/>
                    </a:cubicBezTo>
                    <a:cubicBezTo>
                      <a:pt x="274" y="1227"/>
                      <a:pt x="151" y="0"/>
                      <a:pt x="76"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46"/>
              <p:cNvSpPr/>
              <p:nvPr/>
            </p:nvSpPr>
            <p:spPr>
              <a:xfrm>
                <a:off x="8417667" y="2255703"/>
                <a:ext cx="110882" cy="67611"/>
              </a:xfrm>
              <a:custGeom>
                <a:rect b="b" l="l" r="r" t="t"/>
                <a:pathLst>
                  <a:path extrusionOk="0" h="3050" w="5002">
                    <a:moveTo>
                      <a:pt x="52" y="1"/>
                    </a:moveTo>
                    <a:cubicBezTo>
                      <a:pt x="46" y="1"/>
                      <a:pt x="42" y="2"/>
                      <a:pt x="40" y="5"/>
                    </a:cubicBezTo>
                    <a:cubicBezTo>
                      <a:pt x="0" y="69"/>
                      <a:pt x="1071" y="801"/>
                      <a:pt x="2431" y="1640"/>
                    </a:cubicBezTo>
                    <a:cubicBezTo>
                      <a:pt x="3725" y="2440"/>
                      <a:pt x="4816" y="3050"/>
                      <a:pt x="4950" y="3050"/>
                    </a:cubicBezTo>
                    <a:cubicBezTo>
                      <a:pt x="4957" y="3050"/>
                      <a:pt x="4961" y="3048"/>
                      <a:pt x="4963" y="3045"/>
                    </a:cubicBezTo>
                    <a:cubicBezTo>
                      <a:pt x="5001" y="2982"/>
                      <a:pt x="3931" y="2252"/>
                      <a:pt x="2572" y="1412"/>
                    </a:cubicBezTo>
                    <a:cubicBezTo>
                      <a:pt x="1274" y="611"/>
                      <a:pt x="184" y="1"/>
                      <a:pt x="52" y="1"/>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46"/>
              <p:cNvSpPr/>
              <p:nvPr/>
            </p:nvSpPr>
            <p:spPr>
              <a:xfrm>
                <a:off x="8050595" y="2784309"/>
                <a:ext cx="70315" cy="155926"/>
              </a:xfrm>
              <a:custGeom>
                <a:rect b="b" l="l" r="r" t="t"/>
                <a:pathLst>
                  <a:path extrusionOk="0" h="7034" w="3172">
                    <a:moveTo>
                      <a:pt x="3101" y="0"/>
                    </a:moveTo>
                    <a:cubicBezTo>
                      <a:pt x="3021" y="0"/>
                      <a:pt x="2292" y="1541"/>
                      <a:pt x="1462" y="3464"/>
                    </a:cubicBezTo>
                    <a:cubicBezTo>
                      <a:pt x="624" y="5405"/>
                      <a:pt x="0" y="7003"/>
                      <a:pt x="68" y="7033"/>
                    </a:cubicBezTo>
                    <a:cubicBezTo>
                      <a:pt x="69" y="7033"/>
                      <a:pt x="70" y="7033"/>
                      <a:pt x="70" y="7033"/>
                    </a:cubicBezTo>
                    <a:cubicBezTo>
                      <a:pt x="150" y="7033"/>
                      <a:pt x="879" y="5493"/>
                      <a:pt x="1709" y="3570"/>
                    </a:cubicBezTo>
                    <a:cubicBezTo>
                      <a:pt x="2546" y="1629"/>
                      <a:pt x="3171" y="30"/>
                      <a:pt x="3103" y="1"/>
                    </a:cubicBezTo>
                    <a:cubicBezTo>
                      <a:pt x="3103" y="1"/>
                      <a:pt x="3102" y="0"/>
                      <a:pt x="3101"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46"/>
              <p:cNvSpPr/>
              <p:nvPr/>
            </p:nvSpPr>
            <p:spPr>
              <a:xfrm>
                <a:off x="7861551" y="2979361"/>
                <a:ext cx="53512" cy="101172"/>
              </a:xfrm>
              <a:custGeom>
                <a:rect b="b" l="l" r="r" t="t"/>
                <a:pathLst>
                  <a:path extrusionOk="0" h="4564" w="2414">
                    <a:moveTo>
                      <a:pt x="70" y="0"/>
                    </a:moveTo>
                    <a:cubicBezTo>
                      <a:pt x="68" y="0"/>
                      <a:pt x="67" y="0"/>
                      <a:pt x="66" y="1"/>
                    </a:cubicBezTo>
                    <a:cubicBezTo>
                      <a:pt x="0" y="34"/>
                      <a:pt x="457" y="1083"/>
                      <a:pt x="1087" y="2342"/>
                    </a:cubicBezTo>
                    <a:cubicBezTo>
                      <a:pt x="1707" y="3581"/>
                      <a:pt x="2262" y="4563"/>
                      <a:pt x="2344" y="4563"/>
                    </a:cubicBezTo>
                    <a:cubicBezTo>
                      <a:pt x="2345" y="4563"/>
                      <a:pt x="2346" y="4563"/>
                      <a:pt x="2347" y="4563"/>
                    </a:cubicBezTo>
                    <a:cubicBezTo>
                      <a:pt x="2413" y="4529"/>
                      <a:pt x="1956" y="3482"/>
                      <a:pt x="1328" y="2222"/>
                    </a:cubicBezTo>
                    <a:cubicBezTo>
                      <a:pt x="708" y="982"/>
                      <a:pt x="151" y="0"/>
                      <a:pt x="70"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46"/>
              <p:cNvSpPr/>
              <p:nvPr/>
            </p:nvSpPr>
            <p:spPr>
              <a:xfrm>
                <a:off x="7909920" y="3268957"/>
                <a:ext cx="119971" cy="18599"/>
              </a:xfrm>
              <a:custGeom>
                <a:rect b="b" l="l" r="r" t="t"/>
                <a:pathLst>
                  <a:path extrusionOk="0" h="839" w="5412">
                    <a:moveTo>
                      <a:pt x="5339" y="1"/>
                    </a:moveTo>
                    <a:cubicBezTo>
                      <a:pt x="5094" y="1"/>
                      <a:pt x="4013" y="241"/>
                      <a:pt x="2700" y="425"/>
                    </a:cubicBezTo>
                    <a:cubicBezTo>
                      <a:pt x="1217" y="636"/>
                      <a:pt x="2" y="694"/>
                      <a:pt x="2" y="772"/>
                    </a:cubicBezTo>
                    <a:cubicBezTo>
                      <a:pt x="1" y="806"/>
                      <a:pt x="288" y="838"/>
                      <a:pt x="754" y="838"/>
                    </a:cubicBezTo>
                    <a:cubicBezTo>
                      <a:pt x="1254" y="838"/>
                      <a:pt x="1960" y="801"/>
                      <a:pt x="2738" y="691"/>
                    </a:cubicBezTo>
                    <a:cubicBezTo>
                      <a:pt x="4242" y="481"/>
                      <a:pt x="5411" y="80"/>
                      <a:pt x="5391" y="13"/>
                    </a:cubicBezTo>
                    <a:cubicBezTo>
                      <a:pt x="5388" y="5"/>
                      <a:pt x="5370" y="1"/>
                      <a:pt x="5339" y="1"/>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46"/>
              <p:cNvSpPr/>
              <p:nvPr/>
            </p:nvSpPr>
            <p:spPr>
              <a:xfrm>
                <a:off x="8176573" y="2954045"/>
                <a:ext cx="49079" cy="108798"/>
              </a:xfrm>
              <a:custGeom>
                <a:rect b="b" l="l" r="r" t="t"/>
                <a:pathLst>
                  <a:path extrusionOk="0" h="4908" w="2214">
                    <a:moveTo>
                      <a:pt x="2142" y="0"/>
                    </a:moveTo>
                    <a:cubicBezTo>
                      <a:pt x="2062" y="0"/>
                      <a:pt x="1549" y="1065"/>
                      <a:pt x="983" y="2402"/>
                    </a:cubicBezTo>
                    <a:cubicBezTo>
                      <a:pt x="409" y="3756"/>
                      <a:pt x="0" y="4878"/>
                      <a:pt x="68" y="4907"/>
                    </a:cubicBezTo>
                    <a:cubicBezTo>
                      <a:pt x="69" y="4908"/>
                      <a:pt x="70" y="4908"/>
                      <a:pt x="71" y="4908"/>
                    </a:cubicBezTo>
                    <a:cubicBezTo>
                      <a:pt x="150" y="4908"/>
                      <a:pt x="665" y="3844"/>
                      <a:pt x="1230" y="2506"/>
                    </a:cubicBezTo>
                    <a:cubicBezTo>
                      <a:pt x="1803" y="1152"/>
                      <a:pt x="2213" y="31"/>
                      <a:pt x="2145" y="1"/>
                    </a:cubicBezTo>
                    <a:cubicBezTo>
                      <a:pt x="2144" y="1"/>
                      <a:pt x="2143" y="0"/>
                      <a:pt x="2142"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46"/>
              <p:cNvSpPr/>
              <p:nvPr/>
            </p:nvSpPr>
            <p:spPr>
              <a:xfrm>
                <a:off x="7731605" y="3402095"/>
                <a:ext cx="86387" cy="96983"/>
              </a:xfrm>
              <a:custGeom>
                <a:rect b="b" l="l" r="r" t="t"/>
                <a:pathLst>
                  <a:path extrusionOk="0" h="4375" w="3897">
                    <a:moveTo>
                      <a:pt x="60" y="0"/>
                    </a:moveTo>
                    <a:cubicBezTo>
                      <a:pt x="57" y="0"/>
                      <a:pt x="55" y="1"/>
                      <a:pt x="53" y="3"/>
                    </a:cubicBezTo>
                    <a:cubicBezTo>
                      <a:pt x="1" y="62"/>
                      <a:pt x="931" y="962"/>
                      <a:pt x="1970" y="2167"/>
                    </a:cubicBezTo>
                    <a:cubicBezTo>
                      <a:pt x="2993" y="3344"/>
                      <a:pt x="3742" y="4374"/>
                      <a:pt x="3832" y="4374"/>
                    </a:cubicBezTo>
                    <a:cubicBezTo>
                      <a:pt x="3834" y="4374"/>
                      <a:pt x="3836" y="4374"/>
                      <a:pt x="3837" y="4373"/>
                    </a:cubicBezTo>
                    <a:cubicBezTo>
                      <a:pt x="3896" y="4337"/>
                      <a:pt x="3229" y="3208"/>
                      <a:pt x="2173" y="1991"/>
                    </a:cubicBezTo>
                    <a:cubicBezTo>
                      <a:pt x="1152" y="809"/>
                      <a:pt x="161" y="0"/>
                      <a:pt x="60"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46"/>
              <p:cNvSpPr/>
              <p:nvPr/>
            </p:nvSpPr>
            <p:spPr>
              <a:xfrm>
                <a:off x="7684721" y="3029947"/>
                <a:ext cx="67855" cy="112057"/>
              </a:xfrm>
              <a:custGeom>
                <a:rect b="b" l="l" r="r" t="t"/>
                <a:pathLst>
                  <a:path extrusionOk="0" h="5055" w="3061">
                    <a:moveTo>
                      <a:pt x="2993" y="1"/>
                    </a:moveTo>
                    <a:cubicBezTo>
                      <a:pt x="2909" y="1"/>
                      <a:pt x="2212" y="1088"/>
                      <a:pt x="1415" y="2459"/>
                    </a:cubicBezTo>
                    <a:cubicBezTo>
                      <a:pt x="605" y="3855"/>
                      <a:pt x="0" y="5016"/>
                      <a:pt x="65" y="5053"/>
                    </a:cubicBezTo>
                    <a:cubicBezTo>
                      <a:pt x="66" y="5054"/>
                      <a:pt x="67" y="5054"/>
                      <a:pt x="68" y="5054"/>
                    </a:cubicBezTo>
                    <a:cubicBezTo>
                      <a:pt x="152" y="5054"/>
                      <a:pt x="851" y="3967"/>
                      <a:pt x="1646" y="2594"/>
                    </a:cubicBezTo>
                    <a:cubicBezTo>
                      <a:pt x="2457" y="1200"/>
                      <a:pt x="3061" y="39"/>
                      <a:pt x="2997" y="2"/>
                    </a:cubicBezTo>
                    <a:cubicBezTo>
                      <a:pt x="2996" y="1"/>
                      <a:pt x="2994" y="1"/>
                      <a:pt x="2993" y="1"/>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46"/>
              <p:cNvSpPr/>
              <p:nvPr/>
            </p:nvSpPr>
            <p:spPr>
              <a:xfrm>
                <a:off x="7670977" y="2835494"/>
                <a:ext cx="127219" cy="33140"/>
              </a:xfrm>
              <a:custGeom>
                <a:rect b="b" l="l" r="r" t="t"/>
                <a:pathLst>
                  <a:path extrusionOk="0" h="1495" w="5739">
                    <a:moveTo>
                      <a:pt x="69" y="0"/>
                    </a:moveTo>
                    <a:cubicBezTo>
                      <a:pt x="39" y="0"/>
                      <a:pt x="22" y="4"/>
                      <a:pt x="20" y="12"/>
                    </a:cubicBezTo>
                    <a:cubicBezTo>
                      <a:pt x="0" y="84"/>
                      <a:pt x="1262" y="471"/>
                      <a:pt x="2836" y="877"/>
                    </a:cubicBezTo>
                    <a:cubicBezTo>
                      <a:pt x="4239" y="1240"/>
                      <a:pt x="5418" y="1495"/>
                      <a:pt x="5671" y="1495"/>
                    </a:cubicBezTo>
                    <a:cubicBezTo>
                      <a:pt x="5701" y="1495"/>
                      <a:pt x="5719" y="1491"/>
                      <a:pt x="5721" y="1483"/>
                    </a:cubicBezTo>
                    <a:cubicBezTo>
                      <a:pt x="5739" y="1411"/>
                      <a:pt x="4478" y="1024"/>
                      <a:pt x="2903" y="618"/>
                    </a:cubicBezTo>
                    <a:cubicBezTo>
                      <a:pt x="1499" y="255"/>
                      <a:pt x="321" y="0"/>
                      <a:pt x="69"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46"/>
              <p:cNvSpPr/>
              <p:nvPr/>
            </p:nvSpPr>
            <p:spPr>
              <a:xfrm>
                <a:off x="7793696" y="2536897"/>
                <a:ext cx="68387" cy="94766"/>
              </a:xfrm>
              <a:custGeom>
                <a:rect b="b" l="l" r="r" t="t"/>
                <a:pathLst>
                  <a:path extrusionOk="0" h="4275" w="3085">
                    <a:moveTo>
                      <a:pt x="67" y="1"/>
                    </a:moveTo>
                    <a:cubicBezTo>
                      <a:pt x="65" y="1"/>
                      <a:pt x="64" y="1"/>
                      <a:pt x="62" y="2"/>
                    </a:cubicBezTo>
                    <a:cubicBezTo>
                      <a:pt x="1" y="39"/>
                      <a:pt x="549" y="1073"/>
                      <a:pt x="1369" y="2259"/>
                    </a:cubicBezTo>
                    <a:cubicBezTo>
                      <a:pt x="2169" y="3414"/>
                      <a:pt x="2930" y="4274"/>
                      <a:pt x="3020" y="4274"/>
                    </a:cubicBezTo>
                    <a:cubicBezTo>
                      <a:pt x="3022" y="4274"/>
                      <a:pt x="3024" y="4274"/>
                      <a:pt x="3025" y="4273"/>
                    </a:cubicBezTo>
                    <a:cubicBezTo>
                      <a:pt x="3085" y="4225"/>
                      <a:pt x="2407" y="3280"/>
                      <a:pt x="1590" y="2104"/>
                    </a:cubicBezTo>
                    <a:cubicBezTo>
                      <a:pt x="789" y="953"/>
                      <a:pt x="153" y="1"/>
                      <a:pt x="67" y="1"/>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46"/>
              <p:cNvSpPr/>
              <p:nvPr/>
            </p:nvSpPr>
            <p:spPr>
              <a:xfrm>
                <a:off x="7605538" y="2520627"/>
                <a:ext cx="85212" cy="72377"/>
              </a:xfrm>
              <a:custGeom>
                <a:rect b="b" l="l" r="r" t="t"/>
                <a:pathLst>
                  <a:path extrusionOk="0" h="3265" w="3844">
                    <a:moveTo>
                      <a:pt x="3786" y="1"/>
                    </a:moveTo>
                    <a:cubicBezTo>
                      <a:pt x="3680" y="1"/>
                      <a:pt x="2829" y="666"/>
                      <a:pt x="1835" y="1532"/>
                    </a:cubicBezTo>
                    <a:cubicBezTo>
                      <a:pt x="800" y="2431"/>
                      <a:pt x="1" y="3205"/>
                      <a:pt x="48" y="3261"/>
                    </a:cubicBezTo>
                    <a:cubicBezTo>
                      <a:pt x="50" y="3264"/>
                      <a:pt x="54" y="3265"/>
                      <a:pt x="58" y="3265"/>
                    </a:cubicBezTo>
                    <a:cubicBezTo>
                      <a:pt x="166" y="3265"/>
                      <a:pt x="1016" y="2599"/>
                      <a:pt x="2010" y="1735"/>
                    </a:cubicBezTo>
                    <a:cubicBezTo>
                      <a:pt x="3045" y="835"/>
                      <a:pt x="3844" y="61"/>
                      <a:pt x="3795" y="4"/>
                    </a:cubicBezTo>
                    <a:cubicBezTo>
                      <a:pt x="3793" y="2"/>
                      <a:pt x="3790" y="1"/>
                      <a:pt x="3786" y="1"/>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46"/>
              <p:cNvSpPr/>
              <p:nvPr/>
            </p:nvSpPr>
            <p:spPr>
              <a:xfrm>
                <a:off x="7676807" y="2235818"/>
                <a:ext cx="97293" cy="111414"/>
              </a:xfrm>
              <a:custGeom>
                <a:rect b="b" l="l" r="r" t="t"/>
                <a:pathLst>
                  <a:path extrusionOk="0" h="5026" w="4389">
                    <a:moveTo>
                      <a:pt x="64" y="1"/>
                    </a:moveTo>
                    <a:cubicBezTo>
                      <a:pt x="63" y="1"/>
                      <a:pt x="61" y="1"/>
                      <a:pt x="60" y="2"/>
                    </a:cubicBezTo>
                    <a:cubicBezTo>
                      <a:pt x="1" y="39"/>
                      <a:pt x="757" y="1327"/>
                      <a:pt x="1951" y="2723"/>
                    </a:cubicBezTo>
                    <a:cubicBezTo>
                      <a:pt x="3108" y="4087"/>
                      <a:pt x="4229" y="5026"/>
                      <a:pt x="4329" y="5026"/>
                    </a:cubicBezTo>
                    <a:cubicBezTo>
                      <a:pt x="4332" y="5026"/>
                      <a:pt x="4334" y="5025"/>
                      <a:pt x="4335" y="5024"/>
                    </a:cubicBezTo>
                    <a:cubicBezTo>
                      <a:pt x="4389" y="4966"/>
                      <a:pt x="3331" y="3935"/>
                      <a:pt x="2155" y="2550"/>
                    </a:cubicBezTo>
                    <a:cubicBezTo>
                      <a:pt x="995" y="1192"/>
                      <a:pt x="155" y="1"/>
                      <a:pt x="64" y="1"/>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46"/>
              <p:cNvSpPr/>
              <p:nvPr/>
            </p:nvSpPr>
            <p:spPr>
              <a:xfrm>
                <a:off x="7934903" y="2293520"/>
                <a:ext cx="131010" cy="40145"/>
              </a:xfrm>
              <a:custGeom>
                <a:rect b="b" l="l" r="r" t="t"/>
                <a:pathLst>
                  <a:path extrusionOk="0" h="1811" w="5910">
                    <a:moveTo>
                      <a:pt x="5852" y="0"/>
                    </a:moveTo>
                    <a:cubicBezTo>
                      <a:pt x="5630" y="0"/>
                      <a:pt x="4394" y="326"/>
                      <a:pt x="2916" y="777"/>
                    </a:cubicBezTo>
                    <a:cubicBezTo>
                      <a:pt x="1297" y="1271"/>
                      <a:pt x="0" y="1730"/>
                      <a:pt x="22" y="1801"/>
                    </a:cubicBezTo>
                    <a:cubicBezTo>
                      <a:pt x="24" y="1807"/>
                      <a:pt x="36" y="1810"/>
                      <a:pt x="58" y="1810"/>
                    </a:cubicBezTo>
                    <a:cubicBezTo>
                      <a:pt x="280" y="1810"/>
                      <a:pt x="1517" y="1485"/>
                      <a:pt x="2994" y="1033"/>
                    </a:cubicBezTo>
                    <a:cubicBezTo>
                      <a:pt x="4615" y="539"/>
                      <a:pt x="5910" y="80"/>
                      <a:pt x="5888" y="10"/>
                    </a:cubicBezTo>
                    <a:cubicBezTo>
                      <a:pt x="5886" y="3"/>
                      <a:pt x="5874" y="0"/>
                      <a:pt x="5852"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46"/>
              <p:cNvSpPr/>
              <p:nvPr/>
            </p:nvSpPr>
            <p:spPr>
              <a:xfrm>
                <a:off x="7637393" y="1899538"/>
                <a:ext cx="21148" cy="115559"/>
              </a:xfrm>
              <a:custGeom>
                <a:rect b="b" l="l" r="r" t="t"/>
                <a:pathLst>
                  <a:path extrusionOk="0" h="5213" w="954">
                    <a:moveTo>
                      <a:pt x="80" y="0"/>
                    </a:moveTo>
                    <a:cubicBezTo>
                      <a:pt x="79" y="0"/>
                      <a:pt x="78" y="0"/>
                      <a:pt x="78" y="1"/>
                    </a:cubicBezTo>
                    <a:cubicBezTo>
                      <a:pt x="0" y="24"/>
                      <a:pt x="326" y="1158"/>
                      <a:pt x="502" y="2595"/>
                    </a:cubicBezTo>
                    <a:cubicBezTo>
                      <a:pt x="685" y="4028"/>
                      <a:pt x="649" y="5209"/>
                      <a:pt x="730" y="5213"/>
                    </a:cubicBezTo>
                    <a:cubicBezTo>
                      <a:pt x="730" y="5213"/>
                      <a:pt x="730" y="5213"/>
                      <a:pt x="730" y="5213"/>
                    </a:cubicBezTo>
                    <a:cubicBezTo>
                      <a:pt x="798" y="5213"/>
                      <a:pt x="954" y="4020"/>
                      <a:pt x="768" y="2561"/>
                    </a:cubicBezTo>
                    <a:cubicBezTo>
                      <a:pt x="590" y="1112"/>
                      <a:pt x="152" y="0"/>
                      <a:pt x="80"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46"/>
              <p:cNvSpPr/>
              <p:nvPr/>
            </p:nvSpPr>
            <p:spPr>
              <a:xfrm>
                <a:off x="7213285" y="2844472"/>
                <a:ext cx="180421" cy="140741"/>
              </a:xfrm>
              <a:custGeom>
                <a:rect b="b" l="l" r="r" t="t"/>
                <a:pathLst>
                  <a:path extrusionOk="0" h="6349" w="8139">
                    <a:moveTo>
                      <a:pt x="8111" y="1"/>
                    </a:moveTo>
                    <a:cubicBezTo>
                      <a:pt x="8048" y="1"/>
                      <a:pt x="7549" y="269"/>
                      <a:pt x="6797" y="741"/>
                    </a:cubicBezTo>
                    <a:cubicBezTo>
                      <a:pt x="6005" y="1238"/>
                      <a:pt x="4938" y="1967"/>
                      <a:pt x="3816" y="2849"/>
                    </a:cubicBezTo>
                    <a:cubicBezTo>
                      <a:pt x="2692" y="3730"/>
                      <a:pt x="1729" y="4590"/>
                      <a:pt x="1056" y="5241"/>
                    </a:cubicBezTo>
                    <a:cubicBezTo>
                      <a:pt x="385" y="5890"/>
                      <a:pt x="0" y="6323"/>
                      <a:pt x="25" y="6347"/>
                    </a:cubicBezTo>
                    <a:cubicBezTo>
                      <a:pt x="26" y="6348"/>
                      <a:pt x="27" y="6348"/>
                      <a:pt x="29" y="6348"/>
                    </a:cubicBezTo>
                    <a:cubicBezTo>
                      <a:pt x="82" y="6348"/>
                      <a:pt x="508" y="5971"/>
                      <a:pt x="1185" y="5381"/>
                    </a:cubicBezTo>
                    <a:cubicBezTo>
                      <a:pt x="1887" y="4769"/>
                      <a:pt x="2864" y="3934"/>
                      <a:pt x="3980" y="3060"/>
                    </a:cubicBezTo>
                    <a:cubicBezTo>
                      <a:pt x="5098" y="2185"/>
                      <a:pt x="6141" y="1434"/>
                      <a:pt x="6902" y="899"/>
                    </a:cubicBezTo>
                    <a:cubicBezTo>
                      <a:pt x="7664" y="364"/>
                      <a:pt x="8138" y="38"/>
                      <a:pt x="8118" y="3"/>
                    </a:cubicBezTo>
                    <a:cubicBezTo>
                      <a:pt x="8117" y="2"/>
                      <a:pt x="8115" y="1"/>
                      <a:pt x="8111" y="1"/>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46"/>
              <p:cNvSpPr/>
              <p:nvPr/>
            </p:nvSpPr>
            <p:spPr>
              <a:xfrm>
                <a:off x="7280652" y="2626100"/>
                <a:ext cx="98246" cy="126643"/>
              </a:xfrm>
              <a:custGeom>
                <a:rect b="b" l="l" r="r" t="t"/>
                <a:pathLst>
                  <a:path extrusionOk="0" h="5713" w="4432">
                    <a:moveTo>
                      <a:pt x="63" y="0"/>
                    </a:moveTo>
                    <a:cubicBezTo>
                      <a:pt x="61" y="0"/>
                      <a:pt x="59" y="1"/>
                      <a:pt x="58" y="2"/>
                    </a:cubicBezTo>
                    <a:cubicBezTo>
                      <a:pt x="0" y="56"/>
                      <a:pt x="1070" y="1254"/>
                      <a:pt x="2265" y="2830"/>
                    </a:cubicBezTo>
                    <a:cubicBezTo>
                      <a:pt x="3447" y="4378"/>
                      <a:pt x="4307" y="5713"/>
                      <a:pt x="4397" y="5713"/>
                    </a:cubicBezTo>
                    <a:cubicBezTo>
                      <a:pt x="4399" y="5713"/>
                      <a:pt x="4400" y="5712"/>
                      <a:pt x="4401" y="5712"/>
                    </a:cubicBezTo>
                    <a:cubicBezTo>
                      <a:pt x="4432" y="5694"/>
                      <a:pt x="4252" y="5330"/>
                      <a:pt x="3916" y="4772"/>
                    </a:cubicBezTo>
                    <a:cubicBezTo>
                      <a:pt x="3580" y="4212"/>
                      <a:pt x="3083" y="3460"/>
                      <a:pt x="2479" y="2666"/>
                    </a:cubicBezTo>
                    <a:cubicBezTo>
                      <a:pt x="1876" y="1874"/>
                      <a:pt x="1283" y="1193"/>
                      <a:pt x="835" y="719"/>
                    </a:cubicBezTo>
                    <a:cubicBezTo>
                      <a:pt x="403" y="266"/>
                      <a:pt x="109" y="0"/>
                      <a:pt x="63"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46"/>
              <p:cNvSpPr/>
              <p:nvPr/>
            </p:nvSpPr>
            <p:spPr>
              <a:xfrm>
                <a:off x="7334984" y="2391057"/>
                <a:ext cx="113741" cy="62158"/>
              </a:xfrm>
              <a:custGeom>
                <a:rect b="b" l="l" r="r" t="t"/>
                <a:pathLst>
                  <a:path extrusionOk="0" h="2804" w="5131">
                    <a:moveTo>
                      <a:pt x="5080" y="0"/>
                    </a:moveTo>
                    <a:cubicBezTo>
                      <a:pt x="4939" y="0"/>
                      <a:pt x="3826" y="553"/>
                      <a:pt x="2500" y="1285"/>
                    </a:cubicBezTo>
                    <a:cubicBezTo>
                      <a:pt x="1104" y="2056"/>
                      <a:pt x="0" y="2734"/>
                      <a:pt x="36" y="2798"/>
                    </a:cubicBezTo>
                    <a:cubicBezTo>
                      <a:pt x="38" y="2802"/>
                      <a:pt x="43" y="2804"/>
                      <a:pt x="51" y="2804"/>
                    </a:cubicBezTo>
                    <a:cubicBezTo>
                      <a:pt x="194" y="2804"/>
                      <a:pt x="1306" y="2250"/>
                      <a:pt x="2630" y="1520"/>
                    </a:cubicBezTo>
                    <a:cubicBezTo>
                      <a:pt x="4027" y="749"/>
                      <a:pt x="5130" y="70"/>
                      <a:pt x="5094" y="5"/>
                    </a:cubicBezTo>
                    <a:cubicBezTo>
                      <a:pt x="5092" y="2"/>
                      <a:pt x="5088" y="0"/>
                      <a:pt x="5080"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46"/>
              <p:cNvSpPr/>
              <p:nvPr/>
            </p:nvSpPr>
            <p:spPr>
              <a:xfrm>
                <a:off x="7271142" y="2102725"/>
                <a:ext cx="109020" cy="130655"/>
              </a:xfrm>
              <a:custGeom>
                <a:rect b="b" l="l" r="r" t="t"/>
                <a:pathLst>
                  <a:path extrusionOk="0" h="5894" w="4918">
                    <a:moveTo>
                      <a:pt x="35" y="1"/>
                    </a:moveTo>
                    <a:cubicBezTo>
                      <a:pt x="34" y="1"/>
                      <a:pt x="33" y="1"/>
                      <a:pt x="32" y="1"/>
                    </a:cubicBezTo>
                    <a:cubicBezTo>
                      <a:pt x="1" y="19"/>
                      <a:pt x="185" y="409"/>
                      <a:pt x="541" y="1006"/>
                    </a:cubicBezTo>
                    <a:cubicBezTo>
                      <a:pt x="898" y="1601"/>
                      <a:pt x="1437" y="2400"/>
                      <a:pt x="2112" y="3220"/>
                    </a:cubicBezTo>
                    <a:cubicBezTo>
                      <a:pt x="2788" y="4041"/>
                      <a:pt x="3463" y="4728"/>
                      <a:pt x="3977" y="5194"/>
                    </a:cubicBezTo>
                    <a:cubicBezTo>
                      <a:pt x="4468" y="5641"/>
                      <a:pt x="4806" y="5893"/>
                      <a:pt x="4857" y="5893"/>
                    </a:cubicBezTo>
                    <a:cubicBezTo>
                      <a:pt x="4859" y="5893"/>
                      <a:pt x="4861" y="5893"/>
                      <a:pt x="4862" y="5891"/>
                    </a:cubicBezTo>
                    <a:cubicBezTo>
                      <a:pt x="4917" y="5831"/>
                      <a:pt x="3649" y="4679"/>
                      <a:pt x="2321" y="3051"/>
                    </a:cubicBezTo>
                    <a:cubicBezTo>
                      <a:pt x="1002" y="1450"/>
                      <a:pt x="125" y="1"/>
                      <a:pt x="35" y="1"/>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46"/>
              <p:cNvSpPr/>
              <p:nvPr/>
            </p:nvSpPr>
            <p:spPr>
              <a:xfrm>
                <a:off x="7496186" y="2132496"/>
                <a:ext cx="50431" cy="97515"/>
              </a:xfrm>
              <a:custGeom>
                <a:rect b="b" l="l" r="r" t="t"/>
                <a:pathLst>
                  <a:path extrusionOk="0" h="4399" w="2275">
                    <a:moveTo>
                      <a:pt x="2204" y="0"/>
                    </a:moveTo>
                    <a:cubicBezTo>
                      <a:pt x="2124" y="0"/>
                      <a:pt x="1599" y="947"/>
                      <a:pt x="1017" y="2141"/>
                    </a:cubicBezTo>
                    <a:cubicBezTo>
                      <a:pt x="425" y="3355"/>
                      <a:pt x="1" y="4366"/>
                      <a:pt x="68" y="4398"/>
                    </a:cubicBezTo>
                    <a:cubicBezTo>
                      <a:pt x="69" y="4399"/>
                      <a:pt x="70" y="4399"/>
                      <a:pt x="71" y="4399"/>
                    </a:cubicBezTo>
                    <a:cubicBezTo>
                      <a:pt x="153" y="4399"/>
                      <a:pt x="677" y="3453"/>
                      <a:pt x="1258" y="2258"/>
                    </a:cubicBezTo>
                    <a:cubicBezTo>
                      <a:pt x="1850" y="1044"/>
                      <a:pt x="2274" y="33"/>
                      <a:pt x="2208" y="1"/>
                    </a:cubicBezTo>
                    <a:cubicBezTo>
                      <a:pt x="2206" y="1"/>
                      <a:pt x="2205" y="0"/>
                      <a:pt x="2204"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46"/>
              <p:cNvSpPr/>
              <p:nvPr/>
            </p:nvSpPr>
            <p:spPr>
              <a:xfrm>
                <a:off x="7439969" y="1894151"/>
                <a:ext cx="29328" cy="155195"/>
              </a:xfrm>
              <a:custGeom>
                <a:rect b="b" l="l" r="r" t="t"/>
                <a:pathLst>
                  <a:path extrusionOk="0" h="7001" w="1323">
                    <a:moveTo>
                      <a:pt x="81" y="0"/>
                    </a:moveTo>
                    <a:cubicBezTo>
                      <a:pt x="80" y="0"/>
                      <a:pt x="80" y="0"/>
                      <a:pt x="79" y="1"/>
                    </a:cubicBezTo>
                    <a:cubicBezTo>
                      <a:pt x="1" y="29"/>
                      <a:pt x="578" y="1524"/>
                      <a:pt x="874" y="3461"/>
                    </a:cubicBezTo>
                    <a:cubicBezTo>
                      <a:pt x="1183" y="5395"/>
                      <a:pt x="1090" y="6997"/>
                      <a:pt x="1174" y="7000"/>
                    </a:cubicBezTo>
                    <a:cubicBezTo>
                      <a:pt x="1174" y="7000"/>
                      <a:pt x="1174" y="7000"/>
                      <a:pt x="1174" y="7000"/>
                    </a:cubicBezTo>
                    <a:cubicBezTo>
                      <a:pt x="1207" y="7000"/>
                      <a:pt x="1273" y="6603"/>
                      <a:pt x="1298" y="5955"/>
                    </a:cubicBezTo>
                    <a:cubicBezTo>
                      <a:pt x="1323" y="5305"/>
                      <a:pt x="1293" y="4403"/>
                      <a:pt x="1139" y="3420"/>
                    </a:cubicBezTo>
                    <a:cubicBezTo>
                      <a:pt x="984" y="2438"/>
                      <a:pt x="739" y="1570"/>
                      <a:pt x="518" y="957"/>
                    </a:cubicBezTo>
                    <a:cubicBezTo>
                      <a:pt x="299" y="356"/>
                      <a:pt x="118" y="0"/>
                      <a:pt x="81"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46"/>
              <p:cNvSpPr/>
              <p:nvPr/>
            </p:nvSpPr>
            <p:spPr>
              <a:xfrm>
                <a:off x="7488716" y="2733080"/>
                <a:ext cx="14320" cy="227860"/>
              </a:xfrm>
              <a:custGeom>
                <a:rect b="b" l="l" r="r" t="t"/>
                <a:pathLst>
                  <a:path extrusionOk="0" h="10279" w="646">
                    <a:moveTo>
                      <a:pt x="40" y="1"/>
                    </a:moveTo>
                    <a:cubicBezTo>
                      <a:pt x="40" y="1"/>
                      <a:pt x="39" y="1"/>
                      <a:pt x="39" y="1"/>
                    </a:cubicBezTo>
                    <a:cubicBezTo>
                      <a:pt x="1" y="6"/>
                      <a:pt x="56" y="581"/>
                      <a:pt x="134" y="1508"/>
                    </a:cubicBezTo>
                    <a:cubicBezTo>
                      <a:pt x="213" y="2434"/>
                      <a:pt x="306" y="3718"/>
                      <a:pt x="340" y="5135"/>
                    </a:cubicBezTo>
                    <a:cubicBezTo>
                      <a:pt x="375" y="6553"/>
                      <a:pt x="348" y="7838"/>
                      <a:pt x="316" y="8768"/>
                    </a:cubicBezTo>
                    <a:cubicBezTo>
                      <a:pt x="284" y="9699"/>
                      <a:pt x="257" y="10275"/>
                      <a:pt x="297" y="10279"/>
                    </a:cubicBezTo>
                    <a:cubicBezTo>
                      <a:pt x="297" y="10279"/>
                      <a:pt x="297" y="10279"/>
                      <a:pt x="297" y="10279"/>
                    </a:cubicBezTo>
                    <a:cubicBezTo>
                      <a:pt x="331" y="10279"/>
                      <a:pt x="425" y="9707"/>
                      <a:pt x="506" y="8779"/>
                    </a:cubicBezTo>
                    <a:cubicBezTo>
                      <a:pt x="587" y="7848"/>
                      <a:pt x="645" y="6556"/>
                      <a:pt x="609" y="5128"/>
                    </a:cubicBezTo>
                    <a:cubicBezTo>
                      <a:pt x="572" y="3701"/>
                      <a:pt x="451" y="2414"/>
                      <a:pt x="324" y="1488"/>
                    </a:cubicBezTo>
                    <a:cubicBezTo>
                      <a:pt x="197" y="565"/>
                      <a:pt x="75" y="1"/>
                      <a:pt x="40" y="1"/>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46"/>
              <p:cNvSpPr/>
              <p:nvPr/>
            </p:nvSpPr>
            <p:spPr>
              <a:xfrm>
                <a:off x="7368125" y="3175277"/>
                <a:ext cx="111037" cy="69938"/>
              </a:xfrm>
              <a:custGeom>
                <a:rect b="b" l="l" r="r" t="t"/>
                <a:pathLst>
                  <a:path extrusionOk="0" h="3155" w="5009">
                    <a:moveTo>
                      <a:pt x="67" y="1"/>
                    </a:moveTo>
                    <a:cubicBezTo>
                      <a:pt x="39" y="1"/>
                      <a:pt x="25" y="4"/>
                      <a:pt x="24" y="11"/>
                    </a:cubicBezTo>
                    <a:cubicBezTo>
                      <a:pt x="1" y="92"/>
                      <a:pt x="1296" y="431"/>
                      <a:pt x="2660" y="1311"/>
                    </a:cubicBezTo>
                    <a:cubicBezTo>
                      <a:pt x="3998" y="2155"/>
                      <a:pt x="4844" y="3155"/>
                      <a:pt x="4945" y="3155"/>
                    </a:cubicBezTo>
                    <a:cubicBezTo>
                      <a:pt x="4948" y="3155"/>
                      <a:pt x="4950" y="3154"/>
                      <a:pt x="4952" y="3153"/>
                    </a:cubicBezTo>
                    <a:cubicBezTo>
                      <a:pt x="5009" y="3122"/>
                      <a:pt x="4223" y="1981"/>
                      <a:pt x="2806" y="1085"/>
                    </a:cubicBezTo>
                    <a:cubicBezTo>
                      <a:pt x="1538" y="270"/>
                      <a:pt x="309" y="1"/>
                      <a:pt x="67" y="1"/>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46"/>
              <p:cNvSpPr/>
              <p:nvPr/>
            </p:nvSpPr>
            <p:spPr>
              <a:xfrm>
                <a:off x="7460408" y="3421336"/>
                <a:ext cx="161402" cy="82929"/>
              </a:xfrm>
              <a:custGeom>
                <a:rect b="b" l="l" r="r" t="t"/>
                <a:pathLst>
                  <a:path extrusionOk="0" h="3741" w="7281">
                    <a:moveTo>
                      <a:pt x="7235" y="0"/>
                    </a:moveTo>
                    <a:cubicBezTo>
                      <a:pt x="7082" y="0"/>
                      <a:pt x="5492" y="762"/>
                      <a:pt x="3580" y="1751"/>
                    </a:cubicBezTo>
                    <a:cubicBezTo>
                      <a:pt x="1588" y="2782"/>
                      <a:pt x="1" y="3671"/>
                      <a:pt x="35" y="3736"/>
                    </a:cubicBezTo>
                    <a:cubicBezTo>
                      <a:pt x="37" y="3739"/>
                      <a:pt x="41" y="3740"/>
                      <a:pt x="47" y="3740"/>
                    </a:cubicBezTo>
                    <a:cubicBezTo>
                      <a:pt x="199" y="3740"/>
                      <a:pt x="1789" y="2979"/>
                      <a:pt x="3703" y="1990"/>
                    </a:cubicBezTo>
                    <a:cubicBezTo>
                      <a:pt x="5694" y="960"/>
                      <a:pt x="7281" y="70"/>
                      <a:pt x="7246" y="4"/>
                    </a:cubicBezTo>
                    <a:cubicBezTo>
                      <a:pt x="7245" y="2"/>
                      <a:pt x="7241" y="0"/>
                      <a:pt x="7235"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46"/>
              <p:cNvSpPr/>
              <p:nvPr/>
            </p:nvSpPr>
            <p:spPr>
              <a:xfrm>
                <a:off x="7105905" y="3348738"/>
                <a:ext cx="113586" cy="150828"/>
              </a:xfrm>
              <a:custGeom>
                <a:rect b="b" l="l" r="r" t="t"/>
                <a:pathLst>
                  <a:path extrusionOk="0" h="6804" w="5124">
                    <a:moveTo>
                      <a:pt x="63" y="0"/>
                    </a:moveTo>
                    <a:cubicBezTo>
                      <a:pt x="62" y="0"/>
                      <a:pt x="61" y="0"/>
                      <a:pt x="60" y="1"/>
                    </a:cubicBezTo>
                    <a:cubicBezTo>
                      <a:pt x="1" y="46"/>
                      <a:pt x="1072" y="1605"/>
                      <a:pt x="2453" y="3482"/>
                    </a:cubicBezTo>
                    <a:cubicBezTo>
                      <a:pt x="3815" y="5333"/>
                      <a:pt x="4970" y="6804"/>
                      <a:pt x="5061" y="6804"/>
                    </a:cubicBezTo>
                    <a:cubicBezTo>
                      <a:pt x="5062" y="6804"/>
                      <a:pt x="5063" y="6804"/>
                      <a:pt x="5064" y="6803"/>
                    </a:cubicBezTo>
                    <a:cubicBezTo>
                      <a:pt x="5123" y="6759"/>
                      <a:pt x="4052" y="5202"/>
                      <a:pt x="2671" y="3323"/>
                    </a:cubicBezTo>
                    <a:cubicBezTo>
                      <a:pt x="1308" y="1471"/>
                      <a:pt x="154" y="0"/>
                      <a:pt x="63"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46"/>
              <p:cNvSpPr/>
              <p:nvPr/>
            </p:nvSpPr>
            <p:spPr>
              <a:xfrm>
                <a:off x="7090410" y="3014097"/>
                <a:ext cx="12480" cy="160138"/>
              </a:xfrm>
              <a:custGeom>
                <a:rect b="b" l="l" r="r" t="t"/>
                <a:pathLst>
                  <a:path extrusionOk="0" h="7224" w="563">
                    <a:moveTo>
                      <a:pt x="485" y="0"/>
                    </a:moveTo>
                    <a:cubicBezTo>
                      <a:pt x="450" y="0"/>
                      <a:pt x="364" y="397"/>
                      <a:pt x="274" y="1045"/>
                    </a:cubicBezTo>
                    <a:cubicBezTo>
                      <a:pt x="183" y="1695"/>
                      <a:pt x="93" y="2599"/>
                      <a:pt x="47" y="3600"/>
                    </a:cubicBezTo>
                    <a:cubicBezTo>
                      <a:pt x="0" y="4602"/>
                      <a:pt x="7" y="5510"/>
                      <a:pt x="36" y="6166"/>
                    </a:cubicBezTo>
                    <a:cubicBezTo>
                      <a:pt x="67" y="6820"/>
                      <a:pt x="116" y="7224"/>
                      <a:pt x="152" y="7224"/>
                    </a:cubicBezTo>
                    <a:cubicBezTo>
                      <a:pt x="152" y="7224"/>
                      <a:pt x="152" y="7224"/>
                      <a:pt x="152" y="7224"/>
                    </a:cubicBezTo>
                    <a:cubicBezTo>
                      <a:pt x="229" y="7221"/>
                      <a:pt x="220" y="5604"/>
                      <a:pt x="315" y="3613"/>
                    </a:cubicBezTo>
                    <a:cubicBezTo>
                      <a:pt x="405" y="1621"/>
                      <a:pt x="562" y="11"/>
                      <a:pt x="485" y="0"/>
                    </a:cubicBezTo>
                    <a:cubicBezTo>
                      <a:pt x="485" y="0"/>
                      <a:pt x="485" y="0"/>
                      <a:pt x="485"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46"/>
              <p:cNvSpPr/>
              <p:nvPr/>
            </p:nvSpPr>
            <p:spPr>
              <a:xfrm>
                <a:off x="6828723" y="3621487"/>
                <a:ext cx="131963" cy="108111"/>
              </a:xfrm>
              <a:custGeom>
                <a:rect b="b" l="l" r="r" t="t"/>
                <a:pathLst>
                  <a:path extrusionOk="0" h="4877" w="5953">
                    <a:moveTo>
                      <a:pt x="55" y="1"/>
                    </a:moveTo>
                    <a:cubicBezTo>
                      <a:pt x="52" y="1"/>
                      <a:pt x="50" y="2"/>
                      <a:pt x="48" y="3"/>
                    </a:cubicBezTo>
                    <a:cubicBezTo>
                      <a:pt x="1" y="61"/>
                      <a:pt x="1274" y="1198"/>
                      <a:pt x="2891" y="2543"/>
                    </a:cubicBezTo>
                    <a:cubicBezTo>
                      <a:pt x="4466" y="3852"/>
                      <a:pt x="5787" y="4877"/>
                      <a:pt x="5900" y="4877"/>
                    </a:cubicBezTo>
                    <a:cubicBezTo>
                      <a:pt x="5903" y="4877"/>
                      <a:pt x="5905" y="4876"/>
                      <a:pt x="5906" y="4875"/>
                    </a:cubicBezTo>
                    <a:cubicBezTo>
                      <a:pt x="5953" y="4817"/>
                      <a:pt x="4681" y="3681"/>
                      <a:pt x="3063" y="2336"/>
                    </a:cubicBezTo>
                    <a:cubicBezTo>
                      <a:pt x="1487" y="1026"/>
                      <a:pt x="166" y="1"/>
                      <a:pt x="55" y="1"/>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46"/>
              <p:cNvSpPr/>
              <p:nvPr/>
            </p:nvSpPr>
            <p:spPr>
              <a:xfrm>
                <a:off x="7033905" y="3533061"/>
                <a:ext cx="8291" cy="179446"/>
              </a:xfrm>
              <a:custGeom>
                <a:rect b="b" l="l" r="r" t="t"/>
                <a:pathLst>
                  <a:path extrusionOk="0" h="8095" w="374">
                    <a:moveTo>
                      <a:pt x="93" y="0"/>
                    </a:moveTo>
                    <a:cubicBezTo>
                      <a:pt x="93" y="0"/>
                      <a:pt x="93" y="0"/>
                      <a:pt x="93" y="0"/>
                    </a:cubicBezTo>
                    <a:cubicBezTo>
                      <a:pt x="18" y="2"/>
                      <a:pt x="0" y="1816"/>
                      <a:pt x="53" y="4051"/>
                    </a:cubicBezTo>
                    <a:cubicBezTo>
                      <a:pt x="105" y="6284"/>
                      <a:pt x="207" y="8095"/>
                      <a:pt x="282" y="8095"/>
                    </a:cubicBezTo>
                    <a:cubicBezTo>
                      <a:pt x="282" y="8095"/>
                      <a:pt x="282" y="8095"/>
                      <a:pt x="282" y="8095"/>
                    </a:cubicBezTo>
                    <a:cubicBezTo>
                      <a:pt x="355" y="8093"/>
                      <a:pt x="373" y="6280"/>
                      <a:pt x="322" y="4044"/>
                    </a:cubicBezTo>
                    <a:cubicBezTo>
                      <a:pt x="269" y="1810"/>
                      <a:pt x="168" y="0"/>
                      <a:pt x="93"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46"/>
              <p:cNvSpPr/>
              <p:nvPr/>
            </p:nvSpPr>
            <p:spPr>
              <a:xfrm>
                <a:off x="6937122" y="4013985"/>
                <a:ext cx="262242" cy="43116"/>
              </a:xfrm>
              <a:custGeom>
                <a:rect b="b" l="l" r="r" t="t"/>
                <a:pathLst>
                  <a:path extrusionOk="0" h="1945" w="11830">
                    <a:moveTo>
                      <a:pt x="3258" y="0"/>
                    </a:moveTo>
                    <a:cubicBezTo>
                      <a:pt x="2702" y="0"/>
                      <a:pt x="2195" y="23"/>
                      <a:pt x="1758" y="60"/>
                    </a:cubicBezTo>
                    <a:cubicBezTo>
                      <a:pt x="1211" y="105"/>
                      <a:pt x="769" y="159"/>
                      <a:pt x="468" y="215"/>
                    </a:cubicBezTo>
                    <a:cubicBezTo>
                      <a:pt x="166" y="268"/>
                      <a:pt x="0" y="307"/>
                      <a:pt x="3" y="325"/>
                    </a:cubicBezTo>
                    <a:cubicBezTo>
                      <a:pt x="4" y="334"/>
                      <a:pt x="34" y="338"/>
                      <a:pt x="90" y="338"/>
                    </a:cubicBezTo>
                    <a:cubicBezTo>
                      <a:pt x="305" y="338"/>
                      <a:pt x="906" y="281"/>
                      <a:pt x="1769" y="249"/>
                    </a:cubicBezTo>
                    <a:cubicBezTo>
                      <a:pt x="2087" y="236"/>
                      <a:pt x="2406" y="230"/>
                      <a:pt x="2724" y="230"/>
                    </a:cubicBezTo>
                    <a:cubicBezTo>
                      <a:pt x="5240" y="230"/>
                      <a:pt x="7742" y="622"/>
                      <a:pt x="10142" y="1393"/>
                    </a:cubicBezTo>
                    <a:cubicBezTo>
                      <a:pt x="11108" y="1702"/>
                      <a:pt x="11716" y="1944"/>
                      <a:pt x="11810" y="1944"/>
                    </a:cubicBezTo>
                    <a:cubicBezTo>
                      <a:pt x="11817" y="1944"/>
                      <a:pt x="11822" y="1943"/>
                      <a:pt x="11823" y="1940"/>
                    </a:cubicBezTo>
                    <a:cubicBezTo>
                      <a:pt x="11829" y="1923"/>
                      <a:pt x="11680" y="1842"/>
                      <a:pt x="11404" y="1710"/>
                    </a:cubicBezTo>
                    <a:cubicBezTo>
                      <a:pt x="11128" y="1575"/>
                      <a:pt x="10717" y="1404"/>
                      <a:pt x="10202" y="1213"/>
                    </a:cubicBezTo>
                    <a:cubicBezTo>
                      <a:pt x="9175" y="833"/>
                      <a:pt x="7705" y="416"/>
                      <a:pt x="6042" y="187"/>
                    </a:cubicBezTo>
                    <a:cubicBezTo>
                      <a:pt x="5043" y="52"/>
                      <a:pt x="4094" y="0"/>
                      <a:pt x="3258"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46"/>
              <p:cNvSpPr/>
              <p:nvPr/>
            </p:nvSpPr>
            <p:spPr>
              <a:xfrm>
                <a:off x="7329642" y="4119768"/>
                <a:ext cx="151493" cy="150406"/>
              </a:xfrm>
              <a:custGeom>
                <a:rect b="b" l="l" r="r" t="t"/>
                <a:pathLst>
                  <a:path extrusionOk="0" h="6785" w="6834">
                    <a:moveTo>
                      <a:pt x="30" y="1"/>
                    </a:moveTo>
                    <a:cubicBezTo>
                      <a:pt x="28" y="1"/>
                      <a:pt x="26" y="1"/>
                      <a:pt x="25" y="2"/>
                    </a:cubicBezTo>
                    <a:cubicBezTo>
                      <a:pt x="1" y="35"/>
                      <a:pt x="411" y="382"/>
                      <a:pt x="1066" y="953"/>
                    </a:cubicBezTo>
                    <a:cubicBezTo>
                      <a:pt x="1720" y="1524"/>
                      <a:pt x="2610" y="2325"/>
                      <a:pt x="3545" y="3262"/>
                    </a:cubicBezTo>
                    <a:cubicBezTo>
                      <a:pt x="4481" y="4199"/>
                      <a:pt x="5284" y="5089"/>
                      <a:pt x="5855" y="5742"/>
                    </a:cubicBezTo>
                    <a:cubicBezTo>
                      <a:pt x="6410" y="6379"/>
                      <a:pt x="6754" y="6785"/>
                      <a:pt x="6802" y="6785"/>
                    </a:cubicBezTo>
                    <a:cubicBezTo>
                      <a:pt x="6803" y="6785"/>
                      <a:pt x="6804" y="6784"/>
                      <a:pt x="6805" y="6784"/>
                    </a:cubicBezTo>
                    <a:cubicBezTo>
                      <a:pt x="6833" y="6763"/>
                      <a:pt x="6538" y="6310"/>
                      <a:pt x="6001" y="5621"/>
                    </a:cubicBezTo>
                    <a:cubicBezTo>
                      <a:pt x="5465" y="4933"/>
                      <a:pt x="4679" y="4014"/>
                      <a:pt x="3737" y="3072"/>
                    </a:cubicBezTo>
                    <a:cubicBezTo>
                      <a:pt x="2793" y="2129"/>
                      <a:pt x="1876" y="1342"/>
                      <a:pt x="1188" y="806"/>
                    </a:cubicBezTo>
                    <a:cubicBezTo>
                      <a:pt x="528" y="293"/>
                      <a:pt x="84" y="1"/>
                      <a:pt x="30" y="1"/>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46"/>
              <p:cNvSpPr/>
              <p:nvPr/>
            </p:nvSpPr>
            <p:spPr>
              <a:xfrm>
                <a:off x="7331925" y="3388218"/>
                <a:ext cx="56837" cy="135665"/>
              </a:xfrm>
              <a:custGeom>
                <a:rect b="b" l="l" r="r" t="t"/>
                <a:pathLst>
                  <a:path extrusionOk="0" h="6120" w="2564">
                    <a:moveTo>
                      <a:pt x="72" y="1"/>
                    </a:moveTo>
                    <a:cubicBezTo>
                      <a:pt x="71" y="1"/>
                      <a:pt x="71" y="1"/>
                      <a:pt x="70" y="1"/>
                    </a:cubicBezTo>
                    <a:cubicBezTo>
                      <a:pt x="1" y="30"/>
                      <a:pt x="488" y="1421"/>
                      <a:pt x="1158" y="3110"/>
                    </a:cubicBezTo>
                    <a:cubicBezTo>
                      <a:pt x="1820" y="4782"/>
                      <a:pt x="2414" y="6119"/>
                      <a:pt x="2492" y="6119"/>
                    </a:cubicBezTo>
                    <a:cubicBezTo>
                      <a:pt x="2493" y="6119"/>
                      <a:pt x="2493" y="6119"/>
                      <a:pt x="2494" y="6119"/>
                    </a:cubicBezTo>
                    <a:cubicBezTo>
                      <a:pt x="2564" y="6092"/>
                      <a:pt x="2078" y="4700"/>
                      <a:pt x="1408" y="3011"/>
                    </a:cubicBezTo>
                    <a:cubicBezTo>
                      <a:pt x="744" y="1339"/>
                      <a:pt x="151" y="1"/>
                      <a:pt x="72" y="1"/>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46"/>
              <p:cNvSpPr/>
              <p:nvPr/>
            </p:nvSpPr>
            <p:spPr>
              <a:xfrm>
                <a:off x="6781528" y="2364434"/>
                <a:ext cx="146749" cy="97138"/>
              </a:xfrm>
              <a:custGeom>
                <a:rect b="b" l="l" r="r" t="t"/>
                <a:pathLst>
                  <a:path extrusionOk="0" h="4382" w="6620">
                    <a:moveTo>
                      <a:pt x="6589" y="0"/>
                    </a:moveTo>
                    <a:cubicBezTo>
                      <a:pt x="6479" y="0"/>
                      <a:pt x="5221" y="1211"/>
                      <a:pt x="3445" y="2387"/>
                    </a:cubicBezTo>
                    <a:cubicBezTo>
                      <a:pt x="1635" y="3601"/>
                      <a:pt x="0" y="4302"/>
                      <a:pt x="34" y="4378"/>
                    </a:cubicBezTo>
                    <a:cubicBezTo>
                      <a:pt x="35" y="4380"/>
                      <a:pt x="40" y="4382"/>
                      <a:pt x="48" y="4382"/>
                    </a:cubicBezTo>
                    <a:cubicBezTo>
                      <a:pt x="128" y="4382"/>
                      <a:pt x="534" y="4246"/>
                      <a:pt x="1132" y="3980"/>
                    </a:cubicBezTo>
                    <a:cubicBezTo>
                      <a:pt x="1790" y="3687"/>
                      <a:pt x="2678" y="3223"/>
                      <a:pt x="3595" y="2611"/>
                    </a:cubicBezTo>
                    <a:cubicBezTo>
                      <a:pt x="4512" y="1998"/>
                      <a:pt x="5281" y="1358"/>
                      <a:pt x="5805" y="863"/>
                    </a:cubicBezTo>
                    <a:cubicBezTo>
                      <a:pt x="6331" y="368"/>
                      <a:pt x="6619" y="27"/>
                      <a:pt x="6595" y="3"/>
                    </a:cubicBezTo>
                    <a:cubicBezTo>
                      <a:pt x="6594" y="1"/>
                      <a:pt x="6592" y="0"/>
                      <a:pt x="6589"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46"/>
              <p:cNvSpPr/>
              <p:nvPr/>
            </p:nvSpPr>
            <p:spPr>
              <a:xfrm>
                <a:off x="6955055" y="2141429"/>
                <a:ext cx="8623" cy="101860"/>
              </a:xfrm>
              <a:custGeom>
                <a:rect b="b" l="l" r="r" t="t"/>
                <a:pathLst>
                  <a:path extrusionOk="0" h="4595" w="389">
                    <a:moveTo>
                      <a:pt x="304" y="1"/>
                    </a:moveTo>
                    <a:cubicBezTo>
                      <a:pt x="229" y="1"/>
                      <a:pt x="121" y="1025"/>
                      <a:pt x="61" y="2292"/>
                    </a:cubicBezTo>
                    <a:cubicBezTo>
                      <a:pt x="0" y="3560"/>
                      <a:pt x="12" y="4592"/>
                      <a:pt x="86" y="4594"/>
                    </a:cubicBezTo>
                    <a:cubicBezTo>
                      <a:pt x="87" y="4594"/>
                      <a:pt x="87" y="4594"/>
                      <a:pt x="87" y="4594"/>
                    </a:cubicBezTo>
                    <a:cubicBezTo>
                      <a:pt x="160" y="4594"/>
                      <a:pt x="269" y="3571"/>
                      <a:pt x="330" y="2304"/>
                    </a:cubicBezTo>
                    <a:cubicBezTo>
                      <a:pt x="389" y="1036"/>
                      <a:pt x="377" y="4"/>
                      <a:pt x="304" y="1"/>
                    </a:cubicBezTo>
                    <a:cubicBezTo>
                      <a:pt x="304" y="1"/>
                      <a:pt x="304" y="1"/>
                      <a:pt x="304" y="1"/>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46"/>
              <p:cNvSpPr/>
              <p:nvPr/>
            </p:nvSpPr>
            <p:spPr>
              <a:xfrm>
                <a:off x="6611880" y="2291614"/>
                <a:ext cx="117754" cy="53645"/>
              </a:xfrm>
              <a:custGeom>
                <a:rect b="b" l="l" r="r" t="t"/>
                <a:pathLst>
                  <a:path extrusionOk="0" h="2420" w="5312">
                    <a:moveTo>
                      <a:pt x="50" y="1"/>
                    </a:moveTo>
                    <a:cubicBezTo>
                      <a:pt x="39" y="1"/>
                      <a:pt x="33" y="3"/>
                      <a:pt x="31" y="7"/>
                    </a:cubicBezTo>
                    <a:cubicBezTo>
                      <a:pt x="0" y="75"/>
                      <a:pt x="1150" y="668"/>
                      <a:pt x="2599" y="1333"/>
                    </a:cubicBezTo>
                    <a:cubicBezTo>
                      <a:pt x="3957" y="1955"/>
                      <a:pt x="5097" y="2419"/>
                      <a:pt x="5261" y="2419"/>
                    </a:cubicBezTo>
                    <a:cubicBezTo>
                      <a:pt x="5272" y="2419"/>
                      <a:pt x="5279" y="2417"/>
                      <a:pt x="5280" y="2413"/>
                    </a:cubicBezTo>
                    <a:cubicBezTo>
                      <a:pt x="5311" y="2346"/>
                      <a:pt x="4162" y="1752"/>
                      <a:pt x="2711" y="1088"/>
                    </a:cubicBezTo>
                    <a:cubicBezTo>
                      <a:pt x="1352" y="465"/>
                      <a:pt x="212" y="1"/>
                      <a:pt x="50" y="1"/>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46"/>
              <p:cNvSpPr/>
              <p:nvPr/>
            </p:nvSpPr>
            <p:spPr>
              <a:xfrm>
                <a:off x="7134413" y="2063821"/>
                <a:ext cx="12968" cy="126133"/>
              </a:xfrm>
              <a:custGeom>
                <a:rect b="b" l="l" r="r" t="t"/>
                <a:pathLst>
                  <a:path extrusionOk="0" h="5690" w="585">
                    <a:moveTo>
                      <a:pt x="510" y="1"/>
                    </a:moveTo>
                    <a:cubicBezTo>
                      <a:pt x="436" y="1"/>
                      <a:pt x="279" y="1268"/>
                      <a:pt x="159" y="2835"/>
                    </a:cubicBezTo>
                    <a:cubicBezTo>
                      <a:pt x="38" y="4406"/>
                      <a:pt x="1" y="5683"/>
                      <a:pt x="76" y="5689"/>
                    </a:cubicBezTo>
                    <a:cubicBezTo>
                      <a:pt x="76" y="5689"/>
                      <a:pt x="76" y="5689"/>
                      <a:pt x="76" y="5689"/>
                    </a:cubicBezTo>
                    <a:cubicBezTo>
                      <a:pt x="150" y="5689"/>
                      <a:pt x="307" y="4423"/>
                      <a:pt x="427" y="2856"/>
                    </a:cubicBezTo>
                    <a:cubicBezTo>
                      <a:pt x="548" y="1284"/>
                      <a:pt x="585" y="7"/>
                      <a:pt x="510" y="1"/>
                    </a:cubicBezTo>
                    <a:cubicBezTo>
                      <a:pt x="510" y="1"/>
                      <a:pt x="510" y="1"/>
                      <a:pt x="510" y="1"/>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46"/>
              <p:cNvSpPr/>
              <p:nvPr/>
            </p:nvSpPr>
            <p:spPr>
              <a:xfrm>
                <a:off x="6485415" y="2514774"/>
                <a:ext cx="122941" cy="72931"/>
              </a:xfrm>
              <a:custGeom>
                <a:rect b="b" l="l" r="r" t="t"/>
                <a:pathLst>
                  <a:path extrusionOk="0" h="3290" w="5546">
                    <a:moveTo>
                      <a:pt x="56" y="0"/>
                    </a:moveTo>
                    <a:cubicBezTo>
                      <a:pt x="52" y="0"/>
                      <a:pt x="49" y="1"/>
                      <a:pt x="48" y="3"/>
                    </a:cubicBezTo>
                    <a:cubicBezTo>
                      <a:pt x="0" y="49"/>
                      <a:pt x="1034" y="1079"/>
                      <a:pt x="2571" y="1996"/>
                    </a:cubicBezTo>
                    <a:cubicBezTo>
                      <a:pt x="4002" y="2860"/>
                      <a:pt x="5314" y="3290"/>
                      <a:pt x="5495" y="3290"/>
                    </a:cubicBezTo>
                    <a:cubicBezTo>
                      <a:pt x="5508" y="3290"/>
                      <a:pt x="5515" y="3288"/>
                      <a:pt x="5516" y="3284"/>
                    </a:cubicBezTo>
                    <a:cubicBezTo>
                      <a:pt x="5546" y="3208"/>
                      <a:pt x="4215" y="2674"/>
                      <a:pt x="2709" y="1766"/>
                    </a:cubicBezTo>
                    <a:cubicBezTo>
                      <a:pt x="1246" y="893"/>
                      <a:pt x="171" y="0"/>
                      <a:pt x="56"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46"/>
              <p:cNvSpPr/>
              <p:nvPr/>
            </p:nvSpPr>
            <p:spPr>
              <a:xfrm>
                <a:off x="6334942" y="2354747"/>
                <a:ext cx="104276" cy="111613"/>
              </a:xfrm>
              <a:custGeom>
                <a:rect b="b" l="l" r="r" t="t"/>
                <a:pathLst>
                  <a:path extrusionOk="0" h="5035" w="4704">
                    <a:moveTo>
                      <a:pt x="4643" y="1"/>
                    </a:moveTo>
                    <a:cubicBezTo>
                      <a:pt x="4546" y="1"/>
                      <a:pt x="3493" y="1068"/>
                      <a:pt x="2252" y="2428"/>
                    </a:cubicBezTo>
                    <a:cubicBezTo>
                      <a:pt x="984" y="3817"/>
                      <a:pt x="1" y="4983"/>
                      <a:pt x="55" y="5033"/>
                    </a:cubicBezTo>
                    <a:cubicBezTo>
                      <a:pt x="56" y="5034"/>
                      <a:pt x="58" y="5035"/>
                      <a:pt x="60" y="5035"/>
                    </a:cubicBezTo>
                    <a:cubicBezTo>
                      <a:pt x="159" y="5035"/>
                      <a:pt x="1211" y="3966"/>
                      <a:pt x="2452" y="2609"/>
                    </a:cubicBezTo>
                    <a:cubicBezTo>
                      <a:pt x="3720" y="1220"/>
                      <a:pt x="4704" y="52"/>
                      <a:pt x="4648" y="2"/>
                    </a:cubicBezTo>
                    <a:cubicBezTo>
                      <a:pt x="4647" y="1"/>
                      <a:pt x="4645" y="1"/>
                      <a:pt x="4643" y="1"/>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46"/>
              <p:cNvSpPr/>
              <p:nvPr/>
            </p:nvSpPr>
            <p:spPr>
              <a:xfrm>
                <a:off x="6325277" y="2073508"/>
                <a:ext cx="98978" cy="72909"/>
              </a:xfrm>
              <a:custGeom>
                <a:rect b="b" l="l" r="r" t="t"/>
                <a:pathLst>
                  <a:path extrusionOk="0" h="3289" w="4465">
                    <a:moveTo>
                      <a:pt x="61" y="0"/>
                    </a:moveTo>
                    <a:cubicBezTo>
                      <a:pt x="58" y="0"/>
                      <a:pt x="55" y="1"/>
                      <a:pt x="53" y="3"/>
                    </a:cubicBezTo>
                    <a:cubicBezTo>
                      <a:pt x="1" y="46"/>
                      <a:pt x="793" y="1016"/>
                      <a:pt x="2022" y="1934"/>
                    </a:cubicBezTo>
                    <a:cubicBezTo>
                      <a:pt x="3177" y="2806"/>
                      <a:pt x="4268" y="3289"/>
                      <a:pt x="4413" y="3289"/>
                    </a:cubicBezTo>
                    <a:cubicBezTo>
                      <a:pt x="4422" y="3289"/>
                      <a:pt x="4427" y="3287"/>
                      <a:pt x="4428" y="3283"/>
                    </a:cubicBezTo>
                    <a:cubicBezTo>
                      <a:pt x="4464" y="3212"/>
                      <a:pt x="3385" y="2626"/>
                      <a:pt x="2184" y="1719"/>
                    </a:cubicBezTo>
                    <a:cubicBezTo>
                      <a:pt x="1013" y="846"/>
                      <a:pt x="164" y="0"/>
                      <a:pt x="61"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46"/>
              <p:cNvSpPr/>
              <p:nvPr/>
            </p:nvSpPr>
            <p:spPr>
              <a:xfrm>
                <a:off x="6262166" y="2189865"/>
                <a:ext cx="55884" cy="63177"/>
              </a:xfrm>
              <a:custGeom>
                <a:rect b="b" l="l" r="r" t="t"/>
                <a:pathLst>
                  <a:path extrusionOk="0" h="2850" w="2521">
                    <a:moveTo>
                      <a:pt x="2456" y="0"/>
                    </a:moveTo>
                    <a:cubicBezTo>
                      <a:pt x="2363" y="0"/>
                      <a:pt x="1798" y="583"/>
                      <a:pt x="1158" y="1338"/>
                    </a:cubicBezTo>
                    <a:cubicBezTo>
                      <a:pt x="494" y="2124"/>
                      <a:pt x="0" y="2799"/>
                      <a:pt x="58" y="2847"/>
                    </a:cubicBezTo>
                    <a:cubicBezTo>
                      <a:pt x="60" y="2848"/>
                      <a:pt x="63" y="2849"/>
                      <a:pt x="67" y="2849"/>
                    </a:cubicBezTo>
                    <a:cubicBezTo>
                      <a:pt x="159" y="2849"/>
                      <a:pt x="724" y="2268"/>
                      <a:pt x="1364" y="1512"/>
                    </a:cubicBezTo>
                    <a:cubicBezTo>
                      <a:pt x="2027" y="727"/>
                      <a:pt x="2521" y="52"/>
                      <a:pt x="2464" y="3"/>
                    </a:cubicBezTo>
                    <a:cubicBezTo>
                      <a:pt x="2462" y="1"/>
                      <a:pt x="2459" y="0"/>
                      <a:pt x="2456"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46"/>
              <p:cNvSpPr/>
              <p:nvPr/>
            </p:nvSpPr>
            <p:spPr>
              <a:xfrm>
                <a:off x="6450368" y="1802799"/>
                <a:ext cx="96584" cy="114916"/>
              </a:xfrm>
              <a:custGeom>
                <a:rect b="b" l="l" r="r" t="t"/>
                <a:pathLst>
                  <a:path extrusionOk="0" h="5184" w="4357">
                    <a:moveTo>
                      <a:pt x="4294" y="1"/>
                    </a:moveTo>
                    <a:cubicBezTo>
                      <a:pt x="4202" y="1"/>
                      <a:pt x="3223" y="1105"/>
                      <a:pt x="2075" y="2508"/>
                    </a:cubicBezTo>
                    <a:cubicBezTo>
                      <a:pt x="903" y="3938"/>
                      <a:pt x="1" y="5135"/>
                      <a:pt x="59" y="5183"/>
                    </a:cubicBezTo>
                    <a:cubicBezTo>
                      <a:pt x="60" y="5183"/>
                      <a:pt x="61" y="5184"/>
                      <a:pt x="63" y="5184"/>
                    </a:cubicBezTo>
                    <a:cubicBezTo>
                      <a:pt x="156" y="5184"/>
                      <a:pt x="1136" y="4078"/>
                      <a:pt x="2282" y="2677"/>
                    </a:cubicBezTo>
                    <a:cubicBezTo>
                      <a:pt x="3454" y="1247"/>
                      <a:pt x="4356" y="49"/>
                      <a:pt x="4299" y="2"/>
                    </a:cubicBezTo>
                    <a:cubicBezTo>
                      <a:pt x="4297" y="1"/>
                      <a:pt x="4296" y="1"/>
                      <a:pt x="4294" y="1"/>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46"/>
              <p:cNvSpPr/>
              <p:nvPr/>
            </p:nvSpPr>
            <p:spPr>
              <a:xfrm>
                <a:off x="6255227" y="1740774"/>
                <a:ext cx="95342" cy="106138"/>
              </a:xfrm>
              <a:custGeom>
                <a:rect b="b" l="l" r="r" t="t"/>
                <a:pathLst>
                  <a:path extrusionOk="0" h="4788" w="4301">
                    <a:moveTo>
                      <a:pt x="61" y="0"/>
                    </a:moveTo>
                    <a:cubicBezTo>
                      <a:pt x="59" y="0"/>
                      <a:pt x="57" y="1"/>
                      <a:pt x="56" y="2"/>
                    </a:cubicBezTo>
                    <a:cubicBezTo>
                      <a:pt x="1" y="51"/>
                      <a:pt x="893" y="1162"/>
                      <a:pt x="2049" y="2483"/>
                    </a:cubicBezTo>
                    <a:cubicBezTo>
                      <a:pt x="3179" y="3773"/>
                      <a:pt x="4142" y="4788"/>
                      <a:pt x="4239" y="4788"/>
                    </a:cubicBezTo>
                    <a:cubicBezTo>
                      <a:pt x="4242" y="4788"/>
                      <a:pt x="4243" y="4787"/>
                      <a:pt x="4245" y="4786"/>
                    </a:cubicBezTo>
                    <a:cubicBezTo>
                      <a:pt x="4300" y="4738"/>
                      <a:pt x="3408" y="3627"/>
                      <a:pt x="2251" y="2305"/>
                    </a:cubicBezTo>
                    <a:cubicBezTo>
                      <a:pt x="1122" y="1015"/>
                      <a:pt x="156" y="0"/>
                      <a:pt x="61"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46"/>
              <p:cNvSpPr/>
              <p:nvPr/>
            </p:nvSpPr>
            <p:spPr>
              <a:xfrm>
                <a:off x="6383045" y="1486890"/>
                <a:ext cx="65860" cy="111613"/>
              </a:xfrm>
              <a:custGeom>
                <a:rect b="b" l="l" r="r" t="t"/>
                <a:pathLst>
                  <a:path extrusionOk="0" h="5035" w="2971">
                    <a:moveTo>
                      <a:pt x="68" y="1"/>
                    </a:moveTo>
                    <a:cubicBezTo>
                      <a:pt x="67" y="1"/>
                      <a:pt x="65" y="1"/>
                      <a:pt x="64" y="2"/>
                    </a:cubicBezTo>
                    <a:cubicBezTo>
                      <a:pt x="0" y="39"/>
                      <a:pt x="584" y="1195"/>
                      <a:pt x="1368" y="2584"/>
                    </a:cubicBezTo>
                    <a:cubicBezTo>
                      <a:pt x="2140" y="3950"/>
                      <a:pt x="2819" y="5035"/>
                      <a:pt x="2903" y="5035"/>
                    </a:cubicBezTo>
                    <a:cubicBezTo>
                      <a:pt x="2904" y="5035"/>
                      <a:pt x="2905" y="5034"/>
                      <a:pt x="2907" y="5034"/>
                    </a:cubicBezTo>
                    <a:cubicBezTo>
                      <a:pt x="2971" y="4998"/>
                      <a:pt x="2388" y="3842"/>
                      <a:pt x="1602" y="2451"/>
                    </a:cubicBezTo>
                    <a:cubicBezTo>
                      <a:pt x="831" y="1085"/>
                      <a:pt x="151" y="1"/>
                      <a:pt x="68" y="1"/>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46"/>
              <p:cNvSpPr/>
              <p:nvPr/>
            </p:nvSpPr>
            <p:spPr>
              <a:xfrm>
                <a:off x="6441191" y="1326973"/>
                <a:ext cx="52648" cy="111259"/>
              </a:xfrm>
              <a:custGeom>
                <a:rect b="b" l="l" r="r" t="t"/>
                <a:pathLst>
                  <a:path extrusionOk="0" h="5019" w="2375">
                    <a:moveTo>
                      <a:pt x="2306" y="1"/>
                    </a:moveTo>
                    <a:cubicBezTo>
                      <a:pt x="2224" y="1"/>
                      <a:pt x="2008" y="1222"/>
                      <a:pt x="1387" y="2599"/>
                    </a:cubicBezTo>
                    <a:cubicBezTo>
                      <a:pt x="772" y="3988"/>
                      <a:pt x="1" y="4966"/>
                      <a:pt x="65" y="5016"/>
                    </a:cubicBezTo>
                    <a:cubicBezTo>
                      <a:pt x="66" y="5018"/>
                      <a:pt x="68" y="5018"/>
                      <a:pt x="70" y="5018"/>
                    </a:cubicBezTo>
                    <a:cubicBezTo>
                      <a:pt x="155" y="5018"/>
                      <a:pt x="1014" y="4102"/>
                      <a:pt x="1633" y="2708"/>
                    </a:cubicBezTo>
                    <a:cubicBezTo>
                      <a:pt x="2276" y="1283"/>
                      <a:pt x="2375" y="3"/>
                      <a:pt x="2308" y="1"/>
                    </a:cubicBezTo>
                    <a:cubicBezTo>
                      <a:pt x="2307" y="1"/>
                      <a:pt x="2307" y="1"/>
                      <a:pt x="2306" y="1"/>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46"/>
              <p:cNvSpPr/>
              <p:nvPr/>
            </p:nvSpPr>
            <p:spPr>
              <a:xfrm>
                <a:off x="6250816" y="1302190"/>
                <a:ext cx="62246" cy="126488"/>
              </a:xfrm>
              <a:custGeom>
                <a:rect b="b" l="l" r="r" t="t"/>
                <a:pathLst>
                  <a:path extrusionOk="0" h="5706" w="2808">
                    <a:moveTo>
                      <a:pt x="2739" y="1"/>
                    </a:moveTo>
                    <a:cubicBezTo>
                      <a:pt x="2693" y="1"/>
                      <a:pt x="2407" y="217"/>
                      <a:pt x="2026" y="628"/>
                    </a:cubicBezTo>
                    <a:cubicBezTo>
                      <a:pt x="1627" y="1060"/>
                      <a:pt x="1142" y="1727"/>
                      <a:pt x="766" y="2546"/>
                    </a:cubicBezTo>
                    <a:cubicBezTo>
                      <a:pt x="0" y="4195"/>
                      <a:pt x="67" y="5705"/>
                      <a:pt x="130" y="5705"/>
                    </a:cubicBezTo>
                    <a:cubicBezTo>
                      <a:pt x="130" y="5705"/>
                      <a:pt x="130" y="5705"/>
                      <a:pt x="130" y="5705"/>
                    </a:cubicBezTo>
                    <a:cubicBezTo>
                      <a:pt x="131" y="5705"/>
                      <a:pt x="131" y="5705"/>
                      <a:pt x="131" y="5705"/>
                    </a:cubicBezTo>
                    <a:cubicBezTo>
                      <a:pt x="217" y="5705"/>
                      <a:pt x="269" y="4249"/>
                      <a:pt x="1010" y="2658"/>
                    </a:cubicBezTo>
                    <a:cubicBezTo>
                      <a:pt x="1734" y="1053"/>
                      <a:pt x="2808" y="62"/>
                      <a:pt x="2744" y="3"/>
                    </a:cubicBezTo>
                    <a:cubicBezTo>
                      <a:pt x="2743" y="2"/>
                      <a:pt x="2741" y="1"/>
                      <a:pt x="2739" y="1"/>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46"/>
              <p:cNvSpPr/>
              <p:nvPr/>
            </p:nvSpPr>
            <p:spPr>
              <a:xfrm>
                <a:off x="7895622" y="788746"/>
                <a:ext cx="876126" cy="439958"/>
              </a:xfrm>
              <a:custGeom>
                <a:rect b="b" l="l" r="r" t="t"/>
                <a:pathLst>
                  <a:path extrusionOk="0" h="19847" w="39523">
                    <a:moveTo>
                      <a:pt x="21135" y="0"/>
                    </a:moveTo>
                    <a:cubicBezTo>
                      <a:pt x="19544" y="0"/>
                      <a:pt x="17953" y="339"/>
                      <a:pt x="16506" y="1000"/>
                    </a:cubicBezTo>
                    <a:cubicBezTo>
                      <a:pt x="15109" y="1638"/>
                      <a:pt x="13771" y="2586"/>
                      <a:pt x="12236" y="2631"/>
                    </a:cubicBezTo>
                    <a:cubicBezTo>
                      <a:pt x="12196" y="2632"/>
                      <a:pt x="12157" y="2632"/>
                      <a:pt x="12118" y="2632"/>
                    </a:cubicBezTo>
                    <a:cubicBezTo>
                      <a:pt x="10833" y="2632"/>
                      <a:pt x="9619" y="2015"/>
                      <a:pt x="8340" y="1849"/>
                    </a:cubicBezTo>
                    <a:cubicBezTo>
                      <a:pt x="8111" y="1819"/>
                      <a:pt x="7882" y="1805"/>
                      <a:pt x="7653" y="1805"/>
                    </a:cubicBezTo>
                    <a:cubicBezTo>
                      <a:pt x="5750" y="1805"/>
                      <a:pt x="3886" y="2798"/>
                      <a:pt x="2633" y="4251"/>
                    </a:cubicBezTo>
                    <a:cubicBezTo>
                      <a:pt x="1227" y="5879"/>
                      <a:pt x="515" y="8013"/>
                      <a:pt x="257" y="10149"/>
                    </a:cubicBezTo>
                    <a:cubicBezTo>
                      <a:pt x="0" y="12285"/>
                      <a:pt x="167" y="14445"/>
                      <a:pt x="335" y="16590"/>
                    </a:cubicBezTo>
                    <a:lnTo>
                      <a:pt x="28564" y="18198"/>
                    </a:lnTo>
                    <a:cubicBezTo>
                      <a:pt x="29731" y="19081"/>
                      <a:pt x="31374" y="19485"/>
                      <a:pt x="32811" y="19759"/>
                    </a:cubicBezTo>
                    <a:cubicBezTo>
                      <a:pt x="33120" y="19818"/>
                      <a:pt x="33464" y="19847"/>
                      <a:pt x="33826" y="19847"/>
                    </a:cubicBezTo>
                    <a:cubicBezTo>
                      <a:pt x="35148" y="19847"/>
                      <a:pt x="36706" y="19466"/>
                      <a:pt x="37633" y="18788"/>
                    </a:cubicBezTo>
                    <a:cubicBezTo>
                      <a:pt x="38815" y="17927"/>
                      <a:pt x="39523" y="16372"/>
                      <a:pt x="39180" y="14948"/>
                    </a:cubicBezTo>
                    <a:cubicBezTo>
                      <a:pt x="38876" y="13680"/>
                      <a:pt x="37647" y="12665"/>
                      <a:pt x="36368" y="12665"/>
                    </a:cubicBezTo>
                    <a:cubicBezTo>
                      <a:pt x="36212" y="12665"/>
                      <a:pt x="36056" y="12680"/>
                      <a:pt x="35900" y="12712"/>
                    </a:cubicBezTo>
                    <a:cubicBezTo>
                      <a:pt x="37002" y="11620"/>
                      <a:pt x="37058" y="9749"/>
                      <a:pt x="36286" y="8404"/>
                    </a:cubicBezTo>
                    <a:cubicBezTo>
                      <a:pt x="35513" y="7058"/>
                      <a:pt x="34072" y="6203"/>
                      <a:pt x="32574" y="5801"/>
                    </a:cubicBezTo>
                    <a:cubicBezTo>
                      <a:pt x="31077" y="5398"/>
                      <a:pt x="29504" y="5396"/>
                      <a:pt x="27953" y="5396"/>
                    </a:cubicBezTo>
                    <a:cubicBezTo>
                      <a:pt x="28267" y="4174"/>
                      <a:pt x="27760" y="2841"/>
                      <a:pt x="26874" y="1945"/>
                    </a:cubicBezTo>
                    <a:cubicBezTo>
                      <a:pt x="25988" y="1049"/>
                      <a:pt x="24774" y="541"/>
                      <a:pt x="23545" y="266"/>
                    </a:cubicBezTo>
                    <a:cubicBezTo>
                      <a:pt x="22754" y="88"/>
                      <a:pt x="21944" y="0"/>
                      <a:pt x="2113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46"/>
              <p:cNvSpPr/>
              <p:nvPr/>
            </p:nvSpPr>
            <p:spPr>
              <a:xfrm>
                <a:off x="7665014" y="996921"/>
                <a:ext cx="974550" cy="1244971"/>
              </a:xfrm>
              <a:custGeom>
                <a:rect b="b" l="l" r="r" t="t"/>
                <a:pathLst>
                  <a:path extrusionOk="0" h="56162" w="43963">
                    <a:moveTo>
                      <a:pt x="23927" y="1"/>
                    </a:moveTo>
                    <a:cubicBezTo>
                      <a:pt x="20642" y="1"/>
                      <a:pt x="17334" y="540"/>
                      <a:pt x="14133" y="1644"/>
                    </a:cubicBezTo>
                    <a:lnTo>
                      <a:pt x="12604" y="2171"/>
                    </a:lnTo>
                    <a:lnTo>
                      <a:pt x="1649" y="42074"/>
                    </a:lnTo>
                    <a:cubicBezTo>
                      <a:pt x="1" y="48075"/>
                      <a:pt x="3590" y="54261"/>
                      <a:pt x="9616" y="55809"/>
                    </a:cubicBezTo>
                    <a:cubicBezTo>
                      <a:pt x="10546" y="56048"/>
                      <a:pt x="11478" y="56162"/>
                      <a:pt x="12396" y="56162"/>
                    </a:cubicBezTo>
                    <a:cubicBezTo>
                      <a:pt x="17329" y="56162"/>
                      <a:pt x="21836" y="52861"/>
                      <a:pt x="23154" y="47872"/>
                    </a:cubicBezTo>
                    <a:cubicBezTo>
                      <a:pt x="24026" y="44568"/>
                      <a:pt x="24736" y="41798"/>
                      <a:pt x="24736" y="41798"/>
                    </a:cubicBezTo>
                    <a:cubicBezTo>
                      <a:pt x="24736" y="41798"/>
                      <a:pt x="25345" y="41902"/>
                      <a:pt x="26293" y="41902"/>
                    </a:cubicBezTo>
                    <a:cubicBezTo>
                      <a:pt x="28912" y="41902"/>
                      <a:pt x="34119" y="41106"/>
                      <a:pt x="36214" y="35113"/>
                    </a:cubicBezTo>
                    <a:cubicBezTo>
                      <a:pt x="39066" y="26950"/>
                      <a:pt x="43962" y="7653"/>
                      <a:pt x="43962" y="7653"/>
                    </a:cubicBezTo>
                    <a:cubicBezTo>
                      <a:pt x="38367" y="2649"/>
                      <a:pt x="31207" y="1"/>
                      <a:pt x="2392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46"/>
              <p:cNvSpPr/>
              <p:nvPr/>
            </p:nvSpPr>
            <p:spPr>
              <a:xfrm>
                <a:off x="8000275" y="1774136"/>
                <a:ext cx="214293" cy="194054"/>
              </a:xfrm>
              <a:custGeom>
                <a:rect b="b" l="l" r="r" t="t"/>
                <a:pathLst>
                  <a:path extrusionOk="0" h="8754" w="9667">
                    <a:moveTo>
                      <a:pt x="0" y="0"/>
                    </a:moveTo>
                    <a:cubicBezTo>
                      <a:pt x="0" y="1"/>
                      <a:pt x="547" y="6747"/>
                      <a:pt x="8972" y="8753"/>
                    </a:cubicBezTo>
                    <a:lnTo>
                      <a:pt x="9666" y="6623"/>
                    </a:lnTo>
                    <a:cubicBezTo>
                      <a:pt x="9666" y="6623"/>
                      <a:pt x="4344" y="5305"/>
                      <a:pt x="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46"/>
              <p:cNvSpPr/>
              <p:nvPr/>
            </p:nvSpPr>
            <p:spPr>
              <a:xfrm>
                <a:off x="7719080" y="1215537"/>
                <a:ext cx="184567" cy="206446"/>
              </a:xfrm>
              <a:custGeom>
                <a:rect b="b" l="l" r="r" t="t"/>
                <a:pathLst>
                  <a:path extrusionOk="0" h="9313" w="8326">
                    <a:moveTo>
                      <a:pt x="5067" y="1"/>
                    </a:moveTo>
                    <a:cubicBezTo>
                      <a:pt x="3728" y="1"/>
                      <a:pt x="2314" y="709"/>
                      <a:pt x="1552" y="3245"/>
                    </a:cubicBezTo>
                    <a:cubicBezTo>
                      <a:pt x="1" y="8405"/>
                      <a:pt x="4873" y="9313"/>
                      <a:pt x="5797" y="9313"/>
                    </a:cubicBezTo>
                    <a:cubicBezTo>
                      <a:pt x="5887" y="9313"/>
                      <a:pt x="5940" y="9304"/>
                      <a:pt x="5945" y="9290"/>
                    </a:cubicBezTo>
                    <a:cubicBezTo>
                      <a:pt x="6004" y="9130"/>
                      <a:pt x="8326" y="1138"/>
                      <a:pt x="8326" y="1138"/>
                    </a:cubicBezTo>
                    <a:cubicBezTo>
                      <a:pt x="8260" y="1079"/>
                      <a:pt x="6720" y="1"/>
                      <a:pt x="5067" y="1"/>
                    </a:cubicBezTo>
                    <a:close/>
                  </a:path>
                </a:pathLst>
              </a:custGeom>
              <a:solidFill>
                <a:srgbClr val="B788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46"/>
              <p:cNvSpPr/>
              <p:nvPr/>
            </p:nvSpPr>
            <p:spPr>
              <a:xfrm>
                <a:off x="7777425" y="1254995"/>
                <a:ext cx="67544" cy="113564"/>
              </a:xfrm>
              <a:custGeom>
                <a:rect b="b" l="l" r="r" t="t"/>
                <a:pathLst>
                  <a:path extrusionOk="0" h="5123" w="3047">
                    <a:moveTo>
                      <a:pt x="2231" y="1"/>
                    </a:moveTo>
                    <a:cubicBezTo>
                      <a:pt x="1835" y="1"/>
                      <a:pt x="1413" y="257"/>
                      <a:pt x="1124" y="590"/>
                    </a:cubicBezTo>
                    <a:cubicBezTo>
                      <a:pt x="764" y="970"/>
                      <a:pt x="465" y="1482"/>
                      <a:pt x="308" y="2066"/>
                    </a:cubicBezTo>
                    <a:cubicBezTo>
                      <a:pt x="0" y="3218"/>
                      <a:pt x="264" y="4461"/>
                      <a:pt x="1012" y="4944"/>
                    </a:cubicBezTo>
                    <a:cubicBezTo>
                      <a:pt x="1227" y="5075"/>
                      <a:pt x="1443" y="5123"/>
                      <a:pt x="1627" y="5123"/>
                    </a:cubicBezTo>
                    <a:cubicBezTo>
                      <a:pt x="1757" y="5123"/>
                      <a:pt x="1872" y="5099"/>
                      <a:pt x="1959" y="5065"/>
                    </a:cubicBezTo>
                    <a:cubicBezTo>
                      <a:pt x="2176" y="4978"/>
                      <a:pt x="2244" y="4861"/>
                      <a:pt x="2228" y="4844"/>
                    </a:cubicBezTo>
                    <a:cubicBezTo>
                      <a:pt x="2225" y="4840"/>
                      <a:pt x="2220" y="4838"/>
                      <a:pt x="2212" y="4838"/>
                    </a:cubicBezTo>
                    <a:cubicBezTo>
                      <a:pt x="2174" y="4838"/>
                      <a:pt x="2078" y="4888"/>
                      <a:pt x="1919" y="4909"/>
                    </a:cubicBezTo>
                    <a:cubicBezTo>
                      <a:pt x="1884" y="4914"/>
                      <a:pt x="1845" y="4917"/>
                      <a:pt x="1804" y="4917"/>
                    </a:cubicBezTo>
                    <a:cubicBezTo>
                      <a:pt x="1624" y="4917"/>
                      <a:pt x="1390" y="4865"/>
                      <a:pt x="1177" y="4704"/>
                    </a:cubicBezTo>
                    <a:cubicBezTo>
                      <a:pt x="645" y="4304"/>
                      <a:pt x="426" y="3203"/>
                      <a:pt x="705" y="2174"/>
                    </a:cubicBezTo>
                    <a:cubicBezTo>
                      <a:pt x="836" y="1684"/>
                      <a:pt x="1077" y="1230"/>
                      <a:pt x="1406" y="844"/>
                    </a:cubicBezTo>
                    <a:cubicBezTo>
                      <a:pt x="1681" y="509"/>
                      <a:pt x="2005" y="305"/>
                      <a:pt x="2304" y="305"/>
                    </a:cubicBezTo>
                    <a:cubicBezTo>
                      <a:pt x="2328" y="305"/>
                      <a:pt x="2352" y="307"/>
                      <a:pt x="2376" y="309"/>
                    </a:cubicBezTo>
                    <a:cubicBezTo>
                      <a:pt x="2696" y="330"/>
                      <a:pt x="2855" y="576"/>
                      <a:pt x="2877" y="756"/>
                    </a:cubicBezTo>
                    <a:cubicBezTo>
                      <a:pt x="2906" y="937"/>
                      <a:pt x="2835" y="1039"/>
                      <a:pt x="2862" y="1058"/>
                    </a:cubicBezTo>
                    <a:cubicBezTo>
                      <a:pt x="2863" y="1059"/>
                      <a:pt x="2865" y="1060"/>
                      <a:pt x="2868" y="1060"/>
                    </a:cubicBezTo>
                    <a:cubicBezTo>
                      <a:pt x="2898" y="1060"/>
                      <a:pt x="3014" y="976"/>
                      <a:pt x="3037" y="752"/>
                    </a:cubicBezTo>
                    <a:cubicBezTo>
                      <a:pt x="3047" y="603"/>
                      <a:pt x="3006" y="453"/>
                      <a:pt x="2921" y="330"/>
                    </a:cubicBezTo>
                    <a:cubicBezTo>
                      <a:pt x="2818" y="178"/>
                      <a:pt x="2635" y="62"/>
                      <a:pt x="2418" y="21"/>
                    </a:cubicBezTo>
                    <a:cubicBezTo>
                      <a:pt x="2357" y="7"/>
                      <a:pt x="2294" y="1"/>
                      <a:pt x="223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46"/>
              <p:cNvSpPr/>
              <p:nvPr/>
            </p:nvSpPr>
            <p:spPr>
              <a:xfrm>
                <a:off x="8428662" y="1394695"/>
                <a:ext cx="60938" cy="52293"/>
              </a:xfrm>
              <a:custGeom>
                <a:rect b="b" l="l" r="r" t="t"/>
                <a:pathLst>
                  <a:path extrusionOk="0" h="2359" w="2749">
                    <a:moveTo>
                      <a:pt x="1364" y="1"/>
                    </a:moveTo>
                    <a:cubicBezTo>
                      <a:pt x="830" y="1"/>
                      <a:pt x="339" y="335"/>
                      <a:pt x="186" y="852"/>
                    </a:cubicBezTo>
                    <a:cubicBezTo>
                      <a:pt x="0" y="1477"/>
                      <a:pt x="381" y="2130"/>
                      <a:pt x="1038" y="2311"/>
                    </a:cubicBezTo>
                    <a:cubicBezTo>
                      <a:pt x="1154" y="2344"/>
                      <a:pt x="1271" y="2359"/>
                      <a:pt x="1385" y="2359"/>
                    </a:cubicBezTo>
                    <a:cubicBezTo>
                      <a:pt x="1920" y="2359"/>
                      <a:pt x="2410" y="2025"/>
                      <a:pt x="2562" y="1510"/>
                    </a:cubicBezTo>
                    <a:cubicBezTo>
                      <a:pt x="2749" y="884"/>
                      <a:pt x="2365" y="229"/>
                      <a:pt x="1710" y="48"/>
                    </a:cubicBezTo>
                    <a:cubicBezTo>
                      <a:pt x="1594" y="16"/>
                      <a:pt x="1478" y="1"/>
                      <a:pt x="136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46"/>
              <p:cNvSpPr/>
              <p:nvPr/>
            </p:nvSpPr>
            <p:spPr>
              <a:xfrm>
                <a:off x="8416337" y="1362330"/>
                <a:ext cx="105140" cy="48502"/>
              </a:xfrm>
              <a:custGeom>
                <a:rect b="b" l="l" r="r" t="t"/>
                <a:pathLst>
                  <a:path extrusionOk="0" h="2188" w="4743">
                    <a:moveTo>
                      <a:pt x="1664" y="1"/>
                    </a:moveTo>
                    <a:cubicBezTo>
                      <a:pt x="1309" y="1"/>
                      <a:pt x="991" y="55"/>
                      <a:pt x="742" y="134"/>
                    </a:cubicBezTo>
                    <a:cubicBezTo>
                      <a:pt x="241" y="293"/>
                      <a:pt x="1" y="519"/>
                      <a:pt x="45" y="610"/>
                    </a:cubicBezTo>
                    <a:cubicBezTo>
                      <a:pt x="69" y="667"/>
                      <a:pt x="179" y="680"/>
                      <a:pt x="353" y="680"/>
                    </a:cubicBezTo>
                    <a:cubicBezTo>
                      <a:pt x="505" y="680"/>
                      <a:pt x="706" y="670"/>
                      <a:pt x="942" y="670"/>
                    </a:cubicBezTo>
                    <a:cubicBezTo>
                      <a:pt x="1382" y="670"/>
                      <a:pt x="1941" y="706"/>
                      <a:pt x="2525" y="909"/>
                    </a:cubicBezTo>
                    <a:cubicBezTo>
                      <a:pt x="3721" y="1308"/>
                      <a:pt x="4382" y="2187"/>
                      <a:pt x="4615" y="2187"/>
                    </a:cubicBezTo>
                    <a:cubicBezTo>
                      <a:pt x="4627" y="2187"/>
                      <a:pt x="4639" y="2184"/>
                      <a:pt x="4649" y="2179"/>
                    </a:cubicBezTo>
                    <a:cubicBezTo>
                      <a:pt x="4742" y="2134"/>
                      <a:pt x="4704" y="1814"/>
                      <a:pt x="4417" y="1387"/>
                    </a:cubicBezTo>
                    <a:cubicBezTo>
                      <a:pt x="4137" y="964"/>
                      <a:pt x="3573" y="452"/>
                      <a:pt x="2790" y="186"/>
                    </a:cubicBezTo>
                    <a:cubicBezTo>
                      <a:pt x="2401" y="53"/>
                      <a:pt x="2015" y="1"/>
                      <a:pt x="166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46"/>
              <p:cNvSpPr/>
              <p:nvPr/>
            </p:nvSpPr>
            <p:spPr>
              <a:xfrm>
                <a:off x="8154206" y="1302567"/>
                <a:ext cx="60961" cy="52315"/>
              </a:xfrm>
              <a:custGeom>
                <a:rect b="b" l="l" r="r" t="t"/>
                <a:pathLst>
                  <a:path extrusionOk="0" h="2360" w="2750">
                    <a:moveTo>
                      <a:pt x="1366" y="1"/>
                    </a:moveTo>
                    <a:cubicBezTo>
                      <a:pt x="831" y="1"/>
                      <a:pt x="340" y="335"/>
                      <a:pt x="186" y="851"/>
                    </a:cubicBezTo>
                    <a:cubicBezTo>
                      <a:pt x="1" y="1477"/>
                      <a:pt x="381" y="2129"/>
                      <a:pt x="1039" y="2312"/>
                    </a:cubicBezTo>
                    <a:cubicBezTo>
                      <a:pt x="1154" y="2344"/>
                      <a:pt x="1270" y="2359"/>
                      <a:pt x="1384" y="2359"/>
                    </a:cubicBezTo>
                    <a:cubicBezTo>
                      <a:pt x="1919" y="2359"/>
                      <a:pt x="2410" y="2025"/>
                      <a:pt x="2563" y="1510"/>
                    </a:cubicBezTo>
                    <a:cubicBezTo>
                      <a:pt x="2749" y="885"/>
                      <a:pt x="2367" y="229"/>
                      <a:pt x="1710" y="47"/>
                    </a:cubicBezTo>
                    <a:cubicBezTo>
                      <a:pt x="1595" y="16"/>
                      <a:pt x="1480" y="1"/>
                      <a:pt x="136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46"/>
              <p:cNvSpPr/>
              <p:nvPr/>
            </p:nvSpPr>
            <p:spPr>
              <a:xfrm>
                <a:off x="8140152" y="1275412"/>
                <a:ext cx="105140" cy="48480"/>
              </a:xfrm>
              <a:custGeom>
                <a:rect b="b" l="l" r="r" t="t"/>
                <a:pathLst>
                  <a:path extrusionOk="0" h="2187" w="4743">
                    <a:moveTo>
                      <a:pt x="1665" y="1"/>
                    </a:moveTo>
                    <a:cubicBezTo>
                      <a:pt x="1310" y="1"/>
                      <a:pt x="990" y="55"/>
                      <a:pt x="742" y="136"/>
                    </a:cubicBezTo>
                    <a:cubicBezTo>
                      <a:pt x="239" y="292"/>
                      <a:pt x="1" y="519"/>
                      <a:pt x="45" y="610"/>
                    </a:cubicBezTo>
                    <a:cubicBezTo>
                      <a:pt x="69" y="667"/>
                      <a:pt x="179" y="680"/>
                      <a:pt x="353" y="680"/>
                    </a:cubicBezTo>
                    <a:cubicBezTo>
                      <a:pt x="505" y="680"/>
                      <a:pt x="706" y="670"/>
                      <a:pt x="941" y="670"/>
                    </a:cubicBezTo>
                    <a:cubicBezTo>
                      <a:pt x="1381" y="670"/>
                      <a:pt x="1941" y="705"/>
                      <a:pt x="2524" y="908"/>
                    </a:cubicBezTo>
                    <a:cubicBezTo>
                      <a:pt x="3720" y="1307"/>
                      <a:pt x="4382" y="2187"/>
                      <a:pt x="4615" y="2187"/>
                    </a:cubicBezTo>
                    <a:cubicBezTo>
                      <a:pt x="4627" y="2187"/>
                      <a:pt x="4638" y="2184"/>
                      <a:pt x="4649" y="2179"/>
                    </a:cubicBezTo>
                    <a:cubicBezTo>
                      <a:pt x="4742" y="2134"/>
                      <a:pt x="4703" y="1814"/>
                      <a:pt x="4416" y="1387"/>
                    </a:cubicBezTo>
                    <a:cubicBezTo>
                      <a:pt x="4135" y="964"/>
                      <a:pt x="3573" y="452"/>
                      <a:pt x="2790" y="186"/>
                    </a:cubicBezTo>
                    <a:cubicBezTo>
                      <a:pt x="2402" y="54"/>
                      <a:pt x="2016" y="1"/>
                      <a:pt x="166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46"/>
              <p:cNvSpPr/>
              <p:nvPr/>
            </p:nvSpPr>
            <p:spPr>
              <a:xfrm>
                <a:off x="8274576" y="1327860"/>
                <a:ext cx="81576" cy="254727"/>
              </a:xfrm>
              <a:custGeom>
                <a:rect b="b" l="l" r="r" t="t"/>
                <a:pathLst>
                  <a:path extrusionOk="0" h="11491" w="3680">
                    <a:moveTo>
                      <a:pt x="2968" y="1"/>
                    </a:moveTo>
                    <a:cubicBezTo>
                      <a:pt x="2968" y="1"/>
                      <a:pt x="2967" y="1"/>
                      <a:pt x="2967" y="1"/>
                    </a:cubicBezTo>
                    <a:cubicBezTo>
                      <a:pt x="2808" y="6"/>
                      <a:pt x="2803" y="3194"/>
                      <a:pt x="2953" y="7124"/>
                    </a:cubicBezTo>
                    <a:cubicBezTo>
                      <a:pt x="2998" y="8090"/>
                      <a:pt x="3041" y="9012"/>
                      <a:pt x="3082" y="9892"/>
                    </a:cubicBezTo>
                    <a:cubicBezTo>
                      <a:pt x="3113" y="10319"/>
                      <a:pt x="3131" y="10711"/>
                      <a:pt x="2976" y="10918"/>
                    </a:cubicBezTo>
                    <a:cubicBezTo>
                      <a:pt x="2907" y="11027"/>
                      <a:pt x="2778" y="11066"/>
                      <a:pt x="2621" y="11066"/>
                    </a:cubicBezTo>
                    <a:cubicBezTo>
                      <a:pt x="2491" y="11066"/>
                      <a:pt x="2341" y="11039"/>
                      <a:pt x="2191" y="11005"/>
                    </a:cubicBezTo>
                    <a:cubicBezTo>
                      <a:pt x="1115" y="10791"/>
                      <a:pt x="367" y="10667"/>
                      <a:pt x="114" y="10667"/>
                    </a:cubicBezTo>
                    <a:cubicBezTo>
                      <a:pt x="55" y="10667"/>
                      <a:pt x="23" y="10674"/>
                      <a:pt x="20" y="10688"/>
                    </a:cubicBezTo>
                    <a:cubicBezTo>
                      <a:pt x="0" y="10761"/>
                      <a:pt x="794" y="11021"/>
                      <a:pt x="2095" y="11381"/>
                    </a:cubicBezTo>
                    <a:cubicBezTo>
                      <a:pt x="2257" y="11425"/>
                      <a:pt x="2439" y="11482"/>
                      <a:pt x="2666" y="11489"/>
                    </a:cubicBezTo>
                    <a:cubicBezTo>
                      <a:pt x="2680" y="11490"/>
                      <a:pt x="2693" y="11490"/>
                      <a:pt x="2707" y="11490"/>
                    </a:cubicBezTo>
                    <a:cubicBezTo>
                      <a:pt x="2926" y="11490"/>
                      <a:pt x="3196" y="11394"/>
                      <a:pt x="3353" y="11196"/>
                    </a:cubicBezTo>
                    <a:cubicBezTo>
                      <a:pt x="3680" y="10769"/>
                      <a:pt x="3609" y="10284"/>
                      <a:pt x="3610" y="9878"/>
                    </a:cubicBezTo>
                    <a:cubicBezTo>
                      <a:pt x="3585" y="8997"/>
                      <a:pt x="3555" y="8075"/>
                      <a:pt x="3527" y="7109"/>
                    </a:cubicBezTo>
                    <a:cubicBezTo>
                      <a:pt x="3376" y="3180"/>
                      <a:pt x="3126" y="1"/>
                      <a:pt x="296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46"/>
              <p:cNvSpPr/>
              <p:nvPr/>
            </p:nvSpPr>
            <p:spPr>
              <a:xfrm>
                <a:off x="8172206" y="1556429"/>
                <a:ext cx="79493" cy="105916"/>
              </a:xfrm>
              <a:custGeom>
                <a:rect b="b" l="l" r="r" t="t"/>
                <a:pathLst>
                  <a:path extrusionOk="0" h="4778" w="3586">
                    <a:moveTo>
                      <a:pt x="620" y="0"/>
                    </a:moveTo>
                    <a:cubicBezTo>
                      <a:pt x="517" y="0"/>
                      <a:pt x="274" y="287"/>
                      <a:pt x="142" y="841"/>
                    </a:cubicBezTo>
                    <a:cubicBezTo>
                      <a:pt x="0" y="1417"/>
                      <a:pt x="40" y="2315"/>
                      <a:pt x="555" y="3149"/>
                    </a:cubicBezTo>
                    <a:cubicBezTo>
                      <a:pt x="1072" y="3983"/>
                      <a:pt x="1887" y="4473"/>
                      <a:pt x="2498" y="4655"/>
                    </a:cubicBezTo>
                    <a:cubicBezTo>
                      <a:pt x="2791" y="4745"/>
                      <a:pt x="3036" y="4777"/>
                      <a:pt x="3214" y="4777"/>
                    </a:cubicBezTo>
                    <a:cubicBezTo>
                      <a:pt x="3412" y="4777"/>
                      <a:pt x="3527" y="4736"/>
                      <a:pt x="3532" y="4688"/>
                    </a:cubicBezTo>
                    <a:cubicBezTo>
                      <a:pt x="3586" y="4493"/>
                      <a:pt x="2077" y="4158"/>
                      <a:pt x="1235" y="2792"/>
                    </a:cubicBezTo>
                    <a:cubicBezTo>
                      <a:pt x="391" y="1429"/>
                      <a:pt x="848" y="60"/>
                      <a:pt x="638" y="4"/>
                    </a:cubicBezTo>
                    <a:cubicBezTo>
                      <a:pt x="633" y="1"/>
                      <a:pt x="627" y="0"/>
                      <a:pt x="62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46"/>
              <p:cNvSpPr/>
              <p:nvPr/>
            </p:nvSpPr>
            <p:spPr>
              <a:xfrm>
                <a:off x="8431189" y="1308907"/>
                <a:ext cx="97648" cy="50143"/>
              </a:xfrm>
              <a:custGeom>
                <a:rect b="b" l="l" r="r" t="t"/>
                <a:pathLst>
                  <a:path extrusionOk="0" h="2262" w="4405">
                    <a:moveTo>
                      <a:pt x="1440" y="0"/>
                    </a:moveTo>
                    <a:cubicBezTo>
                      <a:pt x="1166" y="0"/>
                      <a:pt x="917" y="36"/>
                      <a:pt x="713" y="98"/>
                    </a:cubicBezTo>
                    <a:cubicBezTo>
                      <a:pt x="236" y="238"/>
                      <a:pt x="1" y="479"/>
                      <a:pt x="41" y="654"/>
                    </a:cubicBezTo>
                    <a:cubicBezTo>
                      <a:pt x="144" y="1022"/>
                      <a:pt x="1109" y="1076"/>
                      <a:pt x="2136" y="1476"/>
                    </a:cubicBezTo>
                    <a:cubicBezTo>
                      <a:pt x="3022" y="1787"/>
                      <a:pt x="3711" y="2261"/>
                      <a:pt x="4091" y="2261"/>
                    </a:cubicBezTo>
                    <a:cubicBezTo>
                      <a:pt x="4156" y="2261"/>
                      <a:pt x="4212" y="2247"/>
                      <a:pt x="4259" y="2216"/>
                    </a:cubicBezTo>
                    <a:cubicBezTo>
                      <a:pt x="4404" y="2110"/>
                      <a:pt x="4382" y="1775"/>
                      <a:pt x="4112" y="1356"/>
                    </a:cubicBezTo>
                    <a:cubicBezTo>
                      <a:pt x="3847" y="942"/>
                      <a:pt x="3314" y="473"/>
                      <a:pt x="2604" y="210"/>
                    </a:cubicBezTo>
                    <a:cubicBezTo>
                      <a:pt x="2201" y="62"/>
                      <a:pt x="1799" y="0"/>
                      <a:pt x="144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46"/>
              <p:cNvSpPr/>
              <p:nvPr/>
            </p:nvSpPr>
            <p:spPr>
              <a:xfrm>
                <a:off x="8132039" y="1150875"/>
                <a:ext cx="113276" cy="60451"/>
              </a:xfrm>
              <a:custGeom>
                <a:rect b="b" l="l" r="r" t="t"/>
                <a:pathLst>
                  <a:path extrusionOk="0" h="2727" w="5110">
                    <a:moveTo>
                      <a:pt x="1812" y="1"/>
                    </a:moveTo>
                    <a:cubicBezTo>
                      <a:pt x="1425" y="1"/>
                      <a:pt x="1075" y="66"/>
                      <a:pt x="803" y="172"/>
                    </a:cubicBezTo>
                    <a:cubicBezTo>
                      <a:pt x="242" y="384"/>
                      <a:pt x="0" y="705"/>
                      <a:pt x="74" y="895"/>
                    </a:cubicBezTo>
                    <a:cubicBezTo>
                      <a:pt x="149" y="1102"/>
                      <a:pt x="490" y="1170"/>
                      <a:pt x="931" y="1258"/>
                    </a:cubicBezTo>
                    <a:cubicBezTo>
                      <a:pt x="1378" y="1341"/>
                      <a:pt x="1937" y="1459"/>
                      <a:pt x="2532" y="1678"/>
                    </a:cubicBezTo>
                    <a:cubicBezTo>
                      <a:pt x="3124" y="1902"/>
                      <a:pt x="3626" y="2178"/>
                      <a:pt x="4018" y="2407"/>
                    </a:cubicBezTo>
                    <a:cubicBezTo>
                      <a:pt x="4327" y="2583"/>
                      <a:pt x="4580" y="2727"/>
                      <a:pt x="4768" y="2727"/>
                    </a:cubicBezTo>
                    <a:cubicBezTo>
                      <a:pt x="4818" y="2727"/>
                      <a:pt x="4863" y="2716"/>
                      <a:pt x="4904" y="2694"/>
                    </a:cubicBezTo>
                    <a:cubicBezTo>
                      <a:pt x="5084" y="2599"/>
                      <a:pt x="5110" y="2198"/>
                      <a:pt x="4825" y="1670"/>
                    </a:cubicBezTo>
                    <a:cubicBezTo>
                      <a:pt x="4549" y="1148"/>
                      <a:pt x="3928" y="546"/>
                      <a:pt x="3073" y="229"/>
                    </a:cubicBezTo>
                    <a:cubicBezTo>
                      <a:pt x="2641" y="68"/>
                      <a:pt x="2207" y="1"/>
                      <a:pt x="18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46"/>
              <p:cNvSpPr/>
              <p:nvPr/>
            </p:nvSpPr>
            <p:spPr>
              <a:xfrm>
                <a:off x="7826172" y="955801"/>
                <a:ext cx="847597" cy="343197"/>
              </a:xfrm>
              <a:custGeom>
                <a:rect b="b" l="l" r="r" t="t"/>
                <a:pathLst>
                  <a:path extrusionOk="0" h="15482" w="38236">
                    <a:moveTo>
                      <a:pt x="13837" y="1"/>
                    </a:moveTo>
                    <a:lnTo>
                      <a:pt x="4936" y="2096"/>
                    </a:lnTo>
                    <a:cubicBezTo>
                      <a:pt x="4936" y="2096"/>
                      <a:pt x="0" y="14355"/>
                      <a:pt x="3209" y="15392"/>
                    </a:cubicBezTo>
                    <a:cubicBezTo>
                      <a:pt x="3398" y="15453"/>
                      <a:pt x="3582" y="15482"/>
                      <a:pt x="3759" y="15482"/>
                    </a:cubicBezTo>
                    <a:cubicBezTo>
                      <a:pt x="6600" y="15482"/>
                      <a:pt x="8000" y="8148"/>
                      <a:pt x="8000" y="8148"/>
                    </a:cubicBezTo>
                    <a:cubicBezTo>
                      <a:pt x="12425" y="7830"/>
                      <a:pt x="13629" y="3576"/>
                      <a:pt x="14893" y="2979"/>
                    </a:cubicBezTo>
                    <a:cubicBezTo>
                      <a:pt x="15037" y="2911"/>
                      <a:pt x="15225" y="2879"/>
                      <a:pt x="15450" y="2879"/>
                    </a:cubicBezTo>
                    <a:cubicBezTo>
                      <a:pt x="17202" y="2879"/>
                      <a:pt x="21219" y="4853"/>
                      <a:pt x="24503" y="7542"/>
                    </a:cubicBezTo>
                    <a:cubicBezTo>
                      <a:pt x="30144" y="12160"/>
                      <a:pt x="36241" y="12163"/>
                      <a:pt x="36255" y="12163"/>
                    </a:cubicBezTo>
                    <a:cubicBezTo>
                      <a:pt x="36255" y="12163"/>
                      <a:pt x="36255" y="12163"/>
                      <a:pt x="36255" y="12163"/>
                    </a:cubicBezTo>
                    <a:lnTo>
                      <a:pt x="38235" y="6262"/>
                    </a:lnTo>
                    <a:lnTo>
                      <a:pt x="31149" y="2192"/>
                    </a:lnTo>
                    <a:lnTo>
                      <a:pt x="22957" y="333"/>
                    </a:lnTo>
                    <a:lnTo>
                      <a:pt x="1383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46"/>
              <p:cNvSpPr/>
              <p:nvPr/>
            </p:nvSpPr>
            <p:spPr>
              <a:xfrm>
                <a:off x="7116302" y="3597679"/>
                <a:ext cx="652323" cy="483917"/>
              </a:xfrm>
              <a:custGeom>
                <a:rect b="b" l="l" r="r" t="t"/>
                <a:pathLst>
                  <a:path extrusionOk="0" h="21830" w="29427">
                    <a:moveTo>
                      <a:pt x="9919" y="0"/>
                    </a:moveTo>
                    <a:cubicBezTo>
                      <a:pt x="9354" y="0"/>
                      <a:pt x="8833" y="374"/>
                      <a:pt x="8835" y="995"/>
                    </a:cubicBezTo>
                    <a:cubicBezTo>
                      <a:pt x="8839" y="2031"/>
                      <a:pt x="10664" y="4651"/>
                      <a:pt x="13919" y="6502"/>
                    </a:cubicBezTo>
                    <a:cubicBezTo>
                      <a:pt x="17172" y="8352"/>
                      <a:pt x="11420" y="9249"/>
                      <a:pt x="9331" y="9613"/>
                    </a:cubicBezTo>
                    <a:cubicBezTo>
                      <a:pt x="7242" y="9976"/>
                      <a:pt x="837" y="11404"/>
                      <a:pt x="458" y="12131"/>
                    </a:cubicBezTo>
                    <a:cubicBezTo>
                      <a:pt x="1" y="13004"/>
                      <a:pt x="634" y="13709"/>
                      <a:pt x="2020" y="13709"/>
                    </a:cubicBezTo>
                    <a:cubicBezTo>
                      <a:pt x="2325" y="13709"/>
                      <a:pt x="2667" y="13675"/>
                      <a:pt x="3043" y="13601"/>
                    </a:cubicBezTo>
                    <a:cubicBezTo>
                      <a:pt x="4355" y="13340"/>
                      <a:pt x="7304" y="12933"/>
                      <a:pt x="9375" y="12933"/>
                    </a:cubicBezTo>
                    <a:cubicBezTo>
                      <a:pt x="10622" y="12933"/>
                      <a:pt x="11550" y="13081"/>
                      <a:pt x="11613" y="13496"/>
                    </a:cubicBezTo>
                    <a:cubicBezTo>
                      <a:pt x="11613" y="13496"/>
                      <a:pt x="11606" y="13507"/>
                      <a:pt x="11594" y="13527"/>
                    </a:cubicBezTo>
                    <a:cubicBezTo>
                      <a:pt x="10546" y="15150"/>
                      <a:pt x="10665" y="17273"/>
                      <a:pt x="11869" y="18787"/>
                    </a:cubicBezTo>
                    <a:cubicBezTo>
                      <a:pt x="12952" y="20148"/>
                      <a:pt x="14544" y="21830"/>
                      <a:pt x="15798" y="21830"/>
                    </a:cubicBezTo>
                    <a:cubicBezTo>
                      <a:pt x="15890" y="21830"/>
                      <a:pt x="15981" y="21821"/>
                      <a:pt x="16069" y="21802"/>
                    </a:cubicBezTo>
                    <a:cubicBezTo>
                      <a:pt x="18496" y="21278"/>
                      <a:pt x="23419" y="19177"/>
                      <a:pt x="23419" y="19177"/>
                    </a:cubicBezTo>
                    <a:lnTo>
                      <a:pt x="29427" y="16284"/>
                    </a:lnTo>
                    <a:lnTo>
                      <a:pt x="26126" y="6525"/>
                    </a:lnTo>
                    <a:lnTo>
                      <a:pt x="18870" y="4844"/>
                    </a:lnTo>
                    <a:cubicBezTo>
                      <a:pt x="18192" y="4693"/>
                      <a:pt x="17441" y="4512"/>
                      <a:pt x="16601" y="4278"/>
                    </a:cubicBezTo>
                    <a:cubicBezTo>
                      <a:pt x="15620" y="4003"/>
                      <a:pt x="14692" y="3566"/>
                      <a:pt x="13854" y="2986"/>
                    </a:cubicBezTo>
                    <a:cubicBezTo>
                      <a:pt x="12838" y="2285"/>
                      <a:pt x="11527" y="1300"/>
                      <a:pt x="10972" y="543"/>
                    </a:cubicBezTo>
                    <a:cubicBezTo>
                      <a:pt x="10698" y="168"/>
                      <a:pt x="10298" y="0"/>
                      <a:pt x="991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46"/>
              <p:cNvSpPr/>
              <p:nvPr/>
            </p:nvSpPr>
            <p:spPr>
              <a:xfrm>
                <a:off x="7627307" y="2537296"/>
                <a:ext cx="1417944" cy="1526631"/>
              </a:xfrm>
              <a:custGeom>
                <a:rect b="b" l="l" r="r" t="t"/>
                <a:pathLst>
                  <a:path extrusionOk="0" h="68868" w="63965">
                    <a:moveTo>
                      <a:pt x="50176" y="0"/>
                    </a:moveTo>
                    <a:lnTo>
                      <a:pt x="26899" y="5779"/>
                    </a:lnTo>
                    <a:lnTo>
                      <a:pt x="39673" y="36629"/>
                    </a:lnTo>
                    <a:lnTo>
                      <a:pt x="0" y="49833"/>
                    </a:lnTo>
                    <a:lnTo>
                      <a:pt x="5630" y="68867"/>
                    </a:lnTo>
                    <a:lnTo>
                      <a:pt x="49344" y="55584"/>
                    </a:lnTo>
                    <a:cubicBezTo>
                      <a:pt x="58750" y="52725"/>
                      <a:pt x="63965" y="42688"/>
                      <a:pt x="60894" y="33349"/>
                    </a:cubicBezTo>
                    <a:lnTo>
                      <a:pt x="5017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46"/>
              <p:cNvSpPr/>
              <p:nvPr/>
            </p:nvSpPr>
            <p:spPr>
              <a:xfrm>
                <a:off x="7623538" y="2805811"/>
                <a:ext cx="1119437" cy="1256254"/>
              </a:xfrm>
              <a:custGeom>
                <a:rect b="b" l="l" r="r" t="t"/>
                <a:pathLst>
                  <a:path extrusionOk="0" h="56671" w="50499">
                    <a:moveTo>
                      <a:pt x="29694" y="1"/>
                    </a:moveTo>
                    <a:cubicBezTo>
                      <a:pt x="29694" y="1"/>
                      <a:pt x="29745" y="154"/>
                      <a:pt x="29861" y="447"/>
                    </a:cubicBezTo>
                    <a:cubicBezTo>
                      <a:pt x="29982" y="746"/>
                      <a:pt x="30154" y="1177"/>
                      <a:pt x="30379" y="1738"/>
                    </a:cubicBezTo>
                    <a:lnTo>
                      <a:pt x="32389" y="6669"/>
                    </a:lnTo>
                    <a:lnTo>
                      <a:pt x="39702" y="24450"/>
                    </a:lnTo>
                    <a:lnTo>
                      <a:pt x="1227" y="37226"/>
                    </a:lnTo>
                    <a:lnTo>
                      <a:pt x="128" y="37593"/>
                    </a:lnTo>
                    <a:lnTo>
                      <a:pt x="0" y="37635"/>
                    </a:lnTo>
                    <a:lnTo>
                      <a:pt x="43" y="37762"/>
                    </a:lnTo>
                    <a:cubicBezTo>
                      <a:pt x="2225" y="44334"/>
                      <a:pt x="4113" y="50736"/>
                      <a:pt x="6060" y="56553"/>
                    </a:cubicBezTo>
                    <a:lnTo>
                      <a:pt x="6100" y="56671"/>
                    </a:lnTo>
                    <a:lnTo>
                      <a:pt x="6218" y="56635"/>
                    </a:lnTo>
                    <a:lnTo>
                      <a:pt x="38037" y="46982"/>
                    </a:lnTo>
                    <a:lnTo>
                      <a:pt x="47214" y="44175"/>
                    </a:lnTo>
                    <a:lnTo>
                      <a:pt x="49659" y="43414"/>
                    </a:lnTo>
                    <a:lnTo>
                      <a:pt x="50288" y="43214"/>
                    </a:lnTo>
                    <a:cubicBezTo>
                      <a:pt x="50429" y="43168"/>
                      <a:pt x="50499" y="43138"/>
                      <a:pt x="50499" y="43138"/>
                    </a:cubicBezTo>
                    <a:lnTo>
                      <a:pt x="50499" y="43138"/>
                    </a:lnTo>
                    <a:cubicBezTo>
                      <a:pt x="50499" y="43138"/>
                      <a:pt x="50424" y="43153"/>
                      <a:pt x="50283" y="43193"/>
                    </a:cubicBezTo>
                    <a:lnTo>
                      <a:pt x="49648" y="43373"/>
                    </a:lnTo>
                    <a:lnTo>
                      <a:pt x="47191" y="44093"/>
                    </a:lnTo>
                    <a:lnTo>
                      <a:pt x="37992" y="46830"/>
                    </a:lnTo>
                    <a:lnTo>
                      <a:pt x="6266" y="56355"/>
                    </a:lnTo>
                    <a:lnTo>
                      <a:pt x="6266" y="56355"/>
                    </a:lnTo>
                    <a:cubicBezTo>
                      <a:pt x="4354" y="50609"/>
                      <a:pt x="2493" y="44294"/>
                      <a:pt x="341" y="37805"/>
                    </a:cubicBezTo>
                    <a:lnTo>
                      <a:pt x="341" y="37805"/>
                    </a:lnTo>
                    <a:lnTo>
                      <a:pt x="1313" y="37482"/>
                    </a:lnTo>
                    <a:lnTo>
                      <a:pt x="39879" y="24618"/>
                    </a:lnTo>
                    <a:lnTo>
                      <a:pt x="39988" y="24582"/>
                    </a:lnTo>
                    <a:lnTo>
                      <a:pt x="39943" y="24475"/>
                    </a:lnTo>
                    <a:cubicBezTo>
                      <a:pt x="36828" y="17006"/>
                      <a:pt x="34277" y="10886"/>
                      <a:pt x="32501" y="6624"/>
                    </a:cubicBezTo>
                    <a:lnTo>
                      <a:pt x="30437" y="1715"/>
                    </a:lnTo>
                    <a:cubicBezTo>
                      <a:pt x="30200" y="1159"/>
                      <a:pt x="30018" y="732"/>
                      <a:pt x="29890" y="435"/>
                    </a:cubicBezTo>
                    <a:cubicBezTo>
                      <a:pt x="29766" y="146"/>
                      <a:pt x="29694" y="1"/>
                      <a:pt x="2969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46"/>
              <p:cNvSpPr/>
              <p:nvPr/>
            </p:nvSpPr>
            <p:spPr>
              <a:xfrm>
                <a:off x="8500839" y="3349403"/>
                <a:ext cx="185498" cy="123030"/>
              </a:xfrm>
              <a:custGeom>
                <a:rect b="b" l="l" r="r" t="t"/>
                <a:pathLst>
                  <a:path extrusionOk="0" h="5550" w="8368">
                    <a:moveTo>
                      <a:pt x="92" y="0"/>
                    </a:moveTo>
                    <a:cubicBezTo>
                      <a:pt x="36" y="0"/>
                      <a:pt x="7" y="4"/>
                      <a:pt x="6" y="12"/>
                    </a:cubicBezTo>
                    <a:cubicBezTo>
                      <a:pt x="1" y="59"/>
                      <a:pt x="579" y="131"/>
                      <a:pt x="1476" y="388"/>
                    </a:cubicBezTo>
                    <a:cubicBezTo>
                      <a:pt x="2371" y="640"/>
                      <a:pt x="3576" y="1121"/>
                      <a:pt x="4762" y="1903"/>
                    </a:cubicBezTo>
                    <a:cubicBezTo>
                      <a:pt x="5943" y="2691"/>
                      <a:pt x="6854" y="3614"/>
                      <a:pt x="7435" y="4341"/>
                    </a:cubicBezTo>
                    <a:cubicBezTo>
                      <a:pt x="8006" y="5050"/>
                      <a:pt x="8298" y="5549"/>
                      <a:pt x="8348" y="5549"/>
                    </a:cubicBezTo>
                    <a:cubicBezTo>
                      <a:pt x="8349" y="5549"/>
                      <a:pt x="8350" y="5549"/>
                      <a:pt x="8351" y="5549"/>
                    </a:cubicBezTo>
                    <a:cubicBezTo>
                      <a:pt x="8368" y="5540"/>
                      <a:pt x="8308" y="5406"/>
                      <a:pt x="8186" y="5171"/>
                    </a:cubicBezTo>
                    <a:cubicBezTo>
                      <a:pt x="8068" y="4934"/>
                      <a:pt x="7863" y="4609"/>
                      <a:pt x="7586" y="4224"/>
                    </a:cubicBezTo>
                    <a:cubicBezTo>
                      <a:pt x="7034" y="3456"/>
                      <a:pt x="6121" y="2485"/>
                      <a:pt x="4909" y="1679"/>
                    </a:cubicBezTo>
                    <a:cubicBezTo>
                      <a:pt x="3695" y="876"/>
                      <a:pt x="2447" y="413"/>
                      <a:pt x="1523" y="204"/>
                    </a:cubicBezTo>
                    <a:cubicBezTo>
                      <a:pt x="1062" y="97"/>
                      <a:pt x="682" y="35"/>
                      <a:pt x="419" y="19"/>
                    </a:cubicBezTo>
                    <a:cubicBezTo>
                      <a:pt x="272" y="6"/>
                      <a:pt x="161" y="0"/>
                      <a:pt x="92"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46"/>
              <p:cNvSpPr/>
              <p:nvPr/>
            </p:nvSpPr>
            <p:spPr>
              <a:xfrm>
                <a:off x="8448081" y="2576090"/>
                <a:ext cx="5963" cy="125224"/>
              </a:xfrm>
              <a:custGeom>
                <a:rect b="b" l="l" r="r" t="t"/>
                <a:pathLst>
                  <a:path extrusionOk="0" h="5649" w="269">
                    <a:moveTo>
                      <a:pt x="134" y="1"/>
                    </a:moveTo>
                    <a:cubicBezTo>
                      <a:pt x="61" y="1"/>
                      <a:pt x="0" y="1266"/>
                      <a:pt x="0" y="2825"/>
                    </a:cubicBezTo>
                    <a:cubicBezTo>
                      <a:pt x="0" y="4385"/>
                      <a:pt x="61" y="5649"/>
                      <a:pt x="134" y="5649"/>
                    </a:cubicBezTo>
                    <a:cubicBezTo>
                      <a:pt x="209" y="5649"/>
                      <a:pt x="269" y="4385"/>
                      <a:pt x="269" y="2825"/>
                    </a:cubicBezTo>
                    <a:cubicBezTo>
                      <a:pt x="269" y="1265"/>
                      <a:pt x="209" y="1"/>
                      <a:pt x="134" y="1"/>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46"/>
              <p:cNvSpPr/>
              <p:nvPr/>
            </p:nvSpPr>
            <p:spPr>
              <a:xfrm>
                <a:off x="8607709" y="2589612"/>
                <a:ext cx="39569" cy="121700"/>
              </a:xfrm>
              <a:custGeom>
                <a:rect b="b" l="l" r="r" t="t"/>
                <a:pathLst>
                  <a:path extrusionOk="0" h="5490" w="1785">
                    <a:moveTo>
                      <a:pt x="75" y="0"/>
                    </a:moveTo>
                    <a:cubicBezTo>
                      <a:pt x="74" y="0"/>
                      <a:pt x="74" y="0"/>
                      <a:pt x="73" y="0"/>
                    </a:cubicBezTo>
                    <a:cubicBezTo>
                      <a:pt x="1" y="22"/>
                      <a:pt x="311" y="1267"/>
                      <a:pt x="764" y="2783"/>
                    </a:cubicBezTo>
                    <a:cubicBezTo>
                      <a:pt x="1214" y="4287"/>
                      <a:pt x="1635" y="5489"/>
                      <a:pt x="1711" y="5489"/>
                    </a:cubicBezTo>
                    <a:cubicBezTo>
                      <a:pt x="1711" y="5489"/>
                      <a:pt x="1712" y="5489"/>
                      <a:pt x="1713" y="5489"/>
                    </a:cubicBezTo>
                    <a:cubicBezTo>
                      <a:pt x="1785" y="5467"/>
                      <a:pt x="1475" y="4222"/>
                      <a:pt x="1022" y="2706"/>
                    </a:cubicBezTo>
                    <a:cubicBezTo>
                      <a:pt x="572" y="1203"/>
                      <a:pt x="151" y="0"/>
                      <a:pt x="75"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46"/>
              <p:cNvSpPr/>
              <p:nvPr/>
            </p:nvSpPr>
            <p:spPr>
              <a:xfrm>
                <a:off x="8411039" y="2853494"/>
                <a:ext cx="114118" cy="33961"/>
              </a:xfrm>
              <a:custGeom>
                <a:rect b="b" l="l" r="r" t="t"/>
                <a:pathLst>
                  <a:path extrusionOk="0" h="1532" w="5148">
                    <a:moveTo>
                      <a:pt x="54" y="1"/>
                    </a:moveTo>
                    <a:cubicBezTo>
                      <a:pt x="43" y="1"/>
                      <a:pt x="36" y="3"/>
                      <a:pt x="34" y="8"/>
                    </a:cubicBezTo>
                    <a:cubicBezTo>
                      <a:pt x="1" y="65"/>
                      <a:pt x="1046" y="693"/>
                      <a:pt x="2483" y="1111"/>
                    </a:cubicBezTo>
                    <a:cubicBezTo>
                      <a:pt x="3566" y="1432"/>
                      <a:pt x="4527" y="1532"/>
                      <a:pt x="4933" y="1532"/>
                    </a:cubicBezTo>
                    <a:cubicBezTo>
                      <a:pt x="5064" y="1532"/>
                      <a:pt x="5138" y="1521"/>
                      <a:pt x="5138" y="1504"/>
                    </a:cubicBezTo>
                    <a:cubicBezTo>
                      <a:pt x="5147" y="1425"/>
                      <a:pt x="3963" y="1269"/>
                      <a:pt x="2559" y="852"/>
                    </a:cubicBezTo>
                    <a:cubicBezTo>
                      <a:pt x="1242" y="470"/>
                      <a:pt x="211" y="1"/>
                      <a:pt x="54" y="1"/>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46"/>
              <p:cNvSpPr/>
              <p:nvPr/>
            </p:nvSpPr>
            <p:spPr>
              <a:xfrm>
                <a:off x="8743418" y="2864999"/>
                <a:ext cx="23764" cy="118552"/>
              </a:xfrm>
              <a:custGeom>
                <a:rect b="b" l="l" r="r" t="t"/>
                <a:pathLst>
                  <a:path extrusionOk="0" h="5348" w="1072">
                    <a:moveTo>
                      <a:pt x="997" y="0"/>
                    </a:moveTo>
                    <a:cubicBezTo>
                      <a:pt x="922" y="0"/>
                      <a:pt x="658" y="1182"/>
                      <a:pt x="403" y="2651"/>
                    </a:cubicBezTo>
                    <a:cubicBezTo>
                      <a:pt x="148" y="4129"/>
                      <a:pt x="0" y="5335"/>
                      <a:pt x="74" y="5348"/>
                    </a:cubicBezTo>
                    <a:cubicBezTo>
                      <a:pt x="74" y="5348"/>
                      <a:pt x="75" y="5348"/>
                      <a:pt x="75" y="5348"/>
                    </a:cubicBezTo>
                    <a:cubicBezTo>
                      <a:pt x="150" y="5348"/>
                      <a:pt x="413" y="4167"/>
                      <a:pt x="668" y="2697"/>
                    </a:cubicBezTo>
                    <a:cubicBezTo>
                      <a:pt x="924" y="1220"/>
                      <a:pt x="1072" y="12"/>
                      <a:pt x="998" y="0"/>
                    </a:cubicBezTo>
                    <a:cubicBezTo>
                      <a:pt x="998" y="0"/>
                      <a:pt x="998" y="0"/>
                      <a:pt x="997"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46"/>
              <p:cNvSpPr/>
              <p:nvPr/>
            </p:nvSpPr>
            <p:spPr>
              <a:xfrm>
                <a:off x="8613450" y="3028595"/>
                <a:ext cx="54377" cy="112434"/>
              </a:xfrm>
              <a:custGeom>
                <a:rect b="b" l="l" r="r" t="t"/>
                <a:pathLst>
                  <a:path extrusionOk="0" h="5072" w="2453">
                    <a:moveTo>
                      <a:pt x="72" y="0"/>
                    </a:moveTo>
                    <a:cubicBezTo>
                      <a:pt x="71" y="0"/>
                      <a:pt x="70" y="1"/>
                      <a:pt x="69" y="1"/>
                    </a:cubicBezTo>
                    <a:cubicBezTo>
                      <a:pt x="0" y="33"/>
                      <a:pt x="465" y="1192"/>
                      <a:pt x="1104" y="2592"/>
                    </a:cubicBezTo>
                    <a:cubicBezTo>
                      <a:pt x="1736" y="3973"/>
                      <a:pt x="2303" y="5071"/>
                      <a:pt x="2382" y="5071"/>
                    </a:cubicBezTo>
                    <a:cubicBezTo>
                      <a:pt x="2383" y="5071"/>
                      <a:pt x="2384" y="5071"/>
                      <a:pt x="2385" y="5070"/>
                    </a:cubicBezTo>
                    <a:cubicBezTo>
                      <a:pt x="2453" y="5040"/>
                      <a:pt x="1989" y="3880"/>
                      <a:pt x="1348" y="2480"/>
                    </a:cubicBezTo>
                    <a:cubicBezTo>
                      <a:pt x="718" y="1099"/>
                      <a:pt x="151" y="0"/>
                      <a:pt x="72"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46"/>
              <p:cNvSpPr/>
              <p:nvPr/>
            </p:nvSpPr>
            <p:spPr>
              <a:xfrm>
                <a:off x="8527418" y="3227504"/>
                <a:ext cx="107379" cy="51672"/>
              </a:xfrm>
              <a:custGeom>
                <a:rect b="b" l="l" r="r" t="t"/>
                <a:pathLst>
                  <a:path extrusionOk="0" h="2331" w="4844">
                    <a:moveTo>
                      <a:pt x="52" y="1"/>
                    </a:moveTo>
                    <a:cubicBezTo>
                      <a:pt x="41" y="1"/>
                      <a:pt x="34" y="3"/>
                      <a:pt x="32" y="7"/>
                    </a:cubicBezTo>
                    <a:cubicBezTo>
                      <a:pt x="0" y="74"/>
                      <a:pt x="1043" y="647"/>
                      <a:pt x="2363" y="1287"/>
                    </a:cubicBezTo>
                    <a:cubicBezTo>
                      <a:pt x="3597" y="1886"/>
                      <a:pt x="4637" y="2331"/>
                      <a:pt x="4792" y="2331"/>
                    </a:cubicBezTo>
                    <a:cubicBezTo>
                      <a:pt x="4803" y="2331"/>
                      <a:pt x="4809" y="2329"/>
                      <a:pt x="4811" y="2324"/>
                    </a:cubicBezTo>
                    <a:cubicBezTo>
                      <a:pt x="4843" y="2258"/>
                      <a:pt x="3800" y="1684"/>
                      <a:pt x="2480" y="1045"/>
                    </a:cubicBezTo>
                    <a:cubicBezTo>
                      <a:pt x="1245" y="447"/>
                      <a:pt x="206" y="1"/>
                      <a:pt x="52" y="1"/>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46"/>
              <p:cNvSpPr/>
              <p:nvPr/>
            </p:nvSpPr>
            <p:spPr>
              <a:xfrm>
                <a:off x="8835414" y="3242289"/>
                <a:ext cx="47727" cy="104475"/>
              </a:xfrm>
              <a:custGeom>
                <a:rect b="b" l="l" r="r" t="t"/>
                <a:pathLst>
                  <a:path extrusionOk="0" h="4713" w="2153">
                    <a:moveTo>
                      <a:pt x="2080" y="0"/>
                    </a:moveTo>
                    <a:cubicBezTo>
                      <a:pt x="2001" y="0"/>
                      <a:pt x="1403" y="974"/>
                      <a:pt x="854" y="2262"/>
                    </a:cubicBezTo>
                    <a:cubicBezTo>
                      <a:pt x="292" y="3571"/>
                      <a:pt x="1" y="4691"/>
                      <a:pt x="69" y="4712"/>
                    </a:cubicBezTo>
                    <a:cubicBezTo>
                      <a:pt x="69" y="4712"/>
                      <a:pt x="70" y="4712"/>
                      <a:pt x="71" y="4712"/>
                    </a:cubicBezTo>
                    <a:cubicBezTo>
                      <a:pt x="151" y="4712"/>
                      <a:pt x="552" y="3649"/>
                      <a:pt x="1101" y="2367"/>
                    </a:cubicBezTo>
                    <a:cubicBezTo>
                      <a:pt x="1654" y="1070"/>
                      <a:pt x="2152" y="37"/>
                      <a:pt x="2084" y="1"/>
                    </a:cubicBezTo>
                    <a:cubicBezTo>
                      <a:pt x="2083" y="0"/>
                      <a:pt x="2082" y="0"/>
                      <a:pt x="2080"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46"/>
              <p:cNvSpPr/>
              <p:nvPr/>
            </p:nvSpPr>
            <p:spPr>
              <a:xfrm>
                <a:off x="8798416" y="3446097"/>
                <a:ext cx="15983" cy="128438"/>
              </a:xfrm>
              <a:custGeom>
                <a:rect b="b" l="l" r="r" t="t"/>
                <a:pathLst>
                  <a:path extrusionOk="0" h="5794" w="721">
                    <a:moveTo>
                      <a:pt x="75" y="1"/>
                    </a:moveTo>
                    <a:cubicBezTo>
                      <a:pt x="75" y="1"/>
                      <a:pt x="75" y="1"/>
                      <a:pt x="75" y="1"/>
                    </a:cubicBezTo>
                    <a:cubicBezTo>
                      <a:pt x="0" y="7"/>
                      <a:pt x="70" y="1311"/>
                      <a:pt x="227" y="2910"/>
                    </a:cubicBezTo>
                    <a:cubicBezTo>
                      <a:pt x="384" y="4505"/>
                      <a:pt x="571" y="5793"/>
                      <a:pt x="646" y="5793"/>
                    </a:cubicBezTo>
                    <a:cubicBezTo>
                      <a:pt x="647" y="5793"/>
                      <a:pt x="647" y="5793"/>
                      <a:pt x="647" y="5793"/>
                    </a:cubicBezTo>
                    <a:cubicBezTo>
                      <a:pt x="720" y="5787"/>
                      <a:pt x="652" y="4484"/>
                      <a:pt x="494" y="2884"/>
                    </a:cubicBezTo>
                    <a:cubicBezTo>
                      <a:pt x="336" y="1289"/>
                      <a:pt x="149" y="1"/>
                      <a:pt x="75" y="1"/>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46"/>
              <p:cNvSpPr/>
              <p:nvPr/>
            </p:nvSpPr>
            <p:spPr>
              <a:xfrm>
                <a:off x="8549940" y="3599474"/>
                <a:ext cx="89224" cy="80091"/>
              </a:xfrm>
              <a:custGeom>
                <a:rect b="b" l="l" r="r" t="t"/>
                <a:pathLst>
                  <a:path extrusionOk="0" h="3613" w="4025">
                    <a:moveTo>
                      <a:pt x="58" y="1"/>
                    </a:moveTo>
                    <a:cubicBezTo>
                      <a:pt x="55" y="1"/>
                      <a:pt x="52" y="1"/>
                      <a:pt x="50" y="3"/>
                    </a:cubicBezTo>
                    <a:cubicBezTo>
                      <a:pt x="0" y="59"/>
                      <a:pt x="837" y="910"/>
                      <a:pt x="1922" y="1905"/>
                    </a:cubicBezTo>
                    <a:cubicBezTo>
                      <a:pt x="2967" y="2867"/>
                      <a:pt x="3861" y="3612"/>
                      <a:pt x="3966" y="3612"/>
                    </a:cubicBezTo>
                    <a:cubicBezTo>
                      <a:pt x="3970" y="3612"/>
                      <a:pt x="3972" y="3611"/>
                      <a:pt x="3974" y="3609"/>
                    </a:cubicBezTo>
                    <a:cubicBezTo>
                      <a:pt x="4024" y="3555"/>
                      <a:pt x="3187" y="2704"/>
                      <a:pt x="2103" y="1707"/>
                    </a:cubicBezTo>
                    <a:cubicBezTo>
                      <a:pt x="1056" y="744"/>
                      <a:pt x="162" y="1"/>
                      <a:pt x="58" y="1"/>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46"/>
              <p:cNvSpPr/>
              <p:nvPr/>
            </p:nvSpPr>
            <p:spPr>
              <a:xfrm>
                <a:off x="8259812" y="3709558"/>
                <a:ext cx="77498" cy="102037"/>
              </a:xfrm>
              <a:custGeom>
                <a:rect b="b" l="l" r="r" t="t"/>
                <a:pathLst>
                  <a:path extrusionOk="0" h="4603" w="3496">
                    <a:moveTo>
                      <a:pt x="3432" y="0"/>
                    </a:moveTo>
                    <a:cubicBezTo>
                      <a:pt x="3342" y="0"/>
                      <a:pt x="2553" y="980"/>
                      <a:pt x="1640" y="2222"/>
                    </a:cubicBezTo>
                    <a:cubicBezTo>
                      <a:pt x="708" y="3493"/>
                      <a:pt x="0" y="4558"/>
                      <a:pt x="61" y="4602"/>
                    </a:cubicBezTo>
                    <a:cubicBezTo>
                      <a:pt x="62" y="4602"/>
                      <a:pt x="64" y="4603"/>
                      <a:pt x="66" y="4603"/>
                    </a:cubicBezTo>
                    <a:cubicBezTo>
                      <a:pt x="155" y="4603"/>
                      <a:pt x="945" y="3624"/>
                      <a:pt x="1857" y="2381"/>
                    </a:cubicBezTo>
                    <a:cubicBezTo>
                      <a:pt x="2788" y="1111"/>
                      <a:pt x="3496" y="45"/>
                      <a:pt x="3437" y="1"/>
                    </a:cubicBezTo>
                    <a:cubicBezTo>
                      <a:pt x="3435" y="0"/>
                      <a:pt x="3434" y="0"/>
                      <a:pt x="3432"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46"/>
              <p:cNvSpPr/>
              <p:nvPr/>
            </p:nvSpPr>
            <p:spPr>
              <a:xfrm>
                <a:off x="8347041" y="3478085"/>
                <a:ext cx="85899" cy="89978"/>
              </a:xfrm>
              <a:custGeom>
                <a:rect b="b" l="l" r="r" t="t"/>
                <a:pathLst>
                  <a:path extrusionOk="0" h="4059" w="3875">
                    <a:moveTo>
                      <a:pt x="64" y="0"/>
                    </a:moveTo>
                    <a:cubicBezTo>
                      <a:pt x="62" y="0"/>
                      <a:pt x="60" y="1"/>
                      <a:pt x="58" y="2"/>
                    </a:cubicBezTo>
                    <a:cubicBezTo>
                      <a:pt x="1" y="42"/>
                      <a:pt x="681" y="1095"/>
                      <a:pt x="1732" y="2223"/>
                    </a:cubicBezTo>
                    <a:cubicBezTo>
                      <a:pt x="2742" y="3316"/>
                      <a:pt x="3710" y="4059"/>
                      <a:pt x="3816" y="4059"/>
                    </a:cubicBezTo>
                    <a:cubicBezTo>
                      <a:pt x="3820" y="4059"/>
                      <a:pt x="3822" y="4058"/>
                      <a:pt x="3824" y="4056"/>
                    </a:cubicBezTo>
                    <a:cubicBezTo>
                      <a:pt x="3874" y="3997"/>
                      <a:pt x="2962" y="3158"/>
                      <a:pt x="1928" y="2040"/>
                    </a:cubicBezTo>
                    <a:cubicBezTo>
                      <a:pt x="914" y="952"/>
                      <a:pt x="157" y="0"/>
                      <a:pt x="64"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46"/>
              <p:cNvSpPr/>
              <p:nvPr/>
            </p:nvSpPr>
            <p:spPr>
              <a:xfrm>
                <a:off x="8113352" y="3593356"/>
                <a:ext cx="90953" cy="12835"/>
              </a:xfrm>
              <a:custGeom>
                <a:rect b="b" l="l" r="r" t="t"/>
                <a:pathLst>
                  <a:path extrusionOk="0" h="579" w="4103">
                    <a:moveTo>
                      <a:pt x="74" y="0"/>
                    </a:moveTo>
                    <a:cubicBezTo>
                      <a:pt x="49" y="0"/>
                      <a:pt x="34" y="4"/>
                      <a:pt x="31" y="13"/>
                    </a:cubicBezTo>
                    <a:cubicBezTo>
                      <a:pt x="1" y="75"/>
                      <a:pt x="868" y="481"/>
                      <a:pt x="2029" y="561"/>
                    </a:cubicBezTo>
                    <a:cubicBezTo>
                      <a:pt x="2187" y="573"/>
                      <a:pt x="2340" y="578"/>
                      <a:pt x="2487" y="578"/>
                    </a:cubicBezTo>
                    <a:cubicBezTo>
                      <a:pt x="3421" y="578"/>
                      <a:pt x="4102" y="364"/>
                      <a:pt x="4085" y="308"/>
                    </a:cubicBezTo>
                    <a:cubicBezTo>
                      <a:pt x="4082" y="290"/>
                      <a:pt x="4035" y="284"/>
                      <a:pt x="3952" y="284"/>
                    </a:cubicBezTo>
                    <a:cubicBezTo>
                      <a:pt x="3748" y="284"/>
                      <a:pt x="3328" y="321"/>
                      <a:pt x="2799" y="321"/>
                    </a:cubicBezTo>
                    <a:cubicBezTo>
                      <a:pt x="2566" y="321"/>
                      <a:pt x="2313" y="314"/>
                      <a:pt x="2048" y="293"/>
                    </a:cubicBezTo>
                    <a:cubicBezTo>
                      <a:pt x="1063" y="226"/>
                      <a:pt x="266" y="0"/>
                      <a:pt x="74"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46"/>
              <p:cNvSpPr/>
              <p:nvPr/>
            </p:nvSpPr>
            <p:spPr>
              <a:xfrm>
                <a:off x="8041063" y="3751056"/>
                <a:ext cx="20283" cy="99377"/>
              </a:xfrm>
              <a:custGeom>
                <a:rect b="b" l="l" r="r" t="t"/>
                <a:pathLst>
                  <a:path extrusionOk="0" h="4483" w="915">
                    <a:moveTo>
                      <a:pt x="74" y="0"/>
                    </a:moveTo>
                    <a:cubicBezTo>
                      <a:pt x="74" y="0"/>
                      <a:pt x="73" y="0"/>
                      <a:pt x="73" y="1"/>
                    </a:cubicBezTo>
                    <a:cubicBezTo>
                      <a:pt x="1" y="13"/>
                      <a:pt x="114" y="1027"/>
                      <a:pt x="325" y="2264"/>
                    </a:cubicBezTo>
                    <a:cubicBezTo>
                      <a:pt x="535" y="3494"/>
                      <a:pt x="765" y="4483"/>
                      <a:pt x="840" y="4483"/>
                    </a:cubicBezTo>
                    <a:cubicBezTo>
                      <a:pt x="841" y="4483"/>
                      <a:pt x="841" y="4482"/>
                      <a:pt x="842" y="4482"/>
                    </a:cubicBezTo>
                    <a:cubicBezTo>
                      <a:pt x="915" y="4471"/>
                      <a:pt x="802" y="3457"/>
                      <a:pt x="590" y="2219"/>
                    </a:cubicBezTo>
                    <a:cubicBezTo>
                      <a:pt x="379" y="990"/>
                      <a:pt x="149" y="0"/>
                      <a:pt x="74"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46"/>
              <p:cNvSpPr/>
              <p:nvPr/>
            </p:nvSpPr>
            <p:spPr>
              <a:xfrm>
                <a:off x="7776450" y="3865839"/>
                <a:ext cx="114007" cy="71025"/>
              </a:xfrm>
              <a:custGeom>
                <a:rect b="b" l="l" r="r" t="t"/>
                <a:pathLst>
                  <a:path extrusionOk="0" h="3204" w="5143">
                    <a:moveTo>
                      <a:pt x="52" y="0"/>
                    </a:moveTo>
                    <a:cubicBezTo>
                      <a:pt x="46" y="0"/>
                      <a:pt x="42" y="1"/>
                      <a:pt x="41" y="4"/>
                    </a:cubicBezTo>
                    <a:cubicBezTo>
                      <a:pt x="1" y="67"/>
                      <a:pt x="1103" y="833"/>
                      <a:pt x="2499" y="1716"/>
                    </a:cubicBezTo>
                    <a:cubicBezTo>
                      <a:pt x="3835" y="2559"/>
                      <a:pt x="4959" y="3204"/>
                      <a:pt x="5091" y="3204"/>
                    </a:cubicBezTo>
                    <a:cubicBezTo>
                      <a:pt x="5097" y="3204"/>
                      <a:pt x="5101" y="3203"/>
                      <a:pt x="5102" y="3200"/>
                    </a:cubicBezTo>
                    <a:cubicBezTo>
                      <a:pt x="5142" y="3137"/>
                      <a:pt x="4040" y="2372"/>
                      <a:pt x="2643" y="1488"/>
                    </a:cubicBezTo>
                    <a:cubicBezTo>
                      <a:pt x="1306" y="644"/>
                      <a:pt x="180" y="0"/>
                      <a:pt x="52"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46"/>
              <p:cNvSpPr/>
              <p:nvPr/>
            </p:nvSpPr>
            <p:spPr>
              <a:xfrm>
                <a:off x="7881480" y="3632127"/>
                <a:ext cx="70094" cy="93192"/>
              </a:xfrm>
              <a:custGeom>
                <a:rect b="b" l="l" r="r" t="t"/>
                <a:pathLst>
                  <a:path extrusionOk="0" h="4204" w="3162">
                    <a:moveTo>
                      <a:pt x="3099" y="1"/>
                    </a:moveTo>
                    <a:cubicBezTo>
                      <a:pt x="3005" y="1"/>
                      <a:pt x="2183" y="803"/>
                      <a:pt x="1361" y="1941"/>
                    </a:cubicBezTo>
                    <a:cubicBezTo>
                      <a:pt x="511" y="3111"/>
                      <a:pt x="0" y="4170"/>
                      <a:pt x="63" y="4203"/>
                    </a:cubicBezTo>
                    <a:cubicBezTo>
                      <a:pt x="65" y="4204"/>
                      <a:pt x="66" y="4204"/>
                      <a:pt x="68" y="4204"/>
                    </a:cubicBezTo>
                    <a:cubicBezTo>
                      <a:pt x="154" y="4204"/>
                      <a:pt x="755" y="3231"/>
                      <a:pt x="1578" y="2099"/>
                    </a:cubicBezTo>
                    <a:cubicBezTo>
                      <a:pt x="2413" y="943"/>
                      <a:pt x="3161" y="56"/>
                      <a:pt x="3105" y="3"/>
                    </a:cubicBezTo>
                    <a:cubicBezTo>
                      <a:pt x="3103" y="1"/>
                      <a:pt x="3101" y="1"/>
                      <a:pt x="3099" y="1"/>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46"/>
              <p:cNvSpPr/>
              <p:nvPr/>
            </p:nvSpPr>
            <p:spPr>
              <a:xfrm>
                <a:off x="7753750" y="3657642"/>
                <a:ext cx="65682" cy="32564"/>
              </a:xfrm>
              <a:custGeom>
                <a:rect b="b" l="l" r="r" t="t"/>
                <a:pathLst>
                  <a:path extrusionOk="0" h="1469" w="2963">
                    <a:moveTo>
                      <a:pt x="62" y="1"/>
                    </a:moveTo>
                    <a:cubicBezTo>
                      <a:pt x="46" y="1"/>
                      <a:pt x="36" y="4"/>
                      <a:pt x="33" y="11"/>
                    </a:cubicBezTo>
                    <a:cubicBezTo>
                      <a:pt x="1" y="77"/>
                      <a:pt x="622" y="455"/>
                      <a:pt x="1422" y="855"/>
                    </a:cubicBezTo>
                    <a:cubicBezTo>
                      <a:pt x="2139" y="1214"/>
                      <a:pt x="2757" y="1469"/>
                      <a:pt x="2900" y="1469"/>
                    </a:cubicBezTo>
                    <a:cubicBezTo>
                      <a:pt x="2916" y="1469"/>
                      <a:pt x="2926" y="1465"/>
                      <a:pt x="2929" y="1459"/>
                    </a:cubicBezTo>
                    <a:cubicBezTo>
                      <a:pt x="2963" y="1393"/>
                      <a:pt x="2342" y="1015"/>
                      <a:pt x="1542" y="615"/>
                    </a:cubicBezTo>
                    <a:cubicBezTo>
                      <a:pt x="822" y="255"/>
                      <a:pt x="204" y="1"/>
                      <a:pt x="62" y="1"/>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46"/>
              <p:cNvSpPr/>
              <p:nvPr/>
            </p:nvSpPr>
            <p:spPr>
              <a:xfrm>
                <a:off x="8498623" y="3324509"/>
                <a:ext cx="251402" cy="126443"/>
              </a:xfrm>
              <a:custGeom>
                <a:rect b="b" l="l" r="r" t="t"/>
                <a:pathLst>
                  <a:path extrusionOk="0" h="5704" w="11341">
                    <a:moveTo>
                      <a:pt x="525" y="1"/>
                    </a:moveTo>
                    <a:lnTo>
                      <a:pt x="0" y="334"/>
                    </a:lnTo>
                    <a:cubicBezTo>
                      <a:pt x="165" y="351"/>
                      <a:pt x="330" y="368"/>
                      <a:pt x="495" y="385"/>
                    </a:cubicBezTo>
                    <a:lnTo>
                      <a:pt x="495" y="385"/>
                    </a:lnTo>
                    <a:cubicBezTo>
                      <a:pt x="482" y="258"/>
                      <a:pt x="490" y="129"/>
                      <a:pt x="525" y="1"/>
                    </a:cubicBezTo>
                    <a:close/>
                    <a:moveTo>
                      <a:pt x="495" y="385"/>
                    </a:moveTo>
                    <a:cubicBezTo>
                      <a:pt x="541" y="842"/>
                      <a:pt x="867" y="1276"/>
                      <a:pt x="1268" y="1531"/>
                    </a:cubicBezTo>
                    <a:cubicBezTo>
                      <a:pt x="1780" y="1858"/>
                      <a:pt x="2394" y="1970"/>
                      <a:pt x="2980" y="2132"/>
                    </a:cubicBezTo>
                    <a:cubicBezTo>
                      <a:pt x="4292" y="2497"/>
                      <a:pt x="5514" y="3136"/>
                      <a:pt x="6563" y="4006"/>
                    </a:cubicBezTo>
                    <a:cubicBezTo>
                      <a:pt x="7131" y="4479"/>
                      <a:pt x="7654" y="5022"/>
                      <a:pt x="8304" y="5374"/>
                    </a:cubicBezTo>
                    <a:cubicBezTo>
                      <a:pt x="8676" y="5576"/>
                      <a:pt x="9110" y="5704"/>
                      <a:pt x="9530" y="5704"/>
                    </a:cubicBezTo>
                    <a:cubicBezTo>
                      <a:pt x="9845" y="5704"/>
                      <a:pt x="10152" y="5632"/>
                      <a:pt x="10421" y="5465"/>
                    </a:cubicBezTo>
                    <a:cubicBezTo>
                      <a:pt x="11112" y="5037"/>
                      <a:pt x="11341" y="4070"/>
                      <a:pt x="11068" y="3303"/>
                    </a:cubicBezTo>
                    <a:cubicBezTo>
                      <a:pt x="10797" y="2537"/>
                      <a:pt x="10119" y="1969"/>
                      <a:pt x="9373" y="1646"/>
                    </a:cubicBezTo>
                    <a:cubicBezTo>
                      <a:pt x="8627" y="1322"/>
                      <a:pt x="7809" y="1211"/>
                      <a:pt x="7001" y="1110"/>
                    </a:cubicBezTo>
                    <a:cubicBezTo>
                      <a:pt x="4837" y="836"/>
                      <a:pt x="2665" y="610"/>
                      <a:pt x="495" y="385"/>
                    </a:cubicBezTo>
                    <a:close/>
                  </a:path>
                </a:pathLst>
              </a:custGeom>
              <a:solidFill>
                <a:srgbClr val="455A64">
                  <a:alpha val="2678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66" name="Shape 2066"/>
        <p:cNvGrpSpPr/>
        <p:nvPr/>
      </p:nvGrpSpPr>
      <p:grpSpPr>
        <a:xfrm>
          <a:off x="0" y="0"/>
          <a:ext cx="0" cy="0"/>
          <a:chOff x="0" y="0"/>
          <a:chExt cx="0" cy="0"/>
        </a:xfrm>
      </p:grpSpPr>
      <p:sp>
        <p:nvSpPr>
          <p:cNvPr id="2067" name="Google Shape;2067;p47"/>
          <p:cNvSpPr txBox="1"/>
          <p:nvPr>
            <p:ph type="title"/>
          </p:nvPr>
        </p:nvSpPr>
        <p:spPr>
          <a:xfrm>
            <a:off x="768900" y="403200"/>
            <a:ext cx="4383300" cy="755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Alternative Resources</a:t>
            </a:r>
            <a:endParaRPr/>
          </a:p>
        </p:txBody>
      </p:sp>
      <p:grpSp>
        <p:nvGrpSpPr>
          <p:cNvPr id="2068" name="Google Shape;2068;p47"/>
          <p:cNvGrpSpPr/>
          <p:nvPr/>
        </p:nvGrpSpPr>
        <p:grpSpPr>
          <a:xfrm>
            <a:off x="5886062" y="3337106"/>
            <a:ext cx="2829690" cy="1538811"/>
            <a:chOff x="238125" y="914950"/>
            <a:chExt cx="7142075" cy="3883925"/>
          </a:xfrm>
        </p:grpSpPr>
        <p:sp>
          <p:nvSpPr>
            <p:cNvPr id="2069" name="Google Shape;2069;p47"/>
            <p:cNvSpPr/>
            <p:nvPr/>
          </p:nvSpPr>
          <p:spPr>
            <a:xfrm>
              <a:off x="238125" y="4687325"/>
              <a:ext cx="7142075" cy="5875"/>
            </a:xfrm>
            <a:custGeom>
              <a:rect b="b" l="l" r="r" t="t"/>
              <a:pathLst>
                <a:path extrusionOk="0" h="235" w="285683">
                  <a:moveTo>
                    <a:pt x="142849" y="1"/>
                  </a:moveTo>
                  <a:cubicBezTo>
                    <a:pt x="63943" y="1"/>
                    <a:pt x="0" y="53"/>
                    <a:pt x="0" y="117"/>
                  </a:cubicBezTo>
                  <a:cubicBezTo>
                    <a:pt x="0" y="183"/>
                    <a:pt x="63943" y="235"/>
                    <a:pt x="142849" y="235"/>
                  </a:cubicBezTo>
                  <a:cubicBezTo>
                    <a:pt x="221726" y="235"/>
                    <a:pt x="285683" y="183"/>
                    <a:pt x="285683" y="117"/>
                  </a:cubicBezTo>
                  <a:cubicBezTo>
                    <a:pt x="285683" y="53"/>
                    <a:pt x="221726" y="1"/>
                    <a:pt x="142849"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47"/>
            <p:cNvSpPr/>
            <p:nvPr/>
          </p:nvSpPr>
          <p:spPr>
            <a:xfrm>
              <a:off x="4727125" y="3103750"/>
              <a:ext cx="2358650" cy="1584150"/>
            </a:xfrm>
            <a:custGeom>
              <a:rect b="b" l="l" r="r" t="t"/>
              <a:pathLst>
                <a:path extrusionOk="0" h="63366" w="94346">
                  <a:moveTo>
                    <a:pt x="23099" y="0"/>
                  </a:moveTo>
                  <a:cubicBezTo>
                    <a:pt x="22617" y="0"/>
                    <a:pt x="22189" y="303"/>
                    <a:pt x="22028" y="757"/>
                  </a:cubicBezTo>
                  <a:lnTo>
                    <a:pt x="1" y="63365"/>
                  </a:lnTo>
                  <a:lnTo>
                    <a:pt x="69342" y="63365"/>
                  </a:lnTo>
                  <a:lnTo>
                    <a:pt x="94048" y="1600"/>
                  </a:lnTo>
                  <a:cubicBezTo>
                    <a:pt x="94346" y="856"/>
                    <a:pt x="93797" y="46"/>
                    <a:pt x="92997" y="46"/>
                  </a:cubicBezTo>
                  <a:lnTo>
                    <a:pt x="2309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47"/>
            <p:cNvSpPr/>
            <p:nvPr/>
          </p:nvSpPr>
          <p:spPr>
            <a:xfrm>
              <a:off x="4802875" y="3166625"/>
              <a:ext cx="2184650" cy="1415025"/>
            </a:xfrm>
            <a:custGeom>
              <a:rect b="b" l="l" r="r" t="t"/>
              <a:pathLst>
                <a:path extrusionOk="0" h="56601" w="87386">
                  <a:moveTo>
                    <a:pt x="20851" y="1"/>
                  </a:moveTo>
                  <a:cubicBezTo>
                    <a:pt x="20583" y="1"/>
                    <a:pt x="20343" y="168"/>
                    <a:pt x="20249" y="421"/>
                  </a:cubicBezTo>
                  <a:lnTo>
                    <a:pt x="150" y="55759"/>
                  </a:lnTo>
                  <a:cubicBezTo>
                    <a:pt x="0" y="56169"/>
                    <a:pt x="312" y="56600"/>
                    <a:pt x="759" y="56600"/>
                  </a:cubicBezTo>
                  <a:lnTo>
                    <a:pt x="63930" y="56600"/>
                  </a:lnTo>
                  <a:cubicBezTo>
                    <a:pt x="63931" y="56600"/>
                    <a:pt x="63932" y="56600"/>
                    <a:pt x="63933" y="56600"/>
                  </a:cubicBezTo>
                  <a:cubicBezTo>
                    <a:pt x="64193" y="56600"/>
                    <a:pt x="64429" y="56445"/>
                    <a:pt x="64529" y="56204"/>
                  </a:cubicBezTo>
                  <a:lnTo>
                    <a:pt x="87216" y="866"/>
                  </a:lnTo>
                  <a:cubicBezTo>
                    <a:pt x="87386" y="452"/>
                    <a:pt x="87074" y="1"/>
                    <a:pt x="86615" y="1"/>
                  </a:cubicBezTo>
                  <a:lnTo>
                    <a:pt x="20858" y="1"/>
                  </a:lnTo>
                  <a:cubicBezTo>
                    <a:pt x="20855" y="1"/>
                    <a:pt x="20853" y="1"/>
                    <a:pt x="208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47"/>
            <p:cNvSpPr/>
            <p:nvPr/>
          </p:nvSpPr>
          <p:spPr>
            <a:xfrm>
              <a:off x="4104675" y="4581625"/>
              <a:ext cx="2356025" cy="108625"/>
            </a:xfrm>
            <a:custGeom>
              <a:rect b="b" l="l" r="r" t="t"/>
              <a:pathLst>
                <a:path extrusionOk="0" h="4345" w="94241">
                  <a:moveTo>
                    <a:pt x="1" y="0"/>
                  </a:moveTo>
                  <a:lnTo>
                    <a:pt x="1" y="4345"/>
                  </a:lnTo>
                  <a:lnTo>
                    <a:pt x="94240" y="4345"/>
                  </a:lnTo>
                  <a:lnTo>
                    <a:pt x="9167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47"/>
            <p:cNvSpPr/>
            <p:nvPr/>
          </p:nvSpPr>
          <p:spPr>
            <a:xfrm>
              <a:off x="3384700" y="3203600"/>
              <a:ext cx="1662375" cy="969150"/>
            </a:xfrm>
            <a:custGeom>
              <a:rect b="b" l="l" r="r" t="t"/>
              <a:pathLst>
                <a:path extrusionOk="0" h="38766" w="66495">
                  <a:moveTo>
                    <a:pt x="51485" y="0"/>
                  </a:moveTo>
                  <a:cubicBezTo>
                    <a:pt x="51485" y="0"/>
                    <a:pt x="49587" y="22575"/>
                    <a:pt x="45495" y="23675"/>
                  </a:cubicBezTo>
                  <a:cubicBezTo>
                    <a:pt x="41305" y="24800"/>
                    <a:pt x="36888" y="25188"/>
                    <a:pt x="32770" y="25188"/>
                  </a:cubicBezTo>
                  <a:cubicBezTo>
                    <a:pt x="25944" y="25188"/>
                    <a:pt x="19940" y="24122"/>
                    <a:pt x="17150" y="23574"/>
                  </a:cubicBezTo>
                  <a:cubicBezTo>
                    <a:pt x="16647" y="23143"/>
                    <a:pt x="16068" y="22620"/>
                    <a:pt x="15415" y="21973"/>
                  </a:cubicBezTo>
                  <a:cubicBezTo>
                    <a:pt x="14853" y="21412"/>
                    <a:pt x="14391" y="20760"/>
                    <a:pt x="14048" y="20046"/>
                  </a:cubicBezTo>
                  <a:cubicBezTo>
                    <a:pt x="13628" y="19176"/>
                    <a:pt x="13115" y="17997"/>
                    <a:pt x="13028" y="17263"/>
                  </a:cubicBezTo>
                  <a:cubicBezTo>
                    <a:pt x="12963" y="16702"/>
                    <a:pt x="12508" y="16372"/>
                    <a:pt x="12076" y="16372"/>
                  </a:cubicBezTo>
                  <a:cubicBezTo>
                    <a:pt x="11808" y="16372"/>
                    <a:pt x="11549" y="16499"/>
                    <a:pt x="11397" y="16776"/>
                  </a:cubicBezTo>
                  <a:cubicBezTo>
                    <a:pt x="10997" y="17501"/>
                    <a:pt x="10828" y="20260"/>
                    <a:pt x="12331" y="22771"/>
                  </a:cubicBezTo>
                  <a:cubicBezTo>
                    <a:pt x="12331" y="22771"/>
                    <a:pt x="12813" y="23903"/>
                    <a:pt x="11511" y="24383"/>
                  </a:cubicBezTo>
                  <a:cubicBezTo>
                    <a:pt x="9620" y="25080"/>
                    <a:pt x="2958" y="27150"/>
                    <a:pt x="1883" y="27660"/>
                  </a:cubicBezTo>
                  <a:cubicBezTo>
                    <a:pt x="927" y="28114"/>
                    <a:pt x="0" y="28927"/>
                    <a:pt x="1007" y="29089"/>
                  </a:cubicBezTo>
                  <a:cubicBezTo>
                    <a:pt x="1101" y="29104"/>
                    <a:pt x="1234" y="29111"/>
                    <a:pt x="1398" y="29111"/>
                  </a:cubicBezTo>
                  <a:cubicBezTo>
                    <a:pt x="2515" y="29111"/>
                    <a:pt x="5071" y="28793"/>
                    <a:pt x="6500" y="28602"/>
                  </a:cubicBezTo>
                  <a:lnTo>
                    <a:pt x="6500" y="28602"/>
                  </a:lnTo>
                  <a:cubicBezTo>
                    <a:pt x="4516" y="28892"/>
                    <a:pt x="326" y="29602"/>
                    <a:pt x="462" y="30402"/>
                  </a:cubicBezTo>
                  <a:cubicBezTo>
                    <a:pt x="529" y="30798"/>
                    <a:pt x="1144" y="31081"/>
                    <a:pt x="2461" y="31081"/>
                  </a:cubicBezTo>
                  <a:cubicBezTo>
                    <a:pt x="2693" y="31081"/>
                    <a:pt x="2947" y="31072"/>
                    <a:pt x="3223" y="31054"/>
                  </a:cubicBezTo>
                  <a:lnTo>
                    <a:pt x="3223" y="31054"/>
                  </a:lnTo>
                  <a:cubicBezTo>
                    <a:pt x="2008" y="31291"/>
                    <a:pt x="929" y="31562"/>
                    <a:pt x="682" y="31809"/>
                  </a:cubicBezTo>
                  <a:cubicBezTo>
                    <a:pt x="53" y="32440"/>
                    <a:pt x="1145" y="32615"/>
                    <a:pt x="2543" y="32615"/>
                  </a:cubicBezTo>
                  <a:cubicBezTo>
                    <a:pt x="4264" y="32615"/>
                    <a:pt x="6447" y="32351"/>
                    <a:pt x="6448" y="32351"/>
                  </a:cubicBezTo>
                  <a:lnTo>
                    <a:pt x="6448" y="32351"/>
                  </a:lnTo>
                  <a:cubicBezTo>
                    <a:pt x="1429" y="33002"/>
                    <a:pt x="1481" y="32739"/>
                    <a:pt x="1427" y="33427"/>
                  </a:cubicBezTo>
                  <a:cubicBezTo>
                    <a:pt x="1387" y="33944"/>
                    <a:pt x="2522" y="34150"/>
                    <a:pt x="5279" y="34184"/>
                  </a:cubicBezTo>
                  <a:cubicBezTo>
                    <a:pt x="7515" y="34212"/>
                    <a:pt x="9826" y="34687"/>
                    <a:pt x="13229" y="34914"/>
                  </a:cubicBezTo>
                  <a:cubicBezTo>
                    <a:pt x="13229" y="34914"/>
                    <a:pt x="26843" y="38765"/>
                    <a:pt x="39810" y="38765"/>
                  </a:cubicBezTo>
                  <a:cubicBezTo>
                    <a:pt x="49896" y="38765"/>
                    <a:pt x="59590" y="36435"/>
                    <a:pt x="62180" y="28148"/>
                  </a:cubicBezTo>
                  <a:cubicBezTo>
                    <a:pt x="65372" y="17940"/>
                    <a:pt x="65392" y="14054"/>
                    <a:pt x="66495" y="7364"/>
                  </a:cubicBezTo>
                  <a:lnTo>
                    <a:pt x="5148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47"/>
            <p:cNvSpPr/>
            <p:nvPr/>
          </p:nvSpPr>
          <p:spPr>
            <a:xfrm>
              <a:off x="3449200" y="4002625"/>
              <a:ext cx="172975" cy="21350"/>
            </a:xfrm>
            <a:custGeom>
              <a:rect b="b" l="l" r="r" t="t"/>
              <a:pathLst>
                <a:path extrusionOk="0" h="854" w="6919">
                  <a:moveTo>
                    <a:pt x="6346" y="1"/>
                  </a:moveTo>
                  <a:cubicBezTo>
                    <a:pt x="5727" y="1"/>
                    <a:pt x="4650" y="70"/>
                    <a:pt x="3430" y="197"/>
                  </a:cubicBezTo>
                  <a:cubicBezTo>
                    <a:pt x="1533" y="396"/>
                    <a:pt x="0" y="660"/>
                    <a:pt x="8" y="787"/>
                  </a:cubicBezTo>
                  <a:cubicBezTo>
                    <a:pt x="11" y="832"/>
                    <a:pt x="209" y="854"/>
                    <a:pt x="551" y="854"/>
                  </a:cubicBezTo>
                  <a:cubicBezTo>
                    <a:pt x="1167" y="854"/>
                    <a:pt x="2248" y="784"/>
                    <a:pt x="3478" y="656"/>
                  </a:cubicBezTo>
                  <a:cubicBezTo>
                    <a:pt x="5386" y="455"/>
                    <a:pt x="6919" y="192"/>
                    <a:pt x="6899" y="67"/>
                  </a:cubicBezTo>
                  <a:cubicBezTo>
                    <a:pt x="6892" y="22"/>
                    <a:pt x="6690" y="1"/>
                    <a:pt x="6346" y="1"/>
                  </a:cubicBezTo>
                  <a:close/>
                </a:path>
              </a:pathLst>
            </a:custGeom>
            <a:solidFill>
              <a:srgbClr val="A36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47"/>
            <p:cNvSpPr/>
            <p:nvPr/>
          </p:nvSpPr>
          <p:spPr>
            <a:xfrm>
              <a:off x="3437600" y="3954400"/>
              <a:ext cx="183425" cy="32350"/>
            </a:xfrm>
            <a:custGeom>
              <a:rect b="b" l="l" r="r" t="t"/>
              <a:pathLst>
                <a:path extrusionOk="0" h="1294" w="7337">
                  <a:moveTo>
                    <a:pt x="7072" y="0"/>
                  </a:moveTo>
                  <a:cubicBezTo>
                    <a:pt x="6540" y="0"/>
                    <a:pt x="5195" y="160"/>
                    <a:pt x="3631" y="419"/>
                  </a:cubicBezTo>
                  <a:cubicBezTo>
                    <a:pt x="1616" y="754"/>
                    <a:pt x="1" y="1127"/>
                    <a:pt x="21" y="1253"/>
                  </a:cubicBezTo>
                  <a:cubicBezTo>
                    <a:pt x="26" y="1281"/>
                    <a:pt x="112" y="1294"/>
                    <a:pt x="265" y="1294"/>
                  </a:cubicBezTo>
                  <a:cubicBezTo>
                    <a:pt x="798" y="1294"/>
                    <a:pt x="2142" y="1133"/>
                    <a:pt x="3706" y="873"/>
                  </a:cubicBezTo>
                  <a:cubicBezTo>
                    <a:pt x="5720" y="540"/>
                    <a:pt x="7337" y="167"/>
                    <a:pt x="7315" y="41"/>
                  </a:cubicBezTo>
                  <a:cubicBezTo>
                    <a:pt x="7311" y="13"/>
                    <a:pt x="7225" y="0"/>
                    <a:pt x="7072" y="0"/>
                  </a:cubicBezTo>
                  <a:close/>
                </a:path>
              </a:pathLst>
            </a:custGeom>
            <a:solidFill>
              <a:srgbClr val="A36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47"/>
            <p:cNvSpPr/>
            <p:nvPr/>
          </p:nvSpPr>
          <p:spPr>
            <a:xfrm>
              <a:off x="3446250" y="3903700"/>
              <a:ext cx="173325" cy="32975"/>
            </a:xfrm>
            <a:custGeom>
              <a:rect b="b" l="l" r="r" t="t"/>
              <a:pathLst>
                <a:path extrusionOk="0" h="1319" w="6933">
                  <a:moveTo>
                    <a:pt x="6688" y="0"/>
                  </a:moveTo>
                  <a:cubicBezTo>
                    <a:pt x="6190" y="0"/>
                    <a:pt x="4912" y="165"/>
                    <a:pt x="3426" y="433"/>
                  </a:cubicBezTo>
                  <a:cubicBezTo>
                    <a:pt x="1524" y="774"/>
                    <a:pt x="1" y="1153"/>
                    <a:pt x="23" y="1279"/>
                  </a:cubicBezTo>
                  <a:cubicBezTo>
                    <a:pt x="28" y="1306"/>
                    <a:pt x="105" y="1319"/>
                    <a:pt x="243" y="1319"/>
                  </a:cubicBezTo>
                  <a:cubicBezTo>
                    <a:pt x="739" y="1319"/>
                    <a:pt x="2019" y="1153"/>
                    <a:pt x="3507" y="886"/>
                  </a:cubicBezTo>
                  <a:cubicBezTo>
                    <a:pt x="5408" y="545"/>
                    <a:pt x="6933" y="166"/>
                    <a:pt x="6910" y="40"/>
                  </a:cubicBezTo>
                  <a:cubicBezTo>
                    <a:pt x="6905" y="13"/>
                    <a:pt x="6827" y="0"/>
                    <a:pt x="6688" y="0"/>
                  </a:cubicBezTo>
                  <a:close/>
                </a:path>
              </a:pathLst>
            </a:custGeom>
            <a:solidFill>
              <a:srgbClr val="A36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47"/>
            <p:cNvSpPr/>
            <p:nvPr/>
          </p:nvSpPr>
          <p:spPr>
            <a:xfrm>
              <a:off x="5047050" y="4166950"/>
              <a:ext cx="1090925" cy="407325"/>
            </a:xfrm>
            <a:custGeom>
              <a:rect b="b" l="l" r="r" t="t"/>
              <a:pathLst>
                <a:path extrusionOk="0" h="16293" w="43637">
                  <a:moveTo>
                    <a:pt x="40840" y="1"/>
                  </a:moveTo>
                  <a:lnTo>
                    <a:pt x="1672" y="3633"/>
                  </a:lnTo>
                  <a:lnTo>
                    <a:pt x="1" y="16292"/>
                  </a:lnTo>
                  <a:lnTo>
                    <a:pt x="43637" y="16292"/>
                  </a:lnTo>
                  <a:lnTo>
                    <a:pt x="4084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47"/>
            <p:cNvSpPr/>
            <p:nvPr/>
          </p:nvSpPr>
          <p:spPr>
            <a:xfrm>
              <a:off x="4623675" y="2767875"/>
              <a:ext cx="359200" cy="576250"/>
            </a:xfrm>
            <a:custGeom>
              <a:rect b="b" l="l" r="r" t="t"/>
              <a:pathLst>
                <a:path extrusionOk="0" h="23050" w="14368">
                  <a:moveTo>
                    <a:pt x="6344" y="0"/>
                  </a:moveTo>
                  <a:cubicBezTo>
                    <a:pt x="6344" y="0"/>
                    <a:pt x="0" y="19050"/>
                    <a:pt x="407" y="19812"/>
                  </a:cubicBezTo>
                  <a:lnTo>
                    <a:pt x="14368" y="23050"/>
                  </a:lnTo>
                  <a:lnTo>
                    <a:pt x="6344" y="0"/>
                  </a:lnTo>
                  <a:close/>
                </a:path>
              </a:pathLst>
            </a:custGeom>
            <a:solidFill>
              <a:srgbClr val="E850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47"/>
            <p:cNvSpPr/>
            <p:nvPr/>
          </p:nvSpPr>
          <p:spPr>
            <a:xfrm>
              <a:off x="4623675" y="2767875"/>
              <a:ext cx="359200" cy="576250"/>
            </a:xfrm>
            <a:custGeom>
              <a:rect b="b" l="l" r="r" t="t"/>
              <a:pathLst>
                <a:path extrusionOk="0" h="23050" w="14368">
                  <a:moveTo>
                    <a:pt x="6344" y="0"/>
                  </a:moveTo>
                  <a:cubicBezTo>
                    <a:pt x="6344" y="0"/>
                    <a:pt x="0" y="19050"/>
                    <a:pt x="407" y="19812"/>
                  </a:cubicBezTo>
                  <a:lnTo>
                    <a:pt x="14368" y="23050"/>
                  </a:lnTo>
                  <a:lnTo>
                    <a:pt x="6344" y="0"/>
                  </a:lnTo>
                  <a:close/>
                </a:path>
              </a:pathLst>
            </a:custGeom>
            <a:solidFill>
              <a:srgbClr val="455A64">
                <a:alpha val="2678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47"/>
            <p:cNvSpPr/>
            <p:nvPr/>
          </p:nvSpPr>
          <p:spPr>
            <a:xfrm>
              <a:off x="4778600" y="2608375"/>
              <a:ext cx="1322375" cy="1735825"/>
            </a:xfrm>
            <a:custGeom>
              <a:rect b="b" l="l" r="r" t="t"/>
              <a:pathLst>
                <a:path extrusionOk="0" h="69433" w="52895">
                  <a:moveTo>
                    <a:pt x="13706" y="1"/>
                  </a:moveTo>
                  <a:cubicBezTo>
                    <a:pt x="11976" y="1"/>
                    <a:pt x="10244" y="112"/>
                    <a:pt x="8520" y="335"/>
                  </a:cubicBezTo>
                  <a:lnTo>
                    <a:pt x="7672" y="445"/>
                  </a:lnTo>
                  <a:cubicBezTo>
                    <a:pt x="4154" y="901"/>
                    <a:pt x="1210" y="3201"/>
                    <a:pt x="147" y="6380"/>
                  </a:cubicBezTo>
                  <a:cubicBezTo>
                    <a:pt x="147" y="6380"/>
                    <a:pt x="0" y="15766"/>
                    <a:pt x="2884" y="21979"/>
                  </a:cubicBezTo>
                  <a:lnTo>
                    <a:pt x="12109" y="42164"/>
                  </a:lnTo>
                  <a:lnTo>
                    <a:pt x="10739" y="69432"/>
                  </a:lnTo>
                  <a:lnTo>
                    <a:pt x="52894" y="64659"/>
                  </a:lnTo>
                  <a:lnTo>
                    <a:pt x="46297" y="38304"/>
                  </a:lnTo>
                  <a:cubicBezTo>
                    <a:pt x="46297" y="38304"/>
                    <a:pt x="41761" y="7748"/>
                    <a:pt x="33497" y="4362"/>
                  </a:cubicBezTo>
                  <a:cubicBezTo>
                    <a:pt x="30306" y="3054"/>
                    <a:pt x="27255" y="2251"/>
                    <a:pt x="24727" y="1534"/>
                  </a:cubicBezTo>
                  <a:cubicBezTo>
                    <a:pt x="21133" y="515"/>
                    <a:pt x="17425" y="1"/>
                    <a:pt x="1370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47"/>
            <p:cNvSpPr/>
            <p:nvPr/>
          </p:nvSpPr>
          <p:spPr>
            <a:xfrm>
              <a:off x="5324350" y="4313700"/>
              <a:ext cx="8400" cy="247675"/>
            </a:xfrm>
            <a:custGeom>
              <a:rect b="b" l="l" r="r" t="t"/>
              <a:pathLst>
                <a:path extrusionOk="0" h="9907" w="336">
                  <a:moveTo>
                    <a:pt x="75" y="0"/>
                  </a:moveTo>
                  <a:cubicBezTo>
                    <a:pt x="75" y="0"/>
                    <a:pt x="75" y="0"/>
                    <a:pt x="75" y="0"/>
                  </a:cubicBezTo>
                  <a:cubicBezTo>
                    <a:pt x="11" y="0"/>
                    <a:pt x="0" y="2221"/>
                    <a:pt x="51" y="4957"/>
                  </a:cubicBezTo>
                  <a:cubicBezTo>
                    <a:pt x="101" y="7690"/>
                    <a:pt x="196" y="9907"/>
                    <a:pt x="260" y="9907"/>
                  </a:cubicBezTo>
                  <a:cubicBezTo>
                    <a:pt x="260" y="9907"/>
                    <a:pt x="260" y="9907"/>
                    <a:pt x="260" y="9907"/>
                  </a:cubicBezTo>
                  <a:cubicBezTo>
                    <a:pt x="325" y="9905"/>
                    <a:pt x="335" y="7688"/>
                    <a:pt x="285" y="4952"/>
                  </a:cubicBezTo>
                  <a:cubicBezTo>
                    <a:pt x="234" y="2216"/>
                    <a:pt x="140" y="0"/>
                    <a:pt x="7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47"/>
            <p:cNvSpPr/>
            <p:nvPr/>
          </p:nvSpPr>
          <p:spPr>
            <a:xfrm>
              <a:off x="5369625" y="4338975"/>
              <a:ext cx="50850" cy="46625"/>
            </a:xfrm>
            <a:custGeom>
              <a:rect b="b" l="l" r="r" t="t"/>
              <a:pathLst>
                <a:path extrusionOk="0" h="1865" w="2034">
                  <a:moveTo>
                    <a:pt x="454" y="1"/>
                  </a:moveTo>
                  <a:cubicBezTo>
                    <a:pt x="416" y="1"/>
                    <a:pt x="129" y="184"/>
                    <a:pt x="41" y="671"/>
                  </a:cubicBezTo>
                  <a:cubicBezTo>
                    <a:pt x="0" y="921"/>
                    <a:pt x="49" y="1266"/>
                    <a:pt x="300" y="1526"/>
                  </a:cubicBezTo>
                  <a:cubicBezTo>
                    <a:pt x="480" y="1721"/>
                    <a:pt x="762" y="1865"/>
                    <a:pt x="1069" y="1865"/>
                  </a:cubicBezTo>
                  <a:cubicBezTo>
                    <a:pt x="1163" y="1865"/>
                    <a:pt x="1259" y="1851"/>
                    <a:pt x="1355" y="1821"/>
                  </a:cubicBezTo>
                  <a:cubicBezTo>
                    <a:pt x="1763" y="1685"/>
                    <a:pt x="1996" y="1297"/>
                    <a:pt x="2009" y="942"/>
                  </a:cubicBezTo>
                  <a:cubicBezTo>
                    <a:pt x="2034" y="572"/>
                    <a:pt x="1782" y="278"/>
                    <a:pt x="1548" y="176"/>
                  </a:cubicBezTo>
                  <a:cubicBezTo>
                    <a:pt x="1412" y="110"/>
                    <a:pt x="1281" y="86"/>
                    <a:pt x="1168" y="86"/>
                  </a:cubicBezTo>
                  <a:cubicBezTo>
                    <a:pt x="1084" y="86"/>
                    <a:pt x="1010" y="99"/>
                    <a:pt x="951" y="119"/>
                  </a:cubicBezTo>
                  <a:cubicBezTo>
                    <a:pt x="815" y="165"/>
                    <a:pt x="762" y="228"/>
                    <a:pt x="769" y="239"/>
                  </a:cubicBezTo>
                  <a:cubicBezTo>
                    <a:pt x="770" y="242"/>
                    <a:pt x="773" y="244"/>
                    <a:pt x="779" y="244"/>
                  </a:cubicBezTo>
                  <a:cubicBezTo>
                    <a:pt x="810" y="244"/>
                    <a:pt x="909" y="204"/>
                    <a:pt x="1052" y="204"/>
                  </a:cubicBezTo>
                  <a:cubicBezTo>
                    <a:pt x="1167" y="204"/>
                    <a:pt x="1311" y="230"/>
                    <a:pt x="1470" y="323"/>
                  </a:cubicBezTo>
                  <a:cubicBezTo>
                    <a:pt x="1656" y="431"/>
                    <a:pt x="1823" y="653"/>
                    <a:pt x="1795" y="931"/>
                  </a:cubicBezTo>
                  <a:cubicBezTo>
                    <a:pt x="1777" y="1202"/>
                    <a:pt x="1581" y="1505"/>
                    <a:pt x="1285" y="1601"/>
                  </a:cubicBezTo>
                  <a:cubicBezTo>
                    <a:pt x="1213" y="1624"/>
                    <a:pt x="1140" y="1634"/>
                    <a:pt x="1067" y="1634"/>
                  </a:cubicBezTo>
                  <a:cubicBezTo>
                    <a:pt x="833" y="1634"/>
                    <a:pt x="604" y="1527"/>
                    <a:pt x="454" y="1378"/>
                  </a:cubicBezTo>
                  <a:cubicBezTo>
                    <a:pt x="249" y="1182"/>
                    <a:pt x="191" y="910"/>
                    <a:pt x="205" y="691"/>
                  </a:cubicBezTo>
                  <a:cubicBezTo>
                    <a:pt x="242" y="239"/>
                    <a:pt x="492" y="26"/>
                    <a:pt x="459" y="3"/>
                  </a:cubicBezTo>
                  <a:cubicBezTo>
                    <a:pt x="459" y="1"/>
                    <a:pt x="457" y="1"/>
                    <a:pt x="45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47"/>
            <p:cNvSpPr/>
            <p:nvPr/>
          </p:nvSpPr>
          <p:spPr>
            <a:xfrm>
              <a:off x="5653700" y="4272450"/>
              <a:ext cx="431800" cy="190750"/>
            </a:xfrm>
            <a:custGeom>
              <a:rect b="b" l="l" r="r" t="t"/>
              <a:pathLst>
                <a:path extrusionOk="0" h="7630" w="17272">
                  <a:moveTo>
                    <a:pt x="9" y="0"/>
                  </a:moveTo>
                  <a:cubicBezTo>
                    <a:pt x="9" y="0"/>
                    <a:pt x="9" y="0"/>
                    <a:pt x="9" y="0"/>
                  </a:cubicBezTo>
                  <a:cubicBezTo>
                    <a:pt x="1" y="3"/>
                    <a:pt x="21" y="74"/>
                    <a:pt x="65" y="205"/>
                  </a:cubicBezTo>
                  <a:cubicBezTo>
                    <a:pt x="114" y="335"/>
                    <a:pt x="172" y="534"/>
                    <a:pt x="282" y="775"/>
                  </a:cubicBezTo>
                  <a:cubicBezTo>
                    <a:pt x="484" y="1265"/>
                    <a:pt x="838" y="1951"/>
                    <a:pt x="1379" y="2731"/>
                  </a:cubicBezTo>
                  <a:cubicBezTo>
                    <a:pt x="1919" y="3511"/>
                    <a:pt x="2677" y="4368"/>
                    <a:pt x="3662" y="5154"/>
                  </a:cubicBezTo>
                  <a:cubicBezTo>
                    <a:pt x="5653" y="6758"/>
                    <a:pt x="8129" y="7630"/>
                    <a:pt x="10673" y="7630"/>
                  </a:cubicBezTo>
                  <a:cubicBezTo>
                    <a:pt x="10878" y="7630"/>
                    <a:pt x="11084" y="7624"/>
                    <a:pt x="11290" y="7613"/>
                  </a:cubicBezTo>
                  <a:cubicBezTo>
                    <a:pt x="12549" y="7552"/>
                    <a:pt x="13663" y="7298"/>
                    <a:pt x="14560" y="6983"/>
                  </a:cubicBezTo>
                  <a:cubicBezTo>
                    <a:pt x="15456" y="6668"/>
                    <a:pt x="16142" y="6314"/>
                    <a:pt x="16592" y="6035"/>
                  </a:cubicBezTo>
                  <a:cubicBezTo>
                    <a:pt x="16823" y="5905"/>
                    <a:pt x="16985" y="5775"/>
                    <a:pt x="17101" y="5698"/>
                  </a:cubicBezTo>
                  <a:cubicBezTo>
                    <a:pt x="17214" y="5617"/>
                    <a:pt x="17271" y="5571"/>
                    <a:pt x="17266" y="5565"/>
                  </a:cubicBezTo>
                  <a:cubicBezTo>
                    <a:pt x="17266" y="5564"/>
                    <a:pt x="17265" y="5564"/>
                    <a:pt x="17263" y="5564"/>
                  </a:cubicBezTo>
                  <a:cubicBezTo>
                    <a:pt x="17230" y="5564"/>
                    <a:pt x="16982" y="5714"/>
                    <a:pt x="16546" y="5954"/>
                  </a:cubicBezTo>
                  <a:cubicBezTo>
                    <a:pt x="16086" y="6207"/>
                    <a:pt x="15395" y="6532"/>
                    <a:pt x="14506" y="6825"/>
                  </a:cubicBezTo>
                  <a:cubicBezTo>
                    <a:pt x="13618" y="7119"/>
                    <a:pt x="12517" y="7348"/>
                    <a:pt x="11281" y="7399"/>
                  </a:cubicBezTo>
                  <a:cubicBezTo>
                    <a:pt x="11109" y="7407"/>
                    <a:pt x="10938" y="7411"/>
                    <a:pt x="10766" y="7411"/>
                  </a:cubicBezTo>
                  <a:cubicBezTo>
                    <a:pt x="8240" y="7411"/>
                    <a:pt x="5783" y="6559"/>
                    <a:pt x="3795" y="4984"/>
                  </a:cubicBezTo>
                  <a:cubicBezTo>
                    <a:pt x="2821" y="4222"/>
                    <a:pt x="2064" y="3392"/>
                    <a:pt x="1512" y="2635"/>
                  </a:cubicBezTo>
                  <a:cubicBezTo>
                    <a:pt x="960" y="1880"/>
                    <a:pt x="593" y="1211"/>
                    <a:pt x="365" y="737"/>
                  </a:cubicBezTo>
                  <a:cubicBezTo>
                    <a:pt x="141" y="270"/>
                    <a:pt x="29" y="0"/>
                    <a:pt x="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47"/>
            <p:cNvSpPr/>
            <p:nvPr/>
          </p:nvSpPr>
          <p:spPr>
            <a:xfrm>
              <a:off x="4829600" y="3070500"/>
              <a:ext cx="405200" cy="68950"/>
            </a:xfrm>
            <a:custGeom>
              <a:rect b="b" l="l" r="r" t="t"/>
              <a:pathLst>
                <a:path extrusionOk="0" h="2758" w="16208">
                  <a:moveTo>
                    <a:pt x="2931" y="1"/>
                  </a:moveTo>
                  <a:cubicBezTo>
                    <a:pt x="2686" y="1"/>
                    <a:pt x="2451" y="20"/>
                    <a:pt x="2230" y="58"/>
                  </a:cubicBezTo>
                  <a:cubicBezTo>
                    <a:pt x="1415" y="178"/>
                    <a:pt x="812" y="519"/>
                    <a:pt x="468" y="816"/>
                  </a:cubicBezTo>
                  <a:cubicBezTo>
                    <a:pt x="333" y="929"/>
                    <a:pt x="211" y="1055"/>
                    <a:pt x="104" y="1194"/>
                  </a:cubicBezTo>
                  <a:cubicBezTo>
                    <a:pt x="34" y="1292"/>
                    <a:pt x="0" y="1344"/>
                    <a:pt x="6" y="1348"/>
                  </a:cubicBezTo>
                  <a:cubicBezTo>
                    <a:pt x="7" y="1349"/>
                    <a:pt x="8" y="1349"/>
                    <a:pt x="9" y="1349"/>
                  </a:cubicBezTo>
                  <a:cubicBezTo>
                    <a:pt x="35" y="1349"/>
                    <a:pt x="184" y="1148"/>
                    <a:pt x="525" y="888"/>
                  </a:cubicBezTo>
                  <a:cubicBezTo>
                    <a:pt x="876" y="622"/>
                    <a:pt x="1464" y="318"/>
                    <a:pt x="2253" y="221"/>
                  </a:cubicBezTo>
                  <a:cubicBezTo>
                    <a:pt x="2437" y="195"/>
                    <a:pt x="2631" y="181"/>
                    <a:pt x="2833" y="181"/>
                  </a:cubicBezTo>
                  <a:cubicBezTo>
                    <a:pt x="3490" y="181"/>
                    <a:pt x="4226" y="323"/>
                    <a:pt x="4981" y="608"/>
                  </a:cubicBezTo>
                  <a:cubicBezTo>
                    <a:pt x="5973" y="966"/>
                    <a:pt x="6992" y="1546"/>
                    <a:pt x="8127" y="2043"/>
                  </a:cubicBezTo>
                  <a:cubicBezTo>
                    <a:pt x="9085" y="2462"/>
                    <a:pt x="10091" y="2758"/>
                    <a:pt x="11044" y="2758"/>
                  </a:cubicBezTo>
                  <a:cubicBezTo>
                    <a:pt x="11211" y="2758"/>
                    <a:pt x="11376" y="2748"/>
                    <a:pt x="11540" y="2729"/>
                  </a:cubicBezTo>
                  <a:cubicBezTo>
                    <a:pt x="12632" y="2607"/>
                    <a:pt x="13517" y="2128"/>
                    <a:pt x="14189" y="1685"/>
                  </a:cubicBezTo>
                  <a:cubicBezTo>
                    <a:pt x="14865" y="1234"/>
                    <a:pt x="15357" y="801"/>
                    <a:pt x="15695" y="503"/>
                  </a:cubicBezTo>
                  <a:cubicBezTo>
                    <a:pt x="16030" y="201"/>
                    <a:pt x="16207" y="26"/>
                    <a:pt x="16198" y="13"/>
                  </a:cubicBezTo>
                  <a:cubicBezTo>
                    <a:pt x="16198" y="13"/>
                    <a:pt x="16197" y="13"/>
                    <a:pt x="16196" y="13"/>
                  </a:cubicBezTo>
                  <a:cubicBezTo>
                    <a:pt x="16171" y="13"/>
                    <a:pt x="15975" y="164"/>
                    <a:pt x="15635" y="432"/>
                  </a:cubicBezTo>
                  <a:cubicBezTo>
                    <a:pt x="15281" y="708"/>
                    <a:pt x="14774" y="1120"/>
                    <a:pt x="14098" y="1546"/>
                  </a:cubicBezTo>
                  <a:cubicBezTo>
                    <a:pt x="13427" y="1966"/>
                    <a:pt x="12558" y="2410"/>
                    <a:pt x="11517" y="2514"/>
                  </a:cubicBezTo>
                  <a:cubicBezTo>
                    <a:pt x="11373" y="2529"/>
                    <a:pt x="11227" y="2537"/>
                    <a:pt x="11080" y="2537"/>
                  </a:cubicBezTo>
                  <a:cubicBezTo>
                    <a:pt x="10161" y="2537"/>
                    <a:pt x="9178" y="2246"/>
                    <a:pt x="8218" y="1827"/>
                  </a:cubicBezTo>
                  <a:cubicBezTo>
                    <a:pt x="7102" y="1339"/>
                    <a:pt x="6071" y="761"/>
                    <a:pt x="5053" y="406"/>
                  </a:cubicBezTo>
                  <a:cubicBezTo>
                    <a:pt x="4318" y="136"/>
                    <a:pt x="3587" y="1"/>
                    <a:pt x="2931" y="1"/>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47"/>
            <p:cNvSpPr/>
            <p:nvPr/>
          </p:nvSpPr>
          <p:spPr>
            <a:xfrm>
              <a:off x="4786925" y="2804175"/>
              <a:ext cx="171525" cy="47625"/>
            </a:xfrm>
            <a:custGeom>
              <a:rect b="b" l="l" r="r" t="t"/>
              <a:pathLst>
                <a:path extrusionOk="0" h="1905" w="6861">
                  <a:moveTo>
                    <a:pt x="6838" y="1"/>
                  </a:moveTo>
                  <a:cubicBezTo>
                    <a:pt x="6786" y="1"/>
                    <a:pt x="6475" y="255"/>
                    <a:pt x="5946" y="578"/>
                  </a:cubicBezTo>
                  <a:cubicBezTo>
                    <a:pt x="5390" y="919"/>
                    <a:pt x="4565" y="1303"/>
                    <a:pt x="3593" y="1517"/>
                  </a:cubicBezTo>
                  <a:cubicBezTo>
                    <a:pt x="2997" y="1646"/>
                    <a:pt x="2426" y="1693"/>
                    <a:pt x="1923" y="1693"/>
                  </a:cubicBezTo>
                  <a:cubicBezTo>
                    <a:pt x="1605" y="1693"/>
                    <a:pt x="1315" y="1674"/>
                    <a:pt x="1063" y="1645"/>
                  </a:cubicBezTo>
                  <a:cubicBezTo>
                    <a:pt x="504" y="1581"/>
                    <a:pt x="134" y="1489"/>
                    <a:pt x="35" y="1489"/>
                  </a:cubicBezTo>
                  <a:cubicBezTo>
                    <a:pt x="19" y="1489"/>
                    <a:pt x="10" y="1491"/>
                    <a:pt x="8" y="1497"/>
                  </a:cubicBezTo>
                  <a:cubicBezTo>
                    <a:pt x="0" y="1520"/>
                    <a:pt x="381" y="1690"/>
                    <a:pt x="1040" y="1809"/>
                  </a:cubicBezTo>
                  <a:cubicBezTo>
                    <a:pt x="1354" y="1867"/>
                    <a:pt x="1734" y="1904"/>
                    <a:pt x="2154" y="1904"/>
                  </a:cubicBezTo>
                  <a:cubicBezTo>
                    <a:pt x="2613" y="1904"/>
                    <a:pt x="3120" y="1859"/>
                    <a:pt x="3645" y="1746"/>
                  </a:cubicBezTo>
                  <a:cubicBezTo>
                    <a:pt x="4648" y="1524"/>
                    <a:pt x="5490" y="1101"/>
                    <a:pt x="6036" y="717"/>
                  </a:cubicBezTo>
                  <a:cubicBezTo>
                    <a:pt x="6587" y="335"/>
                    <a:pt x="6861" y="20"/>
                    <a:pt x="6844" y="3"/>
                  </a:cubicBezTo>
                  <a:cubicBezTo>
                    <a:pt x="6843" y="1"/>
                    <a:pt x="6841" y="1"/>
                    <a:pt x="6838" y="1"/>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47"/>
            <p:cNvSpPr/>
            <p:nvPr/>
          </p:nvSpPr>
          <p:spPr>
            <a:xfrm>
              <a:off x="5004050" y="3439350"/>
              <a:ext cx="906975" cy="113125"/>
            </a:xfrm>
            <a:custGeom>
              <a:rect b="b" l="l" r="r" t="t"/>
              <a:pathLst>
                <a:path extrusionOk="0" h="4525" w="36279">
                  <a:moveTo>
                    <a:pt x="24148" y="0"/>
                  </a:moveTo>
                  <a:cubicBezTo>
                    <a:pt x="23297" y="0"/>
                    <a:pt x="22449" y="96"/>
                    <a:pt x="21618" y="286"/>
                  </a:cubicBezTo>
                  <a:cubicBezTo>
                    <a:pt x="20408" y="553"/>
                    <a:pt x="19205" y="994"/>
                    <a:pt x="18000" y="1488"/>
                  </a:cubicBezTo>
                  <a:cubicBezTo>
                    <a:pt x="15596" y="2488"/>
                    <a:pt x="13351" y="3566"/>
                    <a:pt x="11155" y="4034"/>
                  </a:cubicBezTo>
                  <a:cubicBezTo>
                    <a:pt x="10267" y="4244"/>
                    <a:pt x="9400" y="4327"/>
                    <a:pt x="8574" y="4327"/>
                  </a:cubicBezTo>
                  <a:cubicBezTo>
                    <a:pt x="7363" y="4327"/>
                    <a:pt x="6239" y="4148"/>
                    <a:pt x="5259" y="3930"/>
                  </a:cubicBezTo>
                  <a:cubicBezTo>
                    <a:pt x="3603" y="3552"/>
                    <a:pt x="2305" y="3078"/>
                    <a:pt x="1404" y="2768"/>
                  </a:cubicBezTo>
                  <a:lnTo>
                    <a:pt x="369" y="2404"/>
                  </a:lnTo>
                  <a:cubicBezTo>
                    <a:pt x="151" y="2328"/>
                    <a:pt x="27" y="2288"/>
                    <a:pt x="6" y="2288"/>
                  </a:cubicBezTo>
                  <a:cubicBezTo>
                    <a:pt x="4" y="2288"/>
                    <a:pt x="3" y="2289"/>
                    <a:pt x="3" y="2289"/>
                  </a:cubicBezTo>
                  <a:cubicBezTo>
                    <a:pt x="0" y="2295"/>
                    <a:pt x="121" y="2350"/>
                    <a:pt x="352" y="2447"/>
                  </a:cubicBezTo>
                  <a:lnTo>
                    <a:pt x="1373" y="2854"/>
                  </a:lnTo>
                  <a:cubicBezTo>
                    <a:pt x="2265" y="3190"/>
                    <a:pt x="3557" y="3690"/>
                    <a:pt x="5223" y="4091"/>
                  </a:cubicBezTo>
                  <a:cubicBezTo>
                    <a:pt x="6230" y="4329"/>
                    <a:pt x="7401" y="4525"/>
                    <a:pt x="8666" y="4525"/>
                  </a:cubicBezTo>
                  <a:cubicBezTo>
                    <a:pt x="9478" y="4525"/>
                    <a:pt x="10328" y="4444"/>
                    <a:pt x="11199" y="4244"/>
                  </a:cubicBezTo>
                  <a:cubicBezTo>
                    <a:pt x="13432" y="3780"/>
                    <a:pt x="15697" y="2698"/>
                    <a:pt x="18088" y="1704"/>
                  </a:cubicBezTo>
                  <a:cubicBezTo>
                    <a:pt x="19289" y="1213"/>
                    <a:pt x="20479" y="775"/>
                    <a:pt x="21668" y="511"/>
                  </a:cubicBezTo>
                  <a:cubicBezTo>
                    <a:pt x="22502" y="317"/>
                    <a:pt x="23354" y="219"/>
                    <a:pt x="24208" y="219"/>
                  </a:cubicBezTo>
                  <a:cubicBezTo>
                    <a:pt x="24520" y="219"/>
                    <a:pt x="24833" y="232"/>
                    <a:pt x="25144" y="258"/>
                  </a:cubicBezTo>
                  <a:cubicBezTo>
                    <a:pt x="26258" y="367"/>
                    <a:pt x="27296" y="624"/>
                    <a:pt x="28269" y="864"/>
                  </a:cubicBezTo>
                  <a:cubicBezTo>
                    <a:pt x="29243" y="1103"/>
                    <a:pt x="30156" y="1321"/>
                    <a:pt x="31008" y="1433"/>
                  </a:cubicBezTo>
                  <a:cubicBezTo>
                    <a:pt x="31487" y="1498"/>
                    <a:pt x="31944" y="1528"/>
                    <a:pt x="32373" y="1528"/>
                  </a:cubicBezTo>
                  <a:cubicBezTo>
                    <a:pt x="33468" y="1528"/>
                    <a:pt x="34381" y="1336"/>
                    <a:pt x="35017" y="1066"/>
                  </a:cubicBezTo>
                  <a:cubicBezTo>
                    <a:pt x="35462" y="884"/>
                    <a:pt x="35774" y="673"/>
                    <a:pt x="35982" y="531"/>
                  </a:cubicBezTo>
                  <a:cubicBezTo>
                    <a:pt x="36180" y="373"/>
                    <a:pt x="36279" y="286"/>
                    <a:pt x="36274" y="281"/>
                  </a:cubicBezTo>
                  <a:cubicBezTo>
                    <a:pt x="36274" y="280"/>
                    <a:pt x="36273" y="280"/>
                    <a:pt x="36271" y="280"/>
                  </a:cubicBezTo>
                  <a:cubicBezTo>
                    <a:pt x="36231" y="280"/>
                    <a:pt x="35839" y="649"/>
                    <a:pt x="34985" y="982"/>
                  </a:cubicBezTo>
                  <a:cubicBezTo>
                    <a:pt x="34381" y="1218"/>
                    <a:pt x="33534" y="1383"/>
                    <a:pt x="32519" y="1383"/>
                  </a:cubicBezTo>
                  <a:cubicBezTo>
                    <a:pt x="32056" y="1383"/>
                    <a:pt x="31557" y="1349"/>
                    <a:pt x="31031" y="1271"/>
                  </a:cubicBezTo>
                  <a:cubicBezTo>
                    <a:pt x="30191" y="1150"/>
                    <a:pt x="29287" y="925"/>
                    <a:pt x="28316" y="676"/>
                  </a:cubicBezTo>
                  <a:cubicBezTo>
                    <a:pt x="27345" y="433"/>
                    <a:pt x="26300" y="160"/>
                    <a:pt x="25166" y="46"/>
                  </a:cubicBezTo>
                  <a:cubicBezTo>
                    <a:pt x="24827" y="15"/>
                    <a:pt x="24487" y="0"/>
                    <a:pt x="24148"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47"/>
            <p:cNvSpPr/>
            <p:nvPr/>
          </p:nvSpPr>
          <p:spPr>
            <a:xfrm>
              <a:off x="5075525" y="3787225"/>
              <a:ext cx="936700" cy="121300"/>
            </a:xfrm>
            <a:custGeom>
              <a:rect b="b" l="l" r="r" t="t"/>
              <a:pathLst>
                <a:path extrusionOk="0" h="4852" w="37468">
                  <a:moveTo>
                    <a:pt x="30893" y="0"/>
                  </a:moveTo>
                  <a:cubicBezTo>
                    <a:pt x="30424" y="0"/>
                    <a:pt x="29938" y="40"/>
                    <a:pt x="29444" y="131"/>
                  </a:cubicBezTo>
                  <a:cubicBezTo>
                    <a:pt x="28364" y="339"/>
                    <a:pt x="27272" y="798"/>
                    <a:pt x="26206" y="1396"/>
                  </a:cubicBezTo>
                  <a:cubicBezTo>
                    <a:pt x="25131" y="1983"/>
                    <a:pt x="24070" y="2702"/>
                    <a:pt x="22911" y="3332"/>
                  </a:cubicBezTo>
                  <a:cubicBezTo>
                    <a:pt x="21759" y="3965"/>
                    <a:pt x="20478" y="4491"/>
                    <a:pt x="19091" y="4595"/>
                  </a:cubicBezTo>
                  <a:cubicBezTo>
                    <a:pt x="18886" y="4611"/>
                    <a:pt x="18683" y="4618"/>
                    <a:pt x="18480" y="4618"/>
                  </a:cubicBezTo>
                  <a:cubicBezTo>
                    <a:pt x="17308" y="4618"/>
                    <a:pt x="16164" y="4370"/>
                    <a:pt x="15096" y="4038"/>
                  </a:cubicBezTo>
                  <a:cubicBezTo>
                    <a:pt x="13839" y="3644"/>
                    <a:pt x="12672" y="3121"/>
                    <a:pt x="11556" y="2636"/>
                  </a:cubicBezTo>
                  <a:cubicBezTo>
                    <a:pt x="9337" y="1650"/>
                    <a:pt x="7221" y="873"/>
                    <a:pt x="5343" y="842"/>
                  </a:cubicBezTo>
                  <a:cubicBezTo>
                    <a:pt x="5255" y="839"/>
                    <a:pt x="5167" y="838"/>
                    <a:pt x="5079" y="838"/>
                  </a:cubicBezTo>
                  <a:cubicBezTo>
                    <a:pt x="4329" y="838"/>
                    <a:pt x="3584" y="943"/>
                    <a:pt x="2862" y="1148"/>
                  </a:cubicBezTo>
                  <a:cubicBezTo>
                    <a:pt x="2154" y="1359"/>
                    <a:pt x="1581" y="1654"/>
                    <a:pt x="1152" y="1946"/>
                  </a:cubicBezTo>
                  <a:cubicBezTo>
                    <a:pt x="720" y="2235"/>
                    <a:pt x="441" y="2532"/>
                    <a:pt x="256" y="2731"/>
                  </a:cubicBezTo>
                  <a:lnTo>
                    <a:pt x="64" y="2974"/>
                  </a:lnTo>
                  <a:cubicBezTo>
                    <a:pt x="21" y="3029"/>
                    <a:pt x="1" y="3058"/>
                    <a:pt x="4" y="3061"/>
                  </a:cubicBezTo>
                  <a:cubicBezTo>
                    <a:pt x="5" y="3062"/>
                    <a:pt x="6" y="3062"/>
                    <a:pt x="7" y="3062"/>
                  </a:cubicBezTo>
                  <a:cubicBezTo>
                    <a:pt x="48" y="3062"/>
                    <a:pt x="364" y="2568"/>
                    <a:pt x="1203" y="2021"/>
                  </a:cubicBezTo>
                  <a:cubicBezTo>
                    <a:pt x="1633" y="1745"/>
                    <a:pt x="2200" y="1468"/>
                    <a:pt x="2897" y="1272"/>
                  </a:cubicBezTo>
                  <a:cubicBezTo>
                    <a:pt x="3581" y="1091"/>
                    <a:pt x="4284" y="999"/>
                    <a:pt x="4991" y="999"/>
                  </a:cubicBezTo>
                  <a:cubicBezTo>
                    <a:pt x="5107" y="999"/>
                    <a:pt x="5222" y="1001"/>
                    <a:pt x="5338" y="1006"/>
                  </a:cubicBezTo>
                  <a:cubicBezTo>
                    <a:pt x="7176" y="1056"/>
                    <a:pt x="9258" y="1835"/>
                    <a:pt x="11469" y="2832"/>
                  </a:cubicBezTo>
                  <a:cubicBezTo>
                    <a:pt x="12582" y="3323"/>
                    <a:pt x="13754" y="3852"/>
                    <a:pt x="15026" y="4256"/>
                  </a:cubicBezTo>
                  <a:cubicBezTo>
                    <a:pt x="16109" y="4594"/>
                    <a:pt x="17277" y="4851"/>
                    <a:pt x="18483" y="4851"/>
                  </a:cubicBezTo>
                  <a:cubicBezTo>
                    <a:pt x="18691" y="4851"/>
                    <a:pt x="18899" y="4844"/>
                    <a:pt x="19109" y="4828"/>
                  </a:cubicBezTo>
                  <a:cubicBezTo>
                    <a:pt x="20542" y="4719"/>
                    <a:pt x="21859" y="4175"/>
                    <a:pt x="23019" y="3531"/>
                  </a:cubicBezTo>
                  <a:cubicBezTo>
                    <a:pt x="24191" y="2892"/>
                    <a:pt x="25249" y="2170"/>
                    <a:pt x="26310" y="1584"/>
                  </a:cubicBezTo>
                  <a:cubicBezTo>
                    <a:pt x="27364" y="986"/>
                    <a:pt x="28430" y="532"/>
                    <a:pt x="29481" y="322"/>
                  </a:cubicBezTo>
                  <a:cubicBezTo>
                    <a:pt x="29989" y="224"/>
                    <a:pt x="30490" y="181"/>
                    <a:pt x="30972" y="181"/>
                  </a:cubicBezTo>
                  <a:cubicBezTo>
                    <a:pt x="31486" y="181"/>
                    <a:pt x="31980" y="230"/>
                    <a:pt x="32443" y="310"/>
                  </a:cubicBezTo>
                  <a:cubicBezTo>
                    <a:pt x="34246" y="644"/>
                    <a:pt x="35552" y="1457"/>
                    <a:pt x="36330" y="2107"/>
                  </a:cubicBezTo>
                  <a:cubicBezTo>
                    <a:pt x="36527" y="2271"/>
                    <a:pt x="36700" y="2419"/>
                    <a:pt x="36836" y="2561"/>
                  </a:cubicBezTo>
                  <a:cubicBezTo>
                    <a:pt x="36979" y="2699"/>
                    <a:pt x="37098" y="2815"/>
                    <a:pt x="37185" y="2921"/>
                  </a:cubicBezTo>
                  <a:lnTo>
                    <a:pt x="37391" y="3148"/>
                  </a:lnTo>
                  <a:cubicBezTo>
                    <a:pt x="37436" y="3196"/>
                    <a:pt x="37462" y="3222"/>
                    <a:pt x="37467" y="3222"/>
                  </a:cubicBezTo>
                  <a:cubicBezTo>
                    <a:pt x="37468" y="3222"/>
                    <a:pt x="37468" y="3222"/>
                    <a:pt x="37468" y="3222"/>
                  </a:cubicBezTo>
                  <a:cubicBezTo>
                    <a:pt x="37468" y="3222"/>
                    <a:pt x="37165" y="2728"/>
                    <a:pt x="36388" y="2038"/>
                  </a:cubicBezTo>
                  <a:cubicBezTo>
                    <a:pt x="35619" y="1359"/>
                    <a:pt x="34308" y="510"/>
                    <a:pt x="32473" y="148"/>
                  </a:cubicBezTo>
                  <a:cubicBezTo>
                    <a:pt x="31979" y="56"/>
                    <a:pt x="31447" y="0"/>
                    <a:pt x="30893"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47"/>
            <p:cNvSpPr/>
            <p:nvPr/>
          </p:nvSpPr>
          <p:spPr>
            <a:xfrm>
              <a:off x="5056000" y="4109300"/>
              <a:ext cx="971600" cy="144425"/>
            </a:xfrm>
            <a:custGeom>
              <a:rect b="b" l="l" r="r" t="t"/>
              <a:pathLst>
                <a:path extrusionOk="0" h="5777" w="38864">
                  <a:moveTo>
                    <a:pt x="31647" y="0"/>
                  </a:moveTo>
                  <a:cubicBezTo>
                    <a:pt x="31546" y="0"/>
                    <a:pt x="31444" y="2"/>
                    <a:pt x="31341" y="5"/>
                  </a:cubicBezTo>
                  <a:cubicBezTo>
                    <a:pt x="30203" y="34"/>
                    <a:pt x="28998" y="258"/>
                    <a:pt x="27777" y="623"/>
                  </a:cubicBezTo>
                  <a:cubicBezTo>
                    <a:pt x="26556" y="995"/>
                    <a:pt x="25319" y="1507"/>
                    <a:pt x="24063" y="2088"/>
                  </a:cubicBezTo>
                  <a:cubicBezTo>
                    <a:pt x="22809" y="2668"/>
                    <a:pt x="21534" y="3313"/>
                    <a:pt x="20197" y="3899"/>
                  </a:cubicBezTo>
                  <a:cubicBezTo>
                    <a:pt x="18862" y="4483"/>
                    <a:pt x="17520" y="4974"/>
                    <a:pt x="16180" y="5258"/>
                  </a:cubicBezTo>
                  <a:cubicBezTo>
                    <a:pt x="15191" y="5457"/>
                    <a:pt x="14184" y="5557"/>
                    <a:pt x="13176" y="5557"/>
                  </a:cubicBezTo>
                  <a:cubicBezTo>
                    <a:pt x="12868" y="5557"/>
                    <a:pt x="12559" y="5548"/>
                    <a:pt x="12251" y="5529"/>
                  </a:cubicBezTo>
                  <a:cubicBezTo>
                    <a:pt x="9728" y="5379"/>
                    <a:pt x="7526" y="4693"/>
                    <a:pt x="5728" y="4059"/>
                  </a:cubicBezTo>
                  <a:cubicBezTo>
                    <a:pt x="3929" y="3402"/>
                    <a:pt x="2513" y="2767"/>
                    <a:pt x="1531" y="2334"/>
                  </a:cubicBezTo>
                  <a:lnTo>
                    <a:pt x="403" y="1834"/>
                  </a:lnTo>
                  <a:lnTo>
                    <a:pt x="106" y="1709"/>
                  </a:lnTo>
                  <a:cubicBezTo>
                    <a:pt x="45" y="1684"/>
                    <a:pt x="11" y="1672"/>
                    <a:pt x="3" y="1672"/>
                  </a:cubicBezTo>
                  <a:cubicBezTo>
                    <a:pt x="3" y="1672"/>
                    <a:pt x="2" y="1672"/>
                    <a:pt x="2" y="1672"/>
                  </a:cubicBezTo>
                  <a:cubicBezTo>
                    <a:pt x="0" y="1675"/>
                    <a:pt x="33" y="1695"/>
                    <a:pt x="97" y="1730"/>
                  </a:cubicBezTo>
                  <a:lnTo>
                    <a:pt x="383" y="1877"/>
                  </a:lnTo>
                  <a:cubicBezTo>
                    <a:pt x="635" y="2004"/>
                    <a:pt x="1010" y="2188"/>
                    <a:pt x="1495" y="2417"/>
                  </a:cubicBezTo>
                  <a:cubicBezTo>
                    <a:pt x="2464" y="2874"/>
                    <a:pt x="3873" y="3533"/>
                    <a:pt x="5671" y="4214"/>
                  </a:cubicBezTo>
                  <a:cubicBezTo>
                    <a:pt x="7471" y="4871"/>
                    <a:pt x="9684" y="5580"/>
                    <a:pt x="12239" y="5743"/>
                  </a:cubicBezTo>
                  <a:cubicBezTo>
                    <a:pt x="12574" y="5765"/>
                    <a:pt x="12909" y="5776"/>
                    <a:pt x="13244" y="5776"/>
                  </a:cubicBezTo>
                  <a:cubicBezTo>
                    <a:pt x="14245" y="5776"/>
                    <a:pt x="15244" y="5678"/>
                    <a:pt x="16227" y="5482"/>
                  </a:cubicBezTo>
                  <a:cubicBezTo>
                    <a:pt x="17590" y="5197"/>
                    <a:pt x="18948" y="4700"/>
                    <a:pt x="20292" y="4113"/>
                  </a:cubicBezTo>
                  <a:cubicBezTo>
                    <a:pt x="21637" y="3524"/>
                    <a:pt x="22913" y="2879"/>
                    <a:pt x="24161" y="2296"/>
                  </a:cubicBezTo>
                  <a:cubicBezTo>
                    <a:pt x="25409" y="1715"/>
                    <a:pt x="26636" y="1203"/>
                    <a:pt x="27841" y="831"/>
                  </a:cubicBezTo>
                  <a:cubicBezTo>
                    <a:pt x="29046" y="463"/>
                    <a:pt x="30229" y="236"/>
                    <a:pt x="31349" y="200"/>
                  </a:cubicBezTo>
                  <a:cubicBezTo>
                    <a:pt x="31475" y="195"/>
                    <a:pt x="31599" y="192"/>
                    <a:pt x="31723" y="192"/>
                  </a:cubicBezTo>
                  <a:cubicBezTo>
                    <a:pt x="32698" y="192"/>
                    <a:pt x="33610" y="345"/>
                    <a:pt x="34410" y="609"/>
                  </a:cubicBezTo>
                  <a:cubicBezTo>
                    <a:pt x="36236" y="1181"/>
                    <a:pt x="37445" y="2261"/>
                    <a:pt x="38064" y="3113"/>
                  </a:cubicBezTo>
                  <a:cubicBezTo>
                    <a:pt x="38681" y="3968"/>
                    <a:pt x="38820" y="4563"/>
                    <a:pt x="38858" y="4563"/>
                  </a:cubicBezTo>
                  <a:cubicBezTo>
                    <a:pt x="38858" y="4563"/>
                    <a:pt x="38859" y="4563"/>
                    <a:pt x="38859" y="4563"/>
                  </a:cubicBezTo>
                  <a:cubicBezTo>
                    <a:pt x="38864" y="4561"/>
                    <a:pt x="38853" y="4526"/>
                    <a:pt x="38830" y="4456"/>
                  </a:cubicBezTo>
                  <a:lnTo>
                    <a:pt x="38725" y="4151"/>
                  </a:lnTo>
                  <a:cubicBezTo>
                    <a:pt x="38624" y="3887"/>
                    <a:pt x="38442" y="3506"/>
                    <a:pt x="38137" y="3059"/>
                  </a:cubicBezTo>
                  <a:cubicBezTo>
                    <a:pt x="37530" y="2177"/>
                    <a:pt x="36316" y="1056"/>
                    <a:pt x="34461" y="452"/>
                  </a:cubicBezTo>
                  <a:cubicBezTo>
                    <a:pt x="33629" y="167"/>
                    <a:pt x="32670" y="0"/>
                    <a:pt x="31647"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47"/>
            <p:cNvSpPr/>
            <p:nvPr/>
          </p:nvSpPr>
          <p:spPr>
            <a:xfrm>
              <a:off x="5131975" y="3386925"/>
              <a:ext cx="580100" cy="941675"/>
            </a:xfrm>
            <a:custGeom>
              <a:rect b="b" l="l" r="r" t="t"/>
              <a:pathLst>
                <a:path extrusionOk="0" h="37667" w="23204">
                  <a:moveTo>
                    <a:pt x="21124" y="0"/>
                  </a:moveTo>
                  <a:cubicBezTo>
                    <a:pt x="17119" y="5614"/>
                    <a:pt x="13863" y="11727"/>
                    <a:pt x="11441" y="18185"/>
                  </a:cubicBezTo>
                  <a:cubicBezTo>
                    <a:pt x="9852" y="22422"/>
                    <a:pt x="8454" y="27053"/>
                    <a:pt x="4933" y="29896"/>
                  </a:cubicBezTo>
                  <a:cubicBezTo>
                    <a:pt x="3676" y="30910"/>
                    <a:pt x="2178" y="31667"/>
                    <a:pt x="1196" y="32948"/>
                  </a:cubicBezTo>
                  <a:cubicBezTo>
                    <a:pt x="214" y="34228"/>
                    <a:pt x="0" y="36336"/>
                    <a:pt x="1305" y="37287"/>
                  </a:cubicBezTo>
                  <a:lnTo>
                    <a:pt x="2467" y="37666"/>
                  </a:lnTo>
                  <a:lnTo>
                    <a:pt x="3690" y="37388"/>
                  </a:lnTo>
                  <a:cubicBezTo>
                    <a:pt x="7969" y="37216"/>
                    <a:pt x="12254" y="35788"/>
                    <a:pt x="15525" y="33028"/>
                  </a:cubicBezTo>
                  <a:cubicBezTo>
                    <a:pt x="20007" y="29244"/>
                    <a:pt x="22222" y="23311"/>
                    <a:pt x="22713" y="17468"/>
                  </a:cubicBezTo>
                  <a:cubicBezTo>
                    <a:pt x="23204" y="11623"/>
                    <a:pt x="22162" y="5772"/>
                    <a:pt x="21124" y="0"/>
                  </a:cubicBezTo>
                  <a:close/>
                </a:path>
              </a:pathLst>
            </a:custGeom>
            <a:solidFill>
              <a:srgbClr val="455A64">
                <a:alpha val="2678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47"/>
            <p:cNvSpPr/>
            <p:nvPr/>
          </p:nvSpPr>
          <p:spPr>
            <a:xfrm>
              <a:off x="4350425" y="3095975"/>
              <a:ext cx="1341250" cy="1702900"/>
            </a:xfrm>
            <a:custGeom>
              <a:rect b="b" l="l" r="r" t="t"/>
              <a:pathLst>
                <a:path extrusionOk="0" h="68116" w="53650">
                  <a:moveTo>
                    <a:pt x="37858" y="1"/>
                  </a:moveTo>
                  <a:cubicBezTo>
                    <a:pt x="37858" y="1"/>
                    <a:pt x="37066" y="24012"/>
                    <a:pt x="34238" y="27644"/>
                  </a:cubicBezTo>
                  <a:cubicBezTo>
                    <a:pt x="31886" y="30665"/>
                    <a:pt x="18725" y="44020"/>
                    <a:pt x="13864" y="48241"/>
                  </a:cubicBezTo>
                  <a:cubicBezTo>
                    <a:pt x="12758" y="49205"/>
                    <a:pt x="11406" y="49838"/>
                    <a:pt x="9958" y="50072"/>
                  </a:cubicBezTo>
                  <a:cubicBezTo>
                    <a:pt x="9647" y="50122"/>
                    <a:pt x="9317" y="50170"/>
                    <a:pt x="8967" y="50216"/>
                  </a:cubicBezTo>
                  <a:cubicBezTo>
                    <a:pt x="8687" y="50251"/>
                    <a:pt x="8407" y="50269"/>
                    <a:pt x="8126" y="50269"/>
                  </a:cubicBezTo>
                  <a:cubicBezTo>
                    <a:pt x="7652" y="50269"/>
                    <a:pt x="7178" y="50218"/>
                    <a:pt x="6713" y="50116"/>
                  </a:cubicBezTo>
                  <a:cubicBezTo>
                    <a:pt x="5814" y="49923"/>
                    <a:pt x="4631" y="49618"/>
                    <a:pt x="4036" y="49249"/>
                  </a:cubicBezTo>
                  <a:cubicBezTo>
                    <a:pt x="3870" y="49146"/>
                    <a:pt x="3696" y="49101"/>
                    <a:pt x="3528" y="49101"/>
                  </a:cubicBezTo>
                  <a:cubicBezTo>
                    <a:pt x="2951" y="49101"/>
                    <a:pt x="2457" y="49635"/>
                    <a:pt x="2686" y="50200"/>
                  </a:cubicBezTo>
                  <a:cubicBezTo>
                    <a:pt x="2981" y="50930"/>
                    <a:pt x="4983" y="52234"/>
                    <a:pt x="7753" y="52574"/>
                  </a:cubicBezTo>
                  <a:cubicBezTo>
                    <a:pt x="10522" y="52915"/>
                    <a:pt x="6803" y="55250"/>
                    <a:pt x="5463" y="56125"/>
                  </a:cubicBezTo>
                  <a:cubicBezTo>
                    <a:pt x="4124" y="56999"/>
                    <a:pt x="105" y="59902"/>
                    <a:pt x="48" y="60527"/>
                  </a:cubicBezTo>
                  <a:cubicBezTo>
                    <a:pt x="0" y="61051"/>
                    <a:pt x="295" y="61360"/>
                    <a:pt x="803" y="61360"/>
                  </a:cubicBezTo>
                  <a:cubicBezTo>
                    <a:pt x="1183" y="61360"/>
                    <a:pt x="1684" y="61186"/>
                    <a:pt x="2249" y="60798"/>
                  </a:cubicBezTo>
                  <a:cubicBezTo>
                    <a:pt x="3411" y="59999"/>
                    <a:pt x="6700" y="58051"/>
                    <a:pt x="7805" y="58051"/>
                  </a:cubicBezTo>
                  <a:cubicBezTo>
                    <a:pt x="7967" y="58051"/>
                    <a:pt x="8082" y="58093"/>
                    <a:pt x="8136" y="58186"/>
                  </a:cubicBezTo>
                  <a:cubicBezTo>
                    <a:pt x="8559" y="58905"/>
                    <a:pt x="1677" y="63268"/>
                    <a:pt x="1677" y="63268"/>
                  </a:cubicBezTo>
                  <a:cubicBezTo>
                    <a:pt x="1677" y="63268"/>
                    <a:pt x="54" y="63962"/>
                    <a:pt x="521" y="64822"/>
                  </a:cubicBezTo>
                  <a:cubicBezTo>
                    <a:pt x="630" y="65022"/>
                    <a:pt x="842" y="65110"/>
                    <a:pt x="1129" y="65110"/>
                  </a:cubicBezTo>
                  <a:cubicBezTo>
                    <a:pt x="3063" y="65110"/>
                    <a:pt x="8421" y="61131"/>
                    <a:pt x="8990" y="60688"/>
                  </a:cubicBezTo>
                  <a:cubicBezTo>
                    <a:pt x="9071" y="60625"/>
                    <a:pt x="9153" y="60597"/>
                    <a:pt x="9230" y="60597"/>
                  </a:cubicBezTo>
                  <a:cubicBezTo>
                    <a:pt x="9587" y="60597"/>
                    <a:pt x="9844" y="61173"/>
                    <a:pt x="9429" y="61463"/>
                  </a:cubicBezTo>
                  <a:cubicBezTo>
                    <a:pt x="8907" y="61829"/>
                    <a:pt x="2464" y="65655"/>
                    <a:pt x="3306" y="67244"/>
                  </a:cubicBezTo>
                  <a:cubicBezTo>
                    <a:pt x="3371" y="67367"/>
                    <a:pt x="3481" y="67422"/>
                    <a:pt x="3630" y="67422"/>
                  </a:cubicBezTo>
                  <a:cubicBezTo>
                    <a:pt x="4952" y="67422"/>
                    <a:pt x="9261" y="63033"/>
                    <a:pt x="10859" y="62988"/>
                  </a:cubicBezTo>
                  <a:cubicBezTo>
                    <a:pt x="10870" y="62988"/>
                    <a:pt x="10882" y="62987"/>
                    <a:pt x="10893" y="62987"/>
                  </a:cubicBezTo>
                  <a:cubicBezTo>
                    <a:pt x="12556" y="62987"/>
                    <a:pt x="6555" y="66712"/>
                    <a:pt x="7216" y="67843"/>
                  </a:cubicBezTo>
                  <a:cubicBezTo>
                    <a:pt x="7300" y="67988"/>
                    <a:pt x="7384" y="68116"/>
                    <a:pt x="7585" y="68116"/>
                  </a:cubicBezTo>
                  <a:cubicBezTo>
                    <a:pt x="7971" y="68116"/>
                    <a:pt x="8792" y="67638"/>
                    <a:pt x="10889" y="65880"/>
                  </a:cubicBezTo>
                  <a:cubicBezTo>
                    <a:pt x="12418" y="64598"/>
                    <a:pt x="14907" y="61974"/>
                    <a:pt x="17119" y="59547"/>
                  </a:cubicBezTo>
                  <a:cubicBezTo>
                    <a:pt x="17145" y="59532"/>
                    <a:pt x="47010" y="41916"/>
                    <a:pt x="49482" y="33354"/>
                  </a:cubicBezTo>
                  <a:cubicBezTo>
                    <a:pt x="53368" y="19892"/>
                    <a:pt x="53649" y="2587"/>
                    <a:pt x="53649" y="2587"/>
                  </a:cubicBezTo>
                  <a:lnTo>
                    <a:pt x="37858"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47"/>
            <p:cNvSpPr/>
            <p:nvPr/>
          </p:nvSpPr>
          <p:spPr>
            <a:xfrm>
              <a:off x="5227850" y="2700150"/>
              <a:ext cx="517750" cy="656700"/>
            </a:xfrm>
            <a:custGeom>
              <a:rect b="b" l="l" r="r" t="t"/>
              <a:pathLst>
                <a:path extrusionOk="0" h="26268" w="20710">
                  <a:moveTo>
                    <a:pt x="10534" y="0"/>
                  </a:moveTo>
                  <a:cubicBezTo>
                    <a:pt x="9931" y="0"/>
                    <a:pt x="9324" y="61"/>
                    <a:pt x="8722" y="188"/>
                  </a:cubicBezTo>
                  <a:cubicBezTo>
                    <a:pt x="2267" y="1546"/>
                    <a:pt x="762" y="8917"/>
                    <a:pt x="762" y="8917"/>
                  </a:cubicBezTo>
                  <a:lnTo>
                    <a:pt x="0" y="25593"/>
                  </a:lnTo>
                  <a:lnTo>
                    <a:pt x="19463" y="26268"/>
                  </a:lnTo>
                  <a:cubicBezTo>
                    <a:pt x="19463" y="26268"/>
                    <a:pt x="20248" y="22882"/>
                    <a:pt x="20554" y="12955"/>
                  </a:cubicBezTo>
                  <a:cubicBezTo>
                    <a:pt x="20710" y="7866"/>
                    <a:pt x="18861" y="4661"/>
                    <a:pt x="17021" y="2743"/>
                  </a:cubicBezTo>
                  <a:cubicBezTo>
                    <a:pt x="15357" y="1010"/>
                    <a:pt x="12983" y="0"/>
                    <a:pt x="10534" y="0"/>
                  </a:cubicBezTo>
                  <a:close/>
                </a:path>
              </a:pathLst>
            </a:custGeom>
            <a:solidFill>
              <a:srgbClr val="E850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47"/>
            <p:cNvSpPr/>
            <p:nvPr/>
          </p:nvSpPr>
          <p:spPr>
            <a:xfrm>
              <a:off x="5227850" y="2700150"/>
              <a:ext cx="518475" cy="656700"/>
            </a:xfrm>
            <a:custGeom>
              <a:rect b="b" l="l" r="r" t="t"/>
              <a:pathLst>
                <a:path extrusionOk="0" h="26268" w="20739">
                  <a:moveTo>
                    <a:pt x="10534" y="0"/>
                  </a:moveTo>
                  <a:cubicBezTo>
                    <a:pt x="9931" y="0"/>
                    <a:pt x="9324" y="61"/>
                    <a:pt x="8722" y="188"/>
                  </a:cubicBezTo>
                  <a:cubicBezTo>
                    <a:pt x="2267" y="1546"/>
                    <a:pt x="791" y="9169"/>
                    <a:pt x="791" y="9169"/>
                  </a:cubicBezTo>
                  <a:lnTo>
                    <a:pt x="0" y="25593"/>
                  </a:lnTo>
                  <a:lnTo>
                    <a:pt x="19463" y="26268"/>
                  </a:lnTo>
                  <a:cubicBezTo>
                    <a:pt x="19463" y="26268"/>
                    <a:pt x="20277" y="23134"/>
                    <a:pt x="20583" y="13208"/>
                  </a:cubicBezTo>
                  <a:cubicBezTo>
                    <a:pt x="20739" y="8120"/>
                    <a:pt x="18861" y="4661"/>
                    <a:pt x="17021" y="2743"/>
                  </a:cubicBezTo>
                  <a:cubicBezTo>
                    <a:pt x="15357" y="1010"/>
                    <a:pt x="12983" y="0"/>
                    <a:pt x="10534" y="0"/>
                  </a:cubicBezTo>
                  <a:close/>
                </a:path>
              </a:pathLst>
            </a:custGeom>
            <a:solidFill>
              <a:srgbClr val="455A64">
                <a:alpha val="2678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47"/>
            <p:cNvSpPr/>
            <p:nvPr/>
          </p:nvSpPr>
          <p:spPr>
            <a:xfrm>
              <a:off x="5234375" y="3165900"/>
              <a:ext cx="498625" cy="85025"/>
            </a:xfrm>
            <a:custGeom>
              <a:rect b="b" l="l" r="r" t="t"/>
              <a:pathLst>
                <a:path extrusionOk="0" h="3401" w="19945">
                  <a:moveTo>
                    <a:pt x="15215" y="1"/>
                  </a:moveTo>
                  <a:cubicBezTo>
                    <a:pt x="14777" y="1"/>
                    <a:pt x="14339" y="37"/>
                    <a:pt x="13905" y="111"/>
                  </a:cubicBezTo>
                  <a:cubicBezTo>
                    <a:pt x="12633" y="340"/>
                    <a:pt x="11334" y="889"/>
                    <a:pt x="9998" y="1479"/>
                  </a:cubicBezTo>
                  <a:cubicBezTo>
                    <a:pt x="8661" y="2070"/>
                    <a:pt x="7389" y="2646"/>
                    <a:pt x="6170" y="2943"/>
                  </a:cubicBezTo>
                  <a:cubicBezTo>
                    <a:pt x="5373" y="3135"/>
                    <a:pt x="4607" y="3214"/>
                    <a:pt x="3909" y="3214"/>
                  </a:cubicBezTo>
                  <a:cubicBezTo>
                    <a:pt x="3539" y="3214"/>
                    <a:pt x="3189" y="3192"/>
                    <a:pt x="2864" y="3152"/>
                  </a:cubicBezTo>
                  <a:cubicBezTo>
                    <a:pt x="1922" y="3029"/>
                    <a:pt x="1191" y="2764"/>
                    <a:pt x="720" y="2516"/>
                  </a:cubicBezTo>
                  <a:cubicBezTo>
                    <a:pt x="274" y="2280"/>
                    <a:pt x="46" y="2094"/>
                    <a:pt x="10" y="2094"/>
                  </a:cubicBezTo>
                  <a:cubicBezTo>
                    <a:pt x="8" y="2094"/>
                    <a:pt x="6" y="2095"/>
                    <a:pt x="6" y="2096"/>
                  </a:cubicBezTo>
                  <a:cubicBezTo>
                    <a:pt x="1" y="2102"/>
                    <a:pt x="56" y="2152"/>
                    <a:pt x="166" y="2241"/>
                  </a:cubicBezTo>
                  <a:cubicBezTo>
                    <a:pt x="272" y="2337"/>
                    <a:pt x="446" y="2454"/>
                    <a:pt x="677" y="2596"/>
                  </a:cubicBezTo>
                  <a:cubicBezTo>
                    <a:pt x="1140" y="2873"/>
                    <a:pt x="1882" y="3168"/>
                    <a:pt x="2841" y="3316"/>
                  </a:cubicBezTo>
                  <a:cubicBezTo>
                    <a:pt x="3218" y="3370"/>
                    <a:pt x="3628" y="3401"/>
                    <a:pt x="4064" y="3401"/>
                  </a:cubicBezTo>
                  <a:cubicBezTo>
                    <a:pt x="4734" y="3401"/>
                    <a:pt x="5462" y="3328"/>
                    <a:pt x="6221" y="3152"/>
                  </a:cubicBezTo>
                  <a:cubicBezTo>
                    <a:pt x="7475" y="2859"/>
                    <a:pt x="8756" y="2284"/>
                    <a:pt x="10093" y="1693"/>
                  </a:cubicBezTo>
                  <a:cubicBezTo>
                    <a:pt x="11426" y="1106"/>
                    <a:pt x="12714" y="554"/>
                    <a:pt x="13942" y="322"/>
                  </a:cubicBezTo>
                  <a:cubicBezTo>
                    <a:pt x="14399" y="241"/>
                    <a:pt x="14861" y="201"/>
                    <a:pt x="15323" y="201"/>
                  </a:cubicBezTo>
                  <a:cubicBezTo>
                    <a:pt x="15967" y="201"/>
                    <a:pt x="16611" y="280"/>
                    <a:pt x="17240" y="436"/>
                  </a:cubicBezTo>
                  <a:cubicBezTo>
                    <a:pt x="18158" y="677"/>
                    <a:pt x="18846" y="1039"/>
                    <a:pt x="19282" y="1345"/>
                  </a:cubicBezTo>
                  <a:cubicBezTo>
                    <a:pt x="19701" y="1639"/>
                    <a:pt x="19904" y="1854"/>
                    <a:pt x="19935" y="1854"/>
                  </a:cubicBezTo>
                  <a:cubicBezTo>
                    <a:pt x="19936" y="1854"/>
                    <a:pt x="19937" y="1853"/>
                    <a:pt x="19938" y="1853"/>
                  </a:cubicBezTo>
                  <a:cubicBezTo>
                    <a:pt x="19944" y="1846"/>
                    <a:pt x="19897" y="1791"/>
                    <a:pt x="19797" y="1686"/>
                  </a:cubicBezTo>
                  <a:cubicBezTo>
                    <a:pt x="19704" y="1579"/>
                    <a:pt x="19545" y="1441"/>
                    <a:pt x="19336" y="1271"/>
                  </a:cubicBezTo>
                  <a:cubicBezTo>
                    <a:pt x="18910" y="938"/>
                    <a:pt x="18216" y="545"/>
                    <a:pt x="17283" y="277"/>
                  </a:cubicBezTo>
                  <a:cubicBezTo>
                    <a:pt x="16607" y="93"/>
                    <a:pt x="15912" y="1"/>
                    <a:pt x="15215" y="1"/>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47"/>
            <p:cNvSpPr/>
            <p:nvPr/>
          </p:nvSpPr>
          <p:spPr>
            <a:xfrm>
              <a:off x="5283475" y="2841100"/>
              <a:ext cx="429675" cy="56175"/>
            </a:xfrm>
            <a:custGeom>
              <a:rect b="b" l="l" r="r" t="t"/>
              <a:pathLst>
                <a:path extrusionOk="0" h="2247" w="17187">
                  <a:moveTo>
                    <a:pt x="12" y="0"/>
                  </a:moveTo>
                  <a:cubicBezTo>
                    <a:pt x="10" y="0"/>
                    <a:pt x="9" y="1"/>
                    <a:pt x="8" y="1"/>
                  </a:cubicBezTo>
                  <a:cubicBezTo>
                    <a:pt x="1" y="17"/>
                    <a:pt x="213" y="142"/>
                    <a:pt x="606" y="361"/>
                  </a:cubicBezTo>
                  <a:cubicBezTo>
                    <a:pt x="799" y="476"/>
                    <a:pt x="1047" y="593"/>
                    <a:pt x="1340" y="719"/>
                  </a:cubicBezTo>
                  <a:cubicBezTo>
                    <a:pt x="1667" y="873"/>
                    <a:pt x="2002" y="1008"/>
                    <a:pt x="2345" y="1122"/>
                  </a:cubicBezTo>
                  <a:cubicBezTo>
                    <a:pt x="3097" y="1410"/>
                    <a:pt x="4027" y="1644"/>
                    <a:pt x="5067" y="1861"/>
                  </a:cubicBezTo>
                  <a:cubicBezTo>
                    <a:pt x="6200" y="2064"/>
                    <a:pt x="7347" y="2190"/>
                    <a:pt x="8499" y="2236"/>
                  </a:cubicBezTo>
                  <a:cubicBezTo>
                    <a:pt x="8750" y="2243"/>
                    <a:pt x="9001" y="2246"/>
                    <a:pt x="9253" y="2246"/>
                  </a:cubicBezTo>
                  <a:cubicBezTo>
                    <a:pt x="10153" y="2246"/>
                    <a:pt x="11053" y="2201"/>
                    <a:pt x="11949" y="2110"/>
                  </a:cubicBezTo>
                  <a:cubicBezTo>
                    <a:pt x="13001" y="1977"/>
                    <a:pt x="13947" y="1827"/>
                    <a:pt x="14724" y="1621"/>
                  </a:cubicBezTo>
                  <a:cubicBezTo>
                    <a:pt x="15116" y="1534"/>
                    <a:pt x="15463" y="1430"/>
                    <a:pt x="15767" y="1332"/>
                  </a:cubicBezTo>
                  <a:cubicBezTo>
                    <a:pt x="16073" y="1240"/>
                    <a:pt x="16333" y="1155"/>
                    <a:pt x="16541" y="1069"/>
                  </a:cubicBezTo>
                  <a:cubicBezTo>
                    <a:pt x="16959" y="905"/>
                    <a:pt x="17186" y="809"/>
                    <a:pt x="17180" y="794"/>
                  </a:cubicBezTo>
                  <a:cubicBezTo>
                    <a:pt x="17180" y="792"/>
                    <a:pt x="17177" y="792"/>
                    <a:pt x="17173" y="792"/>
                  </a:cubicBezTo>
                  <a:cubicBezTo>
                    <a:pt x="17128" y="792"/>
                    <a:pt x="16896" y="858"/>
                    <a:pt x="16512" y="982"/>
                  </a:cubicBezTo>
                  <a:cubicBezTo>
                    <a:pt x="16301" y="1055"/>
                    <a:pt x="16038" y="1127"/>
                    <a:pt x="15731" y="1207"/>
                  </a:cubicBezTo>
                  <a:cubicBezTo>
                    <a:pt x="15426" y="1291"/>
                    <a:pt x="15078" y="1384"/>
                    <a:pt x="14686" y="1460"/>
                  </a:cubicBezTo>
                  <a:cubicBezTo>
                    <a:pt x="13912" y="1644"/>
                    <a:pt x="12972" y="1775"/>
                    <a:pt x="11927" y="1896"/>
                  </a:cubicBezTo>
                  <a:cubicBezTo>
                    <a:pt x="11112" y="1966"/>
                    <a:pt x="10233" y="2014"/>
                    <a:pt x="9312" y="2014"/>
                  </a:cubicBezTo>
                  <a:cubicBezTo>
                    <a:pt x="9047" y="2014"/>
                    <a:pt x="8779" y="2010"/>
                    <a:pt x="8508" y="2002"/>
                  </a:cubicBezTo>
                  <a:cubicBezTo>
                    <a:pt x="7367" y="1957"/>
                    <a:pt x="6231" y="1838"/>
                    <a:pt x="5107" y="1648"/>
                  </a:cubicBezTo>
                  <a:cubicBezTo>
                    <a:pt x="4076" y="1447"/>
                    <a:pt x="3149" y="1231"/>
                    <a:pt x="2400" y="966"/>
                  </a:cubicBezTo>
                  <a:cubicBezTo>
                    <a:pt x="2057" y="861"/>
                    <a:pt x="1721" y="739"/>
                    <a:pt x="1392" y="598"/>
                  </a:cubicBezTo>
                  <a:cubicBezTo>
                    <a:pt x="1096" y="485"/>
                    <a:pt x="845" y="381"/>
                    <a:pt x="646" y="278"/>
                  </a:cubicBezTo>
                  <a:cubicBezTo>
                    <a:pt x="268" y="99"/>
                    <a:pt x="46" y="0"/>
                    <a:pt x="12"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47"/>
            <p:cNvSpPr/>
            <p:nvPr/>
          </p:nvSpPr>
          <p:spPr>
            <a:xfrm>
              <a:off x="4550275" y="1767675"/>
              <a:ext cx="743975" cy="434825"/>
            </a:xfrm>
            <a:custGeom>
              <a:rect b="b" l="l" r="r" t="t"/>
              <a:pathLst>
                <a:path extrusionOk="0" h="17393" w="29759">
                  <a:moveTo>
                    <a:pt x="7058" y="0"/>
                  </a:moveTo>
                  <a:cubicBezTo>
                    <a:pt x="4916" y="0"/>
                    <a:pt x="2765" y="1055"/>
                    <a:pt x="1545" y="2827"/>
                  </a:cubicBezTo>
                  <a:cubicBezTo>
                    <a:pt x="0" y="5068"/>
                    <a:pt x="55" y="8290"/>
                    <a:pt x="1675" y="10475"/>
                  </a:cubicBezTo>
                  <a:cubicBezTo>
                    <a:pt x="2256" y="11261"/>
                    <a:pt x="3051" y="11933"/>
                    <a:pt x="4004" y="12154"/>
                  </a:cubicBezTo>
                  <a:lnTo>
                    <a:pt x="25554" y="15886"/>
                  </a:lnTo>
                  <a:cubicBezTo>
                    <a:pt x="25482" y="16398"/>
                    <a:pt x="25741" y="16941"/>
                    <a:pt x="26183" y="17207"/>
                  </a:cubicBezTo>
                  <a:cubicBezTo>
                    <a:pt x="26388" y="17331"/>
                    <a:pt x="26627" y="17392"/>
                    <a:pt x="26866" y="17392"/>
                  </a:cubicBezTo>
                  <a:cubicBezTo>
                    <a:pt x="27143" y="17392"/>
                    <a:pt x="27420" y="17310"/>
                    <a:pt x="27645" y="17147"/>
                  </a:cubicBezTo>
                  <a:cubicBezTo>
                    <a:pt x="28442" y="16574"/>
                    <a:pt x="28364" y="15363"/>
                    <a:pt x="28044" y="14434"/>
                  </a:cubicBezTo>
                  <a:cubicBezTo>
                    <a:pt x="27724" y="13508"/>
                    <a:pt x="27241" y="12540"/>
                    <a:pt x="27503" y="11593"/>
                  </a:cubicBezTo>
                  <a:cubicBezTo>
                    <a:pt x="27703" y="10870"/>
                    <a:pt x="28299" y="10338"/>
                    <a:pt x="28734" y="9724"/>
                  </a:cubicBezTo>
                  <a:cubicBezTo>
                    <a:pt x="29489" y="8657"/>
                    <a:pt x="29758" y="7232"/>
                    <a:pt x="29339" y="5991"/>
                  </a:cubicBezTo>
                  <a:cubicBezTo>
                    <a:pt x="28920" y="4753"/>
                    <a:pt x="27786" y="3757"/>
                    <a:pt x="26486" y="3604"/>
                  </a:cubicBezTo>
                  <a:cubicBezTo>
                    <a:pt x="26329" y="3586"/>
                    <a:pt x="26170" y="3578"/>
                    <a:pt x="26010" y="3578"/>
                  </a:cubicBezTo>
                  <a:cubicBezTo>
                    <a:pt x="25352" y="3578"/>
                    <a:pt x="24668" y="3703"/>
                    <a:pt x="24026" y="3703"/>
                  </a:cubicBezTo>
                  <a:cubicBezTo>
                    <a:pt x="23498" y="3703"/>
                    <a:pt x="22998" y="3619"/>
                    <a:pt x="22565" y="3312"/>
                  </a:cubicBezTo>
                  <a:cubicBezTo>
                    <a:pt x="21774" y="2752"/>
                    <a:pt x="21560" y="1667"/>
                    <a:pt x="20905" y="954"/>
                  </a:cubicBezTo>
                  <a:cubicBezTo>
                    <a:pt x="20306" y="303"/>
                    <a:pt x="19445" y="62"/>
                    <a:pt x="18544" y="62"/>
                  </a:cubicBezTo>
                  <a:cubicBezTo>
                    <a:pt x="17916" y="62"/>
                    <a:pt x="17268" y="179"/>
                    <a:pt x="16677" y="356"/>
                  </a:cubicBezTo>
                  <a:cubicBezTo>
                    <a:pt x="15357" y="753"/>
                    <a:pt x="14052" y="1379"/>
                    <a:pt x="12691" y="1379"/>
                  </a:cubicBezTo>
                  <a:cubicBezTo>
                    <a:pt x="12566" y="1379"/>
                    <a:pt x="12441" y="1373"/>
                    <a:pt x="12315" y="1362"/>
                  </a:cubicBezTo>
                  <a:cubicBezTo>
                    <a:pt x="11066" y="1252"/>
                    <a:pt x="9945" y="566"/>
                    <a:pt x="8737" y="228"/>
                  </a:cubicBezTo>
                  <a:cubicBezTo>
                    <a:pt x="8190" y="74"/>
                    <a:pt x="7624" y="0"/>
                    <a:pt x="705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47"/>
            <p:cNvSpPr/>
            <p:nvPr/>
          </p:nvSpPr>
          <p:spPr>
            <a:xfrm>
              <a:off x="4661300" y="1907950"/>
              <a:ext cx="635800" cy="964225"/>
            </a:xfrm>
            <a:custGeom>
              <a:rect b="b" l="l" r="r" t="t"/>
              <a:pathLst>
                <a:path extrusionOk="0" h="38569" w="25432">
                  <a:moveTo>
                    <a:pt x="10359" y="0"/>
                  </a:moveTo>
                  <a:cubicBezTo>
                    <a:pt x="6728" y="0"/>
                    <a:pt x="3138" y="945"/>
                    <a:pt x="0" y="2977"/>
                  </a:cubicBezTo>
                  <a:lnTo>
                    <a:pt x="74" y="3754"/>
                  </a:lnTo>
                  <a:cubicBezTo>
                    <a:pt x="74" y="3754"/>
                    <a:pt x="1277" y="16598"/>
                    <a:pt x="2348" y="22442"/>
                  </a:cubicBezTo>
                  <a:cubicBezTo>
                    <a:pt x="3387" y="28114"/>
                    <a:pt x="9081" y="28198"/>
                    <a:pt x="9416" y="28198"/>
                  </a:cubicBezTo>
                  <a:cubicBezTo>
                    <a:pt x="9426" y="28198"/>
                    <a:pt x="9431" y="28198"/>
                    <a:pt x="9431" y="28198"/>
                  </a:cubicBezTo>
                  <a:cubicBezTo>
                    <a:pt x="9431" y="28198"/>
                    <a:pt x="9791" y="30149"/>
                    <a:pt x="10222" y="32464"/>
                  </a:cubicBezTo>
                  <a:cubicBezTo>
                    <a:pt x="10894" y="36057"/>
                    <a:pt x="14033" y="38568"/>
                    <a:pt x="17561" y="38568"/>
                  </a:cubicBezTo>
                  <a:cubicBezTo>
                    <a:pt x="18007" y="38568"/>
                    <a:pt x="18459" y="38528"/>
                    <a:pt x="18913" y="38445"/>
                  </a:cubicBezTo>
                  <a:cubicBezTo>
                    <a:pt x="22777" y="37737"/>
                    <a:pt x="25432" y="34160"/>
                    <a:pt x="24992" y="30258"/>
                  </a:cubicBezTo>
                  <a:lnTo>
                    <a:pt x="21191" y="3911"/>
                  </a:lnTo>
                  <a:lnTo>
                    <a:pt x="20994" y="2703"/>
                  </a:lnTo>
                  <a:cubicBezTo>
                    <a:pt x="17683" y="949"/>
                    <a:pt x="14000" y="0"/>
                    <a:pt x="103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47"/>
            <p:cNvSpPr/>
            <p:nvPr/>
          </p:nvSpPr>
          <p:spPr>
            <a:xfrm>
              <a:off x="4876075" y="2357850"/>
              <a:ext cx="110625" cy="64425"/>
            </a:xfrm>
            <a:custGeom>
              <a:rect b="b" l="l" r="r" t="t"/>
              <a:pathLst>
                <a:path extrusionOk="0" h="2577" w="4425">
                  <a:moveTo>
                    <a:pt x="3760" y="0"/>
                  </a:moveTo>
                  <a:lnTo>
                    <a:pt x="1" y="1824"/>
                  </a:lnTo>
                  <a:cubicBezTo>
                    <a:pt x="1" y="1824"/>
                    <a:pt x="671" y="2577"/>
                    <a:pt x="1672" y="2577"/>
                  </a:cubicBezTo>
                  <a:cubicBezTo>
                    <a:pt x="2009" y="2577"/>
                    <a:pt x="2383" y="2491"/>
                    <a:pt x="2782" y="2263"/>
                  </a:cubicBezTo>
                  <a:cubicBezTo>
                    <a:pt x="4425" y="1323"/>
                    <a:pt x="3760" y="0"/>
                    <a:pt x="376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47"/>
            <p:cNvSpPr/>
            <p:nvPr/>
          </p:nvSpPr>
          <p:spPr>
            <a:xfrm>
              <a:off x="4896450" y="2524075"/>
              <a:ext cx="181675" cy="124775"/>
            </a:xfrm>
            <a:custGeom>
              <a:rect b="b" l="l" r="r" t="t"/>
              <a:pathLst>
                <a:path extrusionOk="0" h="4991" w="7267">
                  <a:moveTo>
                    <a:pt x="7266" y="0"/>
                  </a:moveTo>
                  <a:cubicBezTo>
                    <a:pt x="3754" y="3141"/>
                    <a:pt x="1" y="3472"/>
                    <a:pt x="1" y="3472"/>
                  </a:cubicBezTo>
                  <a:lnTo>
                    <a:pt x="245" y="4990"/>
                  </a:lnTo>
                  <a:cubicBezTo>
                    <a:pt x="6179" y="4522"/>
                    <a:pt x="7266" y="1"/>
                    <a:pt x="726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47"/>
            <p:cNvSpPr/>
            <p:nvPr/>
          </p:nvSpPr>
          <p:spPr>
            <a:xfrm>
              <a:off x="5183775" y="2101275"/>
              <a:ext cx="128150" cy="195475"/>
            </a:xfrm>
            <a:custGeom>
              <a:rect b="b" l="l" r="r" t="t"/>
              <a:pathLst>
                <a:path extrusionOk="0" h="7819" w="5126">
                  <a:moveTo>
                    <a:pt x="1578" y="1"/>
                  </a:moveTo>
                  <a:cubicBezTo>
                    <a:pt x="1030" y="1"/>
                    <a:pt x="629" y="104"/>
                    <a:pt x="592" y="122"/>
                  </a:cubicBezTo>
                  <a:cubicBezTo>
                    <a:pt x="592" y="122"/>
                    <a:pt x="0" y="7344"/>
                    <a:pt x="12" y="7489"/>
                  </a:cubicBezTo>
                  <a:cubicBezTo>
                    <a:pt x="18" y="7546"/>
                    <a:pt x="821" y="7818"/>
                    <a:pt x="1783" y="7818"/>
                  </a:cubicBezTo>
                  <a:cubicBezTo>
                    <a:pt x="3265" y="7818"/>
                    <a:pt x="5125" y="7174"/>
                    <a:pt x="5041" y="4109"/>
                  </a:cubicBezTo>
                  <a:cubicBezTo>
                    <a:pt x="4943" y="566"/>
                    <a:pt x="2859" y="1"/>
                    <a:pt x="157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47"/>
            <p:cNvSpPr/>
            <p:nvPr/>
          </p:nvSpPr>
          <p:spPr>
            <a:xfrm>
              <a:off x="5221150" y="2142375"/>
              <a:ext cx="55700" cy="110625"/>
            </a:xfrm>
            <a:custGeom>
              <a:rect b="b" l="l" r="r" t="t"/>
              <a:pathLst>
                <a:path extrusionOk="0" h="4425" w="2228">
                  <a:moveTo>
                    <a:pt x="879" y="1"/>
                  </a:moveTo>
                  <a:cubicBezTo>
                    <a:pt x="715" y="1"/>
                    <a:pt x="563" y="54"/>
                    <a:pt x="457" y="145"/>
                  </a:cubicBezTo>
                  <a:cubicBezTo>
                    <a:pt x="359" y="228"/>
                    <a:pt x="291" y="341"/>
                    <a:pt x="265" y="467"/>
                  </a:cubicBezTo>
                  <a:cubicBezTo>
                    <a:pt x="234" y="664"/>
                    <a:pt x="316" y="760"/>
                    <a:pt x="338" y="760"/>
                  </a:cubicBezTo>
                  <a:cubicBezTo>
                    <a:pt x="340" y="760"/>
                    <a:pt x="341" y="759"/>
                    <a:pt x="342" y="759"/>
                  </a:cubicBezTo>
                  <a:cubicBezTo>
                    <a:pt x="369" y="749"/>
                    <a:pt x="334" y="648"/>
                    <a:pt x="398" y="506"/>
                  </a:cubicBezTo>
                  <a:cubicBezTo>
                    <a:pt x="449" y="382"/>
                    <a:pt x="594" y="240"/>
                    <a:pt x="807" y="240"/>
                  </a:cubicBezTo>
                  <a:cubicBezTo>
                    <a:pt x="840" y="240"/>
                    <a:pt x="875" y="244"/>
                    <a:pt x="911" y="251"/>
                  </a:cubicBezTo>
                  <a:cubicBezTo>
                    <a:pt x="1181" y="291"/>
                    <a:pt x="1428" y="543"/>
                    <a:pt x="1593" y="908"/>
                  </a:cubicBezTo>
                  <a:cubicBezTo>
                    <a:pt x="1779" y="1300"/>
                    <a:pt x="1874" y="1730"/>
                    <a:pt x="1874" y="2164"/>
                  </a:cubicBezTo>
                  <a:cubicBezTo>
                    <a:pt x="1874" y="3075"/>
                    <a:pt x="1448" y="3936"/>
                    <a:pt x="918" y="4147"/>
                  </a:cubicBezTo>
                  <a:cubicBezTo>
                    <a:pt x="811" y="4191"/>
                    <a:pt x="698" y="4213"/>
                    <a:pt x="585" y="4213"/>
                  </a:cubicBezTo>
                  <a:cubicBezTo>
                    <a:pt x="475" y="4213"/>
                    <a:pt x="364" y="4192"/>
                    <a:pt x="259" y="4151"/>
                  </a:cubicBezTo>
                  <a:cubicBezTo>
                    <a:pt x="124" y="4093"/>
                    <a:pt x="55" y="4026"/>
                    <a:pt x="27" y="4026"/>
                  </a:cubicBezTo>
                  <a:cubicBezTo>
                    <a:pt x="24" y="4026"/>
                    <a:pt x="21" y="4027"/>
                    <a:pt x="19" y="4028"/>
                  </a:cubicBezTo>
                  <a:cubicBezTo>
                    <a:pt x="1" y="4037"/>
                    <a:pt x="31" y="4151"/>
                    <a:pt x="192" y="4270"/>
                  </a:cubicBezTo>
                  <a:cubicBezTo>
                    <a:pt x="303" y="4352"/>
                    <a:pt x="485" y="4424"/>
                    <a:pt x="706" y="4424"/>
                  </a:cubicBezTo>
                  <a:cubicBezTo>
                    <a:pt x="799" y="4424"/>
                    <a:pt x="898" y="4412"/>
                    <a:pt x="1003" y="4381"/>
                  </a:cubicBezTo>
                  <a:cubicBezTo>
                    <a:pt x="1727" y="4151"/>
                    <a:pt x="2223" y="3182"/>
                    <a:pt x="2227" y="2162"/>
                  </a:cubicBezTo>
                  <a:cubicBezTo>
                    <a:pt x="2227" y="1675"/>
                    <a:pt x="2110" y="1193"/>
                    <a:pt x="1883" y="762"/>
                  </a:cubicBezTo>
                  <a:cubicBezTo>
                    <a:pt x="1692" y="369"/>
                    <a:pt x="1331" y="18"/>
                    <a:pt x="941" y="3"/>
                  </a:cubicBezTo>
                  <a:cubicBezTo>
                    <a:pt x="921" y="1"/>
                    <a:pt x="900" y="1"/>
                    <a:pt x="87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47"/>
            <p:cNvSpPr/>
            <p:nvPr/>
          </p:nvSpPr>
          <p:spPr>
            <a:xfrm>
              <a:off x="4620925" y="1870725"/>
              <a:ext cx="644350" cy="327650"/>
            </a:xfrm>
            <a:custGeom>
              <a:rect b="b" l="l" r="r" t="t"/>
              <a:pathLst>
                <a:path extrusionOk="0" h="13106" w="25774">
                  <a:moveTo>
                    <a:pt x="10540" y="1"/>
                  </a:moveTo>
                  <a:lnTo>
                    <a:pt x="3648" y="1738"/>
                  </a:lnTo>
                  <a:lnTo>
                    <a:pt x="0" y="4692"/>
                  </a:lnTo>
                  <a:lnTo>
                    <a:pt x="676" y="7870"/>
                  </a:lnTo>
                  <a:cubicBezTo>
                    <a:pt x="676" y="7870"/>
                    <a:pt x="1464" y="8127"/>
                    <a:pt x="2729" y="8127"/>
                  </a:cubicBezTo>
                  <a:cubicBezTo>
                    <a:pt x="4237" y="8127"/>
                    <a:pt x="6425" y="7762"/>
                    <a:pt x="8766" y="6164"/>
                  </a:cubicBezTo>
                  <a:cubicBezTo>
                    <a:pt x="11160" y="4529"/>
                    <a:pt x="13990" y="3402"/>
                    <a:pt x="15323" y="3402"/>
                  </a:cubicBezTo>
                  <a:cubicBezTo>
                    <a:pt x="15563" y="3402"/>
                    <a:pt x="15755" y="3438"/>
                    <a:pt x="15886" y="3515"/>
                  </a:cubicBezTo>
                  <a:cubicBezTo>
                    <a:pt x="16749" y="4018"/>
                    <a:pt x="17341" y="7119"/>
                    <a:pt x="20470" y="7621"/>
                  </a:cubicBezTo>
                  <a:cubicBezTo>
                    <a:pt x="20470" y="7621"/>
                    <a:pt x="21027" y="13105"/>
                    <a:pt x="23133" y="13105"/>
                  </a:cubicBezTo>
                  <a:cubicBezTo>
                    <a:pt x="23227" y="13105"/>
                    <a:pt x="23325" y="13094"/>
                    <a:pt x="23426" y="13071"/>
                  </a:cubicBezTo>
                  <a:cubicBezTo>
                    <a:pt x="25773" y="12533"/>
                    <a:pt x="23025" y="3506"/>
                    <a:pt x="23025" y="3506"/>
                  </a:cubicBezTo>
                  <a:lnTo>
                    <a:pt x="17049" y="331"/>
                  </a:lnTo>
                  <a:lnTo>
                    <a:pt x="1054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47"/>
            <p:cNvSpPr/>
            <p:nvPr/>
          </p:nvSpPr>
          <p:spPr>
            <a:xfrm>
              <a:off x="5130775" y="1830825"/>
              <a:ext cx="59475" cy="33925"/>
            </a:xfrm>
            <a:custGeom>
              <a:rect b="b" l="l" r="r" t="t"/>
              <a:pathLst>
                <a:path extrusionOk="0" h="1357" w="2379">
                  <a:moveTo>
                    <a:pt x="2094" y="0"/>
                  </a:moveTo>
                  <a:cubicBezTo>
                    <a:pt x="1831" y="0"/>
                    <a:pt x="1416" y="65"/>
                    <a:pt x="992" y="306"/>
                  </a:cubicBezTo>
                  <a:cubicBezTo>
                    <a:pt x="279" y="702"/>
                    <a:pt x="1" y="1338"/>
                    <a:pt x="60" y="1355"/>
                  </a:cubicBezTo>
                  <a:cubicBezTo>
                    <a:pt x="62" y="1356"/>
                    <a:pt x="65" y="1357"/>
                    <a:pt x="67" y="1357"/>
                  </a:cubicBezTo>
                  <a:cubicBezTo>
                    <a:pt x="142" y="1357"/>
                    <a:pt x="479" y="855"/>
                    <a:pt x="1106" y="511"/>
                  </a:cubicBezTo>
                  <a:cubicBezTo>
                    <a:pt x="1750" y="141"/>
                    <a:pt x="2376" y="124"/>
                    <a:pt x="2373" y="54"/>
                  </a:cubicBezTo>
                  <a:cubicBezTo>
                    <a:pt x="2379" y="30"/>
                    <a:pt x="2271" y="0"/>
                    <a:pt x="209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47"/>
            <p:cNvSpPr/>
            <p:nvPr/>
          </p:nvSpPr>
          <p:spPr>
            <a:xfrm>
              <a:off x="5116875" y="1781950"/>
              <a:ext cx="14350" cy="91800"/>
            </a:xfrm>
            <a:custGeom>
              <a:rect b="b" l="l" r="r" t="t"/>
              <a:pathLst>
                <a:path extrusionOk="0" h="3672" w="574">
                  <a:moveTo>
                    <a:pt x="164" y="0"/>
                  </a:moveTo>
                  <a:cubicBezTo>
                    <a:pt x="163" y="0"/>
                    <a:pt x="163" y="1"/>
                    <a:pt x="162" y="1"/>
                  </a:cubicBezTo>
                  <a:cubicBezTo>
                    <a:pt x="84" y="19"/>
                    <a:pt x="317" y="837"/>
                    <a:pt x="333" y="1851"/>
                  </a:cubicBezTo>
                  <a:cubicBezTo>
                    <a:pt x="355" y="2871"/>
                    <a:pt x="0" y="3643"/>
                    <a:pt x="66" y="3671"/>
                  </a:cubicBezTo>
                  <a:cubicBezTo>
                    <a:pt x="67" y="3671"/>
                    <a:pt x="68" y="3672"/>
                    <a:pt x="69" y="3672"/>
                  </a:cubicBezTo>
                  <a:cubicBezTo>
                    <a:pt x="100" y="3672"/>
                    <a:pt x="220" y="3498"/>
                    <a:pt x="343" y="3183"/>
                  </a:cubicBezTo>
                  <a:cubicBezTo>
                    <a:pt x="499" y="2756"/>
                    <a:pt x="573" y="2304"/>
                    <a:pt x="567" y="1850"/>
                  </a:cubicBezTo>
                  <a:cubicBezTo>
                    <a:pt x="548" y="792"/>
                    <a:pt x="213" y="0"/>
                    <a:pt x="16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47"/>
            <p:cNvSpPr/>
            <p:nvPr/>
          </p:nvSpPr>
          <p:spPr>
            <a:xfrm>
              <a:off x="4707925" y="2194175"/>
              <a:ext cx="43325" cy="41125"/>
            </a:xfrm>
            <a:custGeom>
              <a:rect b="b" l="l" r="r" t="t"/>
              <a:pathLst>
                <a:path extrusionOk="0" h="1645" w="1733">
                  <a:moveTo>
                    <a:pt x="851" y="0"/>
                  </a:moveTo>
                  <a:cubicBezTo>
                    <a:pt x="380" y="0"/>
                    <a:pt x="1" y="365"/>
                    <a:pt x="7" y="820"/>
                  </a:cubicBezTo>
                  <a:cubicBezTo>
                    <a:pt x="15" y="1274"/>
                    <a:pt x="405" y="1643"/>
                    <a:pt x="879" y="1644"/>
                  </a:cubicBezTo>
                  <a:cubicBezTo>
                    <a:pt x="880" y="1644"/>
                    <a:pt x="881" y="1644"/>
                    <a:pt x="882" y="1644"/>
                  </a:cubicBezTo>
                  <a:cubicBezTo>
                    <a:pt x="1354" y="1644"/>
                    <a:pt x="1732" y="1279"/>
                    <a:pt x="1726" y="825"/>
                  </a:cubicBezTo>
                  <a:cubicBezTo>
                    <a:pt x="1718" y="370"/>
                    <a:pt x="1328" y="2"/>
                    <a:pt x="854" y="0"/>
                  </a:cubicBezTo>
                  <a:cubicBezTo>
                    <a:pt x="853" y="0"/>
                    <a:pt x="852" y="0"/>
                    <a:pt x="85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47"/>
            <p:cNvSpPr/>
            <p:nvPr/>
          </p:nvSpPr>
          <p:spPr>
            <a:xfrm>
              <a:off x="4706100" y="2173375"/>
              <a:ext cx="87125" cy="25125"/>
            </a:xfrm>
            <a:custGeom>
              <a:rect b="b" l="l" r="r" t="t"/>
              <a:pathLst>
                <a:path extrusionOk="0" h="1005" w="3485">
                  <a:moveTo>
                    <a:pt x="1803" y="0"/>
                  </a:moveTo>
                  <a:cubicBezTo>
                    <a:pt x="1761" y="0"/>
                    <a:pt x="1719" y="1"/>
                    <a:pt x="1677" y="3"/>
                  </a:cubicBezTo>
                  <a:cubicBezTo>
                    <a:pt x="1102" y="34"/>
                    <a:pt x="628" y="271"/>
                    <a:pt x="360" y="503"/>
                  </a:cubicBezTo>
                  <a:cubicBezTo>
                    <a:pt x="86" y="736"/>
                    <a:pt x="1" y="942"/>
                    <a:pt x="56" y="990"/>
                  </a:cubicBezTo>
                  <a:cubicBezTo>
                    <a:pt x="66" y="1000"/>
                    <a:pt x="81" y="1004"/>
                    <a:pt x="101" y="1004"/>
                  </a:cubicBezTo>
                  <a:cubicBezTo>
                    <a:pt x="288" y="1004"/>
                    <a:pt x="881" y="579"/>
                    <a:pt x="1719" y="539"/>
                  </a:cubicBezTo>
                  <a:cubicBezTo>
                    <a:pt x="1776" y="535"/>
                    <a:pt x="1831" y="534"/>
                    <a:pt x="1885" y="534"/>
                  </a:cubicBezTo>
                  <a:cubicBezTo>
                    <a:pt x="2619" y="534"/>
                    <a:pt x="3188" y="825"/>
                    <a:pt x="3379" y="825"/>
                  </a:cubicBezTo>
                  <a:cubicBezTo>
                    <a:pt x="3407" y="825"/>
                    <a:pt x="3427" y="819"/>
                    <a:pt x="3438" y="805"/>
                  </a:cubicBezTo>
                  <a:cubicBezTo>
                    <a:pt x="3484" y="753"/>
                    <a:pt x="3366" y="555"/>
                    <a:pt x="3061" y="355"/>
                  </a:cubicBezTo>
                  <a:cubicBezTo>
                    <a:pt x="2780" y="171"/>
                    <a:pt x="2325" y="0"/>
                    <a:pt x="180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47"/>
            <p:cNvSpPr/>
            <p:nvPr/>
          </p:nvSpPr>
          <p:spPr>
            <a:xfrm>
              <a:off x="4934725" y="2181275"/>
              <a:ext cx="44325" cy="41075"/>
            </a:xfrm>
            <a:custGeom>
              <a:rect b="b" l="l" r="r" t="t"/>
              <a:pathLst>
                <a:path extrusionOk="0" h="1643" w="1773">
                  <a:moveTo>
                    <a:pt x="874" y="0"/>
                  </a:moveTo>
                  <a:cubicBezTo>
                    <a:pt x="861" y="0"/>
                    <a:pt x="848" y="0"/>
                    <a:pt x="836" y="1"/>
                  </a:cubicBezTo>
                  <a:cubicBezTo>
                    <a:pt x="363" y="22"/>
                    <a:pt x="1" y="406"/>
                    <a:pt x="28" y="859"/>
                  </a:cubicBezTo>
                  <a:cubicBezTo>
                    <a:pt x="56" y="1299"/>
                    <a:pt x="442" y="1643"/>
                    <a:pt x="900" y="1643"/>
                  </a:cubicBezTo>
                  <a:cubicBezTo>
                    <a:pt x="912" y="1643"/>
                    <a:pt x="925" y="1642"/>
                    <a:pt x="938" y="1642"/>
                  </a:cubicBezTo>
                  <a:cubicBezTo>
                    <a:pt x="1412" y="1623"/>
                    <a:pt x="1773" y="1238"/>
                    <a:pt x="1744" y="785"/>
                  </a:cubicBezTo>
                  <a:cubicBezTo>
                    <a:pt x="1717" y="344"/>
                    <a:pt x="1331" y="0"/>
                    <a:pt x="87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47"/>
            <p:cNvSpPr/>
            <p:nvPr/>
          </p:nvSpPr>
          <p:spPr>
            <a:xfrm>
              <a:off x="4927650" y="2159150"/>
              <a:ext cx="86775" cy="27175"/>
            </a:xfrm>
            <a:custGeom>
              <a:rect b="b" l="l" r="r" t="t"/>
              <a:pathLst>
                <a:path extrusionOk="0" h="1087" w="3471">
                  <a:moveTo>
                    <a:pt x="1872" y="0"/>
                  </a:moveTo>
                  <a:cubicBezTo>
                    <a:pt x="1793" y="0"/>
                    <a:pt x="1713" y="4"/>
                    <a:pt x="1631" y="13"/>
                  </a:cubicBezTo>
                  <a:cubicBezTo>
                    <a:pt x="1057" y="69"/>
                    <a:pt x="596" y="329"/>
                    <a:pt x="339" y="572"/>
                  </a:cubicBezTo>
                  <a:cubicBezTo>
                    <a:pt x="77" y="819"/>
                    <a:pt x="1" y="1030"/>
                    <a:pt x="57" y="1074"/>
                  </a:cubicBezTo>
                  <a:cubicBezTo>
                    <a:pt x="67" y="1083"/>
                    <a:pt x="81" y="1086"/>
                    <a:pt x="97" y="1086"/>
                  </a:cubicBezTo>
                  <a:cubicBezTo>
                    <a:pt x="279" y="1086"/>
                    <a:pt x="855" y="625"/>
                    <a:pt x="1698" y="545"/>
                  </a:cubicBezTo>
                  <a:cubicBezTo>
                    <a:pt x="1801" y="534"/>
                    <a:pt x="1901" y="529"/>
                    <a:pt x="1998" y="529"/>
                  </a:cubicBezTo>
                  <a:cubicBezTo>
                    <a:pt x="2654" y="529"/>
                    <a:pt x="3171" y="753"/>
                    <a:pt x="3360" y="753"/>
                  </a:cubicBezTo>
                  <a:cubicBezTo>
                    <a:pt x="3393" y="753"/>
                    <a:pt x="3416" y="746"/>
                    <a:pt x="3428" y="730"/>
                  </a:cubicBezTo>
                  <a:cubicBezTo>
                    <a:pt x="3471" y="675"/>
                    <a:pt x="3345" y="484"/>
                    <a:pt x="3029" y="299"/>
                  </a:cubicBezTo>
                  <a:cubicBezTo>
                    <a:pt x="2762" y="140"/>
                    <a:pt x="2347" y="0"/>
                    <a:pt x="187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47"/>
            <p:cNvSpPr/>
            <p:nvPr/>
          </p:nvSpPr>
          <p:spPr>
            <a:xfrm>
              <a:off x="4799800" y="2172025"/>
              <a:ext cx="62425" cy="196600"/>
            </a:xfrm>
            <a:custGeom>
              <a:rect b="b" l="l" r="r" t="t"/>
              <a:pathLst>
                <a:path extrusionOk="0" h="7864" w="2497">
                  <a:moveTo>
                    <a:pt x="2167" y="1"/>
                  </a:moveTo>
                  <a:cubicBezTo>
                    <a:pt x="2054" y="1"/>
                    <a:pt x="1389" y="2110"/>
                    <a:pt x="678" y="4735"/>
                  </a:cubicBezTo>
                  <a:cubicBezTo>
                    <a:pt x="507" y="5387"/>
                    <a:pt x="343" y="6009"/>
                    <a:pt x="187" y="6601"/>
                  </a:cubicBezTo>
                  <a:cubicBezTo>
                    <a:pt x="125" y="6878"/>
                    <a:pt x="1" y="7196"/>
                    <a:pt x="155" y="7535"/>
                  </a:cubicBezTo>
                  <a:cubicBezTo>
                    <a:pt x="236" y="7705"/>
                    <a:pt x="421" y="7817"/>
                    <a:pt x="576" y="7841"/>
                  </a:cubicBezTo>
                  <a:cubicBezTo>
                    <a:pt x="660" y="7859"/>
                    <a:pt x="738" y="7864"/>
                    <a:pt x="810" y="7864"/>
                  </a:cubicBezTo>
                  <a:cubicBezTo>
                    <a:pt x="871" y="7864"/>
                    <a:pt x="927" y="7860"/>
                    <a:pt x="981" y="7858"/>
                  </a:cubicBezTo>
                  <a:cubicBezTo>
                    <a:pt x="1917" y="7818"/>
                    <a:pt x="2497" y="7766"/>
                    <a:pt x="2495" y="7713"/>
                  </a:cubicBezTo>
                  <a:cubicBezTo>
                    <a:pt x="2495" y="7661"/>
                    <a:pt x="1912" y="7618"/>
                    <a:pt x="973" y="7589"/>
                  </a:cubicBezTo>
                  <a:cubicBezTo>
                    <a:pt x="736" y="7587"/>
                    <a:pt x="508" y="7563"/>
                    <a:pt x="453" y="7406"/>
                  </a:cubicBezTo>
                  <a:cubicBezTo>
                    <a:pt x="382" y="7242"/>
                    <a:pt x="455" y="6979"/>
                    <a:pt x="542" y="6694"/>
                  </a:cubicBezTo>
                  <a:cubicBezTo>
                    <a:pt x="709" y="6103"/>
                    <a:pt x="882" y="5483"/>
                    <a:pt x="1064" y="4836"/>
                  </a:cubicBezTo>
                  <a:cubicBezTo>
                    <a:pt x="1781" y="2192"/>
                    <a:pt x="2275" y="28"/>
                    <a:pt x="2169" y="1"/>
                  </a:cubicBezTo>
                  <a:cubicBezTo>
                    <a:pt x="2169" y="1"/>
                    <a:pt x="2168" y="1"/>
                    <a:pt x="2167"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47"/>
            <p:cNvSpPr/>
            <p:nvPr/>
          </p:nvSpPr>
          <p:spPr>
            <a:xfrm>
              <a:off x="4913550" y="2095225"/>
              <a:ext cx="108450" cy="26100"/>
            </a:xfrm>
            <a:custGeom>
              <a:rect b="b" l="l" r="r" t="t"/>
              <a:pathLst>
                <a:path extrusionOk="0" h="1044" w="4338">
                  <a:moveTo>
                    <a:pt x="2126" y="0"/>
                  </a:moveTo>
                  <a:cubicBezTo>
                    <a:pt x="1492" y="0"/>
                    <a:pt x="929" y="159"/>
                    <a:pt x="562" y="352"/>
                  </a:cubicBezTo>
                  <a:cubicBezTo>
                    <a:pt x="181" y="551"/>
                    <a:pt x="0" y="767"/>
                    <a:pt x="51" y="881"/>
                  </a:cubicBezTo>
                  <a:cubicBezTo>
                    <a:pt x="94" y="972"/>
                    <a:pt x="250" y="1000"/>
                    <a:pt x="485" y="1000"/>
                  </a:cubicBezTo>
                  <a:cubicBezTo>
                    <a:pt x="837" y="1000"/>
                    <a:pt x="1368" y="939"/>
                    <a:pt x="1969" y="939"/>
                  </a:cubicBezTo>
                  <a:cubicBezTo>
                    <a:pt x="2035" y="939"/>
                    <a:pt x="2101" y="939"/>
                    <a:pt x="2167" y="941"/>
                  </a:cubicBezTo>
                  <a:cubicBezTo>
                    <a:pt x="2890" y="942"/>
                    <a:pt x="3530" y="1044"/>
                    <a:pt x="3915" y="1044"/>
                  </a:cubicBezTo>
                  <a:cubicBezTo>
                    <a:pt x="4112" y="1044"/>
                    <a:pt x="4243" y="1017"/>
                    <a:pt x="4284" y="936"/>
                  </a:cubicBezTo>
                  <a:cubicBezTo>
                    <a:pt x="4337" y="822"/>
                    <a:pt x="4163" y="602"/>
                    <a:pt x="3787" y="394"/>
                  </a:cubicBezTo>
                  <a:cubicBezTo>
                    <a:pt x="3414" y="186"/>
                    <a:pt x="2834" y="10"/>
                    <a:pt x="2180" y="1"/>
                  </a:cubicBezTo>
                  <a:cubicBezTo>
                    <a:pt x="2162" y="0"/>
                    <a:pt x="2144" y="0"/>
                    <a:pt x="212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47"/>
            <p:cNvSpPr/>
            <p:nvPr/>
          </p:nvSpPr>
          <p:spPr>
            <a:xfrm>
              <a:off x="4702325" y="2108275"/>
              <a:ext cx="81100" cy="29725"/>
            </a:xfrm>
            <a:custGeom>
              <a:rect b="b" l="l" r="r" t="t"/>
              <a:pathLst>
                <a:path extrusionOk="0" h="1189" w="3244">
                  <a:moveTo>
                    <a:pt x="1822" y="0"/>
                  </a:moveTo>
                  <a:cubicBezTo>
                    <a:pt x="1723" y="0"/>
                    <a:pt x="1622" y="7"/>
                    <a:pt x="1519" y="20"/>
                  </a:cubicBezTo>
                  <a:cubicBezTo>
                    <a:pt x="996" y="87"/>
                    <a:pt x="561" y="321"/>
                    <a:pt x="317" y="561"/>
                  </a:cubicBezTo>
                  <a:cubicBezTo>
                    <a:pt x="67" y="803"/>
                    <a:pt x="0" y="1026"/>
                    <a:pt x="81" y="1121"/>
                  </a:cubicBezTo>
                  <a:cubicBezTo>
                    <a:pt x="127" y="1169"/>
                    <a:pt x="199" y="1188"/>
                    <a:pt x="293" y="1188"/>
                  </a:cubicBezTo>
                  <a:cubicBezTo>
                    <a:pt x="579" y="1188"/>
                    <a:pt x="1067" y="1014"/>
                    <a:pt x="1640" y="951"/>
                  </a:cubicBezTo>
                  <a:cubicBezTo>
                    <a:pt x="2398" y="840"/>
                    <a:pt x="3062" y="954"/>
                    <a:pt x="3189" y="722"/>
                  </a:cubicBezTo>
                  <a:cubicBezTo>
                    <a:pt x="3244" y="609"/>
                    <a:pt x="3121" y="410"/>
                    <a:pt x="2820" y="239"/>
                  </a:cubicBezTo>
                  <a:cubicBezTo>
                    <a:pt x="2582" y="102"/>
                    <a:pt x="2224" y="0"/>
                    <a:pt x="182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47"/>
            <p:cNvSpPr/>
            <p:nvPr/>
          </p:nvSpPr>
          <p:spPr>
            <a:xfrm>
              <a:off x="625750" y="3147425"/>
              <a:ext cx="2297125" cy="1542825"/>
            </a:xfrm>
            <a:custGeom>
              <a:rect b="b" l="l" r="r" t="t"/>
              <a:pathLst>
                <a:path extrusionOk="0" h="61713" w="91885">
                  <a:moveTo>
                    <a:pt x="69389" y="1"/>
                  </a:moveTo>
                  <a:lnTo>
                    <a:pt x="1315" y="45"/>
                  </a:lnTo>
                  <a:cubicBezTo>
                    <a:pt x="534" y="45"/>
                    <a:pt x="0" y="834"/>
                    <a:pt x="291" y="1559"/>
                  </a:cubicBezTo>
                  <a:lnTo>
                    <a:pt x="24352" y="61713"/>
                  </a:lnTo>
                  <a:lnTo>
                    <a:pt x="91885" y="61713"/>
                  </a:lnTo>
                  <a:lnTo>
                    <a:pt x="70431" y="740"/>
                  </a:lnTo>
                  <a:cubicBezTo>
                    <a:pt x="70276" y="296"/>
                    <a:pt x="69857" y="1"/>
                    <a:pt x="6938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47"/>
            <p:cNvSpPr/>
            <p:nvPr/>
          </p:nvSpPr>
          <p:spPr>
            <a:xfrm>
              <a:off x="721450" y="3206350"/>
              <a:ext cx="2127675" cy="1378150"/>
            </a:xfrm>
            <a:custGeom>
              <a:rect b="b" l="l" r="r" t="t"/>
              <a:pathLst>
                <a:path extrusionOk="0" h="55126" w="85107">
                  <a:moveTo>
                    <a:pt x="64796" y="1"/>
                  </a:moveTo>
                  <a:cubicBezTo>
                    <a:pt x="64795" y="1"/>
                    <a:pt x="64793" y="1"/>
                    <a:pt x="64792" y="1"/>
                  </a:cubicBezTo>
                  <a:lnTo>
                    <a:pt x="749" y="1"/>
                  </a:lnTo>
                  <a:cubicBezTo>
                    <a:pt x="304" y="1"/>
                    <a:pt x="0" y="439"/>
                    <a:pt x="165" y="843"/>
                  </a:cubicBezTo>
                  <a:lnTo>
                    <a:pt x="22260" y="54739"/>
                  </a:lnTo>
                  <a:cubicBezTo>
                    <a:pt x="22358" y="54975"/>
                    <a:pt x="22589" y="55126"/>
                    <a:pt x="22844" y="55126"/>
                  </a:cubicBezTo>
                  <a:lnTo>
                    <a:pt x="84367" y="55126"/>
                  </a:lnTo>
                  <a:cubicBezTo>
                    <a:pt x="84803" y="55126"/>
                    <a:pt x="85107" y="54705"/>
                    <a:pt x="84962" y="54305"/>
                  </a:cubicBezTo>
                  <a:lnTo>
                    <a:pt x="65387" y="410"/>
                  </a:lnTo>
                  <a:cubicBezTo>
                    <a:pt x="65294" y="164"/>
                    <a:pt x="65059" y="1"/>
                    <a:pt x="6479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47"/>
            <p:cNvSpPr/>
            <p:nvPr/>
          </p:nvSpPr>
          <p:spPr>
            <a:xfrm>
              <a:off x="1234550" y="4584500"/>
              <a:ext cx="2294575" cy="105750"/>
            </a:xfrm>
            <a:custGeom>
              <a:rect b="b" l="l" r="r" t="t"/>
              <a:pathLst>
                <a:path extrusionOk="0" h="4230" w="91783">
                  <a:moveTo>
                    <a:pt x="2495" y="0"/>
                  </a:moveTo>
                  <a:lnTo>
                    <a:pt x="0" y="4230"/>
                  </a:lnTo>
                  <a:lnTo>
                    <a:pt x="91782" y="4230"/>
                  </a:lnTo>
                  <a:lnTo>
                    <a:pt x="9178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47"/>
            <p:cNvSpPr/>
            <p:nvPr/>
          </p:nvSpPr>
          <p:spPr>
            <a:xfrm>
              <a:off x="2690825" y="2740475"/>
              <a:ext cx="1224550" cy="1372875"/>
            </a:xfrm>
            <a:custGeom>
              <a:rect b="b" l="l" r="r" t="t"/>
              <a:pathLst>
                <a:path extrusionOk="0" h="54915" w="48982">
                  <a:moveTo>
                    <a:pt x="43851" y="1"/>
                  </a:moveTo>
                  <a:cubicBezTo>
                    <a:pt x="43735" y="1"/>
                    <a:pt x="43609" y="26"/>
                    <a:pt x="43476" y="79"/>
                  </a:cubicBezTo>
                  <a:cubicBezTo>
                    <a:pt x="42851" y="327"/>
                    <a:pt x="41149" y="5433"/>
                    <a:pt x="40678" y="7106"/>
                  </a:cubicBezTo>
                  <a:cubicBezTo>
                    <a:pt x="40419" y="8021"/>
                    <a:pt x="39939" y="9816"/>
                    <a:pt x="39356" y="10795"/>
                  </a:cubicBezTo>
                  <a:cubicBezTo>
                    <a:pt x="39111" y="11206"/>
                    <a:pt x="38848" y="11474"/>
                    <a:pt x="38576" y="11474"/>
                  </a:cubicBezTo>
                  <a:cubicBezTo>
                    <a:pt x="38309" y="11474"/>
                    <a:pt x="38033" y="11218"/>
                    <a:pt x="37755" y="10587"/>
                  </a:cubicBezTo>
                  <a:cubicBezTo>
                    <a:pt x="36518" y="7778"/>
                    <a:pt x="34535" y="6070"/>
                    <a:pt x="33689" y="5979"/>
                  </a:cubicBezTo>
                  <a:cubicBezTo>
                    <a:pt x="33658" y="5976"/>
                    <a:pt x="33627" y="5974"/>
                    <a:pt x="33597" y="5974"/>
                  </a:cubicBezTo>
                  <a:cubicBezTo>
                    <a:pt x="32816" y="5974"/>
                    <a:pt x="32464" y="7073"/>
                    <a:pt x="33142" y="7686"/>
                  </a:cubicBezTo>
                  <a:cubicBezTo>
                    <a:pt x="33712" y="8201"/>
                    <a:pt x="34403" y="9353"/>
                    <a:pt x="34891" y="10238"/>
                  </a:cubicBezTo>
                  <a:cubicBezTo>
                    <a:pt x="35293" y="10968"/>
                    <a:pt x="35572" y="11758"/>
                    <a:pt x="35715" y="12580"/>
                  </a:cubicBezTo>
                  <a:cubicBezTo>
                    <a:pt x="35836" y="13289"/>
                    <a:pt x="35922" y="13921"/>
                    <a:pt x="35987" y="14490"/>
                  </a:cubicBezTo>
                  <a:cubicBezTo>
                    <a:pt x="35987" y="14490"/>
                    <a:pt x="36270" y="16984"/>
                    <a:pt x="35954" y="18733"/>
                  </a:cubicBezTo>
                  <a:lnTo>
                    <a:pt x="19037" y="38713"/>
                  </a:lnTo>
                  <a:lnTo>
                    <a:pt x="15345" y="25187"/>
                  </a:lnTo>
                  <a:lnTo>
                    <a:pt x="15003" y="24146"/>
                  </a:lnTo>
                  <a:lnTo>
                    <a:pt x="437" y="29556"/>
                  </a:lnTo>
                  <a:cubicBezTo>
                    <a:pt x="1" y="29672"/>
                    <a:pt x="3569" y="40265"/>
                    <a:pt x="5830" y="46847"/>
                  </a:cubicBezTo>
                  <a:cubicBezTo>
                    <a:pt x="6948" y="50103"/>
                    <a:pt x="9418" y="52718"/>
                    <a:pt x="12603" y="54023"/>
                  </a:cubicBezTo>
                  <a:cubicBezTo>
                    <a:pt x="14075" y="54625"/>
                    <a:pt x="15610" y="54915"/>
                    <a:pt x="17128" y="54915"/>
                  </a:cubicBezTo>
                  <a:cubicBezTo>
                    <a:pt x="20868" y="54915"/>
                    <a:pt x="24499" y="53156"/>
                    <a:pt x="26801" y="49986"/>
                  </a:cubicBezTo>
                  <a:lnTo>
                    <a:pt x="44909" y="23697"/>
                  </a:lnTo>
                  <a:lnTo>
                    <a:pt x="44519" y="23431"/>
                  </a:lnTo>
                  <a:lnTo>
                    <a:pt x="44519" y="23431"/>
                  </a:lnTo>
                  <a:lnTo>
                    <a:pt x="44886" y="23600"/>
                  </a:lnTo>
                  <a:lnTo>
                    <a:pt x="47299" y="19400"/>
                  </a:lnTo>
                  <a:cubicBezTo>
                    <a:pt x="47299" y="19400"/>
                    <a:pt x="48982" y="17218"/>
                    <a:pt x="47845" y="14695"/>
                  </a:cubicBezTo>
                  <a:cubicBezTo>
                    <a:pt x="46709" y="12171"/>
                    <a:pt x="43655" y="9293"/>
                    <a:pt x="43655" y="9293"/>
                  </a:cubicBezTo>
                  <a:cubicBezTo>
                    <a:pt x="42767" y="9064"/>
                    <a:pt x="43943" y="3991"/>
                    <a:pt x="44458" y="2311"/>
                  </a:cubicBezTo>
                  <a:cubicBezTo>
                    <a:pt x="44895" y="892"/>
                    <a:pt x="44537" y="1"/>
                    <a:pt x="4385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47"/>
            <p:cNvSpPr/>
            <p:nvPr/>
          </p:nvSpPr>
          <p:spPr>
            <a:xfrm>
              <a:off x="3729325" y="2973050"/>
              <a:ext cx="87925" cy="163925"/>
            </a:xfrm>
            <a:custGeom>
              <a:rect b="b" l="l" r="r" t="t"/>
              <a:pathLst>
                <a:path extrusionOk="0" h="6557" w="3517">
                  <a:moveTo>
                    <a:pt x="1848" y="1"/>
                  </a:moveTo>
                  <a:cubicBezTo>
                    <a:pt x="1832" y="1"/>
                    <a:pt x="1744" y="161"/>
                    <a:pt x="1609" y="457"/>
                  </a:cubicBezTo>
                  <a:cubicBezTo>
                    <a:pt x="1470" y="756"/>
                    <a:pt x="1279" y="1197"/>
                    <a:pt x="1069" y="1750"/>
                  </a:cubicBezTo>
                  <a:cubicBezTo>
                    <a:pt x="860" y="2304"/>
                    <a:pt x="629" y="2971"/>
                    <a:pt x="410" y="3725"/>
                  </a:cubicBezTo>
                  <a:cubicBezTo>
                    <a:pt x="300" y="4101"/>
                    <a:pt x="193" y="4495"/>
                    <a:pt x="90" y="4913"/>
                  </a:cubicBezTo>
                  <a:cubicBezTo>
                    <a:pt x="43" y="5124"/>
                    <a:pt x="0" y="5350"/>
                    <a:pt x="14" y="5587"/>
                  </a:cubicBezTo>
                  <a:cubicBezTo>
                    <a:pt x="25" y="5824"/>
                    <a:pt x="107" y="6077"/>
                    <a:pt x="274" y="6269"/>
                  </a:cubicBezTo>
                  <a:cubicBezTo>
                    <a:pt x="413" y="6442"/>
                    <a:pt x="641" y="6556"/>
                    <a:pt x="867" y="6556"/>
                  </a:cubicBezTo>
                  <a:cubicBezTo>
                    <a:pt x="902" y="6556"/>
                    <a:pt x="937" y="6554"/>
                    <a:pt x="971" y="6548"/>
                  </a:cubicBezTo>
                  <a:cubicBezTo>
                    <a:pt x="1225" y="6510"/>
                    <a:pt x="1438" y="6369"/>
                    <a:pt x="1592" y="6195"/>
                  </a:cubicBezTo>
                  <a:cubicBezTo>
                    <a:pt x="1897" y="5834"/>
                    <a:pt x="1994" y="5419"/>
                    <a:pt x="2146" y="5064"/>
                  </a:cubicBezTo>
                  <a:lnTo>
                    <a:pt x="2880" y="3124"/>
                  </a:lnTo>
                  <a:lnTo>
                    <a:pt x="3355" y="1809"/>
                  </a:lnTo>
                  <a:cubicBezTo>
                    <a:pt x="3463" y="1495"/>
                    <a:pt x="3516" y="1319"/>
                    <a:pt x="3501" y="1313"/>
                  </a:cubicBezTo>
                  <a:cubicBezTo>
                    <a:pt x="3501" y="1313"/>
                    <a:pt x="3500" y="1313"/>
                    <a:pt x="3500" y="1313"/>
                  </a:cubicBezTo>
                  <a:cubicBezTo>
                    <a:pt x="3483" y="1313"/>
                    <a:pt x="3403" y="1476"/>
                    <a:pt x="3273" y="1775"/>
                  </a:cubicBezTo>
                  <a:lnTo>
                    <a:pt x="2727" y="3063"/>
                  </a:lnTo>
                  <a:cubicBezTo>
                    <a:pt x="2498" y="3628"/>
                    <a:pt x="2235" y="4275"/>
                    <a:pt x="1945" y="4985"/>
                  </a:cubicBezTo>
                  <a:cubicBezTo>
                    <a:pt x="1791" y="5343"/>
                    <a:pt x="1678" y="5751"/>
                    <a:pt x="1422" y="6043"/>
                  </a:cubicBezTo>
                  <a:cubicBezTo>
                    <a:pt x="1297" y="6182"/>
                    <a:pt x="1123" y="6292"/>
                    <a:pt x="941" y="6317"/>
                  </a:cubicBezTo>
                  <a:cubicBezTo>
                    <a:pt x="916" y="6321"/>
                    <a:pt x="892" y="6322"/>
                    <a:pt x="868" y="6322"/>
                  </a:cubicBezTo>
                  <a:cubicBezTo>
                    <a:pt x="712" y="6322"/>
                    <a:pt x="562" y="6247"/>
                    <a:pt x="453" y="6118"/>
                  </a:cubicBezTo>
                  <a:cubicBezTo>
                    <a:pt x="184" y="5811"/>
                    <a:pt x="220" y="5363"/>
                    <a:pt x="314" y="4965"/>
                  </a:cubicBezTo>
                  <a:cubicBezTo>
                    <a:pt x="410" y="4555"/>
                    <a:pt x="514" y="4158"/>
                    <a:pt x="617" y="3783"/>
                  </a:cubicBezTo>
                  <a:cubicBezTo>
                    <a:pt x="823" y="3032"/>
                    <a:pt x="1036" y="2364"/>
                    <a:pt x="1225" y="1807"/>
                  </a:cubicBezTo>
                  <a:cubicBezTo>
                    <a:pt x="1415" y="1249"/>
                    <a:pt x="1580" y="801"/>
                    <a:pt x="1693" y="490"/>
                  </a:cubicBezTo>
                  <a:cubicBezTo>
                    <a:pt x="1805" y="180"/>
                    <a:pt x="1863" y="7"/>
                    <a:pt x="1849" y="1"/>
                  </a:cubicBezTo>
                  <a:cubicBezTo>
                    <a:pt x="1849" y="1"/>
                    <a:pt x="1849" y="1"/>
                    <a:pt x="184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47"/>
            <p:cNvSpPr/>
            <p:nvPr/>
          </p:nvSpPr>
          <p:spPr>
            <a:xfrm>
              <a:off x="3772400" y="3021050"/>
              <a:ext cx="87725" cy="143200"/>
            </a:xfrm>
            <a:custGeom>
              <a:rect b="b" l="l" r="r" t="t"/>
              <a:pathLst>
                <a:path extrusionOk="0" h="5728" w="3509">
                  <a:moveTo>
                    <a:pt x="1618" y="0"/>
                  </a:moveTo>
                  <a:cubicBezTo>
                    <a:pt x="1601" y="0"/>
                    <a:pt x="1515" y="136"/>
                    <a:pt x="1383" y="387"/>
                  </a:cubicBezTo>
                  <a:cubicBezTo>
                    <a:pt x="1247" y="644"/>
                    <a:pt x="1061" y="1020"/>
                    <a:pt x="857" y="1500"/>
                  </a:cubicBezTo>
                  <a:cubicBezTo>
                    <a:pt x="617" y="2062"/>
                    <a:pt x="417" y="2640"/>
                    <a:pt x="253" y="3228"/>
                  </a:cubicBezTo>
                  <a:cubicBezTo>
                    <a:pt x="167" y="3562"/>
                    <a:pt x="70" y="3911"/>
                    <a:pt x="36" y="4300"/>
                  </a:cubicBezTo>
                  <a:cubicBezTo>
                    <a:pt x="1" y="4683"/>
                    <a:pt x="80" y="5143"/>
                    <a:pt x="403" y="5458"/>
                  </a:cubicBezTo>
                  <a:cubicBezTo>
                    <a:pt x="557" y="5614"/>
                    <a:pt x="778" y="5720"/>
                    <a:pt x="1001" y="5727"/>
                  </a:cubicBezTo>
                  <a:cubicBezTo>
                    <a:pt x="1011" y="5728"/>
                    <a:pt x="1021" y="5728"/>
                    <a:pt x="1032" y="5728"/>
                  </a:cubicBezTo>
                  <a:cubicBezTo>
                    <a:pt x="1243" y="5728"/>
                    <a:pt x="1439" y="5653"/>
                    <a:pt x="1603" y="5550"/>
                  </a:cubicBezTo>
                  <a:cubicBezTo>
                    <a:pt x="1955" y="5325"/>
                    <a:pt x="2140" y="4966"/>
                    <a:pt x="2276" y="4651"/>
                  </a:cubicBezTo>
                  <a:cubicBezTo>
                    <a:pt x="2536" y="4011"/>
                    <a:pt x="2756" y="3438"/>
                    <a:pt x="2942" y="2953"/>
                  </a:cubicBezTo>
                  <a:cubicBezTo>
                    <a:pt x="3125" y="2470"/>
                    <a:pt x="3272" y="2075"/>
                    <a:pt x="3367" y="1803"/>
                  </a:cubicBezTo>
                  <a:cubicBezTo>
                    <a:pt x="3463" y="1529"/>
                    <a:pt x="3509" y="1375"/>
                    <a:pt x="3494" y="1369"/>
                  </a:cubicBezTo>
                  <a:cubicBezTo>
                    <a:pt x="3493" y="1369"/>
                    <a:pt x="3493" y="1369"/>
                    <a:pt x="3493" y="1369"/>
                  </a:cubicBezTo>
                  <a:cubicBezTo>
                    <a:pt x="3475" y="1369"/>
                    <a:pt x="3401" y="1510"/>
                    <a:pt x="3283" y="1768"/>
                  </a:cubicBezTo>
                  <a:cubicBezTo>
                    <a:pt x="3160" y="2031"/>
                    <a:pt x="2992" y="2415"/>
                    <a:pt x="2787" y="2892"/>
                  </a:cubicBezTo>
                  <a:lnTo>
                    <a:pt x="2081" y="4565"/>
                  </a:lnTo>
                  <a:cubicBezTo>
                    <a:pt x="1943" y="4866"/>
                    <a:pt x="1770" y="5178"/>
                    <a:pt x="1481" y="5356"/>
                  </a:cubicBezTo>
                  <a:cubicBezTo>
                    <a:pt x="1348" y="5445"/>
                    <a:pt x="1193" y="5493"/>
                    <a:pt x="1040" y="5493"/>
                  </a:cubicBezTo>
                  <a:cubicBezTo>
                    <a:pt x="867" y="5493"/>
                    <a:pt x="697" y="5430"/>
                    <a:pt x="567" y="5291"/>
                  </a:cubicBezTo>
                  <a:cubicBezTo>
                    <a:pt x="311" y="5041"/>
                    <a:pt x="236" y="4668"/>
                    <a:pt x="264" y="4316"/>
                  </a:cubicBezTo>
                  <a:cubicBezTo>
                    <a:pt x="290" y="3963"/>
                    <a:pt x="383" y="3612"/>
                    <a:pt x="463" y="3284"/>
                  </a:cubicBezTo>
                  <a:cubicBezTo>
                    <a:pt x="612" y="2699"/>
                    <a:pt x="796" y="2124"/>
                    <a:pt x="1010" y="1562"/>
                  </a:cubicBezTo>
                  <a:cubicBezTo>
                    <a:pt x="1377" y="597"/>
                    <a:pt x="1652" y="17"/>
                    <a:pt x="1619" y="0"/>
                  </a:cubicBezTo>
                  <a:cubicBezTo>
                    <a:pt x="1618" y="0"/>
                    <a:pt x="1618" y="0"/>
                    <a:pt x="161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47"/>
            <p:cNvSpPr/>
            <p:nvPr/>
          </p:nvSpPr>
          <p:spPr>
            <a:xfrm>
              <a:off x="3821575" y="3074700"/>
              <a:ext cx="62525" cy="115925"/>
            </a:xfrm>
            <a:custGeom>
              <a:rect b="b" l="l" r="r" t="t"/>
              <a:pathLst>
                <a:path extrusionOk="0" h="4637" w="2501">
                  <a:moveTo>
                    <a:pt x="1373" y="1"/>
                  </a:moveTo>
                  <a:cubicBezTo>
                    <a:pt x="1355" y="1"/>
                    <a:pt x="1263" y="86"/>
                    <a:pt x="1126" y="258"/>
                  </a:cubicBezTo>
                  <a:cubicBezTo>
                    <a:pt x="923" y="514"/>
                    <a:pt x="747" y="789"/>
                    <a:pt x="600" y="1081"/>
                  </a:cubicBezTo>
                  <a:cubicBezTo>
                    <a:pt x="381" y="1515"/>
                    <a:pt x="221" y="1977"/>
                    <a:pt x="121" y="2453"/>
                  </a:cubicBezTo>
                  <a:cubicBezTo>
                    <a:pt x="63" y="2734"/>
                    <a:pt x="26" y="3022"/>
                    <a:pt x="13" y="3309"/>
                  </a:cubicBezTo>
                  <a:cubicBezTo>
                    <a:pt x="0" y="3603"/>
                    <a:pt x="0" y="3948"/>
                    <a:pt x="193" y="4256"/>
                  </a:cubicBezTo>
                  <a:cubicBezTo>
                    <a:pt x="288" y="4409"/>
                    <a:pt x="430" y="4526"/>
                    <a:pt x="597" y="4594"/>
                  </a:cubicBezTo>
                  <a:cubicBezTo>
                    <a:pt x="673" y="4623"/>
                    <a:pt x="753" y="4637"/>
                    <a:pt x="833" y="4637"/>
                  </a:cubicBezTo>
                  <a:cubicBezTo>
                    <a:pt x="931" y="4637"/>
                    <a:pt x="1029" y="4615"/>
                    <a:pt x="1120" y="4572"/>
                  </a:cubicBezTo>
                  <a:cubicBezTo>
                    <a:pt x="1438" y="4425"/>
                    <a:pt x="1600" y="4123"/>
                    <a:pt x="1693" y="3867"/>
                  </a:cubicBezTo>
                  <a:cubicBezTo>
                    <a:pt x="1871" y="3346"/>
                    <a:pt x="2008" y="2889"/>
                    <a:pt x="2129" y="2497"/>
                  </a:cubicBezTo>
                  <a:cubicBezTo>
                    <a:pt x="2368" y="1716"/>
                    <a:pt x="2501" y="1228"/>
                    <a:pt x="2470" y="1219"/>
                  </a:cubicBezTo>
                  <a:cubicBezTo>
                    <a:pt x="2470" y="1218"/>
                    <a:pt x="2469" y="1218"/>
                    <a:pt x="2469" y="1218"/>
                  </a:cubicBezTo>
                  <a:cubicBezTo>
                    <a:pt x="2435" y="1218"/>
                    <a:pt x="2248" y="1686"/>
                    <a:pt x="1972" y="2445"/>
                  </a:cubicBezTo>
                  <a:cubicBezTo>
                    <a:pt x="1826" y="2850"/>
                    <a:pt x="1666" y="3301"/>
                    <a:pt x="1491" y="3789"/>
                  </a:cubicBezTo>
                  <a:cubicBezTo>
                    <a:pt x="1398" y="4028"/>
                    <a:pt x="1256" y="4262"/>
                    <a:pt x="1025" y="4363"/>
                  </a:cubicBezTo>
                  <a:cubicBezTo>
                    <a:pt x="966" y="4392"/>
                    <a:pt x="904" y="4406"/>
                    <a:pt x="842" y="4406"/>
                  </a:cubicBezTo>
                  <a:cubicBezTo>
                    <a:pt x="670" y="4406"/>
                    <a:pt x="497" y="4300"/>
                    <a:pt x="390" y="4129"/>
                  </a:cubicBezTo>
                  <a:cubicBezTo>
                    <a:pt x="244" y="3901"/>
                    <a:pt x="231" y="3601"/>
                    <a:pt x="242" y="3318"/>
                  </a:cubicBezTo>
                  <a:cubicBezTo>
                    <a:pt x="251" y="3041"/>
                    <a:pt x="282" y="2766"/>
                    <a:pt x="332" y="2494"/>
                  </a:cubicBezTo>
                  <a:cubicBezTo>
                    <a:pt x="419" y="2032"/>
                    <a:pt x="559" y="1581"/>
                    <a:pt x="750" y="1151"/>
                  </a:cubicBezTo>
                  <a:cubicBezTo>
                    <a:pt x="1082" y="417"/>
                    <a:pt x="1409" y="26"/>
                    <a:pt x="1375" y="1"/>
                  </a:cubicBezTo>
                  <a:cubicBezTo>
                    <a:pt x="1375" y="1"/>
                    <a:pt x="1374" y="1"/>
                    <a:pt x="137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47"/>
            <p:cNvSpPr/>
            <p:nvPr/>
          </p:nvSpPr>
          <p:spPr>
            <a:xfrm>
              <a:off x="3671900" y="3081400"/>
              <a:ext cx="70125" cy="132050"/>
            </a:xfrm>
            <a:custGeom>
              <a:rect b="b" l="l" r="r" t="t"/>
              <a:pathLst>
                <a:path extrusionOk="0" h="5282" w="2805">
                  <a:moveTo>
                    <a:pt x="27" y="0"/>
                  </a:moveTo>
                  <a:cubicBezTo>
                    <a:pt x="23" y="0"/>
                    <a:pt x="21" y="1"/>
                    <a:pt x="20" y="2"/>
                  </a:cubicBezTo>
                  <a:cubicBezTo>
                    <a:pt x="0" y="38"/>
                    <a:pt x="305" y="217"/>
                    <a:pt x="727" y="581"/>
                  </a:cubicBezTo>
                  <a:cubicBezTo>
                    <a:pt x="1149" y="944"/>
                    <a:pt x="1666" y="1530"/>
                    <a:pt x="2051" y="2289"/>
                  </a:cubicBezTo>
                  <a:cubicBezTo>
                    <a:pt x="2432" y="3050"/>
                    <a:pt x="2594" y="3812"/>
                    <a:pt x="2638" y="4368"/>
                  </a:cubicBezTo>
                  <a:cubicBezTo>
                    <a:pt x="2683" y="4927"/>
                    <a:pt x="2641" y="5277"/>
                    <a:pt x="2681" y="5281"/>
                  </a:cubicBezTo>
                  <a:cubicBezTo>
                    <a:pt x="2681" y="5282"/>
                    <a:pt x="2681" y="5282"/>
                    <a:pt x="2682" y="5282"/>
                  </a:cubicBezTo>
                  <a:cubicBezTo>
                    <a:pt x="2706" y="5282"/>
                    <a:pt x="2805" y="4932"/>
                    <a:pt x="2803" y="4361"/>
                  </a:cubicBezTo>
                  <a:cubicBezTo>
                    <a:pt x="2803" y="3784"/>
                    <a:pt x="2660" y="2978"/>
                    <a:pt x="2261" y="2183"/>
                  </a:cubicBezTo>
                  <a:cubicBezTo>
                    <a:pt x="1860" y="1391"/>
                    <a:pt x="1296" y="795"/>
                    <a:pt x="832" y="452"/>
                  </a:cubicBezTo>
                  <a:cubicBezTo>
                    <a:pt x="402" y="130"/>
                    <a:pt x="79" y="0"/>
                    <a:pt x="2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47"/>
            <p:cNvSpPr/>
            <p:nvPr/>
          </p:nvSpPr>
          <p:spPr>
            <a:xfrm>
              <a:off x="1381425" y="4005350"/>
              <a:ext cx="1111075" cy="574625"/>
            </a:xfrm>
            <a:custGeom>
              <a:rect b="b" l="l" r="r" t="t"/>
              <a:pathLst>
                <a:path extrusionOk="0" h="22985" w="44443">
                  <a:moveTo>
                    <a:pt x="10195" y="1"/>
                  </a:moveTo>
                  <a:cubicBezTo>
                    <a:pt x="7187" y="3594"/>
                    <a:pt x="5372" y="7801"/>
                    <a:pt x="4508" y="12499"/>
                  </a:cubicBezTo>
                  <a:lnTo>
                    <a:pt x="1" y="22762"/>
                  </a:lnTo>
                  <a:lnTo>
                    <a:pt x="43905" y="22984"/>
                  </a:lnTo>
                  <a:lnTo>
                    <a:pt x="44443" y="15241"/>
                  </a:lnTo>
                  <a:lnTo>
                    <a:pt x="1019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47"/>
            <p:cNvSpPr/>
            <p:nvPr/>
          </p:nvSpPr>
          <p:spPr>
            <a:xfrm>
              <a:off x="1550150" y="4201675"/>
              <a:ext cx="350200" cy="107225"/>
            </a:xfrm>
            <a:custGeom>
              <a:rect b="b" l="l" r="r" t="t"/>
              <a:pathLst>
                <a:path extrusionOk="0" h="4289" w="14008">
                  <a:moveTo>
                    <a:pt x="13991" y="1"/>
                  </a:moveTo>
                  <a:cubicBezTo>
                    <a:pt x="13928" y="1"/>
                    <a:pt x="13352" y="617"/>
                    <a:pt x="12273" y="1395"/>
                  </a:cubicBezTo>
                  <a:cubicBezTo>
                    <a:pt x="11995" y="1594"/>
                    <a:pt x="11689" y="1808"/>
                    <a:pt x="11340" y="2007"/>
                  </a:cubicBezTo>
                  <a:cubicBezTo>
                    <a:pt x="11004" y="2226"/>
                    <a:pt x="10617" y="2412"/>
                    <a:pt x="10217" y="2622"/>
                  </a:cubicBezTo>
                  <a:cubicBezTo>
                    <a:pt x="8454" y="3480"/>
                    <a:pt x="6535" y="3972"/>
                    <a:pt x="4576" y="4068"/>
                  </a:cubicBezTo>
                  <a:cubicBezTo>
                    <a:pt x="4295" y="4074"/>
                    <a:pt x="4023" y="4085"/>
                    <a:pt x="3760" y="4085"/>
                  </a:cubicBezTo>
                  <a:cubicBezTo>
                    <a:pt x="3602" y="4085"/>
                    <a:pt x="3448" y="4081"/>
                    <a:pt x="3298" y="4070"/>
                  </a:cubicBezTo>
                  <a:cubicBezTo>
                    <a:pt x="2895" y="4064"/>
                    <a:pt x="2524" y="4022"/>
                    <a:pt x="2186" y="3983"/>
                  </a:cubicBezTo>
                  <a:cubicBezTo>
                    <a:pt x="938" y="3829"/>
                    <a:pt x="152" y="3585"/>
                    <a:pt x="24" y="3585"/>
                  </a:cubicBezTo>
                  <a:cubicBezTo>
                    <a:pt x="12" y="3585"/>
                    <a:pt x="6" y="3587"/>
                    <a:pt x="5" y="3591"/>
                  </a:cubicBezTo>
                  <a:cubicBezTo>
                    <a:pt x="0" y="3606"/>
                    <a:pt x="201" y="3677"/>
                    <a:pt x="568" y="3793"/>
                  </a:cubicBezTo>
                  <a:cubicBezTo>
                    <a:pt x="791" y="3868"/>
                    <a:pt x="1017" y="3928"/>
                    <a:pt x="1248" y="3974"/>
                  </a:cubicBezTo>
                  <a:cubicBezTo>
                    <a:pt x="1516" y="4029"/>
                    <a:pt x="1819" y="4110"/>
                    <a:pt x="2163" y="4146"/>
                  </a:cubicBezTo>
                  <a:cubicBezTo>
                    <a:pt x="2505" y="4198"/>
                    <a:pt x="2880" y="4249"/>
                    <a:pt x="3288" y="4264"/>
                  </a:cubicBezTo>
                  <a:cubicBezTo>
                    <a:pt x="3503" y="4283"/>
                    <a:pt x="3725" y="4289"/>
                    <a:pt x="3955" y="4289"/>
                  </a:cubicBezTo>
                  <a:cubicBezTo>
                    <a:pt x="4160" y="4289"/>
                    <a:pt x="4371" y="4285"/>
                    <a:pt x="4587" y="4282"/>
                  </a:cubicBezTo>
                  <a:cubicBezTo>
                    <a:pt x="6578" y="4211"/>
                    <a:pt x="8532" y="3709"/>
                    <a:pt x="10312" y="2814"/>
                  </a:cubicBezTo>
                  <a:cubicBezTo>
                    <a:pt x="10716" y="2597"/>
                    <a:pt x="11104" y="2401"/>
                    <a:pt x="11442" y="2172"/>
                  </a:cubicBezTo>
                  <a:cubicBezTo>
                    <a:pt x="11791" y="1963"/>
                    <a:pt x="12095" y="1738"/>
                    <a:pt x="12371" y="1528"/>
                  </a:cubicBezTo>
                  <a:cubicBezTo>
                    <a:pt x="12655" y="1331"/>
                    <a:pt x="12881" y="1114"/>
                    <a:pt x="13089" y="936"/>
                  </a:cubicBezTo>
                  <a:cubicBezTo>
                    <a:pt x="13270" y="785"/>
                    <a:pt x="13440" y="623"/>
                    <a:pt x="13599" y="450"/>
                  </a:cubicBezTo>
                  <a:cubicBezTo>
                    <a:pt x="13866" y="172"/>
                    <a:pt x="14007" y="13"/>
                    <a:pt x="13995" y="2"/>
                  </a:cubicBezTo>
                  <a:cubicBezTo>
                    <a:pt x="13994" y="1"/>
                    <a:pt x="13993" y="1"/>
                    <a:pt x="1399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47"/>
            <p:cNvSpPr/>
            <p:nvPr/>
          </p:nvSpPr>
          <p:spPr>
            <a:xfrm>
              <a:off x="2197675" y="4306425"/>
              <a:ext cx="99250" cy="251700"/>
            </a:xfrm>
            <a:custGeom>
              <a:rect b="b" l="l" r="r" t="t"/>
              <a:pathLst>
                <a:path extrusionOk="0" h="10068" w="3970">
                  <a:moveTo>
                    <a:pt x="3939" y="1"/>
                  </a:moveTo>
                  <a:cubicBezTo>
                    <a:pt x="3905" y="1"/>
                    <a:pt x="3669" y="555"/>
                    <a:pt x="3308" y="1453"/>
                  </a:cubicBezTo>
                  <a:cubicBezTo>
                    <a:pt x="2931" y="2423"/>
                    <a:pt x="2452" y="3653"/>
                    <a:pt x="1923" y="5011"/>
                  </a:cubicBezTo>
                  <a:cubicBezTo>
                    <a:pt x="1405" y="6373"/>
                    <a:pt x="935" y="7604"/>
                    <a:pt x="563" y="8577"/>
                  </a:cubicBezTo>
                  <a:cubicBezTo>
                    <a:pt x="218" y="9491"/>
                    <a:pt x="1" y="10054"/>
                    <a:pt x="31" y="10068"/>
                  </a:cubicBezTo>
                  <a:cubicBezTo>
                    <a:pt x="32" y="10068"/>
                    <a:pt x="32" y="10068"/>
                    <a:pt x="32" y="10068"/>
                  </a:cubicBezTo>
                  <a:cubicBezTo>
                    <a:pt x="50" y="10068"/>
                    <a:pt x="123" y="9935"/>
                    <a:pt x="241" y="9695"/>
                  </a:cubicBezTo>
                  <a:cubicBezTo>
                    <a:pt x="360" y="9448"/>
                    <a:pt x="524" y="9088"/>
                    <a:pt x="716" y="8638"/>
                  </a:cubicBezTo>
                  <a:cubicBezTo>
                    <a:pt x="1103" y="7739"/>
                    <a:pt x="1606" y="6486"/>
                    <a:pt x="2142" y="5095"/>
                  </a:cubicBezTo>
                  <a:cubicBezTo>
                    <a:pt x="2675" y="3701"/>
                    <a:pt x="3140" y="2434"/>
                    <a:pt x="3463" y="1512"/>
                  </a:cubicBezTo>
                  <a:cubicBezTo>
                    <a:pt x="3787" y="589"/>
                    <a:pt x="3969" y="11"/>
                    <a:pt x="3940" y="1"/>
                  </a:cubicBezTo>
                  <a:cubicBezTo>
                    <a:pt x="3940" y="1"/>
                    <a:pt x="3939" y="1"/>
                    <a:pt x="393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47"/>
            <p:cNvSpPr/>
            <p:nvPr/>
          </p:nvSpPr>
          <p:spPr>
            <a:xfrm>
              <a:off x="2181075" y="4296075"/>
              <a:ext cx="56975" cy="52025"/>
            </a:xfrm>
            <a:custGeom>
              <a:rect b="b" l="l" r="r" t="t"/>
              <a:pathLst>
                <a:path extrusionOk="0" h="2081" w="2279">
                  <a:moveTo>
                    <a:pt x="1224" y="0"/>
                  </a:moveTo>
                  <a:cubicBezTo>
                    <a:pt x="1099" y="0"/>
                    <a:pt x="1035" y="28"/>
                    <a:pt x="1036" y="38"/>
                  </a:cubicBezTo>
                  <a:cubicBezTo>
                    <a:pt x="1027" y="80"/>
                    <a:pt x="1408" y="22"/>
                    <a:pt x="1763" y="396"/>
                  </a:cubicBezTo>
                  <a:cubicBezTo>
                    <a:pt x="1931" y="575"/>
                    <a:pt x="2058" y="867"/>
                    <a:pt x="1971" y="1176"/>
                  </a:cubicBezTo>
                  <a:cubicBezTo>
                    <a:pt x="1894" y="1477"/>
                    <a:pt x="1622" y="1782"/>
                    <a:pt x="1269" y="1840"/>
                  </a:cubicBezTo>
                  <a:cubicBezTo>
                    <a:pt x="1231" y="1845"/>
                    <a:pt x="1194" y="1848"/>
                    <a:pt x="1157" y="1848"/>
                  </a:cubicBezTo>
                  <a:cubicBezTo>
                    <a:pt x="841" y="1848"/>
                    <a:pt x="545" y="1658"/>
                    <a:pt x="397" y="1421"/>
                  </a:cubicBezTo>
                  <a:cubicBezTo>
                    <a:pt x="220" y="1153"/>
                    <a:pt x="252" y="837"/>
                    <a:pt x="357" y="615"/>
                  </a:cubicBezTo>
                  <a:cubicBezTo>
                    <a:pt x="582" y="152"/>
                    <a:pt x="963" y="89"/>
                    <a:pt x="941" y="54"/>
                  </a:cubicBezTo>
                  <a:cubicBezTo>
                    <a:pt x="941" y="49"/>
                    <a:pt x="928" y="46"/>
                    <a:pt x="905" y="46"/>
                  </a:cubicBezTo>
                  <a:cubicBezTo>
                    <a:pt x="865" y="46"/>
                    <a:pt x="795" y="56"/>
                    <a:pt x="703" y="92"/>
                  </a:cubicBezTo>
                  <a:cubicBezTo>
                    <a:pt x="558" y="149"/>
                    <a:pt x="354" y="285"/>
                    <a:pt x="210" y="539"/>
                  </a:cubicBezTo>
                  <a:cubicBezTo>
                    <a:pt x="67" y="782"/>
                    <a:pt x="1" y="1185"/>
                    <a:pt x="214" y="1533"/>
                  </a:cubicBezTo>
                  <a:cubicBezTo>
                    <a:pt x="391" y="1834"/>
                    <a:pt x="748" y="2081"/>
                    <a:pt x="1160" y="2081"/>
                  </a:cubicBezTo>
                  <a:cubicBezTo>
                    <a:pt x="1208" y="2081"/>
                    <a:pt x="1255" y="2078"/>
                    <a:pt x="1304" y="2071"/>
                  </a:cubicBezTo>
                  <a:cubicBezTo>
                    <a:pt x="1775" y="1991"/>
                    <a:pt x="2095" y="1606"/>
                    <a:pt x="2180" y="1227"/>
                  </a:cubicBezTo>
                  <a:cubicBezTo>
                    <a:pt x="2278" y="831"/>
                    <a:pt x="2093" y="467"/>
                    <a:pt x="1880" y="280"/>
                  </a:cubicBezTo>
                  <a:cubicBezTo>
                    <a:pt x="1668" y="81"/>
                    <a:pt x="1435" y="12"/>
                    <a:pt x="1276" y="2"/>
                  </a:cubicBezTo>
                  <a:cubicBezTo>
                    <a:pt x="1258" y="1"/>
                    <a:pt x="1240" y="0"/>
                    <a:pt x="122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47"/>
            <p:cNvSpPr/>
            <p:nvPr/>
          </p:nvSpPr>
          <p:spPr>
            <a:xfrm>
              <a:off x="2773450" y="2935975"/>
              <a:ext cx="333975" cy="580500"/>
            </a:xfrm>
            <a:custGeom>
              <a:rect b="b" l="l" r="r" t="t"/>
              <a:pathLst>
                <a:path extrusionOk="0" h="23220" w="13359">
                  <a:moveTo>
                    <a:pt x="6940" y="1"/>
                  </a:moveTo>
                  <a:lnTo>
                    <a:pt x="0" y="23219"/>
                  </a:lnTo>
                  <a:lnTo>
                    <a:pt x="12998" y="19658"/>
                  </a:lnTo>
                  <a:cubicBezTo>
                    <a:pt x="13359" y="18887"/>
                    <a:pt x="6940" y="1"/>
                    <a:pt x="6940" y="1"/>
                  </a:cubicBezTo>
                  <a:close/>
                </a:path>
              </a:pathLst>
            </a:custGeom>
            <a:solidFill>
              <a:srgbClr val="E850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47"/>
            <p:cNvSpPr/>
            <p:nvPr/>
          </p:nvSpPr>
          <p:spPr>
            <a:xfrm>
              <a:off x="2773450" y="2935975"/>
              <a:ext cx="333975" cy="580500"/>
            </a:xfrm>
            <a:custGeom>
              <a:rect b="b" l="l" r="r" t="t"/>
              <a:pathLst>
                <a:path extrusionOk="0" h="23220" w="13359">
                  <a:moveTo>
                    <a:pt x="6940" y="1"/>
                  </a:moveTo>
                  <a:lnTo>
                    <a:pt x="0" y="23219"/>
                  </a:lnTo>
                  <a:lnTo>
                    <a:pt x="12998" y="19658"/>
                  </a:lnTo>
                  <a:cubicBezTo>
                    <a:pt x="13359" y="18887"/>
                    <a:pt x="6940" y="1"/>
                    <a:pt x="6940" y="1"/>
                  </a:cubicBezTo>
                  <a:close/>
                </a:path>
              </a:pathLst>
            </a:custGeom>
            <a:solidFill>
              <a:srgbClr val="455A64">
                <a:alpha val="2678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47"/>
            <p:cNvSpPr/>
            <p:nvPr/>
          </p:nvSpPr>
          <p:spPr>
            <a:xfrm>
              <a:off x="1636275" y="2757550"/>
              <a:ext cx="1323125" cy="1638675"/>
            </a:xfrm>
            <a:custGeom>
              <a:rect b="b" l="l" r="r" t="t"/>
              <a:pathLst>
                <a:path extrusionOk="0" h="65547" w="52925">
                  <a:moveTo>
                    <a:pt x="35239" y="0"/>
                  </a:moveTo>
                  <a:cubicBezTo>
                    <a:pt x="32935" y="0"/>
                    <a:pt x="29569" y="406"/>
                    <a:pt x="25876" y="2386"/>
                  </a:cubicBezTo>
                  <a:cubicBezTo>
                    <a:pt x="17259" y="7003"/>
                    <a:pt x="11151" y="31977"/>
                    <a:pt x="11151" y="31977"/>
                  </a:cubicBezTo>
                  <a:lnTo>
                    <a:pt x="1" y="49913"/>
                  </a:lnTo>
                  <a:lnTo>
                    <a:pt x="35134" y="65546"/>
                  </a:lnTo>
                  <a:lnTo>
                    <a:pt x="37795" y="55817"/>
                  </a:lnTo>
                  <a:lnTo>
                    <a:pt x="41892" y="38429"/>
                  </a:lnTo>
                  <a:cubicBezTo>
                    <a:pt x="41892" y="38429"/>
                    <a:pt x="47829" y="28254"/>
                    <a:pt x="50224" y="22751"/>
                  </a:cubicBezTo>
                  <a:cubicBezTo>
                    <a:pt x="52014" y="18641"/>
                    <a:pt x="52557" y="13138"/>
                    <a:pt x="52721" y="9890"/>
                  </a:cubicBezTo>
                  <a:cubicBezTo>
                    <a:pt x="52924" y="5830"/>
                    <a:pt x="50216" y="2096"/>
                    <a:pt x="46228" y="1313"/>
                  </a:cubicBezTo>
                  <a:cubicBezTo>
                    <a:pt x="46066" y="1280"/>
                    <a:pt x="45902" y="1253"/>
                    <a:pt x="45737" y="1230"/>
                  </a:cubicBezTo>
                  <a:lnTo>
                    <a:pt x="38254" y="196"/>
                  </a:lnTo>
                  <a:cubicBezTo>
                    <a:pt x="37927" y="196"/>
                    <a:pt x="36840" y="0"/>
                    <a:pt x="3523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47"/>
            <p:cNvSpPr/>
            <p:nvPr/>
          </p:nvSpPr>
          <p:spPr>
            <a:xfrm>
              <a:off x="1764350" y="3725575"/>
              <a:ext cx="845350" cy="573125"/>
            </a:xfrm>
            <a:custGeom>
              <a:rect b="b" l="l" r="r" t="t"/>
              <a:pathLst>
                <a:path extrusionOk="0" h="22925" w="33814">
                  <a:moveTo>
                    <a:pt x="11695" y="188"/>
                  </a:moveTo>
                  <a:cubicBezTo>
                    <a:pt x="12324" y="188"/>
                    <a:pt x="12942" y="403"/>
                    <a:pt x="13387" y="814"/>
                  </a:cubicBezTo>
                  <a:cubicBezTo>
                    <a:pt x="13865" y="1255"/>
                    <a:pt x="14133" y="1875"/>
                    <a:pt x="14202" y="2498"/>
                  </a:cubicBezTo>
                  <a:cubicBezTo>
                    <a:pt x="14275" y="3123"/>
                    <a:pt x="14173" y="3752"/>
                    <a:pt x="13943" y="4307"/>
                  </a:cubicBezTo>
                  <a:cubicBezTo>
                    <a:pt x="13714" y="4865"/>
                    <a:pt x="13330" y="5328"/>
                    <a:pt x="12891" y="5702"/>
                  </a:cubicBezTo>
                  <a:cubicBezTo>
                    <a:pt x="12458" y="6063"/>
                    <a:pt x="11971" y="6352"/>
                    <a:pt x="11448" y="6558"/>
                  </a:cubicBezTo>
                  <a:cubicBezTo>
                    <a:pt x="10456" y="6959"/>
                    <a:pt x="9438" y="7104"/>
                    <a:pt x="8493" y="7134"/>
                  </a:cubicBezTo>
                  <a:lnTo>
                    <a:pt x="8493" y="7134"/>
                  </a:lnTo>
                  <a:cubicBezTo>
                    <a:pt x="8237" y="6388"/>
                    <a:pt x="8095" y="5615"/>
                    <a:pt x="8075" y="4850"/>
                  </a:cubicBezTo>
                  <a:cubicBezTo>
                    <a:pt x="8060" y="4091"/>
                    <a:pt x="8169" y="3337"/>
                    <a:pt x="8426" y="2649"/>
                  </a:cubicBezTo>
                  <a:cubicBezTo>
                    <a:pt x="8681" y="1964"/>
                    <a:pt x="9094" y="1343"/>
                    <a:pt x="9646" y="906"/>
                  </a:cubicBezTo>
                  <a:cubicBezTo>
                    <a:pt x="10194" y="476"/>
                    <a:pt x="10862" y="227"/>
                    <a:pt x="11558" y="192"/>
                  </a:cubicBezTo>
                  <a:cubicBezTo>
                    <a:pt x="11603" y="189"/>
                    <a:pt x="11649" y="188"/>
                    <a:pt x="11695" y="188"/>
                  </a:cubicBezTo>
                  <a:close/>
                  <a:moveTo>
                    <a:pt x="22520" y="4903"/>
                  </a:moveTo>
                  <a:cubicBezTo>
                    <a:pt x="22642" y="4903"/>
                    <a:pt x="22765" y="4910"/>
                    <a:pt x="22886" y="4923"/>
                  </a:cubicBezTo>
                  <a:cubicBezTo>
                    <a:pt x="23328" y="4980"/>
                    <a:pt x="23763" y="5130"/>
                    <a:pt x="24125" y="5388"/>
                  </a:cubicBezTo>
                  <a:cubicBezTo>
                    <a:pt x="24489" y="5653"/>
                    <a:pt x="24777" y="6009"/>
                    <a:pt x="24960" y="6420"/>
                  </a:cubicBezTo>
                  <a:cubicBezTo>
                    <a:pt x="25330" y="7249"/>
                    <a:pt x="25313" y="8223"/>
                    <a:pt x="25006" y="9064"/>
                  </a:cubicBezTo>
                  <a:cubicBezTo>
                    <a:pt x="24691" y="9910"/>
                    <a:pt x="24075" y="10618"/>
                    <a:pt x="23364" y="11161"/>
                  </a:cubicBezTo>
                  <a:cubicBezTo>
                    <a:pt x="22352" y="11914"/>
                    <a:pt x="21184" y="12414"/>
                    <a:pt x="19982" y="12716"/>
                  </a:cubicBezTo>
                  <a:lnTo>
                    <a:pt x="19982" y="12716"/>
                  </a:lnTo>
                  <a:cubicBezTo>
                    <a:pt x="19597" y="12019"/>
                    <a:pt x="19283" y="11281"/>
                    <a:pt x="19092" y="10494"/>
                  </a:cubicBezTo>
                  <a:cubicBezTo>
                    <a:pt x="18884" y="9649"/>
                    <a:pt x="18866" y="8753"/>
                    <a:pt x="19066" y="7893"/>
                  </a:cubicBezTo>
                  <a:cubicBezTo>
                    <a:pt x="19270" y="7041"/>
                    <a:pt x="19704" y="6217"/>
                    <a:pt x="20392" y="5654"/>
                  </a:cubicBezTo>
                  <a:cubicBezTo>
                    <a:pt x="20978" y="5169"/>
                    <a:pt x="21749" y="4903"/>
                    <a:pt x="22520" y="4903"/>
                  </a:cubicBezTo>
                  <a:close/>
                  <a:moveTo>
                    <a:pt x="30048" y="10441"/>
                  </a:moveTo>
                  <a:cubicBezTo>
                    <a:pt x="31098" y="10441"/>
                    <a:pt x="32168" y="11034"/>
                    <a:pt x="32853" y="11938"/>
                  </a:cubicBezTo>
                  <a:cubicBezTo>
                    <a:pt x="33241" y="12466"/>
                    <a:pt x="33518" y="13100"/>
                    <a:pt x="33562" y="13782"/>
                  </a:cubicBezTo>
                  <a:cubicBezTo>
                    <a:pt x="33622" y="14461"/>
                    <a:pt x="33481" y="15166"/>
                    <a:pt x="33186" y="15810"/>
                  </a:cubicBezTo>
                  <a:cubicBezTo>
                    <a:pt x="32600" y="17101"/>
                    <a:pt x="31397" y="18168"/>
                    <a:pt x="29924" y="18544"/>
                  </a:cubicBezTo>
                  <a:cubicBezTo>
                    <a:pt x="29415" y="18681"/>
                    <a:pt x="28884" y="18747"/>
                    <a:pt x="28347" y="18747"/>
                  </a:cubicBezTo>
                  <a:cubicBezTo>
                    <a:pt x="27955" y="18747"/>
                    <a:pt x="27559" y="18712"/>
                    <a:pt x="27166" y="18644"/>
                  </a:cubicBezTo>
                  <a:lnTo>
                    <a:pt x="27166" y="18644"/>
                  </a:lnTo>
                  <a:cubicBezTo>
                    <a:pt x="26770" y="17772"/>
                    <a:pt x="26479" y="16746"/>
                    <a:pt x="26421" y="15590"/>
                  </a:cubicBezTo>
                  <a:cubicBezTo>
                    <a:pt x="26367" y="14626"/>
                    <a:pt x="26537" y="13570"/>
                    <a:pt x="27017" y="12585"/>
                  </a:cubicBezTo>
                  <a:cubicBezTo>
                    <a:pt x="27259" y="12095"/>
                    <a:pt x="27586" y="11626"/>
                    <a:pt x="28013" y="11244"/>
                  </a:cubicBezTo>
                  <a:cubicBezTo>
                    <a:pt x="28436" y="10857"/>
                    <a:pt x="28982" y="10588"/>
                    <a:pt x="29571" y="10484"/>
                  </a:cubicBezTo>
                  <a:cubicBezTo>
                    <a:pt x="29729" y="10455"/>
                    <a:pt x="29888" y="10441"/>
                    <a:pt x="30048" y="10441"/>
                  </a:cubicBezTo>
                  <a:close/>
                  <a:moveTo>
                    <a:pt x="11686" y="0"/>
                  </a:moveTo>
                  <a:cubicBezTo>
                    <a:pt x="11640" y="0"/>
                    <a:pt x="11594" y="1"/>
                    <a:pt x="11548" y="4"/>
                  </a:cubicBezTo>
                  <a:cubicBezTo>
                    <a:pt x="10813" y="37"/>
                    <a:pt x="10106" y="299"/>
                    <a:pt x="9525" y="753"/>
                  </a:cubicBezTo>
                  <a:cubicBezTo>
                    <a:pt x="8938" y="1216"/>
                    <a:pt x="8507" y="1863"/>
                    <a:pt x="8238" y="2579"/>
                  </a:cubicBezTo>
                  <a:cubicBezTo>
                    <a:pt x="7968" y="3293"/>
                    <a:pt x="7855" y="4071"/>
                    <a:pt x="7869" y="4853"/>
                  </a:cubicBezTo>
                  <a:cubicBezTo>
                    <a:pt x="7887" y="5619"/>
                    <a:pt x="8024" y="6392"/>
                    <a:pt x="8272" y="7138"/>
                  </a:cubicBezTo>
                  <a:lnTo>
                    <a:pt x="8272" y="7138"/>
                  </a:lnTo>
                  <a:cubicBezTo>
                    <a:pt x="8245" y="7138"/>
                    <a:pt x="8218" y="7138"/>
                    <a:pt x="8192" y="7138"/>
                  </a:cubicBezTo>
                  <a:cubicBezTo>
                    <a:pt x="6336" y="7138"/>
                    <a:pt x="4757" y="6697"/>
                    <a:pt x="3547" y="6183"/>
                  </a:cubicBezTo>
                  <a:cubicBezTo>
                    <a:pt x="2286" y="5639"/>
                    <a:pt x="1405" y="5018"/>
                    <a:pt x="841" y="4568"/>
                  </a:cubicBezTo>
                  <a:cubicBezTo>
                    <a:pt x="556" y="4344"/>
                    <a:pt x="348" y="4162"/>
                    <a:pt x="214" y="4035"/>
                  </a:cubicBezTo>
                  <a:cubicBezTo>
                    <a:pt x="76" y="3911"/>
                    <a:pt x="1" y="3851"/>
                    <a:pt x="1" y="3851"/>
                  </a:cubicBezTo>
                  <a:lnTo>
                    <a:pt x="1" y="3851"/>
                  </a:lnTo>
                  <a:cubicBezTo>
                    <a:pt x="1" y="3851"/>
                    <a:pt x="64" y="3922"/>
                    <a:pt x="197" y="4052"/>
                  </a:cubicBezTo>
                  <a:cubicBezTo>
                    <a:pt x="392" y="4247"/>
                    <a:pt x="597" y="4432"/>
                    <a:pt x="810" y="4605"/>
                  </a:cubicBezTo>
                  <a:cubicBezTo>
                    <a:pt x="1368" y="5069"/>
                    <a:pt x="2244" y="5706"/>
                    <a:pt x="3511" y="6267"/>
                  </a:cubicBezTo>
                  <a:cubicBezTo>
                    <a:pt x="4739" y="6804"/>
                    <a:pt x="6352" y="7267"/>
                    <a:pt x="8258" y="7267"/>
                  </a:cubicBezTo>
                  <a:cubicBezTo>
                    <a:pt x="8277" y="7267"/>
                    <a:pt x="8296" y="7267"/>
                    <a:pt x="8316" y="7267"/>
                  </a:cubicBezTo>
                  <a:lnTo>
                    <a:pt x="8316" y="7267"/>
                  </a:lnTo>
                  <a:cubicBezTo>
                    <a:pt x="8572" y="7999"/>
                    <a:pt x="8934" y="8705"/>
                    <a:pt x="9392" y="9354"/>
                  </a:cubicBezTo>
                  <a:cubicBezTo>
                    <a:pt x="10337" y="10701"/>
                    <a:pt x="11677" y="11831"/>
                    <a:pt x="13269" y="12508"/>
                  </a:cubicBezTo>
                  <a:cubicBezTo>
                    <a:pt x="14506" y="13027"/>
                    <a:pt x="15871" y="13294"/>
                    <a:pt x="17252" y="13294"/>
                  </a:cubicBezTo>
                  <a:cubicBezTo>
                    <a:pt x="17647" y="13294"/>
                    <a:pt x="18042" y="13272"/>
                    <a:pt x="18436" y="13229"/>
                  </a:cubicBezTo>
                  <a:cubicBezTo>
                    <a:pt x="18915" y="13173"/>
                    <a:pt x="19395" y="13091"/>
                    <a:pt x="19871" y="12979"/>
                  </a:cubicBezTo>
                  <a:lnTo>
                    <a:pt x="19871" y="12979"/>
                  </a:lnTo>
                  <a:cubicBezTo>
                    <a:pt x="19876" y="12987"/>
                    <a:pt x="19880" y="12995"/>
                    <a:pt x="19884" y="13002"/>
                  </a:cubicBezTo>
                  <a:cubicBezTo>
                    <a:pt x="20322" y="13750"/>
                    <a:pt x="20819" y="14464"/>
                    <a:pt x="21368" y="15134"/>
                  </a:cubicBezTo>
                  <a:cubicBezTo>
                    <a:pt x="22448" y="16463"/>
                    <a:pt x="23755" y="17598"/>
                    <a:pt x="25263" y="18280"/>
                  </a:cubicBezTo>
                  <a:cubicBezTo>
                    <a:pt x="25868" y="18551"/>
                    <a:pt x="26503" y="18746"/>
                    <a:pt x="27146" y="18855"/>
                  </a:cubicBezTo>
                  <a:lnTo>
                    <a:pt x="27146" y="18855"/>
                  </a:lnTo>
                  <a:cubicBezTo>
                    <a:pt x="27408" y="19390"/>
                    <a:pt x="27708" y="19862"/>
                    <a:pt x="28013" y="20266"/>
                  </a:cubicBezTo>
                  <a:cubicBezTo>
                    <a:pt x="28849" y="21375"/>
                    <a:pt x="29722" y="22037"/>
                    <a:pt x="30339" y="22416"/>
                  </a:cubicBezTo>
                  <a:cubicBezTo>
                    <a:pt x="30651" y="22603"/>
                    <a:pt x="30892" y="22736"/>
                    <a:pt x="31065" y="22810"/>
                  </a:cubicBezTo>
                  <a:cubicBezTo>
                    <a:pt x="31233" y="22889"/>
                    <a:pt x="31322" y="22924"/>
                    <a:pt x="31322" y="22924"/>
                  </a:cubicBezTo>
                  <a:cubicBezTo>
                    <a:pt x="31322" y="22924"/>
                    <a:pt x="31239" y="22874"/>
                    <a:pt x="31076" y="22788"/>
                  </a:cubicBezTo>
                  <a:cubicBezTo>
                    <a:pt x="30909" y="22707"/>
                    <a:pt x="30670" y="22569"/>
                    <a:pt x="30365" y="22375"/>
                  </a:cubicBezTo>
                  <a:cubicBezTo>
                    <a:pt x="29761" y="21987"/>
                    <a:pt x="28904" y="21317"/>
                    <a:pt x="28087" y="20213"/>
                  </a:cubicBezTo>
                  <a:cubicBezTo>
                    <a:pt x="27802" y="19826"/>
                    <a:pt x="27522" y="19379"/>
                    <a:pt x="27275" y="18876"/>
                  </a:cubicBezTo>
                  <a:lnTo>
                    <a:pt x="27275" y="18876"/>
                  </a:lnTo>
                  <a:cubicBezTo>
                    <a:pt x="27627" y="18929"/>
                    <a:pt x="27979" y="18956"/>
                    <a:pt x="28330" y="18956"/>
                  </a:cubicBezTo>
                  <a:cubicBezTo>
                    <a:pt x="28890" y="18956"/>
                    <a:pt x="29444" y="18886"/>
                    <a:pt x="29978" y="18742"/>
                  </a:cubicBezTo>
                  <a:cubicBezTo>
                    <a:pt x="31507" y="18347"/>
                    <a:pt x="32758" y="17234"/>
                    <a:pt x="33362" y="15888"/>
                  </a:cubicBezTo>
                  <a:cubicBezTo>
                    <a:pt x="33668" y="15220"/>
                    <a:pt x="33813" y="14480"/>
                    <a:pt x="33749" y="13767"/>
                  </a:cubicBezTo>
                  <a:cubicBezTo>
                    <a:pt x="33698" y="13048"/>
                    <a:pt x="33405" y="12378"/>
                    <a:pt x="32995" y="11829"/>
                  </a:cubicBezTo>
                  <a:cubicBezTo>
                    <a:pt x="32279" y="10890"/>
                    <a:pt x="31166" y="10274"/>
                    <a:pt x="30059" y="10274"/>
                  </a:cubicBezTo>
                  <a:cubicBezTo>
                    <a:pt x="29886" y="10274"/>
                    <a:pt x="29713" y="10289"/>
                    <a:pt x="29542" y="10320"/>
                  </a:cubicBezTo>
                  <a:cubicBezTo>
                    <a:pt x="28921" y="10433"/>
                    <a:pt x="28347" y="10719"/>
                    <a:pt x="27907" y="11126"/>
                  </a:cubicBezTo>
                  <a:cubicBezTo>
                    <a:pt x="27464" y="11528"/>
                    <a:pt x="27129" y="12014"/>
                    <a:pt x="26882" y="12519"/>
                  </a:cubicBezTo>
                  <a:cubicBezTo>
                    <a:pt x="26395" y="13535"/>
                    <a:pt x="26229" y="14613"/>
                    <a:pt x="26289" y="15596"/>
                  </a:cubicBezTo>
                  <a:cubicBezTo>
                    <a:pt x="26354" y="16741"/>
                    <a:pt x="26644" y="17756"/>
                    <a:pt x="27036" y="18620"/>
                  </a:cubicBezTo>
                  <a:lnTo>
                    <a:pt x="27036" y="18620"/>
                  </a:lnTo>
                  <a:cubicBezTo>
                    <a:pt x="26461" y="18509"/>
                    <a:pt x="25894" y="18329"/>
                    <a:pt x="25353" y="18084"/>
                  </a:cubicBezTo>
                  <a:cubicBezTo>
                    <a:pt x="23885" y="17417"/>
                    <a:pt x="22605" y="16306"/>
                    <a:pt x="21542" y="14995"/>
                  </a:cubicBezTo>
                  <a:cubicBezTo>
                    <a:pt x="21027" y="14346"/>
                    <a:pt x="20525" y="13658"/>
                    <a:pt x="20099" y="12923"/>
                  </a:cubicBezTo>
                  <a:lnTo>
                    <a:pt x="20099" y="12923"/>
                  </a:lnTo>
                  <a:cubicBezTo>
                    <a:pt x="21305" y="12614"/>
                    <a:pt x="22474" y="12109"/>
                    <a:pt x="23503" y="11345"/>
                  </a:cubicBezTo>
                  <a:cubicBezTo>
                    <a:pt x="24240" y="10783"/>
                    <a:pt x="24887" y="10046"/>
                    <a:pt x="25223" y="9144"/>
                  </a:cubicBezTo>
                  <a:cubicBezTo>
                    <a:pt x="25550" y="8251"/>
                    <a:pt x="25570" y="7220"/>
                    <a:pt x="25171" y="6323"/>
                  </a:cubicBezTo>
                  <a:cubicBezTo>
                    <a:pt x="24972" y="5874"/>
                    <a:pt x="24657" y="5486"/>
                    <a:pt x="24260" y="5197"/>
                  </a:cubicBezTo>
                  <a:cubicBezTo>
                    <a:pt x="23862" y="4913"/>
                    <a:pt x="23390" y="4750"/>
                    <a:pt x="22914" y="4691"/>
                  </a:cubicBezTo>
                  <a:cubicBezTo>
                    <a:pt x="22783" y="4676"/>
                    <a:pt x="22651" y="4669"/>
                    <a:pt x="22519" y="4669"/>
                  </a:cubicBezTo>
                  <a:cubicBezTo>
                    <a:pt x="21693" y="4669"/>
                    <a:pt x="20874" y="4951"/>
                    <a:pt x="20244" y="5474"/>
                  </a:cubicBezTo>
                  <a:cubicBezTo>
                    <a:pt x="19508" y="6078"/>
                    <a:pt x="19053" y="6948"/>
                    <a:pt x="18840" y="7838"/>
                  </a:cubicBezTo>
                  <a:cubicBezTo>
                    <a:pt x="18630" y="8736"/>
                    <a:pt x="18653" y="9673"/>
                    <a:pt x="18869" y="10546"/>
                  </a:cubicBezTo>
                  <a:cubicBezTo>
                    <a:pt x="19056" y="11336"/>
                    <a:pt x="19373" y="12078"/>
                    <a:pt x="19754" y="12771"/>
                  </a:cubicBezTo>
                  <a:lnTo>
                    <a:pt x="19754" y="12771"/>
                  </a:lnTo>
                  <a:cubicBezTo>
                    <a:pt x="19309" y="12873"/>
                    <a:pt x="18860" y="12949"/>
                    <a:pt x="18413" y="13001"/>
                  </a:cubicBezTo>
                  <a:cubicBezTo>
                    <a:pt x="18021" y="13045"/>
                    <a:pt x="17629" y="13067"/>
                    <a:pt x="17238" y="13067"/>
                  </a:cubicBezTo>
                  <a:cubicBezTo>
                    <a:pt x="15889" y="13067"/>
                    <a:pt x="14562" y="12807"/>
                    <a:pt x="13356" y="12303"/>
                  </a:cubicBezTo>
                  <a:cubicBezTo>
                    <a:pt x="11805" y="11646"/>
                    <a:pt x="10495" y="10545"/>
                    <a:pt x="9570" y="9231"/>
                  </a:cubicBezTo>
                  <a:cubicBezTo>
                    <a:pt x="9134" y="8618"/>
                    <a:pt x="8788" y="7953"/>
                    <a:pt x="8538" y="7263"/>
                  </a:cubicBezTo>
                  <a:lnTo>
                    <a:pt x="8538" y="7263"/>
                  </a:lnTo>
                  <a:cubicBezTo>
                    <a:pt x="9484" y="7236"/>
                    <a:pt x="10502" y="7095"/>
                    <a:pt x="11503" y="6696"/>
                  </a:cubicBezTo>
                  <a:cubicBezTo>
                    <a:pt x="12527" y="6283"/>
                    <a:pt x="13595" y="5552"/>
                    <a:pt x="14095" y="4370"/>
                  </a:cubicBezTo>
                  <a:cubicBezTo>
                    <a:pt x="14338" y="3790"/>
                    <a:pt x="14448" y="3134"/>
                    <a:pt x="14371" y="2478"/>
                  </a:cubicBezTo>
                  <a:cubicBezTo>
                    <a:pt x="14303" y="1823"/>
                    <a:pt x="14021" y="1160"/>
                    <a:pt x="13509" y="681"/>
                  </a:cubicBezTo>
                  <a:cubicBezTo>
                    <a:pt x="13028" y="231"/>
                    <a:pt x="12358" y="0"/>
                    <a:pt x="11686"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47"/>
            <p:cNvSpPr/>
            <p:nvPr/>
          </p:nvSpPr>
          <p:spPr>
            <a:xfrm>
              <a:off x="2593300" y="3176850"/>
              <a:ext cx="292650" cy="283275"/>
            </a:xfrm>
            <a:custGeom>
              <a:rect b="b" l="l" r="r" t="t"/>
              <a:pathLst>
                <a:path extrusionOk="0" h="11331" w="11706">
                  <a:moveTo>
                    <a:pt x="3537" y="206"/>
                  </a:moveTo>
                  <a:cubicBezTo>
                    <a:pt x="3777" y="206"/>
                    <a:pt x="4013" y="278"/>
                    <a:pt x="4221" y="398"/>
                  </a:cubicBezTo>
                  <a:cubicBezTo>
                    <a:pt x="4501" y="564"/>
                    <a:pt x="4735" y="801"/>
                    <a:pt x="4914" y="1067"/>
                  </a:cubicBezTo>
                  <a:cubicBezTo>
                    <a:pt x="5098" y="1332"/>
                    <a:pt x="5217" y="1630"/>
                    <a:pt x="5303" y="1931"/>
                  </a:cubicBezTo>
                  <a:cubicBezTo>
                    <a:pt x="5390" y="2228"/>
                    <a:pt x="5437" y="2534"/>
                    <a:pt x="5445" y="2843"/>
                  </a:cubicBezTo>
                  <a:cubicBezTo>
                    <a:pt x="5469" y="3448"/>
                    <a:pt x="5351" y="4031"/>
                    <a:pt x="5173" y="4557"/>
                  </a:cubicBezTo>
                  <a:cubicBezTo>
                    <a:pt x="4806" y="5618"/>
                    <a:pt x="4160" y="6440"/>
                    <a:pt x="3515" y="7051"/>
                  </a:cubicBezTo>
                  <a:cubicBezTo>
                    <a:pt x="3285" y="7270"/>
                    <a:pt x="3055" y="7465"/>
                    <a:pt x="2831" y="7642"/>
                  </a:cubicBezTo>
                  <a:lnTo>
                    <a:pt x="2831" y="7642"/>
                  </a:lnTo>
                  <a:cubicBezTo>
                    <a:pt x="2512" y="7236"/>
                    <a:pt x="2264" y="6777"/>
                    <a:pt x="2094" y="6301"/>
                  </a:cubicBezTo>
                  <a:cubicBezTo>
                    <a:pt x="1823" y="5547"/>
                    <a:pt x="1721" y="4753"/>
                    <a:pt x="1719" y="3979"/>
                  </a:cubicBezTo>
                  <a:cubicBezTo>
                    <a:pt x="1730" y="3207"/>
                    <a:pt x="1775" y="2431"/>
                    <a:pt x="1990" y="1734"/>
                  </a:cubicBezTo>
                  <a:cubicBezTo>
                    <a:pt x="2197" y="1051"/>
                    <a:pt x="2619" y="370"/>
                    <a:pt x="3282" y="234"/>
                  </a:cubicBezTo>
                  <a:cubicBezTo>
                    <a:pt x="3367" y="215"/>
                    <a:pt x="3452" y="206"/>
                    <a:pt x="3537" y="206"/>
                  </a:cubicBezTo>
                  <a:close/>
                  <a:moveTo>
                    <a:pt x="10028" y="634"/>
                  </a:moveTo>
                  <a:cubicBezTo>
                    <a:pt x="10227" y="634"/>
                    <a:pt x="10426" y="682"/>
                    <a:pt x="10603" y="783"/>
                  </a:cubicBezTo>
                  <a:cubicBezTo>
                    <a:pt x="10892" y="942"/>
                    <a:pt x="11126" y="1208"/>
                    <a:pt x="11271" y="1523"/>
                  </a:cubicBezTo>
                  <a:cubicBezTo>
                    <a:pt x="11418" y="1838"/>
                    <a:pt x="11478" y="2196"/>
                    <a:pt x="11485" y="2560"/>
                  </a:cubicBezTo>
                  <a:cubicBezTo>
                    <a:pt x="11485" y="4028"/>
                    <a:pt x="10942" y="5576"/>
                    <a:pt x="9933" y="6822"/>
                  </a:cubicBezTo>
                  <a:cubicBezTo>
                    <a:pt x="9421" y="7460"/>
                    <a:pt x="8797" y="7998"/>
                    <a:pt x="8093" y="8414"/>
                  </a:cubicBezTo>
                  <a:cubicBezTo>
                    <a:pt x="7868" y="8544"/>
                    <a:pt x="7632" y="8661"/>
                    <a:pt x="7389" y="8760"/>
                  </a:cubicBezTo>
                  <a:lnTo>
                    <a:pt x="7389" y="8760"/>
                  </a:lnTo>
                  <a:cubicBezTo>
                    <a:pt x="7257" y="8329"/>
                    <a:pt x="7160" y="7887"/>
                    <a:pt x="7099" y="7440"/>
                  </a:cubicBezTo>
                  <a:cubicBezTo>
                    <a:pt x="6977" y="6557"/>
                    <a:pt x="6969" y="5522"/>
                    <a:pt x="7226" y="4427"/>
                  </a:cubicBezTo>
                  <a:cubicBezTo>
                    <a:pt x="7474" y="3344"/>
                    <a:pt x="7970" y="2158"/>
                    <a:pt x="8855" y="1203"/>
                  </a:cubicBezTo>
                  <a:cubicBezTo>
                    <a:pt x="9087" y="980"/>
                    <a:pt x="9360" y="781"/>
                    <a:pt x="9666" y="688"/>
                  </a:cubicBezTo>
                  <a:cubicBezTo>
                    <a:pt x="9783" y="652"/>
                    <a:pt x="9905" y="634"/>
                    <a:pt x="10028" y="634"/>
                  </a:cubicBezTo>
                  <a:close/>
                  <a:moveTo>
                    <a:pt x="3526" y="1"/>
                  </a:moveTo>
                  <a:cubicBezTo>
                    <a:pt x="3431" y="1"/>
                    <a:pt x="3335" y="10"/>
                    <a:pt x="3241" y="31"/>
                  </a:cubicBezTo>
                  <a:cubicBezTo>
                    <a:pt x="2865" y="105"/>
                    <a:pt x="2527" y="346"/>
                    <a:pt x="2298" y="648"/>
                  </a:cubicBezTo>
                  <a:cubicBezTo>
                    <a:pt x="2059" y="950"/>
                    <a:pt x="1901" y="1304"/>
                    <a:pt x="1784" y="1668"/>
                  </a:cubicBezTo>
                  <a:cubicBezTo>
                    <a:pt x="1556" y="2407"/>
                    <a:pt x="1510" y="3187"/>
                    <a:pt x="1498" y="3979"/>
                  </a:cubicBezTo>
                  <a:cubicBezTo>
                    <a:pt x="1498" y="4771"/>
                    <a:pt x="1600" y="5592"/>
                    <a:pt x="1880" y="6377"/>
                  </a:cubicBezTo>
                  <a:cubicBezTo>
                    <a:pt x="2057" y="6875"/>
                    <a:pt x="2315" y="7355"/>
                    <a:pt x="2649" y="7783"/>
                  </a:cubicBezTo>
                  <a:lnTo>
                    <a:pt x="2649" y="7783"/>
                  </a:lnTo>
                  <a:cubicBezTo>
                    <a:pt x="2307" y="8041"/>
                    <a:pt x="1982" y="8257"/>
                    <a:pt x="1690" y="8445"/>
                  </a:cubicBezTo>
                  <a:cubicBezTo>
                    <a:pt x="1157" y="8783"/>
                    <a:pt x="728" y="9026"/>
                    <a:pt x="439" y="9192"/>
                  </a:cubicBezTo>
                  <a:lnTo>
                    <a:pt x="111" y="9384"/>
                  </a:lnTo>
                  <a:cubicBezTo>
                    <a:pt x="37" y="9428"/>
                    <a:pt x="1" y="9451"/>
                    <a:pt x="2" y="9455"/>
                  </a:cubicBezTo>
                  <a:cubicBezTo>
                    <a:pt x="2" y="9456"/>
                    <a:pt x="3" y="9456"/>
                    <a:pt x="3" y="9456"/>
                  </a:cubicBezTo>
                  <a:cubicBezTo>
                    <a:pt x="12" y="9456"/>
                    <a:pt x="52" y="9439"/>
                    <a:pt x="123" y="9405"/>
                  </a:cubicBezTo>
                  <a:lnTo>
                    <a:pt x="462" y="9234"/>
                  </a:lnTo>
                  <a:cubicBezTo>
                    <a:pt x="758" y="9079"/>
                    <a:pt x="1195" y="8850"/>
                    <a:pt x="1739" y="8523"/>
                  </a:cubicBezTo>
                  <a:cubicBezTo>
                    <a:pt x="2037" y="8339"/>
                    <a:pt x="2369" y="8127"/>
                    <a:pt x="2720" y="7871"/>
                  </a:cubicBezTo>
                  <a:lnTo>
                    <a:pt x="2720" y="7871"/>
                  </a:lnTo>
                  <a:cubicBezTo>
                    <a:pt x="2893" y="8082"/>
                    <a:pt x="3086" y="8279"/>
                    <a:pt x="3298" y="8458"/>
                  </a:cubicBezTo>
                  <a:cubicBezTo>
                    <a:pt x="3934" y="9011"/>
                    <a:pt x="4785" y="9352"/>
                    <a:pt x="5658" y="9352"/>
                  </a:cubicBezTo>
                  <a:cubicBezTo>
                    <a:pt x="5681" y="9352"/>
                    <a:pt x="5703" y="9352"/>
                    <a:pt x="5726" y="9351"/>
                  </a:cubicBezTo>
                  <a:cubicBezTo>
                    <a:pt x="6295" y="9344"/>
                    <a:pt x="6847" y="9220"/>
                    <a:pt x="7364" y="9020"/>
                  </a:cubicBezTo>
                  <a:lnTo>
                    <a:pt x="7364" y="9020"/>
                  </a:lnTo>
                  <a:cubicBezTo>
                    <a:pt x="7444" y="9243"/>
                    <a:pt x="7533" y="9463"/>
                    <a:pt x="7632" y="9679"/>
                  </a:cubicBezTo>
                  <a:cubicBezTo>
                    <a:pt x="7910" y="10252"/>
                    <a:pt x="8179" y="10670"/>
                    <a:pt x="8381" y="10937"/>
                  </a:cubicBezTo>
                  <a:lnTo>
                    <a:pt x="8618" y="11234"/>
                  </a:lnTo>
                  <a:cubicBezTo>
                    <a:pt x="8672" y="11298"/>
                    <a:pt x="8701" y="11330"/>
                    <a:pt x="8705" y="11330"/>
                  </a:cubicBezTo>
                  <a:cubicBezTo>
                    <a:pt x="8705" y="11330"/>
                    <a:pt x="8705" y="11330"/>
                    <a:pt x="8705" y="11330"/>
                  </a:cubicBezTo>
                  <a:cubicBezTo>
                    <a:pt x="8708" y="11327"/>
                    <a:pt x="8685" y="11291"/>
                    <a:pt x="8636" y="11220"/>
                  </a:cubicBezTo>
                  <a:lnTo>
                    <a:pt x="8418" y="10911"/>
                  </a:lnTo>
                  <a:cubicBezTo>
                    <a:pt x="8230" y="10636"/>
                    <a:pt x="7976" y="10215"/>
                    <a:pt x="7713" y="9642"/>
                  </a:cubicBezTo>
                  <a:cubicBezTo>
                    <a:pt x="7619" y="9426"/>
                    <a:pt x="7535" y="9205"/>
                    <a:pt x="7460" y="8982"/>
                  </a:cubicBezTo>
                  <a:lnTo>
                    <a:pt x="7460" y="8982"/>
                  </a:lnTo>
                  <a:cubicBezTo>
                    <a:pt x="7720" y="8876"/>
                    <a:pt x="7971" y="8751"/>
                    <a:pt x="8211" y="8613"/>
                  </a:cubicBezTo>
                  <a:cubicBezTo>
                    <a:pt x="8939" y="8183"/>
                    <a:pt x="9583" y="7625"/>
                    <a:pt x="10111" y="6966"/>
                  </a:cubicBezTo>
                  <a:cubicBezTo>
                    <a:pt x="11152" y="5674"/>
                    <a:pt x="11706" y="4083"/>
                    <a:pt x="11701" y="2554"/>
                  </a:cubicBezTo>
                  <a:cubicBezTo>
                    <a:pt x="11692" y="2170"/>
                    <a:pt x="11626" y="1782"/>
                    <a:pt x="11462" y="1433"/>
                  </a:cubicBezTo>
                  <a:cubicBezTo>
                    <a:pt x="11300" y="1084"/>
                    <a:pt x="11037" y="786"/>
                    <a:pt x="10702" y="601"/>
                  </a:cubicBezTo>
                  <a:cubicBezTo>
                    <a:pt x="10499" y="486"/>
                    <a:pt x="10267" y="431"/>
                    <a:pt x="10038" y="431"/>
                  </a:cubicBezTo>
                  <a:cubicBezTo>
                    <a:pt x="9891" y="431"/>
                    <a:pt x="9745" y="453"/>
                    <a:pt x="9607" y="497"/>
                  </a:cubicBezTo>
                  <a:cubicBezTo>
                    <a:pt x="9256" y="609"/>
                    <a:pt x="8965" y="826"/>
                    <a:pt x="8720" y="1064"/>
                  </a:cubicBezTo>
                  <a:cubicBezTo>
                    <a:pt x="7794" y="2075"/>
                    <a:pt x="7312" y="3277"/>
                    <a:pt x="7066" y="4390"/>
                  </a:cubicBezTo>
                  <a:cubicBezTo>
                    <a:pt x="6815" y="5510"/>
                    <a:pt x="6835" y="6562"/>
                    <a:pt x="6971" y="7457"/>
                  </a:cubicBezTo>
                  <a:cubicBezTo>
                    <a:pt x="7039" y="7913"/>
                    <a:pt x="7146" y="8362"/>
                    <a:pt x="7289" y="8800"/>
                  </a:cubicBezTo>
                  <a:lnTo>
                    <a:pt x="7289" y="8800"/>
                  </a:lnTo>
                  <a:cubicBezTo>
                    <a:pt x="6791" y="8993"/>
                    <a:pt x="6262" y="9112"/>
                    <a:pt x="5723" y="9119"/>
                  </a:cubicBezTo>
                  <a:cubicBezTo>
                    <a:pt x="5704" y="9119"/>
                    <a:pt x="5684" y="9120"/>
                    <a:pt x="5665" y="9120"/>
                  </a:cubicBezTo>
                  <a:cubicBezTo>
                    <a:pt x="4844" y="9120"/>
                    <a:pt x="4053" y="8805"/>
                    <a:pt x="3448" y="8282"/>
                  </a:cubicBezTo>
                  <a:cubicBezTo>
                    <a:pt x="3250" y="8115"/>
                    <a:pt x="3068" y="7931"/>
                    <a:pt x="2905" y="7733"/>
                  </a:cubicBezTo>
                  <a:lnTo>
                    <a:pt x="2905" y="7733"/>
                  </a:lnTo>
                  <a:cubicBezTo>
                    <a:pt x="3133" y="7558"/>
                    <a:pt x="3368" y="7364"/>
                    <a:pt x="3604" y="7146"/>
                  </a:cubicBezTo>
                  <a:cubicBezTo>
                    <a:pt x="4267" y="6535"/>
                    <a:pt x="4940" y="5701"/>
                    <a:pt x="5329" y="4612"/>
                  </a:cubicBezTo>
                  <a:cubicBezTo>
                    <a:pt x="5518" y="4071"/>
                    <a:pt x="5645" y="3470"/>
                    <a:pt x="5625" y="2837"/>
                  </a:cubicBezTo>
                  <a:cubicBezTo>
                    <a:pt x="5619" y="2513"/>
                    <a:pt x="5572" y="2191"/>
                    <a:pt x="5483" y="1881"/>
                  </a:cubicBezTo>
                  <a:cubicBezTo>
                    <a:pt x="5396" y="1564"/>
                    <a:pt x="5270" y="1245"/>
                    <a:pt x="5075" y="959"/>
                  </a:cubicBezTo>
                  <a:cubicBezTo>
                    <a:pt x="4885" y="671"/>
                    <a:pt x="4634" y="411"/>
                    <a:pt x="4322" y="225"/>
                  </a:cubicBezTo>
                  <a:cubicBezTo>
                    <a:pt x="4088" y="86"/>
                    <a:pt x="3809" y="1"/>
                    <a:pt x="3526" y="1"/>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47"/>
            <p:cNvSpPr/>
            <p:nvPr/>
          </p:nvSpPr>
          <p:spPr>
            <a:xfrm>
              <a:off x="2156075" y="3303300"/>
              <a:ext cx="1613800" cy="863650"/>
            </a:xfrm>
            <a:custGeom>
              <a:rect b="b" l="l" r="r" t="t"/>
              <a:pathLst>
                <a:path extrusionOk="0" h="34546" w="64552">
                  <a:moveTo>
                    <a:pt x="1" y="1"/>
                  </a:moveTo>
                  <a:lnTo>
                    <a:pt x="1" y="1"/>
                  </a:lnTo>
                  <a:cubicBezTo>
                    <a:pt x="438" y="6824"/>
                    <a:pt x="71" y="10724"/>
                    <a:pt x="2250" y="21285"/>
                  </a:cubicBezTo>
                  <a:cubicBezTo>
                    <a:pt x="4487" y="32124"/>
                    <a:pt x="19075" y="34546"/>
                    <a:pt x="31661" y="34546"/>
                  </a:cubicBezTo>
                  <a:cubicBezTo>
                    <a:pt x="41824" y="34546"/>
                    <a:pt x="50682" y="32967"/>
                    <a:pt x="50682" y="32967"/>
                  </a:cubicBezTo>
                  <a:cubicBezTo>
                    <a:pt x="51383" y="32990"/>
                    <a:pt x="52039" y="32998"/>
                    <a:pt x="52658" y="32998"/>
                  </a:cubicBezTo>
                  <a:cubicBezTo>
                    <a:pt x="54140" y="32998"/>
                    <a:pt x="55413" y="32952"/>
                    <a:pt x="56588" y="32952"/>
                  </a:cubicBezTo>
                  <a:cubicBezTo>
                    <a:pt x="57331" y="32952"/>
                    <a:pt x="58036" y="32971"/>
                    <a:pt x="58729" y="33031"/>
                  </a:cubicBezTo>
                  <a:cubicBezTo>
                    <a:pt x="59680" y="33114"/>
                    <a:pt x="60441" y="33158"/>
                    <a:pt x="61031" y="33158"/>
                  </a:cubicBezTo>
                  <a:cubicBezTo>
                    <a:pt x="62159" y="33158"/>
                    <a:pt x="62661" y="32999"/>
                    <a:pt x="62669" y="32657"/>
                  </a:cubicBezTo>
                  <a:cubicBezTo>
                    <a:pt x="62684" y="31962"/>
                    <a:pt x="62710" y="32230"/>
                    <a:pt x="57740" y="31074"/>
                  </a:cubicBezTo>
                  <a:lnTo>
                    <a:pt x="57740" y="31074"/>
                  </a:lnTo>
                  <a:cubicBezTo>
                    <a:pt x="57741" y="31074"/>
                    <a:pt x="60944" y="31790"/>
                    <a:pt x="62666" y="31790"/>
                  </a:cubicBezTo>
                  <a:cubicBezTo>
                    <a:pt x="63508" y="31790"/>
                    <a:pt x="63996" y="31618"/>
                    <a:pt x="63579" y="31108"/>
                  </a:cubicBezTo>
                  <a:cubicBezTo>
                    <a:pt x="63357" y="30835"/>
                    <a:pt x="62301" y="30455"/>
                    <a:pt x="61105" y="30095"/>
                  </a:cubicBezTo>
                  <a:lnTo>
                    <a:pt x="61105" y="30095"/>
                  </a:lnTo>
                  <a:cubicBezTo>
                    <a:pt x="61688" y="30193"/>
                    <a:pt x="62174" y="30237"/>
                    <a:pt x="62569" y="30237"/>
                  </a:cubicBezTo>
                  <a:cubicBezTo>
                    <a:pt x="63422" y="30237"/>
                    <a:pt x="63855" y="30032"/>
                    <a:pt x="63941" y="29719"/>
                  </a:cubicBezTo>
                  <a:cubicBezTo>
                    <a:pt x="64157" y="28933"/>
                    <a:pt x="60064" y="27809"/>
                    <a:pt x="58091" y="27316"/>
                  </a:cubicBezTo>
                  <a:lnTo>
                    <a:pt x="58091" y="27316"/>
                  </a:lnTo>
                  <a:cubicBezTo>
                    <a:pt x="59671" y="27689"/>
                    <a:pt x="62596" y="28351"/>
                    <a:pt x="63450" y="28351"/>
                  </a:cubicBezTo>
                  <a:cubicBezTo>
                    <a:pt x="63477" y="28351"/>
                    <a:pt x="63502" y="28350"/>
                    <a:pt x="63525" y="28349"/>
                  </a:cubicBezTo>
                  <a:cubicBezTo>
                    <a:pt x="64551" y="28286"/>
                    <a:pt x="63703" y="27379"/>
                    <a:pt x="62790" y="26827"/>
                  </a:cubicBezTo>
                  <a:cubicBezTo>
                    <a:pt x="61763" y="26208"/>
                    <a:pt x="55285" y="23464"/>
                    <a:pt x="53458" y="22576"/>
                  </a:cubicBezTo>
                  <a:cubicBezTo>
                    <a:pt x="52201" y="21964"/>
                    <a:pt x="52797" y="20877"/>
                    <a:pt x="52797" y="20877"/>
                  </a:cubicBezTo>
                  <a:lnTo>
                    <a:pt x="52797" y="20877"/>
                  </a:lnTo>
                  <a:cubicBezTo>
                    <a:pt x="53493" y="21034"/>
                    <a:pt x="54184" y="21096"/>
                    <a:pt x="54831" y="21096"/>
                  </a:cubicBezTo>
                  <a:cubicBezTo>
                    <a:pt x="56764" y="21096"/>
                    <a:pt x="58299" y="20536"/>
                    <a:pt x="58370" y="20253"/>
                  </a:cubicBezTo>
                  <a:cubicBezTo>
                    <a:pt x="58463" y="19875"/>
                    <a:pt x="51296" y="18508"/>
                    <a:pt x="51296" y="18508"/>
                  </a:cubicBezTo>
                  <a:lnTo>
                    <a:pt x="49783" y="19767"/>
                  </a:lnTo>
                  <a:cubicBezTo>
                    <a:pt x="49063" y="20352"/>
                    <a:pt x="48431" y="20819"/>
                    <a:pt x="47882" y="21201"/>
                  </a:cubicBezTo>
                  <a:cubicBezTo>
                    <a:pt x="46118" y="21368"/>
                    <a:pt x="43102" y="21611"/>
                    <a:pt x="39437" y="21611"/>
                  </a:cubicBezTo>
                  <a:cubicBezTo>
                    <a:pt x="33599" y="21611"/>
                    <a:pt x="26116" y="20994"/>
                    <a:pt x="19438" y="18465"/>
                  </a:cubicBezTo>
                  <a:cubicBezTo>
                    <a:pt x="15440" y="16953"/>
                    <a:pt x="15440" y="989"/>
                    <a:pt x="15440" y="989"/>
                  </a:cubicBez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47"/>
            <p:cNvSpPr/>
            <p:nvPr/>
          </p:nvSpPr>
          <p:spPr>
            <a:xfrm>
              <a:off x="3523550" y="4063625"/>
              <a:ext cx="172350" cy="37100"/>
            </a:xfrm>
            <a:custGeom>
              <a:rect b="b" l="l" r="r" t="t"/>
              <a:pathLst>
                <a:path extrusionOk="0" h="1484" w="6894">
                  <a:moveTo>
                    <a:pt x="211" y="0"/>
                  </a:moveTo>
                  <a:cubicBezTo>
                    <a:pt x="101" y="0"/>
                    <a:pt x="39" y="12"/>
                    <a:pt x="33" y="35"/>
                  </a:cubicBezTo>
                  <a:cubicBezTo>
                    <a:pt x="1" y="159"/>
                    <a:pt x="1512" y="578"/>
                    <a:pt x="3406" y="968"/>
                  </a:cubicBezTo>
                  <a:cubicBezTo>
                    <a:pt x="4931" y="1283"/>
                    <a:pt x="6234" y="1484"/>
                    <a:pt x="6695" y="1484"/>
                  </a:cubicBezTo>
                  <a:cubicBezTo>
                    <a:pt x="6807" y="1484"/>
                    <a:pt x="6869" y="1472"/>
                    <a:pt x="6873" y="1447"/>
                  </a:cubicBezTo>
                  <a:cubicBezTo>
                    <a:pt x="6893" y="1320"/>
                    <a:pt x="5384" y="903"/>
                    <a:pt x="3500" y="514"/>
                  </a:cubicBezTo>
                  <a:cubicBezTo>
                    <a:pt x="1979" y="200"/>
                    <a:pt x="674" y="0"/>
                    <a:pt x="21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47"/>
            <p:cNvSpPr/>
            <p:nvPr/>
          </p:nvSpPr>
          <p:spPr>
            <a:xfrm>
              <a:off x="3529600" y="4014975"/>
              <a:ext cx="181625" cy="49925"/>
            </a:xfrm>
            <a:custGeom>
              <a:rect b="b" l="l" r="r" t="t"/>
              <a:pathLst>
                <a:path extrusionOk="0" h="1997" w="7265">
                  <a:moveTo>
                    <a:pt x="139" y="0"/>
                  </a:moveTo>
                  <a:cubicBezTo>
                    <a:pt x="75" y="0"/>
                    <a:pt x="39" y="8"/>
                    <a:pt x="34" y="26"/>
                  </a:cubicBezTo>
                  <a:cubicBezTo>
                    <a:pt x="0" y="149"/>
                    <a:pt x="1585" y="686"/>
                    <a:pt x="3571" y="1223"/>
                  </a:cubicBezTo>
                  <a:cubicBezTo>
                    <a:pt x="5280" y="1684"/>
                    <a:pt x="6730" y="1997"/>
                    <a:pt x="7125" y="1997"/>
                  </a:cubicBezTo>
                  <a:cubicBezTo>
                    <a:pt x="7190" y="1997"/>
                    <a:pt x="7226" y="1988"/>
                    <a:pt x="7231" y="1971"/>
                  </a:cubicBezTo>
                  <a:cubicBezTo>
                    <a:pt x="7264" y="1847"/>
                    <a:pt x="5680" y="1312"/>
                    <a:pt x="3694" y="775"/>
                  </a:cubicBezTo>
                  <a:cubicBezTo>
                    <a:pt x="1983" y="312"/>
                    <a:pt x="533" y="0"/>
                    <a:pt x="13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47"/>
            <p:cNvSpPr/>
            <p:nvPr/>
          </p:nvSpPr>
          <p:spPr>
            <a:xfrm>
              <a:off x="3536175" y="3964250"/>
              <a:ext cx="171350" cy="49575"/>
            </a:xfrm>
            <a:custGeom>
              <a:rect b="b" l="l" r="r" t="t"/>
              <a:pathLst>
                <a:path extrusionOk="0" h="1983" w="6854">
                  <a:moveTo>
                    <a:pt x="137" y="1"/>
                  </a:moveTo>
                  <a:cubicBezTo>
                    <a:pt x="75" y="1"/>
                    <a:pt x="40" y="9"/>
                    <a:pt x="36" y="27"/>
                  </a:cubicBezTo>
                  <a:cubicBezTo>
                    <a:pt x="0" y="149"/>
                    <a:pt x="1490" y="681"/>
                    <a:pt x="3363" y="1215"/>
                  </a:cubicBezTo>
                  <a:cubicBezTo>
                    <a:pt x="4972" y="1672"/>
                    <a:pt x="6342" y="1983"/>
                    <a:pt x="6718" y="1983"/>
                  </a:cubicBezTo>
                  <a:cubicBezTo>
                    <a:pt x="6780" y="1983"/>
                    <a:pt x="6815" y="1974"/>
                    <a:pt x="6819" y="1957"/>
                  </a:cubicBezTo>
                  <a:cubicBezTo>
                    <a:pt x="6853" y="1833"/>
                    <a:pt x="5365" y="1301"/>
                    <a:pt x="3490" y="768"/>
                  </a:cubicBezTo>
                  <a:cubicBezTo>
                    <a:pt x="1882" y="310"/>
                    <a:pt x="514" y="1"/>
                    <a:pt x="13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47"/>
            <p:cNvSpPr/>
            <p:nvPr/>
          </p:nvSpPr>
          <p:spPr>
            <a:xfrm>
              <a:off x="2078550" y="2936500"/>
              <a:ext cx="528875" cy="678725"/>
            </a:xfrm>
            <a:custGeom>
              <a:rect b="b" l="l" r="r" t="t"/>
              <a:pathLst>
                <a:path extrusionOk="0" h="27149" w="21155">
                  <a:moveTo>
                    <a:pt x="9580" y="0"/>
                  </a:moveTo>
                  <a:cubicBezTo>
                    <a:pt x="6948" y="0"/>
                    <a:pt x="4446" y="1345"/>
                    <a:pt x="2895" y="3511"/>
                  </a:cubicBezTo>
                  <a:cubicBezTo>
                    <a:pt x="1384" y="5623"/>
                    <a:pt x="0" y="9014"/>
                    <a:pt x="683" y="14050"/>
                  </a:cubicBezTo>
                  <a:cubicBezTo>
                    <a:pt x="2015" y="23874"/>
                    <a:pt x="3102" y="27149"/>
                    <a:pt x="3102" y="27149"/>
                  </a:cubicBezTo>
                  <a:lnTo>
                    <a:pt x="21155" y="24289"/>
                  </a:lnTo>
                  <a:lnTo>
                    <a:pt x="18685" y="7812"/>
                  </a:lnTo>
                  <a:cubicBezTo>
                    <a:pt x="18685" y="7812"/>
                    <a:pt x="16507" y="662"/>
                    <a:pt x="10354" y="39"/>
                  </a:cubicBezTo>
                  <a:cubicBezTo>
                    <a:pt x="10095" y="13"/>
                    <a:pt x="9837" y="0"/>
                    <a:pt x="9580" y="0"/>
                  </a:cubicBezTo>
                  <a:close/>
                </a:path>
              </a:pathLst>
            </a:custGeom>
            <a:solidFill>
              <a:srgbClr val="E850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47"/>
            <p:cNvSpPr/>
            <p:nvPr/>
          </p:nvSpPr>
          <p:spPr>
            <a:xfrm>
              <a:off x="2078550" y="2936500"/>
              <a:ext cx="528875" cy="678725"/>
            </a:xfrm>
            <a:custGeom>
              <a:rect b="b" l="l" r="r" t="t"/>
              <a:pathLst>
                <a:path extrusionOk="0" h="27149" w="21155">
                  <a:moveTo>
                    <a:pt x="9580" y="0"/>
                  </a:moveTo>
                  <a:cubicBezTo>
                    <a:pt x="6948" y="0"/>
                    <a:pt x="4446" y="1345"/>
                    <a:pt x="2895" y="3511"/>
                  </a:cubicBezTo>
                  <a:cubicBezTo>
                    <a:pt x="1384" y="5623"/>
                    <a:pt x="0" y="9014"/>
                    <a:pt x="683" y="14050"/>
                  </a:cubicBezTo>
                  <a:cubicBezTo>
                    <a:pt x="2015" y="23874"/>
                    <a:pt x="3102" y="27149"/>
                    <a:pt x="3102" y="27149"/>
                  </a:cubicBezTo>
                  <a:lnTo>
                    <a:pt x="21155" y="24289"/>
                  </a:lnTo>
                  <a:lnTo>
                    <a:pt x="18685" y="7812"/>
                  </a:lnTo>
                  <a:cubicBezTo>
                    <a:pt x="18685" y="7812"/>
                    <a:pt x="16507" y="662"/>
                    <a:pt x="10354" y="39"/>
                  </a:cubicBezTo>
                  <a:cubicBezTo>
                    <a:pt x="10095" y="13"/>
                    <a:pt x="9837" y="0"/>
                    <a:pt x="9580" y="0"/>
                  </a:cubicBezTo>
                  <a:close/>
                </a:path>
              </a:pathLst>
            </a:custGeom>
            <a:solidFill>
              <a:srgbClr val="455A64">
                <a:alpha val="2678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47"/>
            <p:cNvSpPr/>
            <p:nvPr/>
          </p:nvSpPr>
          <p:spPr>
            <a:xfrm>
              <a:off x="2750275" y="3764700"/>
              <a:ext cx="724300" cy="82400"/>
            </a:xfrm>
            <a:custGeom>
              <a:rect b="b" l="l" r="r" t="t"/>
              <a:pathLst>
                <a:path extrusionOk="0" h="3296" w="28972">
                  <a:moveTo>
                    <a:pt x="27451" y="0"/>
                  </a:moveTo>
                  <a:cubicBezTo>
                    <a:pt x="27195" y="0"/>
                    <a:pt x="26954" y="131"/>
                    <a:pt x="26719" y="278"/>
                  </a:cubicBezTo>
                  <a:cubicBezTo>
                    <a:pt x="26448" y="451"/>
                    <a:pt x="26189" y="644"/>
                    <a:pt x="25948" y="855"/>
                  </a:cubicBezTo>
                  <a:cubicBezTo>
                    <a:pt x="25428" y="1295"/>
                    <a:pt x="24877" y="1835"/>
                    <a:pt x="24303" y="2461"/>
                  </a:cubicBezTo>
                  <a:lnTo>
                    <a:pt x="24303" y="2461"/>
                  </a:lnTo>
                  <a:cubicBezTo>
                    <a:pt x="23095" y="2816"/>
                    <a:pt x="21653" y="3028"/>
                    <a:pt x="20072" y="3063"/>
                  </a:cubicBezTo>
                  <a:cubicBezTo>
                    <a:pt x="19861" y="3069"/>
                    <a:pt x="19646" y="3071"/>
                    <a:pt x="19430" y="3071"/>
                  </a:cubicBezTo>
                  <a:cubicBezTo>
                    <a:pt x="18023" y="3071"/>
                    <a:pt x="16520" y="2959"/>
                    <a:pt x="14962" y="2838"/>
                  </a:cubicBezTo>
                  <a:cubicBezTo>
                    <a:pt x="10814" y="2545"/>
                    <a:pt x="7060" y="2343"/>
                    <a:pt x="4359" y="2009"/>
                  </a:cubicBezTo>
                  <a:cubicBezTo>
                    <a:pt x="3009" y="1852"/>
                    <a:pt x="1920" y="1691"/>
                    <a:pt x="1171" y="1560"/>
                  </a:cubicBezTo>
                  <a:lnTo>
                    <a:pt x="307" y="1410"/>
                  </a:lnTo>
                  <a:cubicBezTo>
                    <a:pt x="147" y="1384"/>
                    <a:pt x="48" y="1369"/>
                    <a:pt x="15" y="1369"/>
                  </a:cubicBezTo>
                  <a:cubicBezTo>
                    <a:pt x="7" y="1369"/>
                    <a:pt x="3" y="1370"/>
                    <a:pt x="2" y="1372"/>
                  </a:cubicBezTo>
                  <a:cubicBezTo>
                    <a:pt x="1" y="1381"/>
                    <a:pt x="102" y="1411"/>
                    <a:pt x="297" y="1457"/>
                  </a:cubicBezTo>
                  <a:cubicBezTo>
                    <a:pt x="492" y="1502"/>
                    <a:pt x="779" y="1578"/>
                    <a:pt x="1154" y="1650"/>
                  </a:cubicBezTo>
                  <a:cubicBezTo>
                    <a:pt x="1899" y="1809"/>
                    <a:pt x="2989" y="1996"/>
                    <a:pt x="4339" y="2175"/>
                  </a:cubicBezTo>
                  <a:cubicBezTo>
                    <a:pt x="7041" y="2551"/>
                    <a:pt x="10802" y="2780"/>
                    <a:pt x="14945" y="3072"/>
                  </a:cubicBezTo>
                  <a:cubicBezTo>
                    <a:pt x="16455" y="3189"/>
                    <a:pt x="17920" y="3295"/>
                    <a:pt x="19303" y="3295"/>
                  </a:cubicBezTo>
                  <a:cubicBezTo>
                    <a:pt x="19565" y="3295"/>
                    <a:pt x="19824" y="3292"/>
                    <a:pt x="20080" y="3283"/>
                  </a:cubicBezTo>
                  <a:cubicBezTo>
                    <a:pt x="21683" y="3239"/>
                    <a:pt x="23152" y="3010"/>
                    <a:pt x="24379" y="2629"/>
                  </a:cubicBezTo>
                  <a:lnTo>
                    <a:pt x="24403" y="2621"/>
                  </a:lnTo>
                  <a:lnTo>
                    <a:pt x="24420" y="2603"/>
                  </a:lnTo>
                  <a:cubicBezTo>
                    <a:pt x="24987" y="1968"/>
                    <a:pt x="25532" y="1415"/>
                    <a:pt x="26041" y="965"/>
                  </a:cubicBezTo>
                  <a:cubicBezTo>
                    <a:pt x="26275" y="754"/>
                    <a:pt x="26524" y="560"/>
                    <a:pt x="26784" y="384"/>
                  </a:cubicBezTo>
                  <a:cubicBezTo>
                    <a:pt x="27013" y="229"/>
                    <a:pt x="27254" y="103"/>
                    <a:pt x="27463" y="103"/>
                  </a:cubicBezTo>
                  <a:cubicBezTo>
                    <a:pt x="27470" y="103"/>
                    <a:pt x="27478" y="104"/>
                    <a:pt x="27485" y="104"/>
                  </a:cubicBezTo>
                  <a:cubicBezTo>
                    <a:pt x="27954" y="173"/>
                    <a:pt x="28330" y="249"/>
                    <a:pt x="28581" y="287"/>
                  </a:cubicBezTo>
                  <a:cubicBezTo>
                    <a:pt x="28791" y="322"/>
                    <a:pt x="28919" y="340"/>
                    <a:pt x="28958" y="340"/>
                  </a:cubicBezTo>
                  <a:cubicBezTo>
                    <a:pt x="28965" y="340"/>
                    <a:pt x="28969" y="339"/>
                    <a:pt x="28970" y="338"/>
                  </a:cubicBezTo>
                  <a:cubicBezTo>
                    <a:pt x="28971" y="329"/>
                    <a:pt x="28841" y="294"/>
                    <a:pt x="28592" y="235"/>
                  </a:cubicBezTo>
                  <a:cubicBezTo>
                    <a:pt x="28341" y="180"/>
                    <a:pt x="27979" y="90"/>
                    <a:pt x="27497" y="1"/>
                  </a:cubicBezTo>
                  <a:cubicBezTo>
                    <a:pt x="27482" y="1"/>
                    <a:pt x="27466" y="0"/>
                    <a:pt x="2745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47"/>
            <p:cNvSpPr/>
            <p:nvPr/>
          </p:nvSpPr>
          <p:spPr>
            <a:xfrm>
              <a:off x="2116350" y="3131175"/>
              <a:ext cx="460125" cy="241725"/>
            </a:xfrm>
            <a:custGeom>
              <a:rect b="b" l="l" r="r" t="t"/>
              <a:pathLst>
                <a:path extrusionOk="0" h="9669" w="18405">
                  <a:moveTo>
                    <a:pt x="11807" y="199"/>
                  </a:moveTo>
                  <a:cubicBezTo>
                    <a:pt x="12156" y="199"/>
                    <a:pt x="12512" y="305"/>
                    <a:pt x="12839" y="472"/>
                  </a:cubicBezTo>
                  <a:cubicBezTo>
                    <a:pt x="13179" y="646"/>
                    <a:pt x="13483" y="903"/>
                    <a:pt x="13763" y="1183"/>
                  </a:cubicBezTo>
                  <a:cubicBezTo>
                    <a:pt x="14035" y="1480"/>
                    <a:pt x="14266" y="1813"/>
                    <a:pt x="14448" y="2173"/>
                  </a:cubicBezTo>
                  <a:cubicBezTo>
                    <a:pt x="15140" y="3544"/>
                    <a:pt x="15148" y="5394"/>
                    <a:pt x="14193" y="6785"/>
                  </a:cubicBezTo>
                  <a:lnTo>
                    <a:pt x="14193" y="6785"/>
                  </a:lnTo>
                  <a:cubicBezTo>
                    <a:pt x="14065" y="6727"/>
                    <a:pt x="13936" y="6663"/>
                    <a:pt x="13806" y="6594"/>
                  </a:cubicBezTo>
                  <a:cubicBezTo>
                    <a:pt x="13368" y="6354"/>
                    <a:pt x="12917" y="6065"/>
                    <a:pt x="12497" y="5688"/>
                  </a:cubicBezTo>
                  <a:cubicBezTo>
                    <a:pt x="12065" y="5324"/>
                    <a:pt x="11666" y="4873"/>
                    <a:pt x="11321" y="4355"/>
                  </a:cubicBezTo>
                  <a:cubicBezTo>
                    <a:pt x="10952" y="3817"/>
                    <a:pt x="10680" y="3217"/>
                    <a:pt x="10519" y="2584"/>
                  </a:cubicBezTo>
                  <a:cubicBezTo>
                    <a:pt x="10446" y="2255"/>
                    <a:pt x="10411" y="1908"/>
                    <a:pt x="10447" y="1564"/>
                  </a:cubicBezTo>
                  <a:cubicBezTo>
                    <a:pt x="10481" y="1221"/>
                    <a:pt x="10597" y="877"/>
                    <a:pt x="10828" y="619"/>
                  </a:cubicBezTo>
                  <a:cubicBezTo>
                    <a:pt x="11068" y="356"/>
                    <a:pt x="11408" y="204"/>
                    <a:pt x="11764" y="200"/>
                  </a:cubicBezTo>
                  <a:cubicBezTo>
                    <a:pt x="11778" y="199"/>
                    <a:pt x="11793" y="199"/>
                    <a:pt x="11807" y="199"/>
                  </a:cubicBezTo>
                  <a:close/>
                  <a:moveTo>
                    <a:pt x="5711" y="1061"/>
                  </a:moveTo>
                  <a:cubicBezTo>
                    <a:pt x="6000" y="1061"/>
                    <a:pt x="6287" y="1138"/>
                    <a:pt x="6542" y="1266"/>
                  </a:cubicBezTo>
                  <a:cubicBezTo>
                    <a:pt x="7228" y="1605"/>
                    <a:pt x="7678" y="2277"/>
                    <a:pt x="7846" y="2977"/>
                  </a:cubicBezTo>
                  <a:cubicBezTo>
                    <a:pt x="8025" y="3680"/>
                    <a:pt x="7981" y="4405"/>
                    <a:pt x="7841" y="5067"/>
                  </a:cubicBezTo>
                  <a:cubicBezTo>
                    <a:pt x="7701" y="5707"/>
                    <a:pt x="7453" y="6317"/>
                    <a:pt x="7109" y="6872"/>
                  </a:cubicBezTo>
                  <a:cubicBezTo>
                    <a:pt x="6858" y="7278"/>
                    <a:pt x="6569" y="7636"/>
                    <a:pt x="6257" y="7946"/>
                  </a:cubicBezTo>
                  <a:lnTo>
                    <a:pt x="6257" y="7946"/>
                  </a:lnTo>
                  <a:cubicBezTo>
                    <a:pt x="5592" y="7480"/>
                    <a:pt x="5016" y="6899"/>
                    <a:pt x="4564" y="6257"/>
                  </a:cubicBezTo>
                  <a:cubicBezTo>
                    <a:pt x="4052" y="5526"/>
                    <a:pt x="3673" y="4700"/>
                    <a:pt x="3596" y="3852"/>
                  </a:cubicBezTo>
                  <a:cubicBezTo>
                    <a:pt x="3556" y="3430"/>
                    <a:pt x="3601" y="3003"/>
                    <a:pt x="3735" y="2618"/>
                  </a:cubicBezTo>
                  <a:cubicBezTo>
                    <a:pt x="3875" y="2234"/>
                    <a:pt x="4102" y="1888"/>
                    <a:pt x="4401" y="1610"/>
                  </a:cubicBezTo>
                  <a:cubicBezTo>
                    <a:pt x="4694" y="1341"/>
                    <a:pt x="5054" y="1143"/>
                    <a:pt x="5434" y="1085"/>
                  </a:cubicBezTo>
                  <a:cubicBezTo>
                    <a:pt x="5526" y="1069"/>
                    <a:pt x="5619" y="1061"/>
                    <a:pt x="5711" y="1061"/>
                  </a:cubicBezTo>
                  <a:close/>
                  <a:moveTo>
                    <a:pt x="11815" y="0"/>
                  </a:moveTo>
                  <a:cubicBezTo>
                    <a:pt x="11795" y="0"/>
                    <a:pt x="11776" y="0"/>
                    <a:pt x="11756" y="1"/>
                  </a:cubicBezTo>
                  <a:cubicBezTo>
                    <a:pt x="11347" y="9"/>
                    <a:pt x="10958" y="186"/>
                    <a:pt x="10681" y="490"/>
                  </a:cubicBezTo>
                  <a:cubicBezTo>
                    <a:pt x="10417" y="792"/>
                    <a:pt x="10294" y="1179"/>
                    <a:pt x="10261" y="1546"/>
                  </a:cubicBezTo>
                  <a:cubicBezTo>
                    <a:pt x="10224" y="1917"/>
                    <a:pt x="10264" y="2281"/>
                    <a:pt x="10342" y="2625"/>
                  </a:cubicBezTo>
                  <a:cubicBezTo>
                    <a:pt x="10513" y="3277"/>
                    <a:pt x="10798" y="3895"/>
                    <a:pt x="11183" y="4448"/>
                  </a:cubicBezTo>
                  <a:cubicBezTo>
                    <a:pt x="11542" y="4977"/>
                    <a:pt x="11955" y="5435"/>
                    <a:pt x="12400" y="5802"/>
                  </a:cubicBezTo>
                  <a:cubicBezTo>
                    <a:pt x="12835" y="6181"/>
                    <a:pt x="13296" y="6471"/>
                    <a:pt x="13744" y="6710"/>
                  </a:cubicBezTo>
                  <a:cubicBezTo>
                    <a:pt x="13870" y="6775"/>
                    <a:pt x="13995" y="6835"/>
                    <a:pt x="14119" y="6890"/>
                  </a:cubicBezTo>
                  <a:lnTo>
                    <a:pt x="14119" y="6890"/>
                  </a:lnTo>
                  <a:cubicBezTo>
                    <a:pt x="14088" y="6932"/>
                    <a:pt x="14056" y="6974"/>
                    <a:pt x="14023" y="7016"/>
                  </a:cubicBezTo>
                  <a:cubicBezTo>
                    <a:pt x="13057" y="8290"/>
                    <a:pt x="11412" y="9095"/>
                    <a:pt x="9724" y="9095"/>
                  </a:cubicBezTo>
                  <a:cubicBezTo>
                    <a:pt x="9533" y="9095"/>
                    <a:pt x="9343" y="9084"/>
                    <a:pt x="9152" y="9063"/>
                  </a:cubicBezTo>
                  <a:cubicBezTo>
                    <a:pt x="8144" y="8953"/>
                    <a:pt x="7202" y="8579"/>
                    <a:pt x="6386" y="8034"/>
                  </a:cubicBezTo>
                  <a:lnTo>
                    <a:pt x="6386" y="8034"/>
                  </a:lnTo>
                  <a:cubicBezTo>
                    <a:pt x="6701" y="7724"/>
                    <a:pt x="6993" y="7366"/>
                    <a:pt x="7248" y="6961"/>
                  </a:cubicBezTo>
                  <a:cubicBezTo>
                    <a:pt x="7609" y="6390"/>
                    <a:pt x="7869" y="5765"/>
                    <a:pt x="8017" y="5107"/>
                  </a:cubicBezTo>
                  <a:cubicBezTo>
                    <a:pt x="8164" y="4424"/>
                    <a:pt x="8218" y="3674"/>
                    <a:pt x="8033" y="2930"/>
                  </a:cubicBezTo>
                  <a:cubicBezTo>
                    <a:pt x="7861" y="2189"/>
                    <a:pt x="7383" y="1455"/>
                    <a:pt x="6633" y="1082"/>
                  </a:cubicBezTo>
                  <a:cubicBezTo>
                    <a:pt x="6350" y="940"/>
                    <a:pt x="6027" y="852"/>
                    <a:pt x="5699" y="852"/>
                  </a:cubicBezTo>
                  <a:cubicBezTo>
                    <a:pt x="5600" y="852"/>
                    <a:pt x="5500" y="860"/>
                    <a:pt x="5401" y="877"/>
                  </a:cubicBezTo>
                  <a:cubicBezTo>
                    <a:pt x="4971" y="940"/>
                    <a:pt x="4573" y="1159"/>
                    <a:pt x="4254" y="1452"/>
                  </a:cubicBezTo>
                  <a:cubicBezTo>
                    <a:pt x="3928" y="1754"/>
                    <a:pt x="3680" y="2127"/>
                    <a:pt x="3527" y="2543"/>
                  </a:cubicBezTo>
                  <a:cubicBezTo>
                    <a:pt x="3378" y="2966"/>
                    <a:pt x="3332" y="3422"/>
                    <a:pt x="3373" y="3872"/>
                  </a:cubicBezTo>
                  <a:cubicBezTo>
                    <a:pt x="3454" y="4777"/>
                    <a:pt x="3849" y="5633"/>
                    <a:pt x="4375" y="6390"/>
                  </a:cubicBezTo>
                  <a:cubicBezTo>
                    <a:pt x="4832" y="7042"/>
                    <a:pt x="5413" y="7632"/>
                    <a:pt x="6084" y="8110"/>
                  </a:cubicBezTo>
                  <a:lnTo>
                    <a:pt x="6084" y="8110"/>
                  </a:lnTo>
                  <a:cubicBezTo>
                    <a:pt x="5623" y="8532"/>
                    <a:pt x="5120" y="8852"/>
                    <a:pt x="4622" y="9073"/>
                  </a:cubicBezTo>
                  <a:cubicBezTo>
                    <a:pt x="3879" y="9404"/>
                    <a:pt x="3075" y="9574"/>
                    <a:pt x="2263" y="9574"/>
                  </a:cubicBezTo>
                  <a:cubicBezTo>
                    <a:pt x="2221" y="9574"/>
                    <a:pt x="2179" y="9574"/>
                    <a:pt x="2137" y="9573"/>
                  </a:cubicBezTo>
                  <a:cubicBezTo>
                    <a:pt x="1432" y="9565"/>
                    <a:pt x="897" y="9432"/>
                    <a:pt x="541" y="9328"/>
                  </a:cubicBezTo>
                  <a:cubicBezTo>
                    <a:pt x="210" y="9231"/>
                    <a:pt x="33" y="9151"/>
                    <a:pt x="5" y="9151"/>
                  </a:cubicBezTo>
                  <a:cubicBezTo>
                    <a:pt x="3" y="9151"/>
                    <a:pt x="1" y="9151"/>
                    <a:pt x="1" y="9152"/>
                  </a:cubicBezTo>
                  <a:cubicBezTo>
                    <a:pt x="1" y="9152"/>
                    <a:pt x="172" y="9253"/>
                    <a:pt x="527" y="9372"/>
                  </a:cubicBezTo>
                  <a:cubicBezTo>
                    <a:pt x="1045" y="9548"/>
                    <a:pt x="1587" y="9646"/>
                    <a:pt x="2134" y="9664"/>
                  </a:cubicBezTo>
                  <a:cubicBezTo>
                    <a:pt x="2210" y="9667"/>
                    <a:pt x="2286" y="9669"/>
                    <a:pt x="2361" y="9669"/>
                  </a:cubicBezTo>
                  <a:cubicBezTo>
                    <a:pt x="3156" y="9669"/>
                    <a:pt x="3943" y="9508"/>
                    <a:pt x="4674" y="9193"/>
                  </a:cubicBezTo>
                  <a:cubicBezTo>
                    <a:pt x="5196" y="8970"/>
                    <a:pt x="5726" y="8638"/>
                    <a:pt x="6211" y="8199"/>
                  </a:cubicBezTo>
                  <a:lnTo>
                    <a:pt x="6211" y="8199"/>
                  </a:lnTo>
                  <a:cubicBezTo>
                    <a:pt x="7065" y="8779"/>
                    <a:pt x="8057" y="9178"/>
                    <a:pt x="9125" y="9296"/>
                  </a:cubicBezTo>
                  <a:cubicBezTo>
                    <a:pt x="9324" y="9318"/>
                    <a:pt x="9523" y="9328"/>
                    <a:pt x="9721" y="9328"/>
                  </a:cubicBezTo>
                  <a:cubicBezTo>
                    <a:pt x="11484" y="9328"/>
                    <a:pt x="13192" y="8492"/>
                    <a:pt x="14205" y="7155"/>
                  </a:cubicBezTo>
                  <a:cubicBezTo>
                    <a:pt x="14249" y="7098"/>
                    <a:pt x="14292" y="7041"/>
                    <a:pt x="14333" y="6982"/>
                  </a:cubicBezTo>
                  <a:lnTo>
                    <a:pt x="14333" y="6982"/>
                  </a:lnTo>
                  <a:cubicBezTo>
                    <a:pt x="15018" y="7263"/>
                    <a:pt x="15663" y="7407"/>
                    <a:pt x="16214" y="7467"/>
                  </a:cubicBezTo>
                  <a:cubicBezTo>
                    <a:pt x="16486" y="7503"/>
                    <a:pt x="16736" y="7505"/>
                    <a:pt x="16961" y="7505"/>
                  </a:cubicBezTo>
                  <a:cubicBezTo>
                    <a:pt x="16978" y="7505"/>
                    <a:pt x="16995" y="7505"/>
                    <a:pt x="17012" y="7505"/>
                  </a:cubicBezTo>
                  <a:cubicBezTo>
                    <a:pt x="17062" y="7505"/>
                    <a:pt x="17111" y="7505"/>
                    <a:pt x="17159" y="7505"/>
                  </a:cubicBezTo>
                  <a:cubicBezTo>
                    <a:pt x="17432" y="7484"/>
                    <a:pt x="17662" y="7462"/>
                    <a:pt x="17847" y="7436"/>
                  </a:cubicBezTo>
                  <a:lnTo>
                    <a:pt x="18263" y="7346"/>
                  </a:lnTo>
                  <a:cubicBezTo>
                    <a:pt x="18357" y="7325"/>
                    <a:pt x="18404" y="7312"/>
                    <a:pt x="18403" y="7308"/>
                  </a:cubicBezTo>
                  <a:cubicBezTo>
                    <a:pt x="18402" y="7304"/>
                    <a:pt x="18397" y="7302"/>
                    <a:pt x="18387" y="7302"/>
                  </a:cubicBezTo>
                  <a:cubicBezTo>
                    <a:pt x="18301" y="7302"/>
                    <a:pt x="17863" y="7434"/>
                    <a:pt x="17115" y="7434"/>
                  </a:cubicBezTo>
                  <a:cubicBezTo>
                    <a:pt x="16855" y="7434"/>
                    <a:pt x="16558" y="7418"/>
                    <a:pt x="16225" y="7375"/>
                  </a:cubicBezTo>
                  <a:cubicBezTo>
                    <a:pt x="15690" y="7307"/>
                    <a:pt x="15065" y="7158"/>
                    <a:pt x="14404" y="6878"/>
                  </a:cubicBezTo>
                  <a:lnTo>
                    <a:pt x="14404" y="6878"/>
                  </a:lnTo>
                  <a:cubicBezTo>
                    <a:pt x="14854" y="6199"/>
                    <a:pt x="15107" y="5407"/>
                    <a:pt x="15153" y="4622"/>
                  </a:cubicBezTo>
                  <a:cubicBezTo>
                    <a:pt x="15211" y="3743"/>
                    <a:pt x="15034" y="2864"/>
                    <a:pt x="14639" y="2076"/>
                  </a:cubicBezTo>
                  <a:cubicBezTo>
                    <a:pt x="14254" y="1312"/>
                    <a:pt x="13657" y="675"/>
                    <a:pt x="12931" y="290"/>
                  </a:cubicBezTo>
                  <a:cubicBezTo>
                    <a:pt x="12584" y="115"/>
                    <a:pt x="12203" y="0"/>
                    <a:pt x="11815"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47"/>
            <p:cNvSpPr/>
            <p:nvPr/>
          </p:nvSpPr>
          <p:spPr>
            <a:xfrm>
              <a:off x="1880250" y="1981150"/>
              <a:ext cx="473100" cy="548825"/>
            </a:xfrm>
            <a:custGeom>
              <a:rect b="b" l="l" r="r" t="t"/>
              <a:pathLst>
                <a:path extrusionOk="0" h="21953" w="18924">
                  <a:moveTo>
                    <a:pt x="13432" y="0"/>
                  </a:moveTo>
                  <a:cubicBezTo>
                    <a:pt x="11692" y="0"/>
                    <a:pt x="9961" y="905"/>
                    <a:pt x="9000" y="2361"/>
                  </a:cubicBezTo>
                  <a:cubicBezTo>
                    <a:pt x="8316" y="3397"/>
                    <a:pt x="8023" y="4632"/>
                    <a:pt x="7595" y="5798"/>
                  </a:cubicBezTo>
                  <a:cubicBezTo>
                    <a:pt x="7166" y="6961"/>
                    <a:pt x="6530" y="8140"/>
                    <a:pt x="5440" y="8732"/>
                  </a:cubicBezTo>
                  <a:cubicBezTo>
                    <a:pt x="4163" y="9424"/>
                    <a:pt x="2485" y="9185"/>
                    <a:pt x="1325" y="10057"/>
                  </a:cubicBezTo>
                  <a:cubicBezTo>
                    <a:pt x="35" y="11026"/>
                    <a:pt x="0" y="13155"/>
                    <a:pt x="1083" y="14351"/>
                  </a:cubicBezTo>
                  <a:cubicBezTo>
                    <a:pt x="1794" y="15136"/>
                    <a:pt x="2850" y="15516"/>
                    <a:pt x="3916" y="15516"/>
                  </a:cubicBezTo>
                  <a:cubicBezTo>
                    <a:pt x="4474" y="15516"/>
                    <a:pt x="5034" y="15412"/>
                    <a:pt x="5548" y="15207"/>
                  </a:cubicBezTo>
                  <a:lnTo>
                    <a:pt x="5548" y="15207"/>
                  </a:lnTo>
                  <a:cubicBezTo>
                    <a:pt x="5235" y="16169"/>
                    <a:pt x="4918" y="17152"/>
                    <a:pt x="4935" y="18165"/>
                  </a:cubicBezTo>
                  <a:cubicBezTo>
                    <a:pt x="4953" y="19177"/>
                    <a:pt x="5369" y="20238"/>
                    <a:pt x="6229" y="20772"/>
                  </a:cubicBezTo>
                  <a:cubicBezTo>
                    <a:pt x="6628" y="21019"/>
                    <a:pt x="7089" y="21129"/>
                    <a:pt x="7558" y="21129"/>
                  </a:cubicBezTo>
                  <a:cubicBezTo>
                    <a:pt x="8110" y="21129"/>
                    <a:pt x="8673" y="20977"/>
                    <a:pt x="9162" y="20717"/>
                  </a:cubicBezTo>
                  <a:cubicBezTo>
                    <a:pt x="10066" y="20238"/>
                    <a:pt x="10762" y="19445"/>
                    <a:pt x="11381" y="18631"/>
                  </a:cubicBezTo>
                  <a:cubicBezTo>
                    <a:pt x="11563" y="19335"/>
                    <a:pt x="11748" y="20049"/>
                    <a:pt x="12124" y="20671"/>
                  </a:cubicBezTo>
                  <a:cubicBezTo>
                    <a:pt x="12499" y="21294"/>
                    <a:pt x="13098" y="21821"/>
                    <a:pt x="13817" y="21931"/>
                  </a:cubicBezTo>
                  <a:cubicBezTo>
                    <a:pt x="13911" y="21946"/>
                    <a:pt x="14005" y="21953"/>
                    <a:pt x="14099" y="21953"/>
                  </a:cubicBezTo>
                  <a:cubicBezTo>
                    <a:pt x="14882" y="21953"/>
                    <a:pt x="15636" y="21463"/>
                    <a:pt x="16093" y="20810"/>
                  </a:cubicBezTo>
                  <a:cubicBezTo>
                    <a:pt x="16602" y="20079"/>
                    <a:pt x="16801" y="19179"/>
                    <a:pt x="16912" y="18293"/>
                  </a:cubicBezTo>
                  <a:cubicBezTo>
                    <a:pt x="17191" y="16108"/>
                    <a:pt x="17010" y="13874"/>
                    <a:pt x="16490" y="11731"/>
                  </a:cubicBezTo>
                  <a:cubicBezTo>
                    <a:pt x="16155" y="10359"/>
                    <a:pt x="15680" y="8956"/>
                    <a:pt x="15943" y="7569"/>
                  </a:cubicBezTo>
                  <a:cubicBezTo>
                    <a:pt x="16171" y="6360"/>
                    <a:pt x="17239" y="5214"/>
                    <a:pt x="18403" y="5214"/>
                  </a:cubicBezTo>
                  <a:cubicBezTo>
                    <a:pt x="18575" y="5214"/>
                    <a:pt x="18749" y="5239"/>
                    <a:pt x="18923" y="5293"/>
                  </a:cubicBezTo>
                  <a:lnTo>
                    <a:pt x="18353" y="3505"/>
                  </a:lnTo>
                  <a:cubicBezTo>
                    <a:pt x="17703" y="1672"/>
                    <a:pt x="15961" y="274"/>
                    <a:pt x="14031" y="37"/>
                  </a:cubicBezTo>
                  <a:cubicBezTo>
                    <a:pt x="13832" y="12"/>
                    <a:pt x="13632" y="0"/>
                    <a:pt x="1343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47"/>
            <p:cNvSpPr/>
            <p:nvPr/>
          </p:nvSpPr>
          <p:spPr>
            <a:xfrm>
              <a:off x="1896450" y="2031875"/>
              <a:ext cx="446125" cy="284975"/>
            </a:xfrm>
            <a:custGeom>
              <a:rect b="b" l="l" r="r" t="t"/>
              <a:pathLst>
                <a:path extrusionOk="0" h="11399" w="17845">
                  <a:moveTo>
                    <a:pt x="13761" y="0"/>
                  </a:moveTo>
                  <a:cubicBezTo>
                    <a:pt x="12898" y="0"/>
                    <a:pt x="11947" y="242"/>
                    <a:pt x="11103" y="839"/>
                  </a:cubicBezTo>
                  <a:cubicBezTo>
                    <a:pt x="10470" y="1274"/>
                    <a:pt x="9950" y="1940"/>
                    <a:pt x="9629" y="2701"/>
                  </a:cubicBezTo>
                  <a:cubicBezTo>
                    <a:pt x="9297" y="3461"/>
                    <a:pt x="9129" y="4293"/>
                    <a:pt x="8944" y="5119"/>
                  </a:cubicBezTo>
                  <a:cubicBezTo>
                    <a:pt x="8759" y="5945"/>
                    <a:pt x="8552" y="6735"/>
                    <a:pt x="8193" y="7430"/>
                  </a:cubicBezTo>
                  <a:cubicBezTo>
                    <a:pt x="7853" y="8101"/>
                    <a:pt x="7405" y="8713"/>
                    <a:pt x="6865" y="9239"/>
                  </a:cubicBezTo>
                  <a:cubicBezTo>
                    <a:pt x="5949" y="10140"/>
                    <a:pt x="4796" y="10760"/>
                    <a:pt x="3539" y="11030"/>
                  </a:cubicBezTo>
                  <a:cubicBezTo>
                    <a:pt x="3038" y="11136"/>
                    <a:pt x="2527" y="11189"/>
                    <a:pt x="2017" y="11189"/>
                  </a:cubicBezTo>
                  <a:cubicBezTo>
                    <a:pt x="1662" y="11189"/>
                    <a:pt x="1306" y="11164"/>
                    <a:pt x="953" y="11112"/>
                  </a:cubicBezTo>
                  <a:cubicBezTo>
                    <a:pt x="416" y="11029"/>
                    <a:pt x="97" y="10937"/>
                    <a:pt x="21" y="10937"/>
                  </a:cubicBezTo>
                  <a:cubicBezTo>
                    <a:pt x="11" y="10937"/>
                    <a:pt x="5" y="10939"/>
                    <a:pt x="4" y="10942"/>
                  </a:cubicBezTo>
                  <a:cubicBezTo>
                    <a:pt x="1" y="10955"/>
                    <a:pt x="79" y="10991"/>
                    <a:pt x="233" y="11051"/>
                  </a:cubicBezTo>
                  <a:cubicBezTo>
                    <a:pt x="461" y="11134"/>
                    <a:pt x="693" y="11201"/>
                    <a:pt x="929" y="11253"/>
                  </a:cubicBezTo>
                  <a:cubicBezTo>
                    <a:pt x="1395" y="11350"/>
                    <a:pt x="1868" y="11399"/>
                    <a:pt x="2342" y="11399"/>
                  </a:cubicBezTo>
                  <a:cubicBezTo>
                    <a:pt x="2760" y="11399"/>
                    <a:pt x="3179" y="11361"/>
                    <a:pt x="3593" y="11285"/>
                  </a:cubicBezTo>
                  <a:cubicBezTo>
                    <a:pt x="4705" y="11086"/>
                    <a:pt x="6011" y="10534"/>
                    <a:pt x="7102" y="9482"/>
                  </a:cubicBezTo>
                  <a:cubicBezTo>
                    <a:pt x="7676" y="8936"/>
                    <a:pt x="8153" y="8298"/>
                    <a:pt x="8516" y="7593"/>
                  </a:cubicBezTo>
                  <a:cubicBezTo>
                    <a:pt x="8899" y="6861"/>
                    <a:pt x="9120" y="6029"/>
                    <a:pt x="9303" y="5198"/>
                  </a:cubicBezTo>
                  <a:cubicBezTo>
                    <a:pt x="9488" y="4368"/>
                    <a:pt x="9653" y="3559"/>
                    <a:pt x="9961" y="2843"/>
                  </a:cubicBezTo>
                  <a:cubicBezTo>
                    <a:pt x="10260" y="2126"/>
                    <a:pt x="10722" y="1525"/>
                    <a:pt x="11302" y="1114"/>
                  </a:cubicBezTo>
                  <a:cubicBezTo>
                    <a:pt x="12108" y="529"/>
                    <a:pt x="13031" y="291"/>
                    <a:pt x="13868" y="291"/>
                  </a:cubicBezTo>
                  <a:cubicBezTo>
                    <a:pt x="14233" y="291"/>
                    <a:pt x="14583" y="336"/>
                    <a:pt x="14899" y="418"/>
                  </a:cubicBezTo>
                  <a:cubicBezTo>
                    <a:pt x="15958" y="683"/>
                    <a:pt x="16697" y="1230"/>
                    <a:pt x="17151" y="1635"/>
                  </a:cubicBezTo>
                  <a:cubicBezTo>
                    <a:pt x="17595" y="2033"/>
                    <a:pt x="17794" y="2315"/>
                    <a:pt x="17832" y="2315"/>
                  </a:cubicBezTo>
                  <a:cubicBezTo>
                    <a:pt x="17833" y="2315"/>
                    <a:pt x="17834" y="2315"/>
                    <a:pt x="17835" y="2314"/>
                  </a:cubicBezTo>
                  <a:cubicBezTo>
                    <a:pt x="17844" y="2307"/>
                    <a:pt x="17803" y="2230"/>
                    <a:pt x="17713" y="2091"/>
                  </a:cubicBezTo>
                  <a:cubicBezTo>
                    <a:pt x="17575" y="1892"/>
                    <a:pt x="17420" y="1704"/>
                    <a:pt x="17251" y="1531"/>
                  </a:cubicBezTo>
                  <a:cubicBezTo>
                    <a:pt x="16622" y="883"/>
                    <a:pt x="15833" y="412"/>
                    <a:pt x="14964" y="167"/>
                  </a:cubicBezTo>
                  <a:cubicBezTo>
                    <a:pt x="14601" y="61"/>
                    <a:pt x="14192" y="0"/>
                    <a:pt x="137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47"/>
            <p:cNvSpPr/>
            <p:nvPr/>
          </p:nvSpPr>
          <p:spPr>
            <a:xfrm>
              <a:off x="2176725" y="2097450"/>
              <a:ext cx="165075" cy="415350"/>
            </a:xfrm>
            <a:custGeom>
              <a:rect b="b" l="l" r="r" t="t"/>
              <a:pathLst>
                <a:path extrusionOk="0" h="16614" w="6603">
                  <a:moveTo>
                    <a:pt x="5809" y="0"/>
                  </a:moveTo>
                  <a:cubicBezTo>
                    <a:pt x="5798" y="0"/>
                    <a:pt x="5787" y="0"/>
                    <a:pt x="5775" y="0"/>
                  </a:cubicBezTo>
                  <a:cubicBezTo>
                    <a:pt x="5012" y="14"/>
                    <a:pt x="4260" y="184"/>
                    <a:pt x="3564" y="497"/>
                  </a:cubicBezTo>
                  <a:cubicBezTo>
                    <a:pt x="2681" y="884"/>
                    <a:pt x="1710" y="1612"/>
                    <a:pt x="1039" y="2719"/>
                  </a:cubicBezTo>
                  <a:cubicBezTo>
                    <a:pt x="354" y="3805"/>
                    <a:pt x="1" y="5276"/>
                    <a:pt x="230" y="6746"/>
                  </a:cubicBezTo>
                  <a:cubicBezTo>
                    <a:pt x="441" y="8214"/>
                    <a:pt x="984" y="9500"/>
                    <a:pt x="1337" y="10687"/>
                  </a:cubicBezTo>
                  <a:cubicBezTo>
                    <a:pt x="1720" y="11866"/>
                    <a:pt x="1857" y="12979"/>
                    <a:pt x="1782" y="13903"/>
                  </a:cubicBezTo>
                  <a:cubicBezTo>
                    <a:pt x="1720" y="14831"/>
                    <a:pt x="1417" y="15539"/>
                    <a:pt x="1129" y="15967"/>
                  </a:cubicBezTo>
                  <a:cubicBezTo>
                    <a:pt x="840" y="16397"/>
                    <a:pt x="608" y="16585"/>
                    <a:pt x="632" y="16613"/>
                  </a:cubicBezTo>
                  <a:cubicBezTo>
                    <a:pt x="633" y="16613"/>
                    <a:pt x="634" y="16614"/>
                    <a:pt x="636" y="16614"/>
                  </a:cubicBezTo>
                  <a:cubicBezTo>
                    <a:pt x="652" y="16614"/>
                    <a:pt x="713" y="16574"/>
                    <a:pt x="813" y="16493"/>
                  </a:cubicBezTo>
                  <a:cubicBezTo>
                    <a:pt x="927" y="16409"/>
                    <a:pt x="1077" y="16261"/>
                    <a:pt x="1245" y="16050"/>
                  </a:cubicBezTo>
                  <a:cubicBezTo>
                    <a:pt x="1582" y="15629"/>
                    <a:pt x="1941" y="14895"/>
                    <a:pt x="2042" y="13929"/>
                  </a:cubicBezTo>
                  <a:cubicBezTo>
                    <a:pt x="2154" y="12968"/>
                    <a:pt x="2036" y="11798"/>
                    <a:pt x="1661" y="10590"/>
                  </a:cubicBezTo>
                  <a:cubicBezTo>
                    <a:pt x="1317" y="9379"/>
                    <a:pt x="794" y="8098"/>
                    <a:pt x="594" y="6697"/>
                  </a:cubicBezTo>
                  <a:cubicBezTo>
                    <a:pt x="377" y="5298"/>
                    <a:pt x="696" y="3937"/>
                    <a:pt x="1328" y="2895"/>
                  </a:cubicBezTo>
                  <a:cubicBezTo>
                    <a:pt x="1880" y="1959"/>
                    <a:pt x="2697" y="1208"/>
                    <a:pt x="3674" y="733"/>
                  </a:cubicBezTo>
                  <a:cubicBezTo>
                    <a:pt x="4335" y="410"/>
                    <a:pt x="5050" y="210"/>
                    <a:pt x="5783" y="142"/>
                  </a:cubicBezTo>
                  <a:cubicBezTo>
                    <a:pt x="6304" y="98"/>
                    <a:pt x="6598" y="118"/>
                    <a:pt x="6599" y="87"/>
                  </a:cubicBezTo>
                  <a:cubicBezTo>
                    <a:pt x="6602" y="68"/>
                    <a:pt x="6326" y="0"/>
                    <a:pt x="580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47"/>
            <p:cNvSpPr/>
            <p:nvPr/>
          </p:nvSpPr>
          <p:spPr>
            <a:xfrm>
              <a:off x="2300675" y="1894525"/>
              <a:ext cx="729450" cy="709625"/>
            </a:xfrm>
            <a:custGeom>
              <a:rect b="b" l="l" r="r" t="t"/>
              <a:pathLst>
                <a:path extrusionOk="0" h="28385" w="29178">
                  <a:moveTo>
                    <a:pt x="14000" y="0"/>
                  </a:moveTo>
                  <a:cubicBezTo>
                    <a:pt x="12193" y="0"/>
                    <a:pt x="10384" y="137"/>
                    <a:pt x="8638" y="592"/>
                  </a:cubicBezTo>
                  <a:cubicBezTo>
                    <a:pt x="6583" y="1127"/>
                    <a:pt x="4611" y="2127"/>
                    <a:pt x="3162" y="3679"/>
                  </a:cubicBezTo>
                  <a:cubicBezTo>
                    <a:pt x="589" y="6435"/>
                    <a:pt x="1" y="10515"/>
                    <a:pt x="241" y="14279"/>
                  </a:cubicBezTo>
                  <a:cubicBezTo>
                    <a:pt x="525" y="18709"/>
                    <a:pt x="1797" y="23081"/>
                    <a:pt x="3990" y="26941"/>
                  </a:cubicBezTo>
                  <a:cubicBezTo>
                    <a:pt x="4272" y="27438"/>
                    <a:pt x="4591" y="27947"/>
                    <a:pt x="5091" y="28222"/>
                  </a:cubicBezTo>
                  <a:cubicBezTo>
                    <a:pt x="5285" y="28329"/>
                    <a:pt x="5514" y="28384"/>
                    <a:pt x="5738" y="28384"/>
                  </a:cubicBezTo>
                  <a:cubicBezTo>
                    <a:pt x="6092" y="28384"/>
                    <a:pt x="6435" y="28245"/>
                    <a:pt x="6615" y="27946"/>
                  </a:cubicBezTo>
                  <a:lnTo>
                    <a:pt x="25657" y="16222"/>
                  </a:lnTo>
                  <a:cubicBezTo>
                    <a:pt x="29177" y="8084"/>
                    <a:pt x="24350" y="3126"/>
                    <a:pt x="21207" y="1346"/>
                  </a:cubicBezTo>
                  <a:cubicBezTo>
                    <a:pt x="19335" y="286"/>
                    <a:pt x="17112" y="66"/>
                    <a:pt x="14961" y="12"/>
                  </a:cubicBezTo>
                  <a:cubicBezTo>
                    <a:pt x="14641" y="4"/>
                    <a:pt x="14321" y="0"/>
                    <a:pt x="1400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47"/>
            <p:cNvSpPr/>
            <p:nvPr/>
          </p:nvSpPr>
          <p:spPr>
            <a:xfrm>
              <a:off x="2415475" y="2031525"/>
              <a:ext cx="536475" cy="949975"/>
            </a:xfrm>
            <a:custGeom>
              <a:rect b="b" l="l" r="r" t="t"/>
              <a:pathLst>
                <a:path extrusionOk="0" h="37999" w="21459">
                  <a:moveTo>
                    <a:pt x="14147" y="0"/>
                  </a:moveTo>
                  <a:cubicBezTo>
                    <a:pt x="13905" y="0"/>
                    <a:pt x="13660" y="13"/>
                    <a:pt x="13413" y="39"/>
                  </a:cubicBezTo>
                  <a:lnTo>
                    <a:pt x="2081" y="1238"/>
                  </a:lnTo>
                  <a:cubicBezTo>
                    <a:pt x="894" y="1363"/>
                    <a:pt x="1" y="2376"/>
                    <a:pt x="25" y="3569"/>
                  </a:cubicBezTo>
                  <a:lnTo>
                    <a:pt x="1532" y="31608"/>
                  </a:lnTo>
                  <a:cubicBezTo>
                    <a:pt x="1724" y="35191"/>
                    <a:pt x="4685" y="37998"/>
                    <a:pt x="8276" y="37998"/>
                  </a:cubicBezTo>
                  <a:cubicBezTo>
                    <a:pt x="12085" y="37998"/>
                    <a:pt x="15141" y="34850"/>
                    <a:pt x="15026" y="31043"/>
                  </a:cubicBezTo>
                  <a:lnTo>
                    <a:pt x="14899" y="26761"/>
                  </a:lnTo>
                  <a:cubicBezTo>
                    <a:pt x="14899" y="26761"/>
                    <a:pt x="19904" y="25929"/>
                    <a:pt x="20943" y="19398"/>
                  </a:cubicBezTo>
                  <a:cubicBezTo>
                    <a:pt x="21458" y="16150"/>
                    <a:pt x="21294" y="10823"/>
                    <a:pt x="21021" y="6470"/>
                  </a:cubicBezTo>
                  <a:cubicBezTo>
                    <a:pt x="20789" y="2799"/>
                    <a:pt x="17741" y="0"/>
                    <a:pt x="141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47"/>
            <p:cNvSpPr/>
            <p:nvPr/>
          </p:nvSpPr>
          <p:spPr>
            <a:xfrm>
              <a:off x="2870475" y="2267125"/>
              <a:ext cx="42625" cy="40100"/>
            </a:xfrm>
            <a:custGeom>
              <a:rect b="b" l="l" r="r" t="t"/>
              <a:pathLst>
                <a:path extrusionOk="0" h="1604" w="1705">
                  <a:moveTo>
                    <a:pt x="870" y="0"/>
                  </a:moveTo>
                  <a:cubicBezTo>
                    <a:pt x="855" y="0"/>
                    <a:pt x="839" y="1"/>
                    <a:pt x="823" y="2"/>
                  </a:cubicBezTo>
                  <a:cubicBezTo>
                    <a:pt x="363" y="26"/>
                    <a:pt x="1" y="405"/>
                    <a:pt x="16" y="847"/>
                  </a:cubicBezTo>
                  <a:cubicBezTo>
                    <a:pt x="32" y="1276"/>
                    <a:pt x="392" y="1604"/>
                    <a:pt x="833" y="1604"/>
                  </a:cubicBezTo>
                  <a:cubicBezTo>
                    <a:pt x="848" y="1604"/>
                    <a:pt x="864" y="1604"/>
                    <a:pt x="880" y="1603"/>
                  </a:cubicBezTo>
                  <a:cubicBezTo>
                    <a:pt x="1342" y="1578"/>
                    <a:pt x="1704" y="1201"/>
                    <a:pt x="1688" y="759"/>
                  </a:cubicBezTo>
                  <a:cubicBezTo>
                    <a:pt x="1673" y="330"/>
                    <a:pt x="1310" y="0"/>
                    <a:pt x="87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47"/>
            <p:cNvSpPr/>
            <p:nvPr/>
          </p:nvSpPr>
          <p:spPr>
            <a:xfrm>
              <a:off x="2828400" y="2240500"/>
              <a:ext cx="85000" cy="22450"/>
            </a:xfrm>
            <a:custGeom>
              <a:rect b="b" l="l" r="r" t="t"/>
              <a:pathLst>
                <a:path extrusionOk="0" h="898" w="3400">
                  <a:moveTo>
                    <a:pt x="1711" y="1"/>
                  </a:moveTo>
                  <a:cubicBezTo>
                    <a:pt x="1154" y="1"/>
                    <a:pt x="675" y="203"/>
                    <a:pt x="395" y="411"/>
                  </a:cubicBezTo>
                  <a:cubicBezTo>
                    <a:pt x="106" y="620"/>
                    <a:pt x="0" y="817"/>
                    <a:pt x="49" y="866"/>
                  </a:cubicBezTo>
                  <a:cubicBezTo>
                    <a:pt x="59" y="878"/>
                    <a:pt x="76" y="883"/>
                    <a:pt x="99" y="883"/>
                  </a:cubicBezTo>
                  <a:cubicBezTo>
                    <a:pt x="288" y="883"/>
                    <a:pt x="888" y="524"/>
                    <a:pt x="1677" y="524"/>
                  </a:cubicBezTo>
                  <a:cubicBezTo>
                    <a:pt x="1688" y="524"/>
                    <a:pt x="1698" y="524"/>
                    <a:pt x="1708" y="524"/>
                  </a:cubicBezTo>
                  <a:cubicBezTo>
                    <a:pt x="1711" y="524"/>
                    <a:pt x="1714" y="524"/>
                    <a:pt x="1717" y="524"/>
                  </a:cubicBezTo>
                  <a:cubicBezTo>
                    <a:pt x="2520" y="524"/>
                    <a:pt x="3110" y="898"/>
                    <a:pt x="3298" y="898"/>
                  </a:cubicBezTo>
                  <a:cubicBezTo>
                    <a:pt x="3320" y="898"/>
                    <a:pt x="3337" y="893"/>
                    <a:pt x="3348" y="882"/>
                  </a:cubicBezTo>
                  <a:cubicBezTo>
                    <a:pt x="3400" y="833"/>
                    <a:pt x="3305" y="634"/>
                    <a:pt x="3028" y="421"/>
                  </a:cubicBezTo>
                  <a:cubicBezTo>
                    <a:pt x="2757" y="210"/>
                    <a:pt x="2285" y="2"/>
                    <a:pt x="1724" y="1"/>
                  </a:cubicBezTo>
                  <a:cubicBezTo>
                    <a:pt x="1719" y="1"/>
                    <a:pt x="1715" y="1"/>
                    <a:pt x="171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47"/>
            <p:cNvSpPr/>
            <p:nvPr/>
          </p:nvSpPr>
          <p:spPr>
            <a:xfrm>
              <a:off x="2644650" y="2273075"/>
              <a:ext cx="42575" cy="40125"/>
            </a:xfrm>
            <a:custGeom>
              <a:rect b="b" l="l" r="r" t="t"/>
              <a:pathLst>
                <a:path extrusionOk="0" h="1605" w="1703">
                  <a:moveTo>
                    <a:pt x="870" y="1"/>
                  </a:moveTo>
                  <a:cubicBezTo>
                    <a:pt x="854" y="1"/>
                    <a:pt x="839" y="1"/>
                    <a:pt x="823" y="2"/>
                  </a:cubicBezTo>
                  <a:cubicBezTo>
                    <a:pt x="363" y="28"/>
                    <a:pt x="0" y="406"/>
                    <a:pt x="16" y="848"/>
                  </a:cubicBezTo>
                  <a:cubicBezTo>
                    <a:pt x="32" y="1276"/>
                    <a:pt x="392" y="1605"/>
                    <a:pt x="832" y="1605"/>
                  </a:cubicBezTo>
                  <a:cubicBezTo>
                    <a:pt x="848" y="1605"/>
                    <a:pt x="864" y="1604"/>
                    <a:pt x="880" y="1603"/>
                  </a:cubicBezTo>
                  <a:cubicBezTo>
                    <a:pt x="1342" y="1579"/>
                    <a:pt x="1702" y="1201"/>
                    <a:pt x="1687" y="759"/>
                  </a:cubicBezTo>
                  <a:cubicBezTo>
                    <a:pt x="1672" y="331"/>
                    <a:pt x="1310" y="1"/>
                    <a:pt x="87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47"/>
            <p:cNvSpPr/>
            <p:nvPr/>
          </p:nvSpPr>
          <p:spPr>
            <a:xfrm>
              <a:off x="2606875" y="2244700"/>
              <a:ext cx="84975" cy="22475"/>
            </a:xfrm>
            <a:custGeom>
              <a:rect b="b" l="l" r="r" t="t"/>
              <a:pathLst>
                <a:path extrusionOk="0" h="899" w="3399">
                  <a:moveTo>
                    <a:pt x="1710" y="1"/>
                  </a:moveTo>
                  <a:cubicBezTo>
                    <a:pt x="1154" y="1"/>
                    <a:pt x="676" y="203"/>
                    <a:pt x="395" y="411"/>
                  </a:cubicBezTo>
                  <a:cubicBezTo>
                    <a:pt x="106" y="620"/>
                    <a:pt x="0" y="818"/>
                    <a:pt x="48" y="866"/>
                  </a:cubicBezTo>
                  <a:cubicBezTo>
                    <a:pt x="58" y="878"/>
                    <a:pt x="75" y="883"/>
                    <a:pt x="98" y="883"/>
                  </a:cubicBezTo>
                  <a:cubicBezTo>
                    <a:pt x="287" y="883"/>
                    <a:pt x="888" y="524"/>
                    <a:pt x="1678" y="524"/>
                  </a:cubicBezTo>
                  <a:cubicBezTo>
                    <a:pt x="1688" y="524"/>
                    <a:pt x="1698" y="524"/>
                    <a:pt x="1709" y="524"/>
                  </a:cubicBezTo>
                  <a:cubicBezTo>
                    <a:pt x="1712" y="524"/>
                    <a:pt x="1714" y="524"/>
                    <a:pt x="1717" y="524"/>
                  </a:cubicBezTo>
                  <a:cubicBezTo>
                    <a:pt x="2520" y="524"/>
                    <a:pt x="3110" y="898"/>
                    <a:pt x="3299" y="898"/>
                  </a:cubicBezTo>
                  <a:cubicBezTo>
                    <a:pt x="3321" y="898"/>
                    <a:pt x="3337" y="893"/>
                    <a:pt x="3348" y="882"/>
                  </a:cubicBezTo>
                  <a:cubicBezTo>
                    <a:pt x="3398" y="833"/>
                    <a:pt x="3305" y="636"/>
                    <a:pt x="3028" y="421"/>
                  </a:cubicBezTo>
                  <a:cubicBezTo>
                    <a:pt x="2756" y="210"/>
                    <a:pt x="2285" y="2"/>
                    <a:pt x="1722" y="1"/>
                  </a:cubicBezTo>
                  <a:cubicBezTo>
                    <a:pt x="1718" y="1"/>
                    <a:pt x="1714" y="1"/>
                    <a:pt x="171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47"/>
            <p:cNvSpPr/>
            <p:nvPr/>
          </p:nvSpPr>
          <p:spPr>
            <a:xfrm>
              <a:off x="2759575" y="2246075"/>
              <a:ext cx="72100" cy="188725"/>
            </a:xfrm>
            <a:custGeom>
              <a:rect b="b" l="l" r="r" t="t"/>
              <a:pathLst>
                <a:path extrusionOk="0" h="7549" w="2884">
                  <a:moveTo>
                    <a:pt x="103" y="0"/>
                  </a:moveTo>
                  <a:cubicBezTo>
                    <a:pt x="102" y="0"/>
                    <a:pt x="101" y="1"/>
                    <a:pt x="100" y="1"/>
                  </a:cubicBezTo>
                  <a:cubicBezTo>
                    <a:pt x="0" y="38"/>
                    <a:pt x="684" y="2090"/>
                    <a:pt x="1629" y="4586"/>
                  </a:cubicBezTo>
                  <a:cubicBezTo>
                    <a:pt x="1866" y="5197"/>
                    <a:pt x="2092" y="5782"/>
                    <a:pt x="2310" y="6338"/>
                  </a:cubicBezTo>
                  <a:cubicBezTo>
                    <a:pt x="2421" y="6606"/>
                    <a:pt x="2518" y="6854"/>
                    <a:pt x="2462" y="7020"/>
                  </a:cubicBezTo>
                  <a:cubicBezTo>
                    <a:pt x="2424" y="7178"/>
                    <a:pt x="2206" y="7224"/>
                    <a:pt x="1976" y="7247"/>
                  </a:cubicBezTo>
                  <a:cubicBezTo>
                    <a:pt x="1068" y="7363"/>
                    <a:pt x="508" y="7461"/>
                    <a:pt x="511" y="7511"/>
                  </a:cubicBezTo>
                  <a:cubicBezTo>
                    <a:pt x="513" y="7536"/>
                    <a:pt x="648" y="7548"/>
                    <a:pt x="889" y="7548"/>
                  </a:cubicBezTo>
                  <a:cubicBezTo>
                    <a:pt x="1146" y="7548"/>
                    <a:pt x="1525" y="7535"/>
                    <a:pt x="1996" y="7510"/>
                  </a:cubicBezTo>
                  <a:cubicBezTo>
                    <a:pt x="2111" y="7502"/>
                    <a:pt x="2239" y="7501"/>
                    <a:pt x="2388" y="7455"/>
                  </a:cubicBezTo>
                  <a:cubicBezTo>
                    <a:pt x="2534" y="7415"/>
                    <a:pt x="2704" y="7291"/>
                    <a:pt x="2765" y="7118"/>
                  </a:cubicBezTo>
                  <a:cubicBezTo>
                    <a:pt x="2883" y="6773"/>
                    <a:pt x="2733" y="6476"/>
                    <a:pt x="2646" y="6214"/>
                  </a:cubicBezTo>
                  <a:cubicBezTo>
                    <a:pt x="2440" y="5655"/>
                    <a:pt x="2221" y="5067"/>
                    <a:pt x="1995" y="4451"/>
                  </a:cubicBezTo>
                  <a:cubicBezTo>
                    <a:pt x="1058" y="1980"/>
                    <a:pt x="216" y="0"/>
                    <a:pt x="10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47"/>
            <p:cNvSpPr/>
            <p:nvPr/>
          </p:nvSpPr>
          <p:spPr>
            <a:xfrm>
              <a:off x="2569250" y="2642175"/>
              <a:ext cx="218725" cy="98350"/>
            </a:xfrm>
            <a:custGeom>
              <a:rect b="b" l="l" r="r" t="t"/>
              <a:pathLst>
                <a:path extrusionOk="0" h="3934" w="8749">
                  <a:moveTo>
                    <a:pt x="1" y="0"/>
                  </a:moveTo>
                  <a:cubicBezTo>
                    <a:pt x="1" y="0"/>
                    <a:pt x="1860" y="3934"/>
                    <a:pt x="7464" y="3934"/>
                  </a:cubicBezTo>
                  <a:cubicBezTo>
                    <a:pt x="7845" y="3934"/>
                    <a:pt x="8243" y="3916"/>
                    <a:pt x="8659" y="3877"/>
                  </a:cubicBezTo>
                  <a:lnTo>
                    <a:pt x="8748" y="2334"/>
                  </a:lnTo>
                  <a:lnTo>
                    <a:pt x="8748" y="2334"/>
                  </a:lnTo>
                  <a:cubicBezTo>
                    <a:pt x="8748" y="2334"/>
                    <a:pt x="8609" y="2343"/>
                    <a:pt x="8356" y="2343"/>
                  </a:cubicBezTo>
                  <a:cubicBezTo>
                    <a:pt x="7187" y="2343"/>
                    <a:pt x="3579" y="2152"/>
                    <a:pt x="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47"/>
            <p:cNvSpPr/>
            <p:nvPr/>
          </p:nvSpPr>
          <p:spPr>
            <a:xfrm>
              <a:off x="2693650" y="2472875"/>
              <a:ext cx="72075" cy="49650"/>
            </a:xfrm>
            <a:custGeom>
              <a:rect b="b" l="l" r="r" t="t"/>
              <a:pathLst>
                <a:path extrusionOk="0" h="1986" w="2883">
                  <a:moveTo>
                    <a:pt x="1489" y="0"/>
                  </a:moveTo>
                  <a:cubicBezTo>
                    <a:pt x="1430" y="0"/>
                    <a:pt x="1371" y="3"/>
                    <a:pt x="1311" y="10"/>
                  </a:cubicBezTo>
                  <a:cubicBezTo>
                    <a:pt x="922" y="51"/>
                    <a:pt x="525" y="241"/>
                    <a:pt x="288" y="559"/>
                  </a:cubicBezTo>
                  <a:cubicBezTo>
                    <a:pt x="50" y="877"/>
                    <a:pt x="1" y="1330"/>
                    <a:pt x="217" y="1632"/>
                  </a:cubicBezTo>
                  <a:cubicBezTo>
                    <a:pt x="389" y="1876"/>
                    <a:pt x="696" y="1985"/>
                    <a:pt x="1013" y="1985"/>
                  </a:cubicBezTo>
                  <a:cubicBezTo>
                    <a:pt x="1143" y="1985"/>
                    <a:pt x="1274" y="1967"/>
                    <a:pt x="1399" y="1932"/>
                  </a:cubicBezTo>
                  <a:cubicBezTo>
                    <a:pt x="1828" y="1810"/>
                    <a:pt x="2198" y="1527"/>
                    <a:pt x="2550" y="1244"/>
                  </a:cubicBezTo>
                  <a:cubicBezTo>
                    <a:pt x="2648" y="1166"/>
                    <a:pt x="2747" y="1083"/>
                    <a:pt x="2809" y="978"/>
                  </a:cubicBezTo>
                  <a:cubicBezTo>
                    <a:pt x="2868" y="871"/>
                    <a:pt x="2882" y="730"/>
                    <a:pt x="2807" y="641"/>
                  </a:cubicBezTo>
                  <a:lnTo>
                    <a:pt x="2769" y="612"/>
                  </a:lnTo>
                  <a:cubicBezTo>
                    <a:pt x="2477" y="229"/>
                    <a:pt x="1992" y="0"/>
                    <a:pt x="148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47"/>
            <p:cNvSpPr/>
            <p:nvPr/>
          </p:nvSpPr>
          <p:spPr>
            <a:xfrm>
              <a:off x="2701650" y="2449450"/>
              <a:ext cx="76575" cy="64775"/>
            </a:xfrm>
            <a:custGeom>
              <a:rect b="b" l="l" r="r" t="t"/>
              <a:pathLst>
                <a:path extrusionOk="0" h="2591" w="3063">
                  <a:moveTo>
                    <a:pt x="174" y="0"/>
                  </a:moveTo>
                  <a:cubicBezTo>
                    <a:pt x="106" y="0"/>
                    <a:pt x="1" y="242"/>
                    <a:pt x="37" y="645"/>
                  </a:cubicBezTo>
                  <a:cubicBezTo>
                    <a:pt x="71" y="1048"/>
                    <a:pt x="288" y="1617"/>
                    <a:pt x="802" y="2042"/>
                  </a:cubicBezTo>
                  <a:cubicBezTo>
                    <a:pt x="1289" y="2445"/>
                    <a:pt x="1883" y="2590"/>
                    <a:pt x="2313" y="2590"/>
                  </a:cubicBezTo>
                  <a:cubicBezTo>
                    <a:pt x="2335" y="2590"/>
                    <a:pt x="2356" y="2590"/>
                    <a:pt x="2377" y="2589"/>
                  </a:cubicBezTo>
                  <a:cubicBezTo>
                    <a:pt x="2816" y="2578"/>
                    <a:pt x="3062" y="2449"/>
                    <a:pt x="3048" y="2387"/>
                  </a:cubicBezTo>
                  <a:cubicBezTo>
                    <a:pt x="3041" y="2251"/>
                    <a:pt x="1999" y="2358"/>
                    <a:pt x="1163" y="1664"/>
                  </a:cubicBezTo>
                  <a:cubicBezTo>
                    <a:pt x="329" y="973"/>
                    <a:pt x="323" y="0"/>
                    <a:pt x="178" y="0"/>
                  </a:cubicBezTo>
                  <a:cubicBezTo>
                    <a:pt x="178" y="0"/>
                    <a:pt x="177" y="0"/>
                    <a:pt x="176" y="0"/>
                  </a:cubicBezTo>
                  <a:cubicBezTo>
                    <a:pt x="176" y="0"/>
                    <a:pt x="175" y="0"/>
                    <a:pt x="17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47"/>
            <p:cNvSpPr/>
            <p:nvPr/>
          </p:nvSpPr>
          <p:spPr>
            <a:xfrm>
              <a:off x="2596675" y="2210350"/>
              <a:ext cx="105050" cy="30175"/>
            </a:xfrm>
            <a:custGeom>
              <a:rect b="b" l="l" r="r" t="t"/>
              <a:pathLst>
                <a:path extrusionOk="0" h="1207" w="4202">
                  <a:moveTo>
                    <a:pt x="2426" y="0"/>
                  </a:moveTo>
                  <a:cubicBezTo>
                    <a:pt x="2293" y="0"/>
                    <a:pt x="2156" y="8"/>
                    <a:pt x="2016" y="23"/>
                  </a:cubicBezTo>
                  <a:cubicBezTo>
                    <a:pt x="1381" y="93"/>
                    <a:pt x="835" y="320"/>
                    <a:pt x="494" y="555"/>
                  </a:cubicBezTo>
                  <a:cubicBezTo>
                    <a:pt x="148" y="794"/>
                    <a:pt x="0" y="1025"/>
                    <a:pt x="63" y="1129"/>
                  </a:cubicBezTo>
                  <a:cubicBezTo>
                    <a:pt x="98" y="1184"/>
                    <a:pt x="178" y="1206"/>
                    <a:pt x="296" y="1206"/>
                  </a:cubicBezTo>
                  <a:cubicBezTo>
                    <a:pt x="645" y="1206"/>
                    <a:pt x="1322" y="1013"/>
                    <a:pt x="2115" y="933"/>
                  </a:cubicBezTo>
                  <a:cubicBezTo>
                    <a:pt x="3173" y="806"/>
                    <a:pt x="4073" y="922"/>
                    <a:pt x="4163" y="678"/>
                  </a:cubicBezTo>
                  <a:cubicBezTo>
                    <a:pt x="4201" y="561"/>
                    <a:pt x="4005" y="369"/>
                    <a:pt x="3617" y="211"/>
                  </a:cubicBezTo>
                  <a:cubicBezTo>
                    <a:pt x="3316" y="90"/>
                    <a:pt x="2897" y="0"/>
                    <a:pt x="242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47"/>
            <p:cNvSpPr/>
            <p:nvPr/>
          </p:nvSpPr>
          <p:spPr>
            <a:xfrm>
              <a:off x="2825950" y="2173950"/>
              <a:ext cx="79625" cy="25600"/>
            </a:xfrm>
            <a:custGeom>
              <a:rect b="b" l="l" r="r" t="t"/>
              <a:pathLst>
                <a:path extrusionOk="0" h="1024" w="3185">
                  <a:moveTo>
                    <a:pt x="1549" y="1"/>
                  </a:moveTo>
                  <a:cubicBezTo>
                    <a:pt x="1064" y="1"/>
                    <a:pt x="636" y="153"/>
                    <a:pt x="376" y="337"/>
                  </a:cubicBezTo>
                  <a:cubicBezTo>
                    <a:pt x="100" y="531"/>
                    <a:pt x="0" y="736"/>
                    <a:pt x="64" y="840"/>
                  </a:cubicBezTo>
                  <a:cubicBezTo>
                    <a:pt x="122" y="925"/>
                    <a:pt x="257" y="949"/>
                    <a:pt x="446" y="949"/>
                  </a:cubicBezTo>
                  <a:cubicBezTo>
                    <a:pt x="683" y="949"/>
                    <a:pt x="1006" y="911"/>
                    <a:pt x="1366" y="911"/>
                  </a:cubicBezTo>
                  <a:cubicBezTo>
                    <a:pt x="1439" y="911"/>
                    <a:pt x="1513" y="913"/>
                    <a:pt x="1589" y="916"/>
                  </a:cubicBezTo>
                  <a:cubicBezTo>
                    <a:pt x="2095" y="924"/>
                    <a:pt x="2543" y="1023"/>
                    <a:pt x="2828" y="1023"/>
                  </a:cubicBezTo>
                  <a:cubicBezTo>
                    <a:pt x="2965" y="1023"/>
                    <a:pt x="3064" y="1001"/>
                    <a:pt x="3115" y="935"/>
                  </a:cubicBezTo>
                  <a:cubicBezTo>
                    <a:pt x="3184" y="834"/>
                    <a:pt x="3098" y="624"/>
                    <a:pt x="2835" y="413"/>
                  </a:cubicBezTo>
                  <a:cubicBezTo>
                    <a:pt x="2575" y="204"/>
                    <a:pt x="2130" y="17"/>
                    <a:pt x="1618" y="2"/>
                  </a:cubicBezTo>
                  <a:cubicBezTo>
                    <a:pt x="1595" y="1"/>
                    <a:pt x="1572" y="1"/>
                    <a:pt x="154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47"/>
            <p:cNvSpPr/>
            <p:nvPr/>
          </p:nvSpPr>
          <p:spPr>
            <a:xfrm>
              <a:off x="2348925" y="1964850"/>
              <a:ext cx="623625" cy="555150"/>
            </a:xfrm>
            <a:custGeom>
              <a:rect b="b" l="l" r="r" t="t"/>
              <a:pathLst>
                <a:path extrusionOk="0" h="22206" w="24945">
                  <a:moveTo>
                    <a:pt x="12708" y="0"/>
                  </a:moveTo>
                  <a:cubicBezTo>
                    <a:pt x="11035" y="0"/>
                    <a:pt x="9350" y="197"/>
                    <a:pt x="7708" y="498"/>
                  </a:cubicBezTo>
                  <a:cubicBezTo>
                    <a:pt x="6263" y="762"/>
                    <a:pt x="4778" y="1131"/>
                    <a:pt x="3629" y="2047"/>
                  </a:cubicBezTo>
                  <a:cubicBezTo>
                    <a:pt x="2025" y="3327"/>
                    <a:pt x="1357" y="5437"/>
                    <a:pt x="964" y="7451"/>
                  </a:cubicBezTo>
                  <a:cubicBezTo>
                    <a:pt x="0" y="12383"/>
                    <a:pt x="215" y="17665"/>
                    <a:pt x="2369" y="22206"/>
                  </a:cubicBezTo>
                  <a:cubicBezTo>
                    <a:pt x="3828" y="20935"/>
                    <a:pt x="4715" y="19107"/>
                    <a:pt x="5160" y="17225"/>
                  </a:cubicBezTo>
                  <a:cubicBezTo>
                    <a:pt x="5605" y="15342"/>
                    <a:pt x="5642" y="13389"/>
                    <a:pt x="5636" y="11455"/>
                  </a:cubicBezTo>
                  <a:cubicBezTo>
                    <a:pt x="5634" y="10770"/>
                    <a:pt x="5677" y="9976"/>
                    <a:pt x="6228" y="9569"/>
                  </a:cubicBezTo>
                  <a:cubicBezTo>
                    <a:pt x="6524" y="9349"/>
                    <a:pt x="6908" y="9294"/>
                    <a:pt x="7272" y="9234"/>
                  </a:cubicBezTo>
                  <a:cubicBezTo>
                    <a:pt x="10841" y="8652"/>
                    <a:pt x="16694" y="5685"/>
                    <a:pt x="19234" y="3113"/>
                  </a:cubicBezTo>
                  <a:cubicBezTo>
                    <a:pt x="20987" y="5771"/>
                    <a:pt x="22540" y="3565"/>
                    <a:pt x="23683" y="9137"/>
                  </a:cubicBezTo>
                  <a:lnTo>
                    <a:pt x="24944" y="7402"/>
                  </a:lnTo>
                  <a:cubicBezTo>
                    <a:pt x="24489" y="3801"/>
                    <a:pt x="21851" y="2233"/>
                    <a:pt x="18453" y="960"/>
                  </a:cubicBezTo>
                  <a:cubicBezTo>
                    <a:pt x="16617" y="271"/>
                    <a:pt x="14671" y="0"/>
                    <a:pt x="1270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47"/>
            <p:cNvSpPr/>
            <p:nvPr/>
          </p:nvSpPr>
          <p:spPr>
            <a:xfrm>
              <a:off x="2323575" y="2011475"/>
              <a:ext cx="491875" cy="124075"/>
            </a:xfrm>
            <a:custGeom>
              <a:rect b="b" l="l" r="r" t="t"/>
              <a:pathLst>
                <a:path extrusionOk="0" h="4963" w="19675">
                  <a:moveTo>
                    <a:pt x="19647" y="0"/>
                  </a:moveTo>
                  <a:cubicBezTo>
                    <a:pt x="19548" y="0"/>
                    <a:pt x="18753" y="864"/>
                    <a:pt x="17191" y="1827"/>
                  </a:cubicBezTo>
                  <a:lnTo>
                    <a:pt x="16558" y="2211"/>
                  </a:lnTo>
                  <a:lnTo>
                    <a:pt x="15839" y="2571"/>
                  </a:lnTo>
                  <a:cubicBezTo>
                    <a:pt x="15351" y="2838"/>
                    <a:pt x="14789" y="3034"/>
                    <a:pt x="14214" y="3279"/>
                  </a:cubicBezTo>
                  <a:cubicBezTo>
                    <a:pt x="13038" y="3698"/>
                    <a:pt x="11716" y="4086"/>
                    <a:pt x="10291" y="4319"/>
                  </a:cubicBezTo>
                  <a:cubicBezTo>
                    <a:pt x="9024" y="4517"/>
                    <a:pt x="7798" y="4615"/>
                    <a:pt x="6662" y="4615"/>
                  </a:cubicBezTo>
                  <a:cubicBezTo>
                    <a:pt x="6521" y="4615"/>
                    <a:pt x="6380" y="4614"/>
                    <a:pt x="6242" y="4611"/>
                  </a:cubicBezTo>
                  <a:cubicBezTo>
                    <a:pt x="4995" y="4562"/>
                    <a:pt x="3871" y="4449"/>
                    <a:pt x="2949" y="4237"/>
                  </a:cubicBezTo>
                  <a:cubicBezTo>
                    <a:pt x="1205" y="3873"/>
                    <a:pt x="170" y="3353"/>
                    <a:pt x="27" y="3353"/>
                  </a:cubicBezTo>
                  <a:cubicBezTo>
                    <a:pt x="19" y="3353"/>
                    <a:pt x="13" y="3355"/>
                    <a:pt x="11" y="3360"/>
                  </a:cubicBezTo>
                  <a:cubicBezTo>
                    <a:pt x="1" y="3383"/>
                    <a:pt x="261" y="3522"/>
                    <a:pt x="742" y="3759"/>
                  </a:cubicBezTo>
                  <a:cubicBezTo>
                    <a:pt x="979" y="3887"/>
                    <a:pt x="1288" y="3997"/>
                    <a:pt x="1649" y="4123"/>
                  </a:cubicBezTo>
                  <a:lnTo>
                    <a:pt x="2227" y="4323"/>
                  </a:lnTo>
                  <a:lnTo>
                    <a:pt x="2892" y="4491"/>
                  </a:lnTo>
                  <a:cubicBezTo>
                    <a:pt x="3822" y="4739"/>
                    <a:pt x="4963" y="4881"/>
                    <a:pt x="6232" y="4950"/>
                  </a:cubicBezTo>
                  <a:cubicBezTo>
                    <a:pt x="6453" y="4958"/>
                    <a:pt x="6678" y="4962"/>
                    <a:pt x="6907" y="4962"/>
                  </a:cubicBezTo>
                  <a:cubicBezTo>
                    <a:pt x="7992" y="4962"/>
                    <a:pt x="9154" y="4869"/>
                    <a:pt x="10351" y="4682"/>
                  </a:cubicBezTo>
                  <a:cubicBezTo>
                    <a:pt x="11800" y="4445"/>
                    <a:pt x="13145" y="4040"/>
                    <a:pt x="14336" y="3595"/>
                  </a:cubicBezTo>
                  <a:cubicBezTo>
                    <a:pt x="14917" y="3338"/>
                    <a:pt x="15484" y="3127"/>
                    <a:pt x="15975" y="2843"/>
                  </a:cubicBezTo>
                  <a:lnTo>
                    <a:pt x="16699" y="2457"/>
                  </a:lnTo>
                  <a:cubicBezTo>
                    <a:pt x="16916" y="2317"/>
                    <a:pt x="17128" y="2179"/>
                    <a:pt x="17332" y="2046"/>
                  </a:cubicBezTo>
                  <a:cubicBezTo>
                    <a:pt x="17743" y="1798"/>
                    <a:pt x="18080" y="1520"/>
                    <a:pt x="18375" y="1278"/>
                  </a:cubicBezTo>
                  <a:lnTo>
                    <a:pt x="18788" y="942"/>
                  </a:lnTo>
                  <a:lnTo>
                    <a:pt x="19103" y="625"/>
                  </a:lnTo>
                  <a:cubicBezTo>
                    <a:pt x="19477" y="240"/>
                    <a:pt x="19675" y="21"/>
                    <a:pt x="19655" y="3"/>
                  </a:cubicBezTo>
                  <a:cubicBezTo>
                    <a:pt x="19653" y="1"/>
                    <a:pt x="19650" y="0"/>
                    <a:pt x="1964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47"/>
            <p:cNvSpPr/>
            <p:nvPr/>
          </p:nvSpPr>
          <p:spPr>
            <a:xfrm>
              <a:off x="2369725" y="1985300"/>
              <a:ext cx="445425" cy="63825"/>
            </a:xfrm>
            <a:custGeom>
              <a:rect b="b" l="l" r="r" t="t"/>
              <a:pathLst>
                <a:path extrusionOk="0" h="2553" w="17817">
                  <a:moveTo>
                    <a:pt x="27" y="1"/>
                  </a:moveTo>
                  <a:cubicBezTo>
                    <a:pt x="22" y="1"/>
                    <a:pt x="18" y="2"/>
                    <a:pt x="16" y="5"/>
                  </a:cubicBezTo>
                  <a:cubicBezTo>
                    <a:pt x="0" y="25"/>
                    <a:pt x="199" y="187"/>
                    <a:pt x="578" y="466"/>
                  </a:cubicBezTo>
                  <a:cubicBezTo>
                    <a:pt x="762" y="616"/>
                    <a:pt x="1011" y="758"/>
                    <a:pt x="1305" y="915"/>
                  </a:cubicBezTo>
                  <a:lnTo>
                    <a:pt x="1774" y="1174"/>
                  </a:lnTo>
                  <a:lnTo>
                    <a:pt x="2326" y="1408"/>
                  </a:lnTo>
                  <a:cubicBezTo>
                    <a:pt x="3871" y="2082"/>
                    <a:pt x="6188" y="2538"/>
                    <a:pt x="8743" y="2552"/>
                  </a:cubicBezTo>
                  <a:cubicBezTo>
                    <a:pt x="8790" y="2552"/>
                    <a:pt x="8838" y="2552"/>
                    <a:pt x="8885" y="2552"/>
                  </a:cubicBezTo>
                  <a:cubicBezTo>
                    <a:pt x="11388" y="2552"/>
                    <a:pt x="13629" y="2196"/>
                    <a:pt x="15224" y="1830"/>
                  </a:cubicBezTo>
                  <a:cubicBezTo>
                    <a:pt x="16039" y="1648"/>
                    <a:pt x="16689" y="1461"/>
                    <a:pt x="17133" y="1315"/>
                  </a:cubicBezTo>
                  <a:cubicBezTo>
                    <a:pt x="17576" y="1168"/>
                    <a:pt x="17816" y="1074"/>
                    <a:pt x="17809" y="1050"/>
                  </a:cubicBezTo>
                  <a:cubicBezTo>
                    <a:pt x="17807" y="1045"/>
                    <a:pt x="17798" y="1043"/>
                    <a:pt x="17782" y="1043"/>
                  </a:cubicBezTo>
                  <a:cubicBezTo>
                    <a:pt x="17612" y="1043"/>
                    <a:pt x="16657" y="1297"/>
                    <a:pt x="15171" y="1574"/>
                  </a:cubicBezTo>
                  <a:cubicBezTo>
                    <a:pt x="13576" y="1874"/>
                    <a:pt x="11363" y="2185"/>
                    <a:pt x="8903" y="2185"/>
                  </a:cubicBezTo>
                  <a:cubicBezTo>
                    <a:pt x="8850" y="2185"/>
                    <a:pt x="8798" y="2185"/>
                    <a:pt x="8745" y="2185"/>
                  </a:cubicBezTo>
                  <a:cubicBezTo>
                    <a:pt x="6225" y="2169"/>
                    <a:pt x="3955" y="1764"/>
                    <a:pt x="2421" y="1166"/>
                  </a:cubicBezTo>
                  <a:cubicBezTo>
                    <a:pt x="948" y="618"/>
                    <a:pt x="138" y="1"/>
                    <a:pt x="2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47"/>
            <p:cNvSpPr/>
            <p:nvPr/>
          </p:nvSpPr>
          <p:spPr>
            <a:xfrm>
              <a:off x="2814625" y="1948750"/>
              <a:ext cx="57800" cy="66675"/>
            </a:xfrm>
            <a:custGeom>
              <a:rect b="b" l="l" r="r" t="t"/>
              <a:pathLst>
                <a:path extrusionOk="0" h="2667" w="2312">
                  <a:moveTo>
                    <a:pt x="2087" y="0"/>
                  </a:moveTo>
                  <a:cubicBezTo>
                    <a:pt x="1991" y="0"/>
                    <a:pt x="1866" y="14"/>
                    <a:pt x="1718" y="51"/>
                  </a:cubicBezTo>
                  <a:cubicBezTo>
                    <a:pt x="1369" y="135"/>
                    <a:pt x="910" y="388"/>
                    <a:pt x="556" y="816"/>
                  </a:cubicBezTo>
                  <a:cubicBezTo>
                    <a:pt x="199" y="1244"/>
                    <a:pt x="40" y="1741"/>
                    <a:pt x="22" y="2101"/>
                  </a:cubicBezTo>
                  <a:cubicBezTo>
                    <a:pt x="1" y="2455"/>
                    <a:pt x="83" y="2667"/>
                    <a:pt x="127" y="2667"/>
                  </a:cubicBezTo>
                  <a:cubicBezTo>
                    <a:pt x="127" y="2667"/>
                    <a:pt x="128" y="2667"/>
                    <a:pt x="129" y="2666"/>
                  </a:cubicBezTo>
                  <a:cubicBezTo>
                    <a:pt x="233" y="2665"/>
                    <a:pt x="193" y="1802"/>
                    <a:pt x="839" y="1050"/>
                  </a:cubicBezTo>
                  <a:cubicBezTo>
                    <a:pt x="1458" y="276"/>
                    <a:pt x="2311" y="152"/>
                    <a:pt x="2294" y="51"/>
                  </a:cubicBezTo>
                  <a:cubicBezTo>
                    <a:pt x="2294" y="26"/>
                    <a:pt x="2218" y="0"/>
                    <a:pt x="2087"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47"/>
            <p:cNvSpPr/>
            <p:nvPr/>
          </p:nvSpPr>
          <p:spPr>
            <a:xfrm>
              <a:off x="1947575" y="1947275"/>
              <a:ext cx="389975" cy="265225"/>
            </a:xfrm>
            <a:custGeom>
              <a:rect b="b" l="l" r="r" t="t"/>
              <a:pathLst>
                <a:path extrusionOk="0" h="10609" w="15599">
                  <a:moveTo>
                    <a:pt x="10290" y="1"/>
                  </a:moveTo>
                  <a:cubicBezTo>
                    <a:pt x="9739" y="1"/>
                    <a:pt x="9165" y="96"/>
                    <a:pt x="8604" y="283"/>
                  </a:cubicBezTo>
                  <a:cubicBezTo>
                    <a:pt x="6893" y="875"/>
                    <a:pt x="5267" y="2456"/>
                    <a:pt x="4868" y="4567"/>
                  </a:cubicBezTo>
                  <a:cubicBezTo>
                    <a:pt x="4677" y="5622"/>
                    <a:pt x="4857" y="6631"/>
                    <a:pt x="4793" y="7562"/>
                  </a:cubicBezTo>
                  <a:cubicBezTo>
                    <a:pt x="4765" y="8027"/>
                    <a:pt x="4678" y="8478"/>
                    <a:pt x="4490" y="8868"/>
                  </a:cubicBezTo>
                  <a:cubicBezTo>
                    <a:pt x="4305" y="9257"/>
                    <a:pt x="4011" y="9586"/>
                    <a:pt x="3675" y="9827"/>
                  </a:cubicBezTo>
                  <a:cubicBezTo>
                    <a:pt x="3261" y="10130"/>
                    <a:pt x="2766" y="10289"/>
                    <a:pt x="2295" y="10289"/>
                  </a:cubicBezTo>
                  <a:cubicBezTo>
                    <a:pt x="2001" y="10289"/>
                    <a:pt x="1716" y="10227"/>
                    <a:pt x="1467" y="10100"/>
                  </a:cubicBezTo>
                  <a:cubicBezTo>
                    <a:pt x="812" y="9766"/>
                    <a:pt x="405" y="9105"/>
                    <a:pt x="334" y="8489"/>
                  </a:cubicBezTo>
                  <a:cubicBezTo>
                    <a:pt x="257" y="7858"/>
                    <a:pt x="561" y="7307"/>
                    <a:pt x="984" y="7033"/>
                  </a:cubicBezTo>
                  <a:cubicBezTo>
                    <a:pt x="1306" y="6811"/>
                    <a:pt x="1686" y="6693"/>
                    <a:pt x="2075" y="6693"/>
                  </a:cubicBezTo>
                  <a:cubicBezTo>
                    <a:pt x="2122" y="6693"/>
                    <a:pt x="2169" y="6695"/>
                    <a:pt x="2216" y="6698"/>
                  </a:cubicBezTo>
                  <a:cubicBezTo>
                    <a:pt x="2914" y="6759"/>
                    <a:pt x="3174" y="7149"/>
                    <a:pt x="3224" y="7149"/>
                  </a:cubicBezTo>
                  <a:cubicBezTo>
                    <a:pt x="3226" y="7149"/>
                    <a:pt x="3229" y="7148"/>
                    <a:pt x="3230" y="7145"/>
                  </a:cubicBezTo>
                  <a:cubicBezTo>
                    <a:pt x="3236" y="7142"/>
                    <a:pt x="3187" y="7044"/>
                    <a:pt x="3036" y="6909"/>
                  </a:cubicBezTo>
                  <a:cubicBezTo>
                    <a:pt x="2891" y="6772"/>
                    <a:pt x="2618" y="6607"/>
                    <a:pt x="2230" y="6558"/>
                  </a:cubicBezTo>
                  <a:cubicBezTo>
                    <a:pt x="2142" y="6546"/>
                    <a:pt x="2054" y="6540"/>
                    <a:pt x="1966" y="6540"/>
                  </a:cubicBezTo>
                  <a:cubicBezTo>
                    <a:pt x="1579" y="6540"/>
                    <a:pt x="1198" y="6652"/>
                    <a:pt x="869" y="6864"/>
                  </a:cubicBezTo>
                  <a:cubicBezTo>
                    <a:pt x="386" y="7147"/>
                    <a:pt x="0" y="7793"/>
                    <a:pt x="75" y="8517"/>
                  </a:cubicBezTo>
                  <a:cubicBezTo>
                    <a:pt x="142" y="9223"/>
                    <a:pt x="577" y="9970"/>
                    <a:pt x="1328" y="10372"/>
                  </a:cubicBezTo>
                  <a:cubicBezTo>
                    <a:pt x="1631" y="10532"/>
                    <a:pt x="1974" y="10609"/>
                    <a:pt x="2326" y="10609"/>
                  </a:cubicBezTo>
                  <a:cubicBezTo>
                    <a:pt x="2859" y="10609"/>
                    <a:pt x="3412" y="10432"/>
                    <a:pt x="3871" y="10104"/>
                  </a:cubicBezTo>
                  <a:cubicBezTo>
                    <a:pt x="4253" y="9835"/>
                    <a:pt x="4588" y="9468"/>
                    <a:pt x="4805" y="9021"/>
                  </a:cubicBezTo>
                  <a:cubicBezTo>
                    <a:pt x="5022" y="8575"/>
                    <a:pt x="5120" y="8079"/>
                    <a:pt x="5152" y="7587"/>
                  </a:cubicBezTo>
                  <a:cubicBezTo>
                    <a:pt x="5221" y="6599"/>
                    <a:pt x="5048" y="5600"/>
                    <a:pt x="5229" y="4634"/>
                  </a:cubicBezTo>
                  <a:cubicBezTo>
                    <a:pt x="5596" y="2678"/>
                    <a:pt x="7117" y="1173"/>
                    <a:pt x="8717" y="603"/>
                  </a:cubicBezTo>
                  <a:cubicBezTo>
                    <a:pt x="9254" y="406"/>
                    <a:pt x="9792" y="322"/>
                    <a:pt x="10311" y="322"/>
                  </a:cubicBezTo>
                  <a:cubicBezTo>
                    <a:pt x="11374" y="322"/>
                    <a:pt x="12358" y="675"/>
                    <a:pt x="13089" y="1141"/>
                  </a:cubicBezTo>
                  <a:cubicBezTo>
                    <a:pt x="14204" y="1843"/>
                    <a:pt x="14836" y="2758"/>
                    <a:pt x="15158" y="3412"/>
                  </a:cubicBezTo>
                  <a:cubicBezTo>
                    <a:pt x="15477" y="4070"/>
                    <a:pt x="15547" y="4483"/>
                    <a:pt x="15585" y="4483"/>
                  </a:cubicBezTo>
                  <a:cubicBezTo>
                    <a:pt x="15586" y="4483"/>
                    <a:pt x="15586" y="4483"/>
                    <a:pt x="15587" y="4483"/>
                  </a:cubicBezTo>
                  <a:cubicBezTo>
                    <a:pt x="15599" y="4479"/>
                    <a:pt x="15587" y="4377"/>
                    <a:pt x="15550" y="4181"/>
                  </a:cubicBezTo>
                  <a:cubicBezTo>
                    <a:pt x="15518" y="3986"/>
                    <a:pt x="15437" y="3700"/>
                    <a:pt x="15287" y="3352"/>
                  </a:cubicBezTo>
                  <a:cubicBezTo>
                    <a:pt x="14996" y="2660"/>
                    <a:pt x="14378" y="1685"/>
                    <a:pt x="13230" y="922"/>
                  </a:cubicBezTo>
                  <a:cubicBezTo>
                    <a:pt x="12603" y="509"/>
                    <a:pt x="11901" y="224"/>
                    <a:pt x="11162" y="86"/>
                  </a:cubicBezTo>
                  <a:cubicBezTo>
                    <a:pt x="10882" y="29"/>
                    <a:pt x="10589" y="1"/>
                    <a:pt x="1029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47"/>
            <p:cNvSpPr/>
            <p:nvPr/>
          </p:nvSpPr>
          <p:spPr>
            <a:xfrm>
              <a:off x="2457125" y="2026125"/>
              <a:ext cx="364550" cy="174925"/>
            </a:xfrm>
            <a:custGeom>
              <a:rect b="b" l="l" r="r" t="t"/>
              <a:pathLst>
                <a:path extrusionOk="0" h="6997" w="14582">
                  <a:moveTo>
                    <a:pt x="14559" y="0"/>
                  </a:moveTo>
                  <a:cubicBezTo>
                    <a:pt x="14484" y="0"/>
                    <a:pt x="14235" y="956"/>
                    <a:pt x="13308" y="2163"/>
                  </a:cubicBezTo>
                  <a:cubicBezTo>
                    <a:pt x="12386" y="3391"/>
                    <a:pt x="10673" y="4779"/>
                    <a:pt x="8456" y="5584"/>
                  </a:cubicBezTo>
                  <a:cubicBezTo>
                    <a:pt x="6235" y="6387"/>
                    <a:pt x="4070" y="6585"/>
                    <a:pt x="2524" y="6713"/>
                  </a:cubicBezTo>
                  <a:cubicBezTo>
                    <a:pt x="968" y="6831"/>
                    <a:pt x="0" y="6880"/>
                    <a:pt x="2" y="6936"/>
                  </a:cubicBezTo>
                  <a:cubicBezTo>
                    <a:pt x="2" y="6961"/>
                    <a:pt x="245" y="6981"/>
                    <a:pt x="682" y="6991"/>
                  </a:cubicBezTo>
                  <a:cubicBezTo>
                    <a:pt x="843" y="6995"/>
                    <a:pt x="1030" y="6997"/>
                    <a:pt x="1240" y="6997"/>
                  </a:cubicBezTo>
                  <a:cubicBezTo>
                    <a:pt x="1605" y="6997"/>
                    <a:pt x="2042" y="6990"/>
                    <a:pt x="2539" y="6973"/>
                  </a:cubicBezTo>
                  <a:cubicBezTo>
                    <a:pt x="4097" y="6909"/>
                    <a:pt x="6299" y="6753"/>
                    <a:pt x="8583" y="5929"/>
                  </a:cubicBezTo>
                  <a:cubicBezTo>
                    <a:pt x="10867" y="5100"/>
                    <a:pt x="12620" y="3627"/>
                    <a:pt x="13516" y="2318"/>
                  </a:cubicBezTo>
                  <a:cubicBezTo>
                    <a:pt x="13972" y="1666"/>
                    <a:pt x="14250" y="1082"/>
                    <a:pt x="14394" y="665"/>
                  </a:cubicBezTo>
                  <a:cubicBezTo>
                    <a:pt x="14536" y="247"/>
                    <a:pt x="14582" y="6"/>
                    <a:pt x="14562" y="1"/>
                  </a:cubicBezTo>
                  <a:cubicBezTo>
                    <a:pt x="14561" y="1"/>
                    <a:pt x="14560" y="0"/>
                    <a:pt x="1455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47"/>
            <p:cNvSpPr/>
            <p:nvPr/>
          </p:nvSpPr>
          <p:spPr>
            <a:xfrm>
              <a:off x="2225025" y="2508575"/>
              <a:ext cx="177850" cy="126150"/>
            </a:xfrm>
            <a:custGeom>
              <a:rect b="b" l="l" r="r" t="t"/>
              <a:pathLst>
                <a:path extrusionOk="0" h="5046" w="7114">
                  <a:moveTo>
                    <a:pt x="4044" y="1149"/>
                  </a:moveTo>
                  <a:cubicBezTo>
                    <a:pt x="4178" y="1149"/>
                    <a:pt x="4310" y="1175"/>
                    <a:pt x="4429" y="1232"/>
                  </a:cubicBezTo>
                  <a:cubicBezTo>
                    <a:pt x="4888" y="1448"/>
                    <a:pt x="5112" y="2018"/>
                    <a:pt x="5076" y="2515"/>
                  </a:cubicBezTo>
                  <a:cubicBezTo>
                    <a:pt x="5069" y="2616"/>
                    <a:pt x="5052" y="2715"/>
                    <a:pt x="5026" y="2811"/>
                  </a:cubicBezTo>
                  <a:lnTo>
                    <a:pt x="5026" y="2811"/>
                  </a:lnTo>
                  <a:cubicBezTo>
                    <a:pt x="5024" y="2812"/>
                    <a:pt x="5023" y="2813"/>
                    <a:pt x="5021" y="2813"/>
                  </a:cubicBezTo>
                  <a:cubicBezTo>
                    <a:pt x="4818" y="2878"/>
                    <a:pt x="4595" y="2918"/>
                    <a:pt x="4372" y="2918"/>
                  </a:cubicBezTo>
                  <a:cubicBezTo>
                    <a:pt x="4145" y="2918"/>
                    <a:pt x="3917" y="2876"/>
                    <a:pt x="3710" y="2773"/>
                  </a:cubicBezTo>
                  <a:cubicBezTo>
                    <a:pt x="3314" y="2588"/>
                    <a:pt x="3005" y="2067"/>
                    <a:pt x="3186" y="1648"/>
                  </a:cubicBezTo>
                  <a:cubicBezTo>
                    <a:pt x="3306" y="1345"/>
                    <a:pt x="3680" y="1149"/>
                    <a:pt x="4044" y="1149"/>
                  </a:cubicBezTo>
                  <a:close/>
                  <a:moveTo>
                    <a:pt x="7027" y="1"/>
                  </a:moveTo>
                  <a:cubicBezTo>
                    <a:pt x="7027" y="1"/>
                    <a:pt x="7027" y="1"/>
                    <a:pt x="7027" y="1"/>
                  </a:cubicBezTo>
                  <a:cubicBezTo>
                    <a:pt x="6993" y="4"/>
                    <a:pt x="7013" y="249"/>
                    <a:pt x="6925" y="666"/>
                  </a:cubicBezTo>
                  <a:cubicBezTo>
                    <a:pt x="6793" y="1252"/>
                    <a:pt x="6490" y="1786"/>
                    <a:pt x="6054" y="2198"/>
                  </a:cubicBezTo>
                  <a:cubicBezTo>
                    <a:pt x="5866" y="2379"/>
                    <a:pt x="5654" y="2530"/>
                    <a:pt x="5423" y="2648"/>
                  </a:cubicBezTo>
                  <a:lnTo>
                    <a:pt x="5423" y="2648"/>
                  </a:lnTo>
                  <a:cubicBezTo>
                    <a:pt x="5428" y="2612"/>
                    <a:pt x="5432" y="2576"/>
                    <a:pt x="5435" y="2540"/>
                  </a:cubicBezTo>
                  <a:cubicBezTo>
                    <a:pt x="5481" y="1935"/>
                    <a:pt x="5232" y="1215"/>
                    <a:pt x="4585" y="899"/>
                  </a:cubicBezTo>
                  <a:cubicBezTo>
                    <a:pt x="4408" y="820"/>
                    <a:pt x="4219" y="783"/>
                    <a:pt x="4032" y="783"/>
                  </a:cubicBezTo>
                  <a:cubicBezTo>
                    <a:pt x="3539" y="783"/>
                    <a:pt x="3058" y="1044"/>
                    <a:pt x="2852" y="1512"/>
                  </a:cubicBezTo>
                  <a:cubicBezTo>
                    <a:pt x="2719" y="1833"/>
                    <a:pt x="2774" y="2189"/>
                    <a:pt x="2921" y="2460"/>
                  </a:cubicBezTo>
                  <a:cubicBezTo>
                    <a:pt x="3062" y="2729"/>
                    <a:pt x="3287" y="2946"/>
                    <a:pt x="3562" y="3076"/>
                  </a:cubicBezTo>
                  <a:cubicBezTo>
                    <a:pt x="3816" y="3195"/>
                    <a:pt x="4077" y="3242"/>
                    <a:pt x="4330" y="3242"/>
                  </a:cubicBezTo>
                  <a:cubicBezTo>
                    <a:pt x="4523" y="3242"/>
                    <a:pt x="4711" y="3214"/>
                    <a:pt x="4887" y="3170"/>
                  </a:cubicBezTo>
                  <a:lnTo>
                    <a:pt x="4887" y="3170"/>
                  </a:lnTo>
                  <a:cubicBezTo>
                    <a:pt x="4764" y="3410"/>
                    <a:pt x="4592" y="3627"/>
                    <a:pt x="4403" y="3807"/>
                  </a:cubicBezTo>
                  <a:cubicBezTo>
                    <a:pt x="3701" y="4462"/>
                    <a:pt x="2817" y="4782"/>
                    <a:pt x="2089" y="4782"/>
                  </a:cubicBezTo>
                  <a:cubicBezTo>
                    <a:pt x="2068" y="4782"/>
                    <a:pt x="2048" y="4782"/>
                    <a:pt x="2028" y="4781"/>
                  </a:cubicBezTo>
                  <a:cubicBezTo>
                    <a:pt x="1432" y="4772"/>
                    <a:pt x="860" y="4535"/>
                    <a:pt x="431" y="4118"/>
                  </a:cubicBezTo>
                  <a:cubicBezTo>
                    <a:pt x="140" y="3825"/>
                    <a:pt x="51" y="3594"/>
                    <a:pt x="18" y="3594"/>
                  </a:cubicBezTo>
                  <a:cubicBezTo>
                    <a:pt x="17" y="3594"/>
                    <a:pt x="16" y="3594"/>
                    <a:pt x="15" y="3595"/>
                  </a:cubicBezTo>
                  <a:cubicBezTo>
                    <a:pt x="0" y="3598"/>
                    <a:pt x="38" y="3858"/>
                    <a:pt x="326" y="4214"/>
                  </a:cubicBezTo>
                  <a:cubicBezTo>
                    <a:pt x="606" y="4557"/>
                    <a:pt x="1184" y="4989"/>
                    <a:pt x="2017" y="5040"/>
                  </a:cubicBezTo>
                  <a:cubicBezTo>
                    <a:pt x="2074" y="5043"/>
                    <a:pt x="2132" y="5045"/>
                    <a:pt x="2191" y="5045"/>
                  </a:cubicBezTo>
                  <a:cubicBezTo>
                    <a:pt x="2973" y="5045"/>
                    <a:pt x="3881" y="4729"/>
                    <a:pt x="4635" y="4053"/>
                  </a:cubicBezTo>
                  <a:cubicBezTo>
                    <a:pt x="4927" y="3785"/>
                    <a:pt x="5195" y="3434"/>
                    <a:pt x="5337" y="3015"/>
                  </a:cubicBezTo>
                  <a:lnTo>
                    <a:pt x="5337" y="3015"/>
                  </a:lnTo>
                  <a:cubicBezTo>
                    <a:pt x="5674" y="2866"/>
                    <a:pt x="5981" y="2650"/>
                    <a:pt x="6236" y="2382"/>
                  </a:cubicBezTo>
                  <a:cubicBezTo>
                    <a:pt x="6810" y="1792"/>
                    <a:pt x="7013" y="1130"/>
                    <a:pt x="7067" y="689"/>
                  </a:cubicBezTo>
                  <a:cubicBezTo>
                    <a:pt x="7114" y="244"/>
                    <a:pt x="7045" y="1"/>
                    <a:pt x="702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47"/>
            <p:cNvSpPr/>
            <p:nvPr/>
          </p:nvSpPr>
          <p:spPr>
            <a:xfrm>
              <a:off x="1341825" y="4581550"/>
              <a:ext cx="1820125" cy="5875"/>
            </a:xfrm>
            <a:custGeom>
              <a:rect b="b" l="l" r="r" t="t"/>
              <a:pathLst>
                <a:path extrusionOk="0" h="235" w="72805">
                  <a:moveTo>
                    <a:pt x="36405" y="0"/>
                  </a:moveTo>
                  <a:cubicBezTo>
                    <a:pt x="16296" y="0"/>
                    <a:pt x="0" y="52"/>
                    <a:pt x="0" y="118"/>
                  </a:cubicBezTo>
                  <a:cubicBezTo>
                    <a:pt x="0" y="182"/>
                    <a:pt x="16296" y="234"/>
                    <a:pt x="36405" y="234"/>
                  </a:cubicBezTo>
                  <a:cubicBezTo>
                    <a:pt x="56505" y="234"/>
                    <a:pt x="72804" y="182"/>
                    <a:pt x="72804" y="118"/>
                  </a:cubicBezTo>
                  <a:cubicBezTo>
                    <a:pt x="72804" y="52"/>
                    <a:pt x="56505" y="0"/>
                    <a:pt x="36405"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47"/>
            <p:cNvSpPr/>
            <p:nvPr/>
          </p:nvSpPr>
          <p:spPr>
            <a:xfrm>
              <a:off x="2949650" y="914950"/>
              <a:ext cx="1654100" cy="1734050"/>
            </a:xfrm>
            <a:custGeom>
              <a:rect b="b" l="l" r="r" t="t"/>
              <a:pathLst>
                <a:path extrusionOk="0" h="69362" w="66164">
                  <a:moveTo>
                    <a:pt x="45785" y="0"/>
                  </a:moveTo>
                  <a:cubicBezTo>
                    <a:pt x="45396" y="0"/>
                    <a:pt x="45006" y="14"/>
                    <a:pt x="44617" y="41"/>
                  </a:cubicBezTo>
                  <a:cubicBezTo>
                    <a:pt x="40502" y="333"/>
                    <a:pt x="36647" y="2046"/>
                    <a:pt x="32689" y="3207"/>
                  </a:cubicBezTo>
                  <a:cubicBezTo>
                    <a:pt x="29524" y="4135"/>
                    <a:pt x="27628" y="4403"/>
                    <a:pt x="24731" y="4403"/>
                  </a:cubicBezTo>
                  <a:cubicBezTo>
                    <a:pt x="24004" y="4403"/>
                    <a:pt x="23214" y="4386"/>
                    <a:pt x="22325" y="4358"/>
                  </a:cubicBezTo>
                  <a:cubicBezTo>
                    <a:pt x="21907" y="4330"/>
                    <a:pt x="21489" y="4316"/>
                    <a:pt x="21071" y="4316"/>
                  </a:cubicBezTo>
                  <a:cubicBezTo>
                    <a:pt x="14674" y="4316"/>
                    <a:pt x="8329" y="7569"/>
                    <a:pt x="4657" y="12820"/>
                  </a:cubicBezTo>
                  <a:cubicBezTo>
                    <a:pt x="744" y="18414"/>
                    <a:pt x="1" y="26077"/>
                    <a:pt x="2767" y="32318"/>
                  </a:cubicBezTo>
                  <a:cubicBezTo>
                    <a:pt x="5080" y="37539"/>
                    <a:pt x="9563" y="41622"/>
                    <a:pt x="11551" y="46974"/>
                  </a:cubicBezTo>
                  <a:cubicBezTo>
                    <a:pt x="12914" y="50645"/>
                    <a:pt x="13015" y="54694"/>
                    <a:pt x="14402" y="58355"/>
                  </a:cubicBezTo>
                  <a:cubicBezTo>
                    <a:pt x="16880" y="64890"/>
                    <a:pt x="23772" y="69361"/>
                    <a:pt x="30706" y="69361"/>
                  </a:cubicBezTo>
                  <a:cubicBezTo>
                    <a:pt x="31754" y="69361"/>
                    <a:pt x="32803" y="69259"/>
                    <a:pt x="33837" y="69046"/>
                  </a:cubicBezTo>
                  <a:cubicBezTo>
                    <a:pt x="38571" y="68072"/>
                    <a:pt x="42827" y="65115"/>
                    <a:pt x="47648" y="64815"/>
                  </a:cubicBezTo>
                  <a:cubicBezTo>
                    <a:pt x="47959" y="64796"/>
                    <a:pt x="48272" y="64787"/>
                    <a:pt x="48587" y="64787"/>
                  </a:cubicBezTo>
                  <a:cubicBezTo>
                    <a:pt x="51497" y="64787"/>
                    <a:pt x="54581" y="65532"/>
                    <a:pt x="57411" y="65532"/>
                  </a:cubicBezTo>
                  <a:cubicBezTo>
                    <a:pt x="59382" y="65532"/>
                    <a:pt x="61230" y="65171"/>
                    <a:pt x="62811" y="63945"/>
                  </a:cubicBezTo>
                  <a:cubicBezTo>
                    <a:pt x="65675" y="61723"/>
                    <a:pt x="66163" y="57458"/>
                    <a:pt x="65125" y="53986"/>
                  </a:cubicBezTo>
                  <a:cubicBezTo>
                    <a:pt x="64086" y="50513"/>
                    <a:pt x="61851" y="47553"/>
                    <a:pt x="60015" y="44427"/>
                  </a:cubicBezTo>
                  <a:cubicBezTo>
                    <a:pt x="58179" y="41302"/>
                    <a:pt x="56685" y="37690"/>
                    <a:pt x="57365" y="34130"/>
                  </a:cubicBezTo>
                  <a:cubicBezTo>
                    <a:pt x="57982" y="30903"/>
                    <a:pt x="60268" y="28288"/>
                    <a:pt x="61707" y="25335"/>
                  </a:cubicBezTo>
                  <a:cubicBezTo>
                    <a:pt x="64401" y="19804"/>
                    <a:pt x="63911" y="12850"/>
                    <a:pt x="60467" y="7753"/>
                  </a:cubicBezTo>
                  <a:cubicBezTo>
                    <a:pt x="57239" y="2978"/>
                    <a:pt x="51538" y="0"/>
                    <a:pt x="4578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47"/>
            <p:cNvSpPr/>
            <p:nvPr/>
          </p:nvSpPr>
          <p:spPr>
            <a:xfrm>
              <a:off x="3433175" y="1353000"/>
              <a:ext cx="634675" cy="711550"/>
            </a:xfrm>
            <a:custGeom>
              <a:rect b="b" l="l" r="r" t="t"/>
              <a:pathLst>
                <a:path extrusionOk="0" h="28462" w="25387">
                  <a:moveTo>
                    <a:pt x="13511" y="0"/>
                  </a:moveTo>
                  <a:cubicBezTo>
                    <a:pt x="13296" y="0"/>
                    <a:pt x="13076" y="5"/>
                    <a:pt x="12853" y="14"/>
                  </a:cubicBezTo>
                  <a:cubicBezTo>
                    <a:pt x="12853" y="14"/>
                    <a:pt x="12849" y="14"/>
                    <a:pt x="12842" y="14"/>
                  </a:cubicBezTo>
                  <a:cubicBezTo>
                    <a:pt x="12524" y="14"/>
                    <a:pt x="5184" y="84"/>
                    <a:pt x="2620" y="6552"/>
                  </a:cubicBezTo>
                  <a:cubicBezTo>
                    <a:pt x="1" y="13163"/>
                    <a:pt x="3002" y="16359"/>
                    <a:pt x="4175" y="18303"/>
                  </a:cubicBezTo>
                  <a:cubicBezTo>
                    <a:pt x="5348" y="20248"/>
                    <a:pt x="8494" y="24478"/>
                    <a:pt x="8520" y="28462"/>
                  </a:cubicBezTo>
                  <a:lnTo>
                    <a:pt x="18748" y="28399"/>
                  </a:lnTo>
                  <a:cubicBezTo>
                    <a:pt x="18748" y="28399"/>
                    <a:pt x="19272" y="23508"/>
                    <a:pt x="22329" y="18419"/>
                  </a:cubicBezTo>
                  <a:cubicBezTo>
                    <a:pt x="25386" y="13328"/>
                    <a:pt x="25022" y="9616"/>
                    <a:pt x="24187" y="7399"/>
                  </a:cubicBezTo>
                  <a:cubicBezTo>
                    <a:pt x="23378" y="5245"/>
                    <a:pt x="20790" y="0"/>
                    <a:pt x="135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47"/>
            <p:cNvSpPr/>
            <p:nvPr/>
          </p:nvSpPr>
          <p:spPr>
            <a:xfrm>
              <a:off x="3597450" y="1592075"/>
              <a:ext cx="332425" cy="468925"/>
            </a:xfrm>
            <a:custGeom>
              <a:rect b="b" l="l" r="r" t="t"/>
              <a:pathLst>
                <a:path extrusionOk="0" h="18757" w="13297">
                  <a:moveTo>
                    <a:pt x="1984" y="146"/>
                  </a:moveTo>
                  <a:cubicBezTo>
                    <a:pt x="2249" y="146"/>
                    <a:pt x="2514" y="210"/>
                    <a:pt x="2752" y="324"/>
                  </a:cubicBezTo>
                  <a:cubicBezTo>
                    <a:pt x="3163" y="517"/>
                    <a:pt x="3509" y="830"/>
                    <a:pt x="3761" y="1196"/>
                  </a:cubicBezTo>
                  <a:cubicBezTo>
                    <a:pt x="4014" y="1563"/>
                    <a:pt x="4168" y="1986"/>
                    <a:pt x="4267" y="2411"/>
                  </a:cubicBezTo>
                  <a:cubicBezTo>
                    <a:pt x="4465" y="3266"/>
                    <a:pt x="4456" y="4135"/>
                    <a:pt x="4503" y="4965"/>
                  </a:cubicBezTo>
                  <a:cubicBezTo>
                    <a:pt x="4508" y="5082"/>
                    <a:pt x="4514" y="5197"/>
                    <a:pt x="4519" y="5313"/>
                  </a:cubicBezTo>
                  <a:lnTo>
                    <a:pt x="4519" y="5313"/>
                  </a:lnTo>
                  <a:cubicBezTo>
                    <a:pt x="4224" y="5285"/>
                    <a:pt x="3932" y="5249"/>
                    <a:pt x="3644" y="5202"/>
                  </a:cubicBezTo>
                  <a:cubicBezTo>
                    <a:pt x="2620" y="5033"/>
                    <a:pt x="1622" y="4634"/>
                    <a:pt x="949" y="3881"/>
                  </a:cubicBezTo>
                  <a:cubicBezTo>
                    <a:pt x="614" y="3513"/>
                    <a:pt x="363" y="3069"/>
                    <a:pt x="264" y="2593"/>
                  </a:cubicBezTo>
                  <a:cubicBezTo>
                    <a:pt x="157" y="2121"/>
                    <a:pt x="236" y="1621"/>
                    <a:pt x="444" y="1197"/>
                  </a:cubicBezTo>
                  <a:cubicBezTo>
                    <a:pt x="651" y="772"/>
                    <a:pt x="999" y="414"/>
                    <a:pt x="1429" y="249"/>
                  </a:cubicBezTo>
                  <a:cubicBezTo>
                    <a:pt x="1607" y="179"/>
                    <a:pt x="1795" y="146"/>
                    <a:pt x="1984" y="146"/>
                  </a:cubicBezTo>
                  <a:close/>
                  <a:moveTo>
                    <a:pt x="10883" y="330"/>
                  </a:moveTo>
                  <a:cubicBezTo>
                    <a:pt x="11506" y="330"/>
                    <a:pt x="12140" y="571"/>
                    <a:pt x="12597" y="1023"/>
                  </a:cubicBezTo>
                  <a:cubicBezTo>
                    <a:pt x="12928" y="1358"/>
                    <a:pt x="13143" y="1818"/>
                    <a:pt x="13128" y="2303"/>
                  </a:cubicBezTo>
                  <a:cubicBezTo>
                    <a:pt x="13120" y="2785"/>
                    <a:pt x="12928" y="3262"/>
                    <a:pt x="12626" y="3655"/>
                  </a:cubicBezTo>
                  <a:cubicBezTo>
                    <a:pt x="12328" y="4052"/>
                    <a:pt x="11915" y="4358"/>
                    <a:pt x="11457" y="4578"/>
                  </a:cubicBezTo>
                  <a:cubicBezTo>
                    <a:pt x="10998" y="4802"/>
                    <a:pt x="10496" y="4942"/>
                    <a:pt x="9985" y="5049"/>
                  </a:cubicBezTo>
                  <a:cubicBezTo>
                    <a:pt x="9172" y="5209"/>
                    <a:pt x="8349" y="5313"/>
                    <a:pt x="7521" y="5360"/>
                  </a:cubicBezTo>
                  <a:lnTo>
                    <a:pt x="7521" y="5360"/>
                  </a:lnTo>
                  <a:cubicBezTo>
                    <a:pt x="7527" y="5178"/>
                    <a:pt x="7535" y="4994"/>
                    <a:pt x="7548" y="4809"/>
                  </a:cubicBezTo>
                  <a:cubicBezTo>
                    <a:pt x="7604" y="3987"/>
                    <a:pt x="7751" y="3127"/>
                    <a:pt x="8135" y="2338"/>
                  </a:cubicBezTo>
                  <a:cubicBezTo>
                    <a:pt x="8519" y="1561"/>
                    <a:pt x="9153" y="841"/>
                    <a:pt x="10010" y="501"/>
                  </a:cubicBezTo>
                  <a:cubicBezTo>
                    <a:pt x="10284" y="386"/>
                    <a:pt x="10583" y="330"/>
                    <a:pt x="10883" y="330"/>
                  </a:cubicBezTo>
                  <a:close/>
                  <a:moveTo>
                    <a:pt x="1980" y="0"/>
                  </a:moveTo>
                  <a:cubicBezTo>
                    <a:pt x="1775" y="0"/>
                    <a:pt x="1570" y="35"/>
                    <a:pt x="1376" y="111"/>
                  </a:cubicBezTo>
                  <a:cubicBezTo>
                    <a:pt x="903" y="292"/>
                    <a:pt x="531" y="679"/>
                    <a:pt x="308" y="1130"/>
                  </a:cubicBezTo>
                  <a:cubicBezTo>
                    <a:pt x="85" y="1583"/>
                    <a:pt x="1" y="2118"/>
                    <a:pt x="114" y="2626"/>
                  </a:cubicBezTo>
                  <a:cubicBezTo>
                    <a:pt x="219" y="3132"/>
                    <a:pt x="484" y="3600"/>
                    <a:pt x="834" y="3985"/>
                  </a:cubicBezTo>
                  <a:cubicBezTo>
                    <a:pt x="1189" y="4372"/>
                    <a:pt x="1620" y="4684"/>
                    <a:pt x="2099" y="4903"/>
                  </a:cubicBezTo>
                  <a:cubicBezTo>
                    <a:pt x="2578" y="5124"/>
                    <a:pt x="3093" y="5265"/>
                    <a:pt x="3616" y="5357"/>
                  </a:cubicBezTo>
                  <a:cubicBezTo>
                    <a:pt x="3918" y="5406"/>
                    <a:pt x="4221" y="5443"/>
                    <a:pt x="4527" y="5471"/>
                  </a:cubicBezTo>
                  <a:lnTo>
                    <a:pt x="4527" y="5471"/>
                  </a:lnTo>
                  <a:cubicBezTo>
                    <a:pt x="4596" y="6944"/>
                    <a:pt x="4660" y="8324"/>
                    <a:pt x="4719" y="9596"/>
                  </a:cubicBezTo>
                  <a:cubicBezTo>
                    <a:pt x="4855" y="12422"/>
                    <a:pt x="4966" y="14710"/>
                    <a:pt x="5043" y="16300"/>
                  </a:cubicBezTo>
                  <a:cubicBezTo>
                    <a:pt x="5084" y="17086"/>
                    <a:pt x="5116" y="17698"/>
                    <a:pt x="5138" y="18122"/>
                  </a:cubicBezTo>
                  <a:cubicBezTo>
                    <a:pt x="5150" y="18325"/>
                    <a:pt x="5161" y="18483"/>
                    <a:pt x="5167" y="18596"/>
                  </a:cubicBezTo>
                  <a:cubicBezTo>
                    <a:pt x="5174" y="18703"/>
                    <a:pt x="5182" y="18756"/>
                    <a:pt x="5182" y="18756"/>
                  </a:cubicBezTo>
                  <a:cubicBezTo>
                    <a:pt x="5182" y="18756"/>
                    <a:pt x="5183" y="18701"/>
                    <a:pt x="5182" y="18596"/>
                  </a:cubicBezTo>
                  <a:cubicBezTo>
                    <a:pt x="5179" y="18483"/>
                    <a:pt x="5174" y="18323"/>
                    <a:pt x="5168" y="18120"/>
                  </a:cubicBezTo>
                  <a:cubicBezTo>
                    <a:pt x="5153" y="17696"/>
                    <a:pt x="5131" y="17083"/>
                    <a:pt x="5102" y="16297"/>
                  </a:cubicBezTo>
                  <a:cubicBezTo>
                    <a:pt x="5038" y="14707"/>
                    <a:pt x="4943" y="12417"/>
                    <a:pt x="4829" y="9591"/>
                  </a:cubicBezTo>
                  <a:cubicBezTo>
                    <a:pt x="4775" y="8324"/>
                    <a:pt x="4717" y="6949"/>
                    <a:pt x="4655" y="5482"/>
                  </a:cubicBezTo>
                  <a:lnTo>
                    <a:pt x="4655" y="5482"/>
                  </a:lnTo>
                  <a:cubicBezTo>
                    <a:pt x="5226" y="5530"/>
                    <a:pt x="5803" y="5546"/>
                    <a:pt x="6384" y="5546"/>
                  </a:cubicBezTo>
                  <a:cubicBezTo>
                    <a:pt x="6530" y="5546"/>
                    <a:pt x="6677" y="5545"/>
                    <a:pt x="6824" y="5543"/>
                  </a:cubicBezTo>
                  <a:cubicBezTo>
                    <a:pt x="7013" y="5540"/>
                    <a:pt x="7201" y="5534"/>
                    <a:pt x="7389" y="5524"/>
                  </a:cubicBezTo>
                  <a:lnTo>
                    <a:pt x="7389" y="5524"/>
                  </a:lnTo>
                  <a:cubicBezTo>
                    <a:pt x="7377" y="6104"/>
                    <a:pt x="7393" y="6668"/>
                    <a:pt x="7409" y="7216"/>
                  </a:cubicBezTo>
                  <a:cubicBezTo>
                    <a:pt x="7428" y="7990"/>
                    <a:pt x="7471" y="8732"/>
                    <a:pt x="7517" y="9440"/>
                  </a:cubicBezTo>
                  <a:cubicBezTo>
                    <a:pt x="7716" y="12269"/>
                    <a:pt x="8031" y="14543"/>
                    <a:pt x="8242" y="16114"/>
                  </a:cubicBezTo>
                  <a:cubicBezTo>
                    <a:pt x="8354" y="16894"/>
                    <a:pt x="8441" y="17501"/>
                    <a:pt x="8500" y="17921"/>
                  </a:cubicBezTo>
                  <a:cubicBezTo>
                    <a:pt x="8531" y="18122"/>
                    <a:pt x="8556" y="18278"/>
                    <a:pt x="8572" y="18389"/>
                  </a:cubicBezTo>
                  <a:cubicBezTo>
                    <a:pt x="8589" y="18495"/>
                    <a:pt x="8603" y="18548"/>
                    <a:pt x="8603" y="18548"/>
                  </a:cubicBezTo>
                  <a:cubicBezTo>
                    <a:pt x="8603" y="18548"/>
                    <a:pt x="8600" y="18493"/>
                    <a:pt x="8591" y="18388"/>
                  </a:cubicBezTo>
                  <a:cubicBezTo>
                    <a:pt x="8575" y="18275"/>
                    <a:pt x="8557" y="18119"/>
                    <a:pt x="8533" y="17917"/>
                  </a:cubicBezTo>
                  <a:cubicBezTo>
                    <a:pt x="8479" y="17496"/>
                    <a:pt x="8403" y="16888"/>
                    <a:pt x="8303" y="16106"/>
                  </a:cubicBezTo>
                  <a:cubicBezTo>
                    <a:pt x="8111" y="14534"/>
                    <a:pt x="7812" y="12258"/>
                    <a:pt x="7629" y="9432"/>
                  </a:cubicBezTo>
                  <a:cubicBezTo>
                    <a:pt x="7586" y="8726"/>
                    <a:pt x="7543" y="7986"/>
                    <a:pt x="7529" y="7213"/>
                  </a:cubicBezTo>
                  <a:cubicBezTo>
                    <a:pt x="7519" y="6663"/>
                    <a:pt x="7505" y="6096"/>
                    <a:pt x="7517" y="5517"/>
                  </a:cubicBezTo>
                  <a:lnTo>
                    <a:pt x="7517" y="5517"/>
                  </a:lnTo>
                  <a:cubicBezTo>
                    <a:pt x="8357" y="5470"/>
                    <a:pt x="9192" y="5364"/>
                    <a:pt x="10018" y="5202"/>
                  </a:cubicBezTo>
                  <a:cubicBezTo>
                    <a:pt x="10536" y="5092"/>
                    <a:pt x="11048" y="4950"/>
                    <a:pt x="11524" y="4718"/>
                  </a:cubicBezTo>
                  <a:cubicBezTo>
                    <a:pt x="11998" y="4491"/>
                    <a:pt x="12435" y="4169"/>
                    <a:pt x="12749" y="3748"/>
                  </a:cubicBezTo>
                  <a:cubicBezTo>
                    <a:pt x="13067" y="3334"/>
                    <a:pt x="13273" y="2827"/>
                    <a:pt x="13279" y="2304"/>
                  </a:cubicBezTo>
                  <a:cubicBezTo>
                    <a:pt x="13296" y="1781"/>
                    <a:pt x="13059" y="1274"/>
                    <a:pt x="12704" y="916"/>
                  </a:cubicBezTo>
                  <a:cubicBezTo>
                    <a:pt x="12217" y="436"/>
                    <a:pt x="11547" y="183"/>
                    <a:pt x="10888" y="183"/>
                  </a:cubicBezTo>
                  <a:cubicBezTo>
                    <a:pt x="10568" y="183"/>
                    <a:pt x="10250" y="243"/>
                    <a:pt x="9958" y="365"/>
                  </a:cubicBezTo>
                  <a:cubicBezTo>
                    <a:pt x="9057" y="726"/>
                    <a:pt x="8406" y="1476"/>
                    <a:pt x="8011" y="2277"/>
                  </a:cubicBezTo>
                  <a:cubicBezTo>
                    <a:pt x="7617" y="3092"/>
                    <a:pt x="7473" y="3968"/>
                    <a:pt x="7418" y="4800"/>
                  </a:cubicBezTo>
                  <a:cubicBezTo>
                    <a:pt x="7406" y="4991"/>
                    <a:pt x="7397" y="5180"/>
                    <a:pt x="7392" y="5367"/>
                  </a:cubicBezTo>
                  <a:lnTo>
                    <a:pt x="7392" y="5367"/>
                  </a:lnTo>
                  <a:cubicBezTo>
                    <a:pt x="7202" y="5376"/>
                    <a:pt x="7012" y="5383"/>
                    <a:pt x="6821" y="5386"/>
                  </a:cubicBezTo>
                  <a:cubicBezTo>
                    <a:pt x="6675" y="5388"/>
                    <a:pt x="6529" y="5389"/>
                    <a:pt x="6383" y="5389"/>
                  </a:cubicBezTo>
                  <a:cubicBezTo>
                    <a:pt x="5800" y="5389"/>
                    <a:pt x="5220" y="5372"/>
                    <a:pt x="4648" y="5324"/>
                  </a:cubicBezTo>
                  <a:lnTo>
                    <a:pt x="4648" y="5324"/>
                  </a:lnTo>
                  <a:cubicBezTo>
                    <a:pt x="4643" y="5204"/>
                    <a:pt x="4638" y="5082"/>
                    <a:pt x="4633" y="4961"/>
                  </a:cubicBezTo>
                  <a:cubicBezTo>
                    <a:pt x="4587" y="4130"/>
                    <a:pt x="4601" y="3260"/>
                    <a:pt x="4402" y="2379"/>
                  </a:cubicBezTo>
                  <a:cubicBezTo>
                    <a:pt x="4300" y="1944"/>
                    <a:pt x="4142" y="1505"/>
                    <a:pt x="3877" y="1116"/>
                  </a:cubicBezTo>
                  <a:cubicBezTo>
                    <a:pt x="3613" y="731"/>
                    <a:pt x="3250" y="399"/>
                    <a:pt x="2813" y="193"/>
                  </a:cubicBezTo>
                  <a:cubicBezTo>
                    <a:pt x="2558" y="70"/>
                    <a:pt x="2270" y="0"/>
                    <a:pt x="198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47"/>
            <p:cNvSpPr/>
            <p:nvPr/>
          </p:nvSpPr>
          <p:spPr>
            <a:xfrm>
              <a:off x="3646100" y="2056850"/>
              <a:ext cx="259300" cy="255175"/>
            </a:xfrm>
            <a:custGeom>
              <a:rect b="b" l="l" r="r" t="t"/>
              <a:pathLst>
                <a:path extrusionOk="0" h="10207" w="10372">
                  <a:moveTo>
                    <a:pt x="10261" y="0"/>
                  </a:moveTo>
                  <a:lnTo>
                    <a:pt x="0" y="161"/>
                  </a:lnTo>
                  <a:lnTo>
                    <a:pt x="125" y="6226"/>
                  </a:lnTo>
                  <a:lnTo>
                    <a:pt x="3458" y="10206"/>
                  </a:lnTo>
                  <a:lnTo>
                    <a:pt x="7393" y="10038"/>
                  </a:lnTo>
                  <a:lnTo>
                    <a:pt x="10372" y="6480"/>
                  </a:lnTo>
                  <a:lnTo>
                    <a:pt x="10261" y="0"/>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47"/>
            <p:cNvSpPr/>
            <p:nvPr/>
          </p:nvSpPr>
          <p:spPr>
            <a:xfrm>
              <a:off x="3730850" y="2286875"/>
              <a:ext cx="100125" cy="25425"/>
            </a:xfrm>
            <a:custGeom>
              <a:rect b="b" l="l" r="r" t="t"/>
              <a:pathLst>
                <a:path extrusionOk="0" h="1017" w="4005">
                  <a:moveTo>
                    <a:pt x="2071" y="0"/>
                  </a:moveTo>
                  <a:cubicBezTo>
                    <a:pt x="2030" y="0"/>
                    <a:pt x="1989" y="2"/>
                    <a:pt x="1947" y="4"/>
                  </a:cubicBezTo>
                  <a:cubicBezTo>
                    <a:pt x="1184" y="51"/>
                    <a:pt x="478" y="420"/>
                    <a:pt x="0" y="1016"/>
                  </a:cubicBezTo>
                  <a:lnTo>
                    <a:pt x="4004" y="837"/>
                  </a:lnTo>
                  <a:cubicBezTo>
                    <a:pt x="3504" y="331"/>
                    <a:pt x="2784" y="0"/>
                    <a:pt x="207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47"/>
            <p:cNvSpPr/>
            <p:nvPr/>
          </p:nvSpPr>
          <p:spPr>
            <a:xfrm>
              <a:off x="3652900" y="2172875"/>
              <a:ext cx="245775" cy="37900"/>
            </a:xfrm>
            <a:custGeom>
              <a:rect b="b" l="l" r="r" t="t"/>
              <a:pathLst>
                <a:path extrusionOk="0" h="1516" w="9831">
                  <a:moveTo>
                    <a:pt x="5071" y="0"/>
                  </a:moveTo>
                  <a:cubicBezTo>
                    <a:pt x="5009" y="0"/>
                    <a:pt x="4948" y="1"/>
                    <a:pt x="4886" y="2"/>
                  </a:cubicBezTo>
                  <a:cubicBezTo>
                    <a:pt x="3449" y="31"/>
                    <a:pt x="2181" y="403"/>
                    <a:pt x="1326" y="779"/>
                  </a:cubicBezTo>
                  <a:cubicBezTo>
                    <a:pt x="987" y="926"/>
                    <a:pt x="658" y="1094"/>
                    <a:pt x="341" y="1285"/>
                  </a:cubicBezTo>
                  <a:cubicBezTo>
                    <a:pt x="118" y="1420"/>
                    <a:pt x="0" y="1504"/>
                    <a:pt x="6" y="1514"/>
                  </a:cubicBezTo>
                  <a:cubicBezTo>
                    <a:pt x="7" y="1515"/>
                    <a:pt x="8" y="1515"/>
                    <a:pt x="9" y="1515"/>
                  </a:cubicBezTo>
                  <a:cubicBezTo>
                    <a:pt x="28" y="1515"/>
                    <a:pt x="153" y="1449"/>
                    <a:pt x="370" y="1337"/>
                  </a:cubicBezTo>
                  <a:cubicBezTo>
                    <a:pt x="601" y="1218"/>
                    <a:pt x="939" y="1054"/>
                    <a:pt x="1369" y="881"/>
                  </a:cubicBezTo>
                  <a:cubicBezTo>
                    <a:pt x="2225" y="534"/>
                    <a:pt x="3476" y="189"/>
                    <a:pt x="4889" y="159"/>
                  </a:cubicBezTo>
                  <a:cubicBezTo>
                    <a:pt x="4957" y="158"/>
                    <a:pt x="5025" y="157"/>
                    <a:pt x="5092" y="157"/>
                  </a:cubicBezTo>
                  <a:cubicBezTo>
                    <a:pt x="6423" y="157"/>
                    <a:pt x="7609" y="439"/>
                    <a:pt x="8437" y="734"/>
                  </a:cubicBezTo>
                  <a:cubicBezTo>
                    <a:pt x="8873" y="889"/>
                    <a:pt x="9219" y="1039"/>
                    <a:pt x="9454" y="1149"/>
                  </a:cubicBezTo>
                  <a:cubicBezTo>
                    <a:pt x="9672" y="1249"/>
                    <a:pt x="9800" y="1311"/>
                    <a:pt x="9822" y="1311"/>
                  </a:cubicBezTo>
                  <a:cubicBezTo>
                    <a:pt x="9824" y="1311"/>
                    <a:pt x="9825" y="1310"/>
                    <a:pt x="9826" y="1309"/>
                  </a:cubicBezTo>
                  <a:cubicBezTo>
                    <a:pt x="9830" y="1302"/>
                    <a:pt x="9710" y="1221"/>
                    <a:pt x="9482" y="1094"/>
                  </a:cubicBezTo>
                  <a:cubicBezTo>
                    <a:pt x="9158" y="918"/>
                    <a:pt x="8821" y="762"/>
                    <a:pt x="8475" y="630"/>
                  </a:cubicBezTo>
                  <a:cubicBezTo>
                    <a:pt x="7644" y="304"/>
                    <a:pt x="6434" y="0"/>
                    <a:pt x="507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47"/>
            <p:cNvSpPr/>
            <p:nvPr/>
          </p:nvSpPr>
          <p:spPr>
            <a:xfrm>
              <a:off x="3653250" y="2133525"/>
              <a:ext cx="245775" cy="37875"/>
            </a:xfrm>
            <a:custGeom>
              <a:rect b="b" l="l" r="r" t="t"/>
              <a:pathLst>
                <a:path extrusionOk="0" h="1515" w="9831">
                  <a:moveTo>
                    <a:pt x="5072" y="0"/>
                  </a:moveTo>
                  <a:cubicBezTo>
                    <a:pt x="5011" y="0"/>
                    <a:pt x="4949" y="1"/>
                    <a:pt x="4888" y="2"/>
                  </a:cubicBezTo>
                  <a:cubicBezTo>
                    <a:pt x="3449" y="31"/>
                    <a:pt x="2181" y="401"/>
                    <a:pt x="1327" y="779"/>
                  </a:cubicBezTo>
                  <a:cubicBezTo>
                    <a:pt x="988" y="926"/>
                    <a:pt x="658" y="1094"/>
                    <a:pt x="341" y="1284"/>
                  </a:cubicBezTo>
                  <a:cubicBezTo>
                    <a:pt x="118" y="1420"/>
                    <a:pt x="0" y="1504"/>
                    <a:pt x="6" y="1513"/>
                  </a:cubicBezTo>
                  <a:cubicBezTo>
                    <a:pt x="7" y="1514"/>
                    <a:pt x="8" y="1514"/>
                    <a:pt x="9" y="1514"/>
                  </a:cubicBezTo>
                  <a:cubicBezTo>
                    <a:pt x="31" y="1514"/>
                    <a:pt x="157" y="1448"/>
                    <a:pt x="372" y="1337"/>
                  </a:cubicBezTo>
                  <a:cubicBezTo>
                    <a:pt x="601" y="1218"/>
                    <a:pt x="941" y="1053"/>
                    <a:pt x="1370" y="882"/>
                  </a:cubicBezTo>
                  <a:cubicBezTo>
                    <a:pt x="2225" y="535"/>
                    <a:pt x="3479" y="189"/>
                    <a:pt x="4891" y="158"/>
                  </a:cubicBezTo>
                  <a:cubicBezTo>
                    <a:pt x="4956" y="157"/>
                    <a:pt x="5020" y="156"/>
                    <a:pt x="5085" y="156"/>
                  </a:cubicBezTo>
                  <a:cubicBezTo>
                    <a:pt x="6418" y="156"/>
                    <a:pt x="7607" y="437"/>
                    <a:pt x="8437" y="735"/>
                  </a:cubicBezTo>
                  <a:cubicBezTo>
                    <a:pt x="8873" y="889"/>
                    <a:pt x="9218" y="1039"/>
                    <a:pt x="9454" y="1148"/>
                  </a:cubicBezTo>
                  <a:cubicBezTo>
                    <a:pt x="9672" y="1250"/>
                    <a:pt x="9800" y="1311"/>
                    <a:pt x="9822" y="1311"/>
                  </a:cubicBezTo>
                  <a:cubicBezTo>
                    <a:pt x="9824" y="1311"/>
                    <a:pt x="9825" y="1311"/>
                    <a:pt x="9826" y="1310"/>
                  </a:cubicBezTo>
                  <a:cubicBezTo>
                    <a:pt x="9830" y="1302"/>
                    <a:pt x="9709" y="1221"/>
                    <a:pt x="9481" y="1094"/>
                  </a:cubicBezTo>
                  <a:cubicBezTo>
                    <a:pt x="9157" y="917"/>
                    <a:pt x="8821" y="762"/>
                    <a:pt x="8477" y="631"/>
                  </a:cubicBezTo>
                  <a:cubicBezTo>
                    <a:pt x="7644" y="304"/>
                    <a:pt x="6434" y="0"/>
                    <a:pt x="507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47"/>
            <p:cNvSpPr/>
            <p:nvPr/>
          </p:nvSpPr>
          <p:spPr>
            <a:xfrm>
              <a:off x="3651250" y="2096100"/>
              <a:ext cx="245825" cy="37875"/>
            </a:xfrm>
            <a:custGeom>
              <a:rect b="b" l="l" r="r" t="t"/>
              <a:pathLst>
                <a:path extrusionOk="0" h="1515" w="9833">
                  <a:moveTo>
                    <a:pt x="5072" y="0"/>
                  </a:moveTo>
                  <a:cubicBezTo>
                    <a:pt x="5011" y="0"/>
                    <a:pt x="4950" y="1"/>
                    <a:pt x="4888" y="2"/>
                  </a:cubicBezTo>
                  <a:cubicBezTo>
                    <a:pt x="3449" y="31"/>
                    <a:pt x="2181" y="401"/>
                    <a:pt x="1326" y="779"/>
                  </a:cubicBezTo>
                  <a:cubicBezTo>
                    <a:pt x="987" y="926"/>
                    <a:pt x="658" y="1094"/>
                    <a:pt x="342" y="1284"/>
                  </a:cubicBezTo>
                  <a:cubicBezTo>
                    <a:pt x="118" y="1420"/>
                    <a:pt x="0" y="1504"/>
                    <a:pt x="7" y="1513"/>
                  </a:cubicBezTo>
                  <a:cubicBezTo>
                    <a:pt x="7" y="1514"/>
                    <a:pt x="8" y="1514"/>
                    <a:pt x="10" y="1514"/>
                  </a:cubicBezTo>
                  <a:cubicBezTo>
                    <a:pt x="31" y="1514"/>
                    <a:pt x="156" y="1448"/>
                    <a:pt x="371" y="1337"/>
                  </a:cubicBezTo>
                  <a:cubicBezTo>
                    <a:pt x="601" y="1218"/>
                    <a:pt x="939" y="1053"/>
                    <a:pt x="1369" y="882"/>
                  </a:cubicBezTo>
                  <a:cubicBezTo>
                    <a:pt x="2226" y="534"/>
                    <a:pt x="3478" y="189"/>
                    <a:pt x="4891" y="158"/>
                  </a:cubicBezTo>
                  <a:cubicBezTo>
                    <a:pt x="4956" y="157"/>
                    <a:pt x="5021" y="156"/>
                    <a:pt x="5085" y="156"/>
                  </a:cubicBezTo>
                  <a:cubicBezTo>
                    <a:pt x="6420" y="156"/>
                    <a:pt x="7609" y="437"/>
                    <a:pt x="8437" y="735"/>
                  </a:cubicBezTo>
                  <a:cubicBezTo>
                    <a:pt x="8875" y="889"/>
                    <a:pt x="9219" y="1039"/>
                    <a:pt x="9454" y="1148"/>
                  </a:cubicBezTo>
                  <a:cubicBezTo>
                    <a:pt x="9673" y="1250"/>
                    <a:pt x="9800" y="1311"/>
                    <a:pt x="9823" y="1311"/>
                  </a:cubicBezTo>
                  <a:cubicBezTo>
                    <a:pt x="9824" y="1311"/>
                    <a:pt x="9826" y="1311"/>
                    <a:pt x="9826" y="1310"/>
                  </a:cubicBezTo>
                  <a:cubicBezTo>
                    <a:pt x="9832" y="1301"/>
                    <a:pt x="9711" y="1221"/>
                    <a:pt x="9482" y="1094"/>
                  </a:cubicBezTo>
                  <a:cubicBezTo>
                    <a:pt x="9158" y="917"/>
                    <a:pt x="8821" y="762"/>
                    <a:pt x="8476" y="631"/>
                  </a:cubicBezTo>
                  <a:cubicBezTo>
                    <a:pt x="7644" y="304"/>
                    <a:pt x="6435" y="0"/>
                    <a:pt x="507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47"/>
            <p:cNvSpPr/>
            <p:nvPr/>
          </p:nvSpPr>
          <p:spPr>
            <a:xfrm>
              <a:off x="3495025" y="1399750"/>
              <a:ext cx="211950" cy="413600"/>
            </a:xfrm>
            <a:custGeom>
              <a:rect b="b" l="l" r="r" t="t"/>
              <a:pathLst>
                <a:path extrusionOk="0" h="16544" w="8478">
                  <a:moveTo>
                    <a:pt x="7521" y="0"/>
                  </a:moveTo>
                  <a:cubicBezTo>
                    <a:pt x="7475" y="0"/>
                    <a:pt x="7427" y="2"/>
                    <a:pt x="7377" y="4"/>
                  </a:cubicBezTo>
                  <a:cubicBezTo>
                    <a:pt x="6803" y="28"/>
                    <a:pt x="6000" y="233"/>
                    <a:pt x="5092" y="698"/>
                  </a:cubicBezTo>
                  <a:cubicBezTo>
                    <a:pt x="4183" y="1160"/>
                    <a:pt x="3191" y="1911"/>
                    <a:pt x="2313" y="2972"/>
                  </a:cubicBezTo>
                  <a:cubicBezTo>
                    <a:pt x="1437" y="4029"/>
                    <a:pt x="698" y="5416"/>
                    <a:pt x="340" y="7008"/>
                  </a:cubicBezTo>
                  <a:cubicBezTo>
                    <a:pt x="1" y="8604"/>
                    <a:pt x="91" y="10172"/>
                    <a:pt x="446" y="11498"/>
                  </a:cubicBezTo>
                  <a:cubicBezTo>
                    <a:pt x="799" y="12828"/>
                    <a:pt x="1389" y="13926"/>
                    <a:pt x="2020" y="14726"/>
                  </a:cubicBezTo>
                  <a:cubicBezTo>
                    <a:pt x="2651" y="15527"/>
                    <a:pt x="3293" y="16047"/>
                    <a:pt x="3804" y="16310"/>
                  </a:cubicBezTo>
                  <a:cubicBezTo>
                    <a:pt x="4110" y="16469"/>
                    <a:pt x="4360" y="16543"/>
                    <a:pt x="4541" y="16543"/>
                  </a:cubicBezTo>
                  <a:cubicBezTo>
                    <a:pt x="4662" y="16543"/>
                    <a:pt x="4753" y="16510"/>
                    <a:pt x="4809" y="16446"/>
                  </a:cubicBezTo>
                  <a:cubicBezTo>
                    <a:pt x="5113" y="16104"/>
                    <a:pt x="4498" y="15146"/>
                    <a:pt x="3946" y="13619"/>
                  </a:cubicBezTo>
                  <a:cubicBezTo>
                    <a:pt x="3624" y="12747"/>
                    <a:pt x="3400" y="11843"/>
                    <a:pt x="3284" y="10923"/>
                  </a:cubicBezTo>
                  <a:cubicBezTo>
                    <a:pt x="2983" y="8746"/>
                    <a:pt x="3468" y="6534"/>
                    <a:pt x="4651" y="4682"/>
                  </a:cubicBezTo>
                  <a:cubicBezTo>
                    <a:pt x="5142" y="3894"/>
                    <a:pt x="5722" y="3165"/>
                    <a:pt x="6379" y="2510"/>
                  </a:cubicBezTo>
                  <a:cubicBezTo>
                    <a:pt x="7520" y="1351"/>
                    <a:pt x="8478" y="739"/>
                    <a:pt x="8346" y="300"/>
                  </a:cubicBezTo>
                  <a:cubicBezTo>
                    <a:pt x="8290" y="115"/>
                    <a:pt x="8005" y="0"/>
                    <a:pt x="752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47"/>
            <p:cNvSpPr/>
            <p:nvPr/>
          </p:nvSpPr>
          <p:spPr>
            <a:xfrm>
              <a:off x="3625550" y="1861850"/>
              <a:ext cx="72150" cy="78575"/>
            </a:xfrm>
            <a:custGeom>
              <a:rect b="b" l="l" r="r" t="t"/>
              <a:pathLst>
                <a:path extrusionOk="0" h="3143" w="2886">
                  <a:moveTo>
                    <a:pt x="1446" y="1"/>
                  </a:moveTo>
                  <a:cubicBezTo>
                    <a:pt x="664" y="1"/>
                    <a:pt x="24" y="691"/>
                    <a:pt x="12" y="1552"/>
                  </a:cubicBezTo>
                  <a:cubicBezTo>
                    <a:pt x="1" y="2420"/>
                    <a:pt x="632" y="3131"/>
                    <a:pt x="1423" y="3142"/>
                  </a:cubicBezTo>
                  <a:cubicBezTo>
                    <a:pt x="1429" y="3142"/>
                    <a:pt x="1435" y="3142"/>
                    <a:pt x="1441" y="3142"/>
                  </a:cubicBezTo>
                  <a:cubicBezTo>
                    <a:pt x="2222" y="3142"/>
                    <a:pt x="2862" y="2452"/>
                    <a:pt x="2874" y="1590"/>
                  </a:cubicBezTo>
                  <a:cubicBezTo>
                    <a:pt x="2885" y="723"/>
                    <a:pt x="2255" y="10"/>
                    <a:pt x="1464" y="1"/>
                  </a:cubicBezTo>
                  <a:cubicBezTo>
                    <a:pt x="1458" y="1"/>
                    <a:pt x="1452" y="1"/>
                    <a:pt x="14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47"/>
            <p:cNvSpPr/>
            <p:nvPr/>
          </p:nvSpPr>
          <p:spPr>
            <a:xfrm>
              <a:off x="3303950" y="1305075"/>
              <a:ext cx="144400" cy="108250"/>
            </a:xfrm>
            <a:custGeom>
              <a:rect b="b" l="l" r="r" t="t"/>
              <a:pathLst>
                <a:path extrusionOk="0" h="4330" w="5776">
                  <a:moveTo>
                    <a:pt x="29" y="0"/>
                  </a:moveTo>
                  <a:cubicBezTo>
                    <a:pt x="28" y="0"/>
                    <a:pt x="27" y="1"/>
                    <a:pt x="27" y="1"/>
                  </a:cubicBezTo>
                  <a:cubicBezTo>
                    <a:pt x="1" y="36"/>
                    <a:pt x="1261" y="1033"/>
                    <a:pt x="2840" y="2228"/>
                  </a:cubicBezTo>
                  <a:cubicBezTo>
                    <a:pt x="4393" y="3401"/>
                    <a:pt x="5678" y="4330"/>
                    <a:pt x="5747" y="4330"/>
                  </a:cubicBezTo>
                  <a:cubicBezTo>
                    <a:pt x="5748" y="4330"/>
                    <a:pt x="5749" y="4330"/>
                    <a:pt x="5749" y="4329"/>
                  </a:cubicBezTo>
                  <a:cubicBezTo>
                    <a:pt x="5775" y="4295"/>
                    <a:pt x="4515" y="3298"/>
                    <a:pt x="2935" y="2102"/>
                  </a:cubicBezTo>
                  <a:cubicBezTo>
                    <a:pt x="1383" y="928"/>
                    <a:pt x="100" y="0"/>
                    <a:pt x="2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47"/>
            <p:cNvSpPr/>
            <p:nvPr/>
          </p:nvSpPr>
          <p:spPr>
            <a:xfrm>
              <a:off x="3442700" y="1270175"/>
              <a:ext cx="59575" cy="71900"/>
            </a:xfrm>
            <a:custGeom>
              <a:rect b="b" l="l" r="r" t="t"/>
              <a:pathLst>
                <a:path extrusionOk="0" h="2876" w="2383">
                  <a:moveTo>
                    <a:pt x="38" y="0"/>
                  </a:moveTo>
                  <a:cubicBezTo>
                    <a:pt x="37" y="0"/>
                    <a:pt x="36" y="0"/>
                    <a:pt x="35" y="1"/>
                  </a:cubicBezTo>
                  <a:cubicBezTo>
                    <a:pt x="0" y="27"/>
                    <a:pt x="493" y="694"/>
                    <a:pt x="1130" y="1487"/>
                  </a:cubicBezTo>
                  <a:cubicBezTo>
                    <a:pt x="1756" y="2263"/>
                    <a:pt x="2292" y="2875"/>
                    <a:pt x="2346" y="2875"/>
                  </a:cubicBezTo>
                  <a:cubicBezTo>
                    <a:pt x="2348" y="2875"/>
                    <a:pt x="2349" y="2875"/>
                    <a:pt x="2349" y="2874"/>
                  </a:cubicBezTo>
                  <a:cubicBezTo>
                    <a:pt x="2383" y="2847"/>
                    <a:pt x="1892" y="2182"/>
                    <a:pt x="1253" y="1388"/>
                  </a:cubicBezTo>
                  <a:cubicBezTo>
                    <a:pt x="627" y="611"/>
                    <a:pt x="92" y="0"/>
                    <a:pt x="3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47"/>
            <p:cNvSpPr/>
            <p:nvPr/>
          </p:nvSpPr>
          <p:spPr>
            <a:xfrm>
              <a:off x="3563050" y="1162950"/>
              <a:ext cx="56450" cy="162700"/>
            </a:xfrm>
            <a:custGeom>
              <a:rect b="b" l="l" r="r" t="t"/>
              <a:pathLst>
                <a:path extrusionOk="0" h="6508" w="2258">
                  <a:moveTo>
                    <a:pt x="42" y="0"/>
                  </a:moveTo>
                  <a:cubicBezTo>
                    <a:pt x="42" y="0"/>
                    <a:pt x="42" y="0"/>
                    <a:pt x="42" y="0"/>
                  </a:cubicBezTo>
                  <a:cubicBezTo>
                    <a:pt x="0" y="14"/>
                    <a:pt x="455" y="1482"/>
                    <a:pt x="1056" y="3279"/>
                  </a:cubicBezTo>
                  <a:cubicBezTo>
                    <a:pt x="1652" y="5067"/>
                    <a:pt x="2172" y="6507"/>
                    <a:pt x="2217" y="6507"/>
                  </a:cubicBezTo>
                  <a:cubicBezTo>
                    <a:pt x="2217" y="6507"/>
                    <a:pt x="2218" y="6507"/>
                    <a:pt x="2218" y="6507"/>
                  </a:cubicBezTo>
                  <a:cubicBezTo>
                    <a:pt x="2258" y="6494"/>
                    <a:pt x="1805" y="5026"/>
                    <a:pt x="1204" y="3229"/>
                  </a:cubicBezTo>
                  <a:cubicBezTo>
                    <a:pt x="606" y="1440"/>
                    <a:pt x="88" y="0"/>
                    <a:pt x="4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47"/>
            <p:cNvSpPr/>
            <p:nvPr/>
          </p:nvSpPr>
          <p:spPr>
            <a:xfrm>
              <a:off x="3749800" y="1212275"/>
              <a:ext cx="13600" cy="82325"/>
            </a:xfrm>
            <a:custGeom>
              <a:rect b="b" l="l" r="r" t="t"/>
              <a:pathLst>
                <a:path extrusionOk="0" h="3293" w="544">
                  <a:moveTo>
                    <a:pt x="44" y="0"/>
                  </a:moveTo>
                  <a:cubicBezTo>
                    <a:pt x="44" y="0"/>
                    <a:pt x="44" y="0"/>
                    <a:pt x="44" y="0"/>
                  </a:cubicBezTo>
                  <a:cubicBezTo>
                    <a:pt x="1" y="6"/>
                    <a:pt x="70" y="749"/>
                    <a:pt x="195" y="1658"/>
                  </a:cubicBezTo>
                  <a:cubicBezTo>
                    <a:pt x="320" y="2562"/>
                    <a:pt x="457" y="3293"/>
                    <a:pt x="500" y="3293"/>
                  </a:cubicBezTo>
                  <a:cubicBezTo>
                    <a:pt x="501" y="3293"/>
                    <a:pt x="501" y="3293"/>
                    <a:pt x="501" y="3293"/>
                  </a:cubicBezTo>
                  <a:cubicBezTo>
                    <a:pt x="544" y="3286"/>
                    <a:pt x="477" y="2545"/>
                    <a:pt x="350" y="1636"/>
                  </a:cubicBezTo>
                  <a:cubicBezTo>
                    <a:pt x="225" y="730"/>
                    <a:pt x="88" y="0"/>
                    <a:pt x="4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47"/>
            <p:cNvSpPr/>
            <p:nvPr/>
          </p:nvSpPr>
          <p:spPr>
            <a:xfrm>
              <a:off x="3902275" y="1153425"/>
              <a:ext cx="54575" cy="189875"/>
            </a:xfrm>
            <a:custGeom>
              <a:rect b="b" l="l" r="r" t="t"/>
              <a:pathLst>
                <a:path extrusionOk="0" h="7595" w="2183">
                  <a:moveTo>
                    <a:pt x="2141" y="1"/>
                  </a:moveTo>
                  <a:cubicBezTo>
                    <a:pt x="2096" y="1"/>
                    <a:pt x="1594" y="1686"/>
                    <a:pt x="1016" y="3776"/>
                  </a:cubicBezTo>
                  <a:cubicBezTo>
                    <a:pt x="437" y="5874"/>
                    <a:pt x="1" y="7583"/>
                    <a:pt x="42" y="7595"/>
                  </a:cubicBezTo>
                  <a:cubicBezTo>
                    <a:pt x="42" y="7595"/>
                    <a:pt x="42" y="7595"/>
                    <a:pt x="42" y="7595"/>
                  </a:cubicBezTo>
                  <a:cubicBezTo>
                    <a:pt x="88" y="7595"/>
                    <a:pt x="590" y="5909"/>
                    <a:pt x="1167" y="3819"/>
                  </a:cubicBezTo>
                  <a:cubicBezTo>
                    <a:pt x="1747" y="1721"/>
                    <a:pt x="2183" y="13"/>
                    <a:pt x="2142" y="1"/>
                  </a:cubicBezTo>
                  <a:cubicBezTo>
                    <a:pt x="2142" y="1"/>
                    <a:pt x="2141" y="1"/>
                    <a:pt x="214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47"/>
            <p:cNvSpPr/>
            <p:nvPr/>
          </p:nvSpPr>
          <p:spPr>
            <a:xfrm>
              <a:off x="4021325" y="1324275"/>
              <a:ext cx="52900" cy="77775"/>
            </a:xfrm>
            <a:custGeom>
              <a:rect b="b" l="l" r="r" t="t"/>
              <a:pathLst>
                <a:path extrusionOk="0" h="3111" w="2116">
                  <a:moveTo>
                    <a:pt x="2077" y="0"/>
                  </a:moveTo>
                  <a:cubicBezTo>
                    <a:pt x="2028" y="0"/>
                    <a:pt x="1548" y="668"/>
                    <a:pt x="993" y="1512"/>
                  </a:cubicBezTo>
                  <a:cubicBezTo>
                    <a:pt x="429" y="2371"/>
                    <a:pt x="1" y="3085"/>
                    <a:pt x="38" y="3110"/>
                  </a:cubicBezTo>
                  <a:cubicBezTo>
                    <a:pt x="38" y="3110"/>
                    <a:pt x="39" y="3110"/>
                    <a:pt x="40" y="3110"/>
                  </a:cubicBezTo>
                  <a:cubicBezTo>
                    <a:pt x="91" y="3110"/>
                    <a:pt x="569" y="2442"/>
                    <a:pt x="1123" y="1599"/>
                  </a:cubicBezTo>
                  <a:cubicBezTo>
                    <a:pt x="1688" y="739"/>
                    <a:pt x="2116" y="25"/>
                    <a:pt x="2079" y="1"/>
                  </a:cubicBezTo>
                  <a:cubicBezTo>
                    <a:pt x="2079" y="0"/>
                    <a:pt x="2078" y="0"/>
                    <a:pt x="207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47"/>
            <p:cNvSpPr/>
            <p:nvPr/>
          </p:nvSpPr>
          <p:spPr>
            <a:xfrm>
              <a:off x="4060025" y="1377400"/>
              <a:ext cx="151200" cy="108225"/>
            </a:xfrm>
            <a:custGeom>
              <a:rect b="b" l="l" r="r" t="t"/>
              <a:pathLst>
                <a:path extrusionOk="0" h="4329" w="6048">
                  <a:moveTo>
                    <a:pt x="6019" y="1"/>
                  </a:moveTo>
                  <a:cubicBezTo>
                    <a:pt x="5949" y="1"/>
                    <a:pt x="4605" y="928"/>
                    <a:pt x="2978" y="2101"/>
                  </a:cubicBezTo>
                  <a:cubicBezTo>
                    <a:pt x="1322" y="3296"/>
                    <a:pt x="0" y="4293"/>
                    <a:pt x="26" y="4328"/>
                  </a:cubicBezTo>
                  <a:cubicBezTo>
                    <a:pt x="27" y="4328"/>
                    <a:pt x="28" y="4329"/>
                    <a:pt x="29" y="4329"/>
                  </a:cubicBezTo>
                  <a:cubicBezTo>
                    <a:pt x="100" y="4329"/>
                    <a:pt x="1445" y="3401"/>
                    <a:pt x="3070" y="2228"/>
                  </a:cubicBezTo>
                  <a:cubicBezTo>
                    <a:pt x="4726" y="1034"/>
                    <a:pt x="6047" y="37"/>
                    <a:pt x="6021" y="2"/>
                  </a:cubicBezTo>
                  <a:cubicBezTo>
                    <a:pt x="6021" y="1"/>
                    <a:pt x="6020" y="1"/>
                    <a:pt x="601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6" name="Google Shape;2176;p47"/>
          <p:cNvGrpSpPr/>
          <p:nvPr/>
        </p:nvGrpSpPr>
        <p:grpSpPr>
          <a:xfrm>
            <a:off x="4118518" y="1372489"/>
            <a:ext cx="2213136" cy="1794376"/>
            <a:chOff x="579800" y="238125"/>
            <a:chExt cx="6459825" cy="5237525"/>
          </a:xfrm>
        </p:grpSpPr>
        <p:sp>
          <p:nvSpPr>
            <p:cNvPr id="2177" name="Google Shape;2177;p47"/>
            <p:cNvSpPr/>
            <p:nvPr/>
          </p:nvSpPr>
          <p:spPr>
            <a:xfrm>
              <a:off x="4838375" y="613325"/>
              <a:ext cx="1408200" cy="2017825"/>
            </a:xfrm>
            <a:custGeom>
              <a:rect b="b" l="l" r="r" t="t"/>
              <a:pathLst>
                <a:path extrusionOk="0" h="80713" w="56328">
                  <a:moveTo>
                    <a:pt x="50273" y="1"/>
                  </a:moveTo>
                  <a:cubicBezTo>
                    <a:pt x="48626" y="1"/>
                    <a:pt x="45716" y="1148"/>
                    <a:pt x="42465" y="7660"/>
                  </a:cubicBezTo>
                  <a:cubicBezTo>
                    <a:pt x="37445" y="17712"/>
                    <a:pt x="35561" y="23501"/>
                    <a:pt x="35561" y="23501"/>
                  </a:cubicBezTo>
                  <a:cubicBezTo>
                    <a:pt x="35561" y="23501"/>
                    <a:pt x="34800" y="24707"/>
                    <a:pt x="33801" y="24707"/>
                  </a:cubicBezTo>
                  <a:cubicBezTo>
                    <a:pt x="33479" y="24707"/>
                    <a:pt x="33132" y="24582"/>
                    <a:pt x="32778" y="24251"/>
                  </a:cubicBezTo>
                  <a:cubicBezTo>
                    <a:pt x="31448" y="23006"/>
                    <a:pt x="29654" y="19651"/>
                    <a:pt x="27483" y="19651"/>
                  </a:cubicBezTo>
                  <a:cubicBezTo>
                    <a:pt x="27285" y="19651"/>
                    <a:pt x="27083" y="19679"/>
                    <a:pt x="26878" y="19740"/>
                  </a:cubicBezTo>
                  <a:cubicBezTo>
                    <a:pt x="24345" y="20487"/>
                    <a:pt x="23532" y="23329"/>
                    <a:pt x="24051" y="27490"/>
                  </a:cubicBezTo>
                  <a:cubicBezTo>
                    <a:pt x="24570" y="31650"/>
                    <a:pt x="25372" y="40808"/>
                    <a:pt x="25442" y="41637"/>
                  </a:cubicBezTo>
                  <a:cubicBezTo>
                    <a:pt x="25494" y="42267"/>
                    <a:pt x="25233" y="43130"/>
                    <a:pt x="24583" y="43130"/>
                  </a:cubicBezTo>
                  <a:cubicBezTo>
                    <a:pt x="24394" y="43130"/>
                    <a:pt x="24172" y="43057"/>
                    <a:pt x="23916" y="42884"/>
                  </a:cubicBezTo>
                  <a:cubicBezTo>
                    <a:pt x="22991" y="42259"/>
                    <a:pt x="18464" y="37375"/>
                    <a:pt x="15073" y="37375"/>
                  </a:cubicBezTo>
                  <a:cubicBezTo>
                    <a:pt x="14300" y="37375"/>
                    <a:pt x="13585" y="37629"/>
                    <a:pt x="12986" y="38246"/>
                  </a:cubicBezTo>
                  <a:cubicBezTo>
                    <a:pt x="9761" y="41567"/>
                    <a:pt x="13110" y="52920"/>
                    <a:pt x="13453" y="54168"/>
                  </a:cubicBezTo>
                  <a:cubicBezTo>
                    <a:pt x="13795" y="55416"/>
                    <a:pt x="13555" y="55953"/>
                    <a:pt x="12963" y="56267"/>
                  </a:cubicBezTo>
                  <a:cubicBezTo>
                    <a:pt x="12930" y="56285"/>
                    <a:pt x="12893" y="56293"/>
                    <a:pt x="12852" y="56293"/>
                  </a:cubicBezTo>
                  <a:cubicBezTo>
                    <a:pt x="12152" y="56293"/>
                    <a:pt x="10284" y="53847"/>
                    <a:pt x="8440" y="51987"/>
                  </a:cubicBezTo>
                  <a:cubicBezTo>
                    <a:pt x="7082" y="50617"/>
                    <a:pt x="5406" y="49260"/>
                    <a:pt x="3939" y="49260"/>
                  </a:cubicBezTo>
                  <a:cubicBezTo>
                    <a:pt x="3298" y="49260"/>
                    <a:pt x="2697" y="49519"/>
                    <a:pt x="2180" y="50149"/>
                  </a:cubicBezTo>
                  <a:cubicBezTo>
                    <a:pt x="478" y="52220"/>
                    <a:pt x="0" y="60764"/>
                    <a:pt x="8242" y="74567"/>
                  </a:cubicBezTo>
                  <a:lnTo>
                    <a:pt x="12480" y="80713"/>
                  </a:lnTo>
                  <a:lnTo>
                    <a:pt x="19963" y="80235"/>
                  </a:lnTo>
                  <a:cubicBezTo>
                    <a:pt x="35916" y="78237"/>
                    <a:pt x="42355" y="72601"/>
                    <a:pt x="42941" y="69986"/>
                  </a:cubicBezTo>
                  <a:cubicBezTo>
                    <a:pt x="43526" y="67370"/>
                    <a:pt x="40391" y="66509"/>
                    <a:pt x="37638" y="66183"/>
                  </a:cubicBezTo>
                  <a:cubicBezTo>
                    <a:pt x="34885" y="65857"/>
                    <a:pt x="31598" y="65913"/>
                    <a:pt x="31481" y="65252"/>
                  </a:cubicBezTo>
                  <a:cubicBezTo>
                    <a:pt x="31366" y="64592"/>
                    <a:pt x="31641" y="64073"/>
                    <a:pt x="32835" y="63575"/>
                  </a:cubicBezTo>
                  <a:cubicBezTo>
                    <a:pt x="34030" y="63077"/>
                    <a:pt x="45040" y="58729"/>
                    <a:pt x="45672" y="54144"/>
                  </a:cubicBezTo>
                  <a:cubicBezTo>
                    <a:pt x="46304" y="49557"/>
                    <a:pt x="36594" y="48807"/>
                    <a:pt x="35289" y="48384"/>
                  </a:cubicBezTo>
                  <a:cubicBezTo>
                    <a:pt x="33984" y="47959"/>
                    <a:pt x="34651" y="46859"/>
                    <a:pt x="35334" y="46413"/>
                  </a:cubicBezTo>
                  <a:cubicBezTo>
                    <a:pt x="36029" y="45958"/>
                    <a:pt x="43741" y="40955"/>
                    <a:pt x="47340" y="38802"/>
                  </a:cubicBezTo>
                  <a:cubicBezTo>
                    <a:pt x="50938" y="36651"/>
                    <a:pt x="52678" y="34262"/>
                    <a:pt x="51709" y="31805"/>
                  </a:cubicBezTo>
                  <a:cubicBezTo>
                    <a:pt x="50773" y="29437"/>
                    <a:pt x="46486" y="30239"/>
                    <a:pt x="44521" y="29931"/>
                  </a:cubicBezTo>
                  <a:cubicBezTo>
                    <a:pt x="42558" y="29622"/>
                    <a:pt x="43400" y="27275"/>
                    <a:pt x="43400" y="27275"/>
                  </a:cubicBezTo>
                  <a:cubicBezTo>
                    <a:pt x="43400" y="27275"/>
                    <a:pt x="46803" y="22228"/>
                    <a:pt x="51637" y="12085"/>
                  </a:cubicBezTo>
                  <a:cubicBezTo>
                    <a:pt x="56328" y="2245"/>
                    <a:pt x="51882" y="398"/>
                    <a:pt x="51614" y="296"/>
                  </a:cubicBezTo>
                  <a:lnTo>
                    <a:pt x="51614" y="296"/>
                  </a:lnTo>
                  <a:cubicBezTo>
                    <a:pt x="51438" y="205"/>
                    <a:pt x="50968" y="1"/>
                    <a:pt x="5027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47"/>
            <p:cNvSpPr/>
            <p:nvPr/>
          </p:nvSpPr>
          <p:spPr>
            <a:xfrm>
              <a:off x="5016825" y="846700"/>
              <a:ext cx="1001100" cy="2048125"/>
            </a:xfrm>
            <a:custGeom>
              <a:rect b="b" l="l" r="r" t="t"/>
              <a:pathLst>
                <a:path extrusionOk="0" h="81925" w="40044">
                  <a:moveTo>
                    <a:pt x="40043" y="0"/>
                  </a:moveTo>
                  <a:cubicBezTo>
                    <a:pt x="40043" y="0"/>
                    <a:pt x="40000" y="67"/>
                    <a:pt x="39929" y="207"/>
                  </a:cubicBezTo>
                  <a:lnTo>
                    <a:pt x="39620" y="825"/>
                  </a:lnTo>
                  <a:cubicBezTo>
                    <a:pt x="39348" y="1381"/>
                    <a:pt x="38956" y="2184"/>
                    <a:pt x="38454" y="3213"/>
                  </a:cubicBezTo>
                  <a:cubicBezTo>
                    <a:pt x="37439" y="5298"/>
                    <a:pt x="35978" y="8296"/>
                    <a:pt x="34176" y="11998"/>
                  </a:cubicBezTo>
                  <a:cubicBezTo>
                    <a:pt x="30557" y="19412"/>
                    <a:pt x="25502" y="29626"/>
                    <a:pt x="19909" y="40905"/>
                  </a:cubicBezTo>
                  <a:cubicBezTo>
                    <a:pt x="14314" y="52186"/>
                    <a:pt x="9283" y="62416"/>
                    <a:pt x="5704" y="69851"/>
                  </a:cubicBezTo>
                  <a:cubicBezTo>
                    <a:pt x="3914" y="73568"/>
                    <a:pt x="2478" y="76581"/>
                    <a:pt x="1499" y="78671"/>
                  </a:cubicBezTo>
                  <a:lnTo>
                    <a:pt x="377" y="81079"/>
                  </a:lnTo>
                  <a:cubicBezTo>
                    <a:pt x="254" y="81348"/>
                    <a:pt x="159" y="81556"/>
                    <a:pt x="90" y="81708"/>
                  </a:cubicBezTo>
                  <a:cubicBezTo>
                    <a:pt x="27" y="81850"/>
                    <a:pt x="0" y="81925"/>
                    <a:pt x="0" y="81925"/>
                  </a:cubicBezTo>
                  <a:cubicBezTo>
                    <a:pt x="0" y="81925"/>
                    <a:pt x="43" y="81858"/>
                    <a:pt x="114" y="81719"/>
                  </a:cubicBezTo>
                  <a:lnTo>
                    <a:pt x="422" y="81101"/>
                  </a:lnTo>
                  <a:lnTo>
                    <a:pt x="1588" y="78714"/>
                  </a:lnTo>
                  <a:cubicBezTo>
                    <a:pt x="2603" y="76629"/>
                    <a:pt x="4063" y="73630"/>
                    <a:pt x="5866" y="69928"/>
                  </a:cubicBezTo>
                  <a:cubicBezTo>
                    <a:pt x="9485" y="62514"/>
                    <a:pt x="14540" y="52299"/>
                    <a:pt x="20136" y="41016"/>
                  </a:cubicBezTo>
                  <a:cubicBezTo>
                    <a:pt x="25728" y="29739"/>
                    <a:pt x="30759" y="19510"/>
                    <a:pt x="34337" y="12075"/>
                  </a:cubicBezTo>
                  <a:cubicBezTo>
                    <a:pt x="36128" y="8359"/>
                    <a:pt x="37566" y="5344"/>
                    <a:pt x="38543" y="3254"/>
                  </a:cubicBezTo>
                  <a:lnTo>
                    <a:pt x="39666" y="847"/>
                  </a:lnTo>
                  <a:cubicBezTo>
                    <a:pt x="39789" y="579"/>
                    <a:pt x="39884" y="369"/>
                    <a:pt x="39953" y="218"/>
                  </a:cubicBezTo>
                  <a:cubicBezTo>
                    <a:pt x="40016" y="75"/>
                    <a:pt x="40043" y="0"/>
                    <a:pt x="40043"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47"/>
            <p:cNvSpPr/>
            <p:nvPr/>
          </p:nvSpPr>
          <p:spPr>
            <a:xfrm>
              <a:off x="5574550" y="1245075"/>
              <a:ext cx="87475" cy="331300"/>
            </a:xfrm>
            <a:custGeom>
              <a:rect b="b" l="l" r="r" t="t"/>
              <a:pathLst>
                <a:path extrusionOk="0" h="13252" w="3499">
                  <a:moveTo>
                    <a:pt x="19" y="0"/>
                  </a:moveTo>
                  <a:cubicBezTo>
                    <a:pt x="18" y="0"/>
                    <a:pt x="18" y="0"/>
                    <a:pt x="18" y="0"/>
                  </a:cubicBezTo>
                  <a:cubicBezTo>
                    <a:pt x="1" y="6"/>
                    <a:pt x="39" y="193"/>
                    <a:pt x="120" y="531"/>
                  </a:cubicBezTo>
                  <a:cubicBezTo>
                    <a:pt x="218" y="921"/>
                    <a:pt x="338" y="1396"/>
                    <a:pt x="477" y="1955"/>
                  </a:cubicBezTo>
                  <a:lnTo>
                    <a:pt x="1646" y="6652"/>
                  </a:lnTo>
                  <a:cubicBezTo>
                    <a:pt x="2096" y="8488"/>
                    <a:pt x="2515" y="10149"/>
                    <a:pt x="2854" y="11344"/>
                  </a:cubicBezTo>
                  <a:cubicBezTo>
                    <a:pt x="3023" y="11940"/>
                    <a:pt x="3168" y="12422"/>
                    <a:pt x="3282" y="12749"/>
                  </a:cubicBezTo>
                  <a:cubicBezTo>
                    <a:pt x="3393" y="13073"/>
                    <a:pt x="3464" y="13252"/>
                    <a:pt x="3482" y="13252"/>
                  </a:cubicBezTo>
                  <a:cubicBezTo>
                    <a:pt x="3482" y="13252"/>
                    <a:pt x="3482" y="13251"/>
                    <a:pt x="3483" y="13251"/>
                  </a:cubicBezTo>
                  <a:cubicBezTo>
                    <a:pt x="3498" y="13246"/>
                    <a:pt x="3459" y="13057"/>
                    <a:pt x="3377" y="12722"/>
                  </a:cubicBezTo>
                  <a:lnTo>
                    <a:pt x="3026" y="11298"/>
                  </a:lnTo>
                  <a:cubicBezTo>
                    <a:pt x="2722" y="10035"/>
                    <a:pt x="2328" y="8399"/>
                    <a:pt x="1892" y="6591"/>
                  </a:cubicBezTo>
                  <a:cubicBezTo>
                    <a:pt x="1440" y="4754"/>
                    <a:pt x="1000" y="3098"/>
                    <a:pt x="651" y="1907"/>
                  </a:cubicBezTo>
                  <a:cubicBezTo>
                    <a:pt x="473" y="1313"/>
                    <a:pt x="325" y="833"/>
                    <a:pt x="215" y="504"/>
                  </a:cubicBezTo>
                  <a:cubicBezTo>
                    <a:pt x="106" y="180"/>
                    <a:pt x="37" y="0"/>
                    <a:pt x="19"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47"/>
            <p:cNvSpPr/>
            <p:nvPr/>
          </p:nvSpPr>
          <p:spPr>
            <a:xfrm>
              <a:off x="5678275" y="1467175"/>
              <a:ext cx="379625" cy="112450"/>
            </a:xfrm>
            <a:custGeom>
              <a:rect b="b" l="l" r="r" t="t"/>
              <a:pathLst>
                <a:path extrusionOk="0" h="4498" w="15185">
                  <a:moveTo>
                    <a:pt x="15151" y="1"/>
                  </a:moveTo>
                  <a:cubicBezTo>
                    <a:pt x="14916" y="1"/>
                    <a:pt x="11597" y="930"/>
                    <a:pt x="7555" y="2128"/>
                  </a:cubicBezTo>
                  <a:cubicBezTo>
                    <a:pt x="3374" y="3368"/>
                    <a:pt x="0" y="4428"/>
                    <a:pt x="20" y="4494"/>
                  </a:cubicBezTo>
                  <a:cubicBezTo>
                    <a:pt x="20" y="4496"/>
                    <a:pt x="25" y="4498"/>
                    <a:pt x="33" y="4498"/>
                  </a:cubicBezTo>
                  <a:cubicBezTo>
                    <a:pt x="268" y="4498"/>
                    <a:pt x="3584" y="3570"/>
                    <a:pt x="7627" y="2370"/>
                  </a:cubicBezTo>
                  <a:cubicBezTo>
                    <a:pt x="11811" y="1130"/>
                    <a:pt x="15185" y="72"/>
                    <a:pt x="15164" y="4"/>
                  </a:cubicBezTo>
                  <a:cubicBezTo>
                    <a:pt x="15163" y="2"/>
                    <a:pt x="15159" y="1"/>
                    <a:pt x="15151"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47"/>
            <p:cNvSpPr/>
            <p:nvPr/>
          </p:nvSpPr>
          <p:spPr>
            <a:xfrm>
              <a:off x="5444450" y="1986600"/>
              <a:ext cx="348975" cy="20325"/>
            </a:xfrm>
            <a:custGeom>
              <a:rect b="b" l="l" r="r" t="t"/>
              <a:pathLst>
                <a:path extrusionOk="0" h="813" w="13959">
                  <a:moveTo>
                    <a:pt x="13879" y="1"/>
                  </a:moveTo>
                  <a:cubicBezTo>
                    <a:pt x="13791" y="1"/>
                    <a:pt x="13630" y="10"/>
                    <a:pt x="13406" y="28"/>
                  </a:cubicBezTo>
                  <a:lnTo>
                    <a:pt x="11913" y="153"/>
                  </a:lnTo>
                  <a:cubicBezTo>
                    <a:pt x="10654" y="263"/>
                    <a:pt x="8913" y="401"/>
                    <a:pt x="6986" y="487"/>
                  </a:cubicBezTo>
                  <a:cubicBezTo>
                    <a:pt x="5060" y="578"/>
                    <a:pt x="3314" y="597"/>
                    <a:pt x="2050" y="608"/>
                  </a:cubicBezTo>
                  <a:lnTo>
                    <a:pt x="551" y="618"/>
                  </a:lnTo>
                  <a:cubicBezTo>
                    <a:pt x="197" y="623"/>
                    <a:pt x="1" y="635"/>
                    <a:pt x="1" y="652"/>
                  </a:cubicBezTo>
                  <a:cubicBezTo>
                    <a:pt x="1" y="670"/>
                    <a:pt x="195" y="691"/>
                    <a:pt x="548" y="716"/>
                  </a:cubicBezTo>
                  <a:cubicBezTo>
                    <a:pt x="901" y="744"/>
                    <a:pt x="1413" y="766"/>
                    <a:pt x="2047" y="786"/>
                  </a:cubicBezTo>
                  <a:cubicBezTo>
                    <a:pt x="2583" y="802"/>
                    <a:pt x="3207" y="812"/>
                    <a:pt x="3894" y="812"/>
                  </a:cubicBezTo>
                  <a:cubicBezTo>
                    <a:pt x="4829" y="812"/>
                    <a:pt x="5883" y="793"/>
                    <a:pt x="6998" y="740"/>
                  </a:cubicBezTo>
                  <a:cubicBezTo>
                    <a:pt x="8930" y="653"/>
                    <a:pt x="10675" y="486"/>
                    <a:pt x="11931" y="332"/>
                  </a:cubicBezTo>
                  <a:cubicBezTo>
                    <a:pt x="12560" y="256"/>
                    <a:pt x="13068" y="183"/>
                    <a:pt x="13417" y="125"/>
                  </a:cubicBezTo>
                  <a:cubicBezTo>
                    <a:pt x="13767" y="68"/>
                    <a:pt x="13958" y="28"/>
                    <a:pt x="13957" y="10"/>
                  </a:cubicBezTo>
                  <a:cubicBezTo>
                    <a:pt x="13957" y="4"/>
                    <a:pt x="13930" y="1"/>
                    <a:pt x="13879"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47"/>
            <p:cNvSpPr/>
            <p:nvPr/>
          </p:nvSpPr>
          <p:spPr>
            <a:xfrm>
              <a:off x="5283650" y="1721000"/>
              <a:ext cx="164150" cy="278750"/>
            </a:xfrm>
            <a:custGeom>
              <a:rect b="b" l="l" r="r" t="t"/>
              <a:pathLst>
                <a:path extrusionOk="0" h="11150" w="6566">
                  <a:moveTo>
                    <a:pt x="17" y="1"/>
                  </a:moveTo>
                  <a:cubicBezTo>
                    <a:pt x="17" y="1"/>
                    <a:pt x="16" y="1"/>
                    <a:pt x="16" y="1"/>
                  </a:cubicBezTo>
                  <a:cubicBezTo>
                    <a:pt x="0" y="10"/>
                    <a:pt x="78" y="175"/>
                    <a:pt x="230" y="465"/>
                  </a:cubicBezTo>
                  <a:cubicBezTo>
                    <a:pt x="382" y="754"/>
                    <a:pt x="610" y="1169"/>
                    <a:pt x="896" y="1680"/>
                  </a:cubicBezTo>
                  <a:cubicBezTo>
                    <a:pt x="1468" y="2700"/>
                    <a:pt x="2271" y="4099"/>
                    <a:pt x="3174" y="5639"/>
                  </a:cubicBezTo>
                  <a:cubicBezTo>
                    <a:pt x="4077" y="7179"/>
                    <a:pt x="4905" y="8566"/>
                    <a:pt x="5518" y="9562"/>
                  </a:cubicBezTo>
                  <a:cubicBezTo>
                    <a:pt x="5823" y="10060"/>
                    <a:pt x="6074" y="10462"/>
                    <a:pt x="6251" y="10736"/>
                  </a:cubicBezTo>
                  <a:cubicBezTo>
                    <a:pt x="6425" y="11002"/>
                    <a:pt x="6530" y="11149"/>
                    <a:pt x="6550" y="11149"/>
                  </a:cubicBezTo>
                  <a:cubicBezTo>
                    <a:pt x="6551" y="11149"/>
                    <a:pt x="6551" y="11149"/>
                    <a:pt x="6552" y="11149"/>
                  </a:cubicBezTo>
                  <a:cubicBezTo>
                    <a:pt x="6566" y="11141"/>
                    <a:pt x="6490" y="10977"/>
                    <a:pt x="6337" y="10687"/>
                  </a:cubicBezTo>
                  <a:cubicBezTo>
                    <a:pt x="6184" y="10397"/>
                    <a:pt x="5958" y="9981"/>
                    <a:pt x="5672" y="9472"/>
                  </a:cubicBezTo>
                  <a:cubicBezTo>
                    <a:pt x="5100" y="8452"/>
                    <a:pt x="4294" y="7050"/>
                    <a:pt x="3392" y="5511"/>
                  </a:cubicBezTo>
                  <a:cubicBezTo>
                    <a:pt x="2490" y="3972"/>
                    <a:pt x="1661" y="2586"/>
                    <a:pt x="1050" y="1589"/>
                  </a:cubicBezTo>
                  <a:cubicBezTo>
                    <a:pt x="744" y="1090"/>
                    <a:pt x="493" y="688"/>
                    <a:pt x="315" y="414"/>
                  </a:cubicBezTo>
                  <a:cubicBezTo>
                    <a:pt x="141" y="148"/>
                    <a:pt x="37" y="1"/>
                    <a:pt x="17"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47"/>
            <p:cNvSpPr/>
            <p:nvPr/>
          </p:nvSpPr>
          <p:spPr>
            <a:xfrm>
              <a:off x="5029350" y="2068500"/>
              <a:ext cx="213600" cy="355225"/>
            </a:xfrm>
            <a:custGeom>
              <a:rect b="b" l="l" r="r" t="t"/>
              <a:pathLst>
                <a:path extrusionOk="0" h="14209" w="8544">
                  <a:moveTo>
                    <a:pt x="17" y="0"/>
                  </a:moveTo>
                  <a:cubicBezTo>
                    <a:pt x="16" y="0"/>
                    <a:pt x="16" y="0"/>
                    <a:pt x="16" y="1"/>
                  </a:cubicBezTo>
                  <a:cubicBezTo>
                    <a:pt x="0" y="10"/>
                    <a:pt x="105" y="217"/>
                    <a:pt x="308" y="584"/>
                  </a:cubicBezTo>
                  <a:cubicBezTo>
                    <a:pt x="540" y="992"/>
                    <a:pt x="835" y="1508"/>
                    <a:pt x="1186" y="2127"/>
                  </a:cubicBezTo>
                  <a:cubicBezTo>
                    <a:pt x="1936" y="3424"/>
                    <a:pt x="2989" y="5208"/>
                    <a:pt x="4164" y="7168"/>
                  </a:cubicBezTo>
                  <a:cubicBezTo>
                    <a:pt x="5339" y="9131"/>
                    <a:pt x="6416" y="10900"/>
                    <a:pt x="7205" y="12173"/>
                  </a:cubicBezTo>
                  <a:lnTo>
                    <a:pt x="8152" y="13675"/>
                  </a:lnTo>
                  <a:cubicBezTo>
                    <a:pt x="8375" y="14019"/>
                    <a:pt x="8508" y="14208"/>
                    <a:pt x="8527" y="14208"/>
                  </a:cubicBezTo>
                  <a:cubicBezTo>
                    <a:pt x="8528" y="14208"/>
                    <a:pt x="8528" y="14208"/>
                    <a:pt x="8528" y="14208"/>
                  </a:cubicBezTo>
                  <a:cubicBezTo>
                    <a:pt x="8544" y="14199"/>
                    <a:pt x="8439" y="13992"/>
                    <a:pt x="8237" y="13624"/>
                  </a:cubicBezTo>
                  <a:lnTo>
                    <a:pt x="7360" y="12082"/>
                  </a:lnTo>
                  <a:cubicBezTo>
                    <a:pt x="6609" y="10785"/>
                    <a:pt x="5557" y="9000"/>
                    <a:pt x="4381" y="7039"/>
                  </a:cubicBezTo>
                  <a:cubicBezTo>
                    <a:pt x="3205" y="5078"/>
                    <a:pt x="2129" y="3309"/>
                    <a:pt x="1340" y="2035"/>
                  </a:cubicBezTo>
                  <a:lnTo>
                    <a:pt x="392" y="534"/>
                  </a:lnTo>
                  <a:cubicBezTo>
                    <a:pt x="170" y="190"/>
                    <a:pt x="37" y="0"/>
                    <a:pt x="17"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47"/>
            <p:cNvSpPr/>
            <p:nvPr/>
          </p:nvSpPr>
          <p:spPr>
            <a:xfrm>
              <a:off x="5239825" y="2381200"/>
              <a:ext cx="442150" cy="33750"/>
            </a:xfrm>
            <a:custGeom>
              <a:rect b="b" l="l" r="r" t="t"/>
              <a:pathLst>
                <a:path extrusionOk="0" h="1350" w="17686">
                  <a:moveTo>
                    <a:pt x="17634" y="1"/>
                  </a:moveTo>
                  <a:cubicBezTo>
                    <a:pt x="17541" y="1"/>
                    <a:pt x="17318" y="18"/>
                    <a:pt x="16986" y="51"/>
                  </a:cubicBezTo>
                  <a:lnTo>
                    <a:pt x="15096" y="247"/>
                  </a:lnTo>
                  <a:cubicBezTo>
                    <a:pt x="13500" y="415"/>
                    <a:pt x="11295" y="631"/>
                    <a:pt x="8852" y="810"/>
                  </a:cubicBezTo>
                  <a:cubicBezTo>
                    <a:pt x="6412" y="991"/>
                    <a:pt x="4198" y="1093"/>
                    <a:pt x="2596" y="1163"/>
                  </a:cubicBezTo>
                  <a:lnTo>
                    <a:pt x="697" y="1243"/>
                  </a:lnTo>
                  <a:cubicBezTo>
                    <a:pt x="249" y="1265"/>
                    <a:pt x="1" y="1286"/>
                    <a:pt x="1" y="1303"/>
                  </a:cubicBezTo>
                  <a:cubicBezTo>
                    <a:pt x="1" y="1321"/>
                    <a:pt x="249" y="1332"/>
                    <a:pt x="698" y="1343"/>
                  </a:cubicBezTo>
                  <a:cubicBezTo>
                    <a:pt x="907" y="1347"/>
                    <a:pt x="1159" y="1349"/>
                    <a:pt x="1450" y="1349"/>
                  </a:cubicBezTo>
                  <a:cubicBezTo>
                    <a:pt x="1785" y="1349"/>
                    <a:pt x="2171" y="1346"/>
                    <a:pt x="2601" y="1342"/>
                  </a:cubicBezTo>
                  <a:cubicBezTo>
                    <a:pt x="4207" y="1318"/>
                    <a:pt x="6427" y="1243"/>
                    <a:pt x="8872" y="1062"/>
                  </a:cubicBezTo>
                  <a:cubicBezTo>
                    <a:pt x="11318" y="885"/>
                    <a:pt x="13525" y="637"/>
                    <a:pt x="15117" y="424"/>
                  </a:cubicBezTo>
                  <a:cubicBezTo>
                    <a:pt x="15913" y="319"/>
                    <a:pt x="16556" y="222"/>
                    <a:pt x="16998" y="148"/>
                  </a:cubicBezTo>
                  <a:cubicBezTo>
                    <a:pt x="17442" y="74"/>
                    <a:pt x="17686" y="25"/>
                    <a:pt x="17683" y="7"/>
                  </a:cubicBezTo>
                  <a:cubicBezTo>
                    <a:pt x="17683" y="3"/>
                    <a:pt x="17666" y="1"/>
                    <a:pt x="17634"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47"/>
            <p:cNvSpPr/>
            <p:nvPr/>
          </p:nvSpPr>
          <p:spPr>
            <a:xfrm>
              <a:off x="5665200" y="1575550"/>
              <a:ext cx="39550" cy="21250"/>
            </a:xfrm>
            <a:custGeom>
              <a:rect b="b" l="l" r="r" t="t"/>
              <a:pathLst>
                <a:path extrusionOk="0" h="850" w="1582">
                  <a:moveTo>
                    <a:pt x="1458" y="0"/>
                  </a:moveTo>
                  <a:cubicBezTo>
                    <a:pt x="1409" y="0"/>
                    <a:pt x="1366" y="244"/>
                    <a:pt x="1345" y="602"/>
                  </a:cubicBezTo>
                  <a:lnTo>
                    <a:pt x="1345" y="602"/>
                  </a:lnTo>
                  <a:lnTo>
                    <a:pt x="1091" y="597"/>
                  </a:lnTo>
                  <a:cubicBezTo>
                    <a:pt x="488" y="597"/>
                    <a:pt x="0" y="654"/>
                    <a:pt x="0" y="724"/>
                  </a:cubicBezTo>
                  <a:cubicBezTo>
                    <a:pt x="0" y="793"/>
                    <a:pt x="488" y="849"/>
                    <a:pt x="1091" y="849"/>
                  </a:cubicBezTo>
                  <a:lnTo>
                    <a:pt x="1458" y="843"/>
                  </a:lnTo>
                  <a:lnTo>
                    <a:pt x="1582" y="840"/>
                  </a:lnTo>
                  <a:lnTo>
                    <a:pt x="1577" y="724"/>
                  </a:lnTo>
                  <a:cubicBezTo>
                    <a:pt x="1560" y="300"/>
                    <a:pt x="1512" y="0"/>
                    <a:pt x="1458"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47"/>
            <p:cNvSpPr/>
            <p:nvPr/>
          </p:nvSpPr>
          <p:spPr>
            <a:xfrm>
              <a:off x="5592325" y="1590450"/>
              <a:ext cx="36425" cy="6350"/>
            </a:xfrm>
            <a:custGeom>
              <a:rect b="b" l="l" r="r" t="t"/>
              <a:pathLst>
                <a:path extrusionOk="0" h="254" w="1457">
                  <a:moveTo>
                    <a:pt x="728" y="1"/>
                  </a:moveTo>
                  <a:cubicBezTo>
                    <a:pt x="327" y="1"/>
                    <a:pt x="1" y="58"/>
                    <a:pt x="1" y="128"/>
                  </a:cubicBezTo>
                  <a:cubicBezTo>
                    <a:pt x="1" y="197"/>
                    <a:pt x="325" y="253"/>
                    <a:pt x="728" y="253"/>
                  </a:cubicBezTo>
                  <a:cubicBezTo>
                    <a:pt x="1130" y="253"/>
                    <a:pt x="1457" y="197"/>
                    <a:pt x="1457" y="128"/>
                  </a:cubicBezTo>
                  <a:cubicBezTo>
                    <a:pt x="1457" y="58"/>
                    <a:pt x="1130" y="1"/>
                    <a:pt x="728"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47"/>
            <p:cNvSpPr/>
            <p:nvPr/>
          </p:nvSpPr>
          <p:spPr>
            <a:xfrm>
              <a:off x="5519450" y="1590450"/>
              <a:ext cx="36425" cy="6350"/>
            </a:xfrm>
            <a:custGeom>
              <a:rect b="b" l="l" r="r" t="t"/>
              <a:pathLst>
                <a:path extrusionOk="0" h="254" w="1457">
                  <a:moveTo>
                    <a:pt x="728" y="1"/>
                  </a:moveTo>
                  <a:cubicBezTo>
                    <a:pt x="327" y="1"/>
                    <a:pt x="1" y="58"/>
                    <a:pt x="1" y="128"/>
                  </a:cubicBezTo>
                  <a:cubicBezTo>
                    <a:pt x="1" y="197"/>
                    <a:pt x="327" y="253"/>
                    <a:pt x="728" y="253"/>
                  </a:cubicBezTo>
                  <a:cubicBezTo>
                    <a:pt x="1131" y="253"/>
                    <a:pt x="1457" y="197"/>
                    <a:pt x="1457" y="128"/>
                  </a:cubicBezTo>
                  <a:cubicBezTo>
                    <a:pt x="1457" y="58"/>
                    <a:pt x="1129" y="1"/>
                    <a:pt x="728"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47"/>
            <p:cNvSpPr/>
            <p:nvPr/>
          </p:nvSpPr>
          <p:spPr>
            <a:xfrm>
              <a:off x="5446550" y="1590450"/>
              <a:ext cx="36475" cy="6350"/>
            </a:xfrm>
            <a:custGeom>
              <a:rect b="b" l="l" r="r" t="t"/>
              <a:pathLst>
                <a:path extrusionOk="0" h="254" w="1459">
                  <a:moveTo>
                    <a:pt x="729" y="1"/>
                  </a:moveTo>
                  <a:cubicBezTo>
                    <a:pt x="327" y="1"/>
                    <a:pt x="1" y="58"/>
                    <a:pt x="1" y="128"/>
                  </a:cubicBezTo>
                  <a:cubicBezTo>
                    <a:pt x="1" y="197"/>
                    <a:pt x="327" y="253"/>
                    <a:pt x="729" y="253"/>
                  </a:cubicBezTo>
                  <a:cubicBezTo>
                    <a:pt x="1132" y="253"/>
                    <a:pt x="1458" y="197"/>
                    <a:pt x="1458" y="128"/>
                  </a:cubicBezTo>
                  <a:cubicBezTo>
                    <a:pt x="1458" y="58"/>
                    <a:pt x="1131" y="1"/>
                    <a:pt x="729"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47"/>
            <p:cNvSpPr/>
            <p:nvPr/>
          </p:nvSpPr>
          <p:spPr>
            <a:xfrm>
              <a:off x="5373700" y="1590450"/>
              <a:ext cx="36425" cy="6350"/>
            </a:xfrm>
            <a:custGeom>
              <a:rect b="b" l="l" r="r" t="t"/>
              <a:pathLst>
                <a:path extrusionOk="0" h="254" w="1457">
                  <a:moveTo>
                    <a:pt x="729" y="1"/>
                  </a:moveTo>
                  <a:cubicBezTo>
                    <a:pt x="326" y="1"/>
                    <a:pt x="0" y="58"/>
                    <a:pt x="0" y="128"/>
                  </a:cubicBezTo>
                  <a:cubicBezTo>
                    <a:pt x="0" y="197"/>
                    <a:pt x="326" y="253"/>
                    <a:pt x="729" y="253"/>
                  </a:cubicBezTo>
                  <a:cubicBezTo>
                    <a:pt x="1130" y="253"/>
                    <a:pt x="1456" y="197"/>
                    <a:pt x="1456" y="128"/>
                  </a:cubicBezTo>
                  <a:cubicBezTo>
                    <a:pt x="1456" y="58"/>
                    <a:pt x="1130" y="1"/>
                    <a:pt x="729"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47"/>
            <p:cNvSpPr/>
            <p:nvPr/>
          </p:nvSpPr>
          <p:spPr>
            <a:xfrm>
              <a:off x="5300825" y="1590450"/>
              <a:ext cx="36425" cy="6350"/>
            </a:xfrm>
            <a:custGeom>
              <a:rect b="b" l="l" r="r" t="t"/>
              <a:pathLst>
                <a:path extrusionOk="0" h="254" w="1457">
                  <a:moveTo>
                    <a:pt x="728" y="1"/>
                  </a:moveTo>
                  <a:cubicBezTo>
                    <a:pt x="326" y="1"/>
                    <a:pt x="0" y="58"/>
                    <a:pt x="0" y="128"/>
                  </a:cubicBezTo>
                  <a:cubicBezTo>
                    <a:pt x="0" y="197"/>
                    <a:pt x="326" y="253"/>
                    <a:pt x="728" y="253"/>
                  </a:cubicBezTo>
                  <a:cubicBezTo>
                    <a:pt x="1130" y="253"/>
                    <a:pt x="1456" y="197"/>
                    <a:pt x="1456" y="128"/>
                  </a:cubicBezTo>
                  <a:cubicBezTo>
                    <a:pt x="1456" y="58"/>
                    <a:pt x="1130" y="1"/>
                    <a:pt x="728"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47"/>
            <p:cNvSpPr/>
            <p:nvPr/>
          </p:nvSpPr>
          <p:spPr>
            <a:xfrm>
              <a:off x="5227950" y="1590450"/>
              <a:ext cx="36425" cy="6350"/>
            </a:xfrm>
            <a:custGeom>
              <a:rect b="b" l="l" r="r" t="t"/>
              <a:pathLst>
                <a:path extrusionOk="0" h="254" w="1457">
                  <a:moveTo>
                    <a:pt x="728" y="1"/>
                  </a:moveTo>
                  <a:cubicBezTo>
                    <a:pt x="327" y="1"/>
                    <a:pt x="1" y="58"/>
                    <a:pt x="1" y="128"/>
                  </a:cubicBezTo>
                  <a:cubicBezTo>
                    <a:pt x="1" y="197"/>
                    <a:pt x="327" y="253"/>
                    <a:pt x="728" y="253"/>
                  </a:cubicBezTo>
                  <a:cubicBezTo>
                    <a:pt x="1130" y="253"/>
                    <a:pt x="1457" y="197"/>
                    <a:pt x="1457" y="128"/>
                  </a:cubicBezTo>
                  <a:cubicBezTo>
                    <a:pt x="1457" y="58"/>
                    <a:pt x="1130" y="1"/>
                    <a:pt x="728"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47"/>
            <p:cNvSpPr/>
            <p:nvPr/>
          </p:nvSpPr>
          <p:spPr>
            <a:xfrm>
              <a:off x="5155050" y="1590450"/>
              <a:ext cx="36425" cy="6350"/>
            </a:xfrm>
            <a:custGeom>
              <a:rect b="b" l="l" r="r" t="t"/>
              <a:pathLst>
                <a:path extrusionOk="0" h="254" w="1457">
                  <a:moveTo>
                    <a:pt x="729" y="1"/>
                  </a:moveTo>
                  <a:cubicBezTo>
                    <a:pt x="328" y="1"/>
                    <a:pt x="0" y="58"/>
                    <a:pt x="0" y="128"/>
                  </a:cubicBezTo>
                  <a:cubicBezTo>
                    <a:pt x="0" y="197"/>
                    <a:pt x="327" y="253"/>
                    <a:pt x="729" y="253"/>
                  </a:cubicBezTo>
                  <a:cubicBezTo>
                    <a:pt x="1130" y="253"/>
                    <a:pt x="1457" y="197"/>
                    <a:pt x="1457" y="128"/>
                  </a:cubicBezTo>
                  <a:cubicBezTo>
                    <a:pt x="1457" y="58"/>
                    <a:pt x="1130" y="1"/>
                    <a:pt x="729"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47"/>
            <p:cNvSpPr/>
            <p:nvPr/>
          </p:nvSpPr>
          <p:spPr>
            <a:xfrm>
              <a:off x="5082175" y="1590450"/>
              <a:ext cx="36425" cy="6350"/>
            </a:xfrm>
            <a:custGeom>
              <a:rect b="b" l="l" r="r" t="t"/>
              <a:pathLst>
                <a:path extrusionOk="0" h="254" w="1457">
                  <a:moveTo>
                    <a:pt x="729" y="1"/>
                  </a:moveTo>
                  <a:cubicBezTo>
                    <a:pt x="327" y="1"/>
                    <a:pt x="1" y="58"/>
                    <a:pt x="1" y="128"/>
                  </a:cubicBezTo>
                  <a:cubicBezTo>
                    <a:pt x="1" y="197"/>
                    <a:pt x="327" y="253"/>
                    <a:pt x="729" y="253"/>
                  </a:cubicBezTo>
                  <a:cubicBezTo>
                    <a:pt x="1131" y="253"/>
                    <a:pt x="1457" y="197"/>
                    <a:pt x="1457" y="128"/>
                  </a:cubicBezTo>
                  <a:cubicBezTo>
                    <a:pt x="1457" y="58"/>
                    <a:pt x="1131" y="1"/>
                    <a:pt x="729"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47"/>
            <p:cNvSpPr/>
            <p:nvPr/>
          </p:nvSpPr>
          <p:spPr>
            <a:xfrm>
              <a:off x="5009300" y="1590450"/>
              <a:ext cx="36475" cy="6350"/>
            </a:xfrm>
            <a:custGeom>
              <a:rect b="b" l="l" r="r" t="t"/>
              <a:pathLst>
                <a:path extrusionOk="0" h="254" w="1459">
                  <a:moveTo>
                    <a:pt x="730" y="1"/>
                  </a:moveTo>
                  <a:cubicBezTo>
                    <a:pt x="327" y="1"/>
                    <a:pt x="1" y="58"/>
                    <a:pt x="1" y="128"/>
                  </a:cubicBezTo>
                  <a:cubicBezTo>
                    <a:pt x="1" y="197"/>
                    <a:pt x="327" y="253"/>
                    <a:pt x="730" y="253"/>
                  </a:cubicBezTo>
                  <a:cubicBezTo>
                    <a:pt x="1132" y="253"/>
                    <a:pt x="1458" y="197"/>
                    <a:pt x="1458" y="128"/>
                  </a:cubicBezTo>
                  <a:cubicBezTo>
                    <a:pt x="1458" y="58"/>
                    <a:pt x="1131" y="1"/>
                    <a:pt x="730"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47"/>
            <p:cNvSpPr/>
            <p:nvPr/>
          </p:nvSpPr>
          <p:spPr>
            <a:xfrm>
              <a:off x="4936450" y="1590450"/>
              <a:ext cx="36425" cy="6350"/>
            </a:xfrm>
            <a:custGeom>
              <a:rect b="b" l="l" r="r" t="t"/>
              <a:pathLst>
                <a:path extrusionOk="0" h="254" w="1457">
                  <a:moveTo>
                    <a:pt x="728" y="1"/>
                  </a:moveTo>
                  <a:cubicBezTo>
                    <a:pt x="326" y="1"/>
                    <a:pt x="0" y="58"/>
                    <a:pt x="0" y="128"/>
                  </a:cubicBezTo>
                  <a:cubicBezTo>
                    <a:pt x="0" y="197"/>
                    <a:pt x="325" y="253"/>
                    <a:pt x="728" y="253"/>
                  </a:cubicBezTo>
                  <a:cubicBezTo>
                    <a:pt x="1130" y="253"/>
                    <a:pt x="1456" y="197"/>
                    <a:pt x="1456" y="128"/>
                  </a:cubicBezTo>
                  <a:cubicBezTo>
                    <a:pt x="1456" y="58"/>
                    <a:pt x="1130" y="1"/>
                    <a:pt x="728"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47"/>
            <p:cNvSpPr/>
            <p:nvPr/>
          </p:nvSpPr>
          <p:spPr>
            <a:xfrm>
              <a:off x="4863575" y="1590450"/>
              <a:ext cx="36425" cy="6350"/>
            </a:xfrm>
            <a:custGeom>
              <a:rect b="b" l="l" r="r" t="t"/>
              <a:pathLst>
                <a:path extrusionOk="0" h="254" w="1457">
                  <a:moveTo>
                    <a:pt x="728" y="1"/>
                  </a:moveTo>
                  <a:cubicBezTo>
                    <a:pt x="327" y="1"/>
                    <a:pt x="0" y="58"/>
                    <a:pt x="0" y="128"/>
                  </a:cubicBezTo>
                  <a:cubicBezTo>
                    <a:pt x="0" y="197"/>
                    <a:pt x="327" y="253"/>
                    <a:pt x="728" y="253"/>
                  </a:cubicBezTo>
                  <a:cubicBezTo>
                    <a:pt x="1130" y="253"/>
                    <a:pt x="1457" y="197"/>
                    <a:pt x="1457" y="128"/>
                  </a:cubicBezTo>
                  <a:cubicBezTo>
                    <a:pt x="1457" y="58"/>
                    <a:pt x="1129" y="1"/>
                    <a:pt x="728"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47"/>
            <p:cNvSpPr/>
            <p:nvPr/>
          </p:nvSpPr>
          <p:spPr>
            <a:xfrm>
              <a:off x="4790700" y="1590450"/>
              <a:ext cx="36425" cy="6350"/>
            </a:xfrm>
            <a:custGeom>
              <a:rect b="b" l="l" r="r" t="t"/>
              <a:pathLst>
                <a:path extrusionOk="0" h="254" w="1457">
                  <a:moveTo>
                    <a:pt x="728" y="1"/>
                  </a:moveTo>
                  <a:cubicBezTo>
                    <a:pt x="327" y="1"/>
                    <a:pt x="1" y="58"/>
                    <a:pt x="1" y="128"/>
                  </a:cubicBezTo>
                  <a:cubicBezTo>
                    <a:pt x="1" y="197"/>
                    <a:pt x="327" y="253"/>
                    <a:pt x="728" y="253"/>
                  </a:cubicBezTo>
                  <a:cubicBezTo>
                    <a:pt x="1131" y="253"/>
                    <a:pt x="1457" y="197"/>
                    <a:pt x="1457" y="128"/>
                  </a:cubicBezTo>
                  <a:cubicBezTo>
                    <a:pt x="1457" y="58"/>
                    <a:pt x="1129" y="1"/>
                    <a:pt x="728"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47"/>
            <p:cNvSpPr/>
            <p:nvPr/>
          </p:nvSpPr>
          <p:spPr>
            <a:xfrm>
              <a:off x="4717800" y="1590450"/>
              <a:ext cx="36475" cy="6350"/>
            </a:xfrm>
            <a:custGeom>
              <a:rect b="b" l="l" r="r" t="t"/>
              <a:pathLst>
                <a:path extrusionOk="0" h="254" w="1459">
                  <a:moveTo>
                    <a:pt x="729" y="1"/>
                  </a:moveTo>
                  <a:cubicBezTo>
                    <a:pt x="327" y="1"/>
                    <a:pt x="1" y="58"/>
                    <a:pt x="1" y="128"/>
                  </a:cubicBezTo>
                  <a:cubicBezTo>
                    <a:pt x="1" y="197"/>
                    <a:pt x="328" y="253"/>
                    <a:pt x="729" y="253"/>
                  </a:cubicBezTo>
                  <a:cubicBezTo>
                    <a:pt x="1132" y="253"/>
                    <a:pt x="1458" y="197"/>
                    <a:pt x="1458" y="128"/>
                  </a:cubicBezTo>
                  <a:cubicBezTo>
                    <a:pt x="1458" y="58"/>
                    <a:pt x="1132" y="1"/>
                    <a:pt x="729"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47"/>
            <p:cNvSpPr/>
            <p:nvPr/>
          </p:nvSpPr>
          <p:spPr>
            <a:xfrm>
              <a:off x="4644925" y="1590450"/>
              <a:ext cx="36450" cy="6350"/>
            </a:xfrm>
            <a:custGeom>
              <a:rect b="b" l="l" r="r" t="t"/>
              <a:pathLst>
                <a:path extrusionOk="0" h="254" w="1458">
                  <a:moveTo>
                    <a:pt x="728" y="1"/>
                  </a:moveTo>
                  <a:cubicBezTo>
                    <a:pt x="327" y="1"/>
                    <a:pt x="1" y="58"/>
                    <a:pt x="1" y="128"/>
                  </a:cubicBezTo>
                  <a:cubicBezTo>
                    <a:pt x="1" y="197"/>
                    <a:pt x="327" y="253"/>
                    <a:pt x="728" y="253"/>
                  </a:cubicBezTo>
                  <a:cubicBezTo>
                    <a:pt x="1131" y="253"/>
                    <a:pt x="1457" y="197"/>
                    <a:pt x="1457" y="128"/>
                  </a:cubicBezTo>
                  <a:cubicBezTo>
                    <a:pt x="1457" y="58"/>
                    <a:pt x="1131" y="1"/>
                    <a:pt x="728"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47"/>
            <p:cNvSpPr/>
            <p:nvPr/>
          </p:nvSpPr>
          <p:spPr>
            <a:xfrm>
              <a:off x="4572075" y="1590450"/>
              <a:ext cx="36425" cy="6350"/>
            </a:xfrm>
            <a:custGeom>
              <a:rect b="b" l="l" r="r" t="t"/>
              <a:pathLst>
                <a:path extrusionOk="0" h="254" w="1457">
                  <a:moveTo>
                    <a:pt x="728" y="1"/>
                  </a:moveTo>
                  <a:cubicBezTo>
                    <a:pt x="326" y="1"/>
                    <a:pt x="0" y="58"/>
                    <a:pt x="0" y="128"/>
                  </a:cubicBezTo>
                  <a:cubicBezTo>
                    <a:pt x="0" y="197"/>
                    <a:pt x="325" y="253"/>
                    <a:pt x="728" y="253"/>
                  </a:cubicBezTo>
                  <a:cubicBezTo>
                    <a:pt x="1130" y="253"/>
                    <a:pt x="1456" y="197"/>
                    <a:pt x="1456" y="128"/>
                  </a:cubicBezTo>
                  <a:cubicBezTo>
                    <a:pt x="1456" y="58"/>
                    <a:pt x="1130" y="1"/>
                    <a:pt x="728"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47"/>
            <p:cNvSpPr/>
            <p:nvPr/>
          </p:nvSpPr>
          <p:spPr>
            <a:xfrm>
              <a:off x="4499175" y="1590450"/>
              <a:ext cx="36450" cy="6350"/>
            </a:xfrm>
            <a:custGeom>
              <a:rect b="b" l="l" r="r" t="t"/>
              <a:pathLst>
                <a:path extrusionOk="0" h="254" w="1458">
                  <a:moveTo>
                    <a:pt x="729" y="1"/>
                  </a:moveTo>
                  <a:cubicBezTo>
                    <a:pt x="328" y="1"/>
                    <a:pt x="0" y="58"/>
                    <a:pt x="0" y="128"/>
                  </a:cubicBezTo>
                  <a:cubicBezTo>
                    <a:pt x="0" y="197"/>
                    <a:pt x="326" y="253"/>
                    <a:pt x="729" y="253"/>
                  </a:cubicBezTo>
                  <a:cubicBezTo>
                    <a:pt x="1131" y="253"/>
                    <a:pt x="1458" y="197"/>
                    <a:pt x="1458" y="128"/>
                  </a:cubicBezTo>
                  <a:cubicBezTo>
                    <a:pt x="1458" y="58"/>
                    <a:pt x="1130" y="1"/>
                    <a:pt x="729"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47"/>
            <p:cNvSpPr/>
            <p:nvPr/>
          </p:nvSpPr>
          <p:spPr>
            <a:xfrm>
              <a:off x="4426300" y="1590450"/>
              <a:ext cx="36450" cy="6350"/>
            </a:xfrm>
            <a:custGeom>
              <a:rect b="b" l="l" r="r" t="t"/>
              <a:pathLst>
                <a:path extrusionOk="0" h="254" w="1458">
                  <a:moveTo>
                    <a:pt x="729" y="1"/>
                  </a:moveTo>
                  <a:cubicBezTo>
                    <a:pt x="327" y="1"/>
                    <a:pt x="0" y="58"/>
                    <a:pt x="0" y="128"/>
                  </a:cubicBezTo>
                  <a:cubicBezTo>
                    <a:pt x="0" y="197"/>
                    <a:pt x="327" y="253"/>
                    <a:pt x="729" y="253"/>
                  </a:cubicBezTo>
                  <a:cubicBezTo>
                    <a:pt x="1132" y="253"/>
                    <a:pt x="1458" y="197"/>
                    <a:pt x="1458" y="128"/>
                  </a:cubicBezTo>
                  <a:cubicBezTo>
                    <a:pt x="1458" y="58"/>
                    <a:pt x="1130" y="1"/>
                    <a:pt x="729"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47"/>
            <p:cNvSpPr/>
            <p:nvPr/>
          </p:nvSpPr>
          <p:spPr>
            <a:xfrm>
              <a:off x="4400400" y="1543475"/>
              <a:ext cx="6350" cy="36425"/>
            </a:xfrm>
            <a:custGeom>
              <a:rect b="b" l="l" r="r" t="t"/>
              <a:pathLst>
                <a:path extrusionOk="0" h="1457" w="254">
                  <a:moveTo>
                    <a:pt x="127" y="0"/>
                  </a:moveTo>
                  <a:cubicBezTo>
                    <a:pt x="57" y="0"/>
                    <a:pt x="1" y="327"/>
                    <a:pt x="1" y="729"/>
                  </a:cubicBezTo>
                  <a:cubicBezTo>
                    <a:pt x="1" y="1130"/>
                    <a:pt x="57" y="1456"/>
                    <a:pt x="127" y="1456"/>
                  </a:cubicBezTo>
                  <a:cubicBezTo>
                    <a:pt x="196" y="1456"/>
                    <a:pt x="253" y="1130"/>
                    <a:pt x="253" y="729"/>
                  </a:cubicBezTo>
                  <a:cubicBezTo>
                    <a:pt x="253" y="327"/>
                    <a:pt x="196" y="0"/>
                    <a:pt x="127"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47"/>
            <p:cNvSpPr/>
            <p:nvPr/>
          </p:nvSpPr>
          <p:spPr>
            <a:xfrm>
              <a:off x="4400400" y="1470600"/>
              <a:ext cx="6350" cy="36475"/>
            </a:xfrm>
            <a:custGeom>
              <a:rect b="b" l="l" r="r" t="t"/>
              <a:pathLst>
                <a:path extrusionOk="0" h="1459" w="254">
                  <a:moveTo>
                    <a:pt x="127" y="1"/>
                  </a:moveTo>
                  <a:cubicBezTo>
                    <a:pt x="57" y="1"/>
                    <a:pt x="1" y="327"/>
                    <a:pt x="1" y="729"/>
                  </a:cubicBezTo>
                  <a:cubicBezTo>
                    <a:pt x="1" y="1132"/>
                    <a:pt x="57" y="1458"/>
                    <a:pt x="127" y="1458"/>
                  </a:cubicBezTo>
                  <a:cubicBezTo>
                    <a:pt x="196" y="1458"/>
                    <a:pt x="253" y="1131"/>
                    <a:pt x="253" y="729"/>
                  </a:cubicBezTo>
                  <a:cubicBezTo>
                    <a:pt x="253" y="327"/>
                    <a:pt x="196" y="1"/>
                    <a:pt x="127"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47"/>
            <p:cNvSpPr/>
            <p:nvPr/>
          </p:nvSpPr>
          <p:spPr>
            <a:xfrm>
              <a:off x="4400400" y="1397725"/>
              <a:ext cx="6350" cy="36425"/>
            </a:xfrm>
            <a:custGeom>
              <a:rect b="b" l="l" r="r" t="t"/>
              <a:pathLst>
                <a:path extrusionOk="0" h="1457" w="254">
                  <a:moveTo>
                    <a:pt x="127" y="1"/>
                  </a:moveTo>
                  <a:cubicBezTo>
                    <a:pt x="57" y="1"/>
                    <a:pt x="1" y="327"/>
                    <a:pt x="1" y="730"/>
                  </a:cubicBezTo>
                  <a:cubicBezTo>
                    <a:pt x="1" y="1131"/>
                    <a:pt x="57" y="1457"/>
                    <a:pt x="127" y="1457"/>
                  </a:cubicBezTo>
                  <a:cubicBezTo>
                    <a:pt x="196" y="1457"/>
                    <a:pt x="253" y="1132"/>
                    <a:pt x="253" y="730"/>
                  </a:cubicBezTo>
                  <a:cubicBezTo>
                    <a:pt x="253" y="327"/>
                    <a:pt x="196" y="1"/>
                    <a:pt x="127"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47"/>
            <p:cNvSpPr/>
            <p:nvPr/>
          </p:nvSpPr>
          <p:spPr>
            <a:xfrm>
              <a:off x="4400400" y="1324875"/>
              <a:ext cx="6350" cy="36425"/>
            </a:xfrm>
            <a:custGeom>
              <a:rect b="b" l="l" r="r" t="t"/>
              <a:pathLst>
                <a:path extrusionOk="0" h="1457" w="254">
                  <a:moveTo>
                    <a:pt x="127" y="0"/>
                  </a:moveTo>
                  <a:cubicBezTo>
                    <a:pt x="57" y="0"/>
                    <a:pt x="1" y="326"/>
                    <a:pt x="1" y="728"/>
                  </a:cubicBezTo>
                  <a:cubicBezTo>
                    <a:pt x="1" y="1130"/>
                    <a:pt x="57" y="1456"/>
                    <a:pt x="127" y="1456"/>
                  </a:cubicBezTo>
                  <a:cubicBezTo>
                    <a:pt x="196" y="1456"/>
                    <a:pt x="253" y="1129"/>
                    <a:pt x="253" y="728"/>
                  </a:cubicBezTo>
                  <a:cubicBezTo>
                    <a:pt x="253" y="326"/>
                    <a:pt x="196" y="0"/>
                    <a:pt x="127"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47"/>
            <p:cNvSpPr/>
            <p:nvPr/>
          </p:nvSpPr>
          <p:spPr>
            <a:xfrm>
              <a:off x="4400400" y="1251975"/>
              <a:ext cx="6350" cy="36425"/>
            </a:xfrm>
            <a:custGeom>
              <a:rect b="b" l="l" r="r" t="t"/>
              <a:pathLst>
                <a:path extrusionOk="0" h="1457" w="254">
                  <a:moveTo>
                    <a:pt x="127" y="0"/>
                  </a:moveTo>
                  <a:cubicBezTo>
                    <a:pt x="57" y="0"/>
                    <a:pt x="1" y="326"/>
                    <a:pt x="1" y="729"/>
                  </a:cubicBezTo>
                  <a:cubicBezTo>
                    <a:pt x="1" y="1130"/>
                    <a:pt x="57" y="1456"/>
                    <a:pt x="127" y="1456"/>
                  </a:cubicBezTo>
                  <a:cubicBezTo>
                    <a:pt x="196" y="1456"/>
                    <a:pt x="253" y="1130"/>
                    <a:pt x="253" y="729"/>
                  </a:cubicBezTo>
                  <a:cubicBezTo>
                    <a:pt x="253" y="326"/>
                    <a:pt x="196" y="0"/>
                    <a:pt x="127"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47"/>
            <p:cNvSpPr/>
            <p:nvPr/>
          </p:nvSpPr>
          <p:spPr>
            <a:xfrm>
              <a:off x="4400400" y="1179100"/>
              <a:ext cx="6350" cy="36425"/>
            </a:xfrm>
            <a:custGeom>
              <a:rect b="b" l="l" r="r" t="t"/>
              <a:pathLst>
                <a:path extrusionOk="0" h="1457" w="254">
                  <a:moveTo>
                    <a:pt x="127" y="0"/>
                  </a:moveTo>
                  <a:cubicBezTo>
                    <a:pt x="57" y="0"/>
                    <a:pt x="1" y="327"/>
                    <a:pt x="1" y="729"/>
                  </a:cubicBezTo>
                  <a:cubicBezTo>
                    <a:pt x="1" y="1130"/>
                    <a:pt x="57" y="1456"/>
                    <a:pt x="127" y="1456"/>
                  </a:cubicBezTo>
                  <a:cubicBezTo>
                    <a:pt x="196" y="1456"/>
                    <a:pt x="253" y="1130"/>
                    <a:pt x="253" y="729"/>
                  </a:cubicBezTo>
                  <a:cubicBezTo>
                    <a:pt x="253" y="327"/>
                    <a:pt x="196" y="0"/>
                    <a:pt x="127"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47"/>
            <p:cNvSpPr/>
            <p:nvPr/>
          </p:nvSpPr>
          <p:spPr>
            <a:xfrm>
              <a:off x="4400400" y="1106225"/>
              <a:ext cx="6350" cy="36450"/>
            </a:xfrm>
            <a:custGeom>
              <a:rect b="b" l="l" r="r" t="t"/>
              <a:pathLst>
                <a:path extrusionOk="0" h="1458" w="254">
                  <a:moveTo>
                    <a:pt x="127" y="1"/>
                  </a:moveTo>
                  <a:cubicBezTo>
                    <a:pt x="57" y="1"/>
                    <a:pt x="1" y="325"/>
                    <a:pt x="1" y="728"/>
                  </a:cubicBezTo>
                  <a:cubicBezTo>
                    <a:pt x="1" y="1131"/>
                    <a:pt x="57" y="1458"/>
                    <a:pt x="127" y="1458"/>
                  </a:cubicBezTo>
                  <a:cubicBezTo>
                    <a:pt x="196" y="1458"/>
                    <a:pt x="253" y="1131"/>
                    <a:pt x="253" y="728"/>
                  </a:cubicBezTo>
                  <a:cubicBezTo>
                    <a:pt x="253" y="327"/>
                    <a:pt x="196" y="1"/>
                    <a:pt x="127"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47"/>
            <p:cNvSpPr/>
            <p:nvPr/>
          </p:nvSpPr>
          <p:spPr>
            <a:xfrm>
              <a:off x="4400400" y="1033350"/>
              <a:ext cx="6350" cy="36425"/>
            </a:xfrm>
            <a:custGeom>
              <a:rect b="b" l="l" r="r" t="t"/>
              <a:pathLst>
                <a:path extrusionOk="0" h="1457" w="254">
                  <a:moveTo>
                    <a:pt x="127" y="1"/>
                  </a:moveTo>
                  <a:cubicBezTo>
                    <a:pt x="57" y="1"/>
                    <a:pt x="1" y="327"/>
                    <a:pt x="1" y="728"/>
                  </a:cubicBezTo>
                  <a:cubicBezTo>
                    <a:pt x="1" y="1131"/>
                    <a:pt x="57" y="1457"/>
                    <a:pt x="127" y="1457"/>
                  </a:cubicBezTo>
                  <a:cubicBezTo>
                    <a:pt x="196" y="1457"/>
                    <a:pt x="253" y="1131"/>
                    <a:pt x="253" y="728"/>
                  </a:cubicBezTo>
                  <a:cubicBezTo>
                    <a:pt x="253" y="327"/>
                    <a:pt x="196" y="1"/>
                    <a:pt x="127"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47"/>
            <p:cNvSpPr/>
            <p:nvPr/>
          </p:nvSpPr>
          <p:spPr>
            <a:xfrm>
              <a:off x="4400400" y="960500"/>
              <a:ext cx="6350" cy="36425"/>
            </a:xfrm>
            <a:custGeom>
              <a:rect b="b" l="l" r="r" t="t"/>
              <a:pathLst>
                <a:path extrusionOk="0" h="1457" w="254">
                  <a:moveTo>
                    <a:pt x="127" y="0"/>
                  </a:moveTo>
                  <a:cubicBezTo>
                    <a:pt x="57" y="0"/>
                    <a:pt x="1" y="326"/>
                    <a:pt x="1" y="729"/>
                  </a:cubicBezTo>
                  <a:cubicBezTo>
                    <a:pt x="1" y="1130"/>
                    <a:pt x="57" y="1456"/>
                    <a:pt x="127" y="1456"/>
                  </a:cubicBezTo>
                  <a:cubicBezTo>
                    <a:pt x="196" y="1456"/>
                    <a:pt x="253" y="1130"/>
                    <a:pt x="253" y="729"/>
                  </a:cubicBezTo>
                  <a:cubicBezTo>
                    <a:pt x="253" y="326"/>
                    <a:pt x="196" y="0"/>
                    <a:pt x="127"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47"/>
            <p:cNvSpPr/>
            <p:nvPr/>
          </p:nvSpPr>
          <p:spPr>
            <a:xfrm>
              <a:off x="4400400" y="887600"/>
              <a:ext cx="6350" cy="36425"/>
            </a:xfrm>
            <a:custGeom>
              <a:rect b="b" l="l" r="r" t="t"/>
              <a:pathLst>
                <a:path extrusionOk="0" h="1457" w="254">
                  <a:moveTo>
                    <a:pt x="127" y="0"/>
                  </a:moveTo>
                  <a:cubicBezTo>
                    <a:pt x="57" y="0"/>
                    <a:pt x="1" y="326"/>
                    <a:pt x="1" y="729"/>
                  </a:cubicBezTo>
                  <a:cubicBezTo>
                    <a:pt x="1" y="1130"/>
                    <a:pt x="57" y="1456"/>
                    <a:pt x="127" y="1456"/>
                  </a:cubicBezTo>
                  <a:cubicBezTo>
                    <a:pt x="196" y="1456"/>
                    <a:pt x="253" y="1130"/>
                    <a:pt x="253" y="729"/>
                  </a:cubicBezTo>
                  <a:cubicBezTo>
                    <a:pt x="253" y="326"/>
                    <a:pt x="196" y="0"/>
                    <a:pt x="127"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47"/>
            <p:cNvSpPr/>
            <p:nvPr/>
          </p:nvSpPr>
          <p:spPr>
            <a:xfrm>
              <a:off x="4400400" y="814725"/>
              <a:ext cx="6350" cy="36425"/>
            </a:xfrm>
            <a:custGeom>
              <a:rect b="b" l="l" r="r" t="t"/>
              <a:pathLst>
                <a:path extrusionOk="0" h="1457" w="254">
                  <a:moveTo>
                    <a:pt x="127" y="0"/>
                  </a:moveTo>
                  <a:cubicBezTo>
                    <a:pt x="57" y="0"/>
                    <a:pt x="1" y="326"/>
                    <a:pt x="1" y="729"/>
                  </a:cubicBezTo>
                  <a:cubicBezTo>
                    <a:pt x="1" y="1130"/>
                    <a:pt x="57" y="1456"/>
                    <a:pt x="127" y="1456"/>
                  </a:cubicBezTo>
                  <a:cubicBezTo>
                    <a:pt x="196" y="1456"/>
                    <a:pt x="253" y="1130"/>
                    <a:pt x="253" y="729"/>
                  </a:cubicBezTo>
                  <a:cubicBezTo>
                    <a:pt x="253" y="326"/>
                    <a:pt x="196" y="0"/>
                    <a:pt x="127"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47"/>
            <p:cNvSpPr/>
            <p:nvPr/>
          </p:nvSpPr>
          <p:spPr>
            <a:xfrm>
              <a:off x="4400400" y="741850"/>
              <a:ext cx="6350" cy="36425"/>
            </a:xfrm>
            <a:custGeom>
              <a:rect b="b" l="l" r="r" t="t"/>
              <a:pathLst>
                <a:path extrusionOk="0" h="1457" w="254">
                  <a:moveTo>
                    <a:pt x="127" y="1"/>
                  </a:moveTo>
                  <a:cubicBezTo>
                    <a:pt x="57" y="1"/>
                    <a:pt x="1" y="327"/>
                    <a:pt x="1" y="728"/>
                  </a:cubicBezTo>
                  <a:cubicBezTo>
                    <a:pt x="1" y="1130"/>
                    <a:pt x="57" y="1457"/>
                    <a:pt x="127" y="1457"/>
                  </a:cubicBezTo>
                  <a:cubicBezTo>
                    <a:pt x="196" y="1457"/>
                    <a:pt x="253" y="1130"/>
                    <a:pt x="253" y="728"/>
                  </a:cubicBezTo>
                  <a:cubicBezTo>
                    <a:pt x="253" y="327"/>
                    <a:pt x="196" y="1"/>
                    <a:pt x="127"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47"/>
            <p:cNvSpPr/>
            <p:nvPr/>
          </p:nvSpPr>
          <p:spPr>
            <a:xfrm>
              <a:off x="4400400" y="668975"/>
              <a:ext cx="6350" cy="36425"/>
            </a:xfrm>
            <a:custGeom>
              <a:rect b="b" l="l" r="r" t="t"/>
              <a:pathLst>
                <a:path extrusionOk="0" h="1457" w="254">
                  <a:moveTo>
                    <a:pt x="127" y="1"/>
                  </a:moveTo>
                  <a:cubicBezTo>
                    <a:pt x="57" y="1"/>
                    <a:pt x="1" y="327"/>
                    <a:pt x="1" y="728"/>
                  </a:cubicBezTo>
                  <a:cubicBezTo>
                    <a:pt x="1" y="1129"/>
                    <a:pt x="57" y="1457"/>
                    <a:pt x="127" y="1457"/>
                  </a:cubicBezTo>
                  <a:cubicBezTo>
                    <a:pt x="196" y="1457"/>
                    <a:pt x="253" y="1129"/>
                    <a:pt x="253" y="728"/>
                  </a:cubicBezTo>
                  <a:cubicBezTo>
                    <a:pt x="253" y="327"/>
                    <a:pt x="196" y="1"/>
                    <a:pt x="127"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47"/>
            <p:cNvSpPr/>
            <p:nvPr/>
          </p:nvSpPr>
          <p:spPr>
            <a:xfrm>
              <a:off x="4400400" y="596075"/>
              <a:ext cx="6350" cy="36475"/>
            </a:xfrm>
            <a:custGeom>
              <a:rect b="b" l="l" r="r" t="t"/>
              <a:pathLst>
                <a:path extrusionOk="0" h="1459" w="254">
                  <a:moveTo>
                    <a:pt x="127" y="1"/>
                  </a:moveTo>
                  <a:cubicBezTo>
                    <a:pt x="57" y="1"/>
                    <a:pt x="1" y="328"/>
                    <a:pt x="1" y="729"/>
                  </a:cubicBezTo>
                  <a:cubicBezTo>
                    <a:pt x="1" y="1132"/>
                    <a:pt x="57" y="1458"/>
                    <a:pt x="127" y="1458"/>
                  </a:cubicBezTo>
                  <a:cubicBezTo>
                    <a:pt x="196" y="1458"/>
                    <a:pt x="253" y="1132"/>
                    <a:pt x="253" y="729"/>
                  </a:cubicBezTo>
                  <a:cubicBezTo>
                    <a:pt x="253" y="327"/>
                    <a:pt x="196" y="1"/>
                    <a:pt x="127"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47"/>
            <p:cNvSpPr/>
            <p:nvPr/>
          </p:nvSpPr>
          <p:spPr>
            <a:xfrm>
              <a:off x="4400400" y="523225"/>
              <a:ext cx="6350" cy="36425"/>
            </a:xfrm>
            <a:custGeom>
              <a:rect b="b" l="l" r="r" t="t"/>
              <a:pathLst>
                <a:path extrusionOk="0" h="1457" w="254">
                  <a:moveTo>
                    <a:pt x="127" y="0"/>
                  </a:moveTo>
                  <a:cubicBezTo>
                    <a:pt x="57" y="0"/>
                    <a:pt x="1" y="326"/>
                    <a:pt x="1" y="729"/>
                  </a:cubicBezTo>
                  <a:cubicBezTo>
                    <a:pt x="1" y="1130"/>
                    <a:pt x="57" y="1456"/>
                    <a:pt x="127" y="1456"/>
                  </a:cubicBezTo>
                  <a:cubicBezTo>
                    <a:pt x="196" y="1456"/>
                    <a:pt x="253" y="1130"/>
                    <a:pt x="253" y="729"/>
                  </a:cubicBezTo>
                  <a:cubicBezTo>
                    <a:pt x="253" y="326"/>
                    <a:pt x="196" y="0"/>
                    <a:pt x="127"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47"/>
            <p:cNvSpPr/>
            <p:nvPr/>
          </p:nvSpPr>
          <p:spPr>
            <a:xfrm>
              <a:off x="4400400" y="450350"/>
              <a:ext cx="6350" cy="36425"/>
            </a:xfrm>
            <a:custGeom>
              <a:rect b="b" l="l" r="r" t="t"/>
              <a:pathLst>
                <a:path extrusionOk="0" h="1457" w="254">
                  <a:moveTo>
                    <a:pt x="127" y="0"/>
                  </a:moveTo>
                  <a:cubicBezTo>
                    <a:pt x="57" y="0"/>
                    <a:pt x="1" y="326"/>
                    <a:pt x="1" y="728"/>
                  </a:cubicBezTo>
                  <a:cubicBezTo>
                    <a:pt x="1" y="1130"/>
                    <a:pt x="57" y="1456"/>
                    <a:pt x="127" y="1456"/>
                  </a:cubicBezTo>
                  <a:cubicBezTo>
                    <a:pt x="196" y="1456"/>
                    <a:pt x="253" y="1130"/>
                    <a:pt x="253" y="728"/>
                  </a:cubicBezTo>
                  <a:cubicBezTo>
                    <a:pt x="253" y="326"/>
                    <a:pt x="196" y="0"/>
                    <a:pt x="127"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47"/>
            <p:cNvSpPr/>
            <p:nvPr/>
          </p:nvSpPr>
          <p:spPr>
            <a:xfrm>
              <a:off x="4400400" y="377475"/>
              <a:ext cx="6350" cy="36425"/>
            </a:xfrm>
            <a:custGeom>
              <a:rect b="b" l="l" r="r" t="t"/>
              <a:pathLst>
                <a:path extrusionOk="0" h="1457" w="254">
                  <a:moveTo>
                    <a:pt x="127" y="1"/>
                  </a:moveTo>
                  <a:cubicBezTo>
                    <a:pt x="57" y="1"/>
                    <a:pt x="1" y="325"/>
                    <a:pt x="1" y="728"/>
                  </a:cubicBezTo>
                  <a:cubicBezTo>
                    <a:pt x="1" y="1130"/>
                    <a:pt x="57" y="1457"/>
                    <a:pt x="127" y="1457"/>
                  </a:cubicBezTo>
                  <a:cubicBezTo>
                    <a:pt x="196" y="1457"/>
                    <a:pt x="253" y="1129"/>
                    <a:pt x="253" y="728"/>
                  </a:cubicBezTo>
                  <a:cubicBezTo>
                    <a:pt x="253" y="327"/>
                    <a:pt x="196" y="1"/>
                    <a:pt x="127"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47"/>
            <p:cNvSpPr/>
            <p:nvPr/>
          </p:nvSpPr>
          <p:spPr>
            <a:xfrm>
              <a:off x="4400400" y="304575"/>
              <a:ext cx="6350" cy="36450"/>
            </a:xfrm>
            <a:custGeom>
              <a:rect b="b" l="l" r="r" t="t"/>
              <a:pathLst>
                <a:path extrusionOk="0" h="1458" w="254">
                  <a:moveTo>
                    <a:pt x="127" y="0"/>
                  </a:moveTo>
                  <a:cubicBezTo>
                    <a:pt x="57" y="0"/>
                    <a:pt x="1" y="327"/>
                    <a:pt x="1" y="729"/>
                  </a:cubicBezTo>
                  <a:cubicBezTo>
                    <a:pt x="1" y="1132"/>
                    <a:pt x="57" y="1458"/>
                    <a:pt x="127" y="1458"/>
                  </a:cubicBezTo>
                  <a:cubicBezTo>
                    <a:pt x="196" y="1458"/>
                    <a:pt x="253" y="1130"/>
                    <a:pt x="253" y="729"/>
                  </a:cubicBezTo>
                  <a:cubicBezTo>
                    <a:pt x="253" y="328"/>
                    <a:pt x="196" y="0"/>
                    <a:pt x="127"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47"/>
            <p:cNvSpPr/>
            <p:nvPr/>
          </p:nvSpPr>
          <p:spPr>
            <a:xfrm>
              <a:off x="4430950" y="292375"/>
              <a:ext cx="36475" cy="6375"/>
            </a:xfrm>
            <a:custGeom>
              <a:rect b="b" l="l" r="r" t="t"/>
              <a:pathLst>
                <a:path extrusionOk="0" h="255" w="1459">
                  <a:moveTo>
                    <a:pt x="729" y="1"/>
                  </a:moveTo>
                  <a:cubicBezTo>
                    <a:pt x="327" y="1"/>
                    <a:pt x="1" y="57"/>
                    <a:pt x="1" y="127"/>
                  </a:cubicBezTo>
                  <a:cubicBezTo>
                    <a:pt x="1" y="197"/>
                    <a:pt x="327" y="254"/>
                    <a:pt x="729" y="254"/>
                  </a:cubicBezTo>
                  <a:cubicBezTo>
                    <a:pt x="1132" y="254"/>
                    <a:pt x="1458" y="197"/>
                    <a:pt x="1458" y="127"/>
                  </a:cubicBezTo>
                  <a:cubicBezTo>
                    <a:pt x="1458" y="57"/>
                    <a:pt x="1131" y="1"/>
                    <a:pt x="729"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47"/>
            <p:cNvSpPr/>
            <p:nvPr/>
          </p:nvSpPr>
          <p:spPr>
            <a:xfrm>
              <a:off x="4503850" y="292375"/>
              <a:ext cx="36425" cy="6375"/>
            </a:xfrm>
            <a:custGeom>
              <a:rect b="b" l="l" r="r" t="t"/>
              <a:pathLst>
                <a:path extrusionOk="0" h="255" w="1457">
                  <a:moveTo>
                    <a:pt x="730" y="1"/>
                  </a:moveTo>
                  <a:cubicBezTo>
                    <a:pt x="327" y="1"/>
                    <a:pt x="1" y="57"/>
                    <a:pt x="1" y="127"/>
                  </a:cubicBezTo>
                  <a:cubicBezTo>
                    <a:pt x="1" y="197"/>
                    <a:pt x="327" y="254"/>
                    <a:pt x="730" y="254"/>
                  </a:cubicBezTo>
                  <a:cubicBezTo>
                    <a:pt x="1131" y="254"/>
                    <a:pt x="1457" y="197"/>
                    <a:pt x="1457" y="127"/>
                  </a:cubicBezTo>
                  <a:cubicBezTo>
                    <a:pt x="1457" y="57"/>
                    <a:pt x="1131" y="1"/>
                    <a:pt x="730"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47"/>
            <p:cNvSpPr/>
            <p:nvPr/>
          </p:nvSpPr>
          <p:spPr>
            <a:xfrm>
              <a:off x="4576725" y="292375"/>
              <a:ext cx="36425" cy="6375"/>
            </a:xfrm>
            <a:custGeom>
              <a:rect b="b" l="l" r="r" t="t"/>
              <a:pathLst>
                <a:path extrusionOk="0" h="255" w="1457">
                  <a:moveTo>
                    <a:pt x="729" y="1"/>
                  </a:moveTo>
                  <a:cubicBezTo>
                    <a:pt x="327" y="1"/>
                    <a:pt x="1" y="57"/>
                    <a:pt x="1" y="127"/>
                  </a:cubicBezTo>
                  <a:cubicBezTo>
                    <a:pt x="1" y="197"/>
                    <a:pt x="327" y="254"/>
                    <a:pt x="729" y="254"/>
                  </a:cubicBezTo>
                  <a:cubicBezTo>
                    <a:pt x="1130" y="254"/>
                    <a:pt x="1457" y="197"/>
                    <a:pt x="1457" y="127"/>
                  </a:cubicBezTo>
                  <a:cubicBezTo>
                    <a:pt x="1457" y="57"/>
                    <a:pt x="1130" y="1"/>
                    <a:pt x="729"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47"/>
            <p:cNvSpPr/>
            <p:nvPr/>
          </p:nvSpPr>
          <p:spPr>
            <a:xfrm>
              <a:off x="4649625" y="292375"/>
              <a:ext cx="36425" cy="6375"/>
            </a:xfrm>
            <a:custGeom>
              <a:rect b="b" l="l" r="r" t="t"/>
              <a:pathLst>
                <a:path extrusionOk="0" h="255" w="1457">
                  <a:moveTo>
                    <a:pt x="728" y="1"/>
                  </a:moveTo>
                  <a:cubicBezTo>
                    <a:pt x="327" y="1"/>
                    <a:pt x="1" y="57"/>
                    <a:pt x="1" y="127"/>
                  </a:cubicBezTo>
                  <a:cubicBezTo>
                    <a:pt x="1" y="197"/>
                    <a:pt x="327" y="254"/>
                    <a:pt x="728" y="254"/>
                  </a:cubicBezTo>
                  <a:cubicBezTo>
                    <a:pt x="1129" y="254"/>
                    <a:pt x="1457" y="197"/>
                    <a:pt x="1457" y="127"/>
                  </a:cubicBezTo>
                  <a:cubicBezTo>
                    <a:pt x="1457" y="57"/>
                    <a:pt x="1129" y="1"/>
                    <a:pt x="728"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47"/>
            <p:cNvSpPr/>
            <p:nvPr/>
          </p:nvSpPr>
          <p:spPr>
            <a:xfrm>
              <a:off x="4722475" y="292375"/>
              <a:ext cx="36450" cy="6375"/>
            </a:xfrm>
            <a:custGeom>
              <a:rect b="b" l="l" r="r" t="t"/>
              <a:pathLst>
                <a:path extrusionOk="0" h="255" w="1458">
                  <a:moveTo>
                    <a:pt x="729" y="1"/>
                  </a:moveTo>
                  <a:cubicBezTo>
                    <a:pt x="326" y="1"/>
                    <a:pt x="0" y="57"/>
                    <a:pt x="0" y="127"/>
                  </a:cubicBezTo>
                  <a:cubicBezTo>
                    <a:pt x="0" y="197"/>
                    <a:pt x="328" y="254"/>
                    <a:pt x="729" y="254"/>
                  </a:cubicBezTo>
                  <a:cubicBezTo>
                    <a:pt x="1131" y="254"/>
                    <a:pt x="1457" y="197"/>
                    <a:pt x="1457" y="127"/>
                  </a:cubicBezTo>
                  <a:cubicBezTo>
                    <a:pt x="1457" y="57"/>
                    <a:pt x="1131" y="1"/>
                    <a:pt x="729"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47"/>
            <p:cNvSpPr/>
            <p:nvPr/>
          </p:nvSpPr>
          <p:spPr>
            <a:xfrm>
              <a:off x="4795375" y="292375"/>
              <a:ext cx="36425" cy="6375"/>
            </a:xfrm>
            <a:custGeom>
              <a:rect b="b" l="l" r="r" t="t"/>
              <a:pathLst>
                <a:path extrusionOk="0" h="255" w="1457">
                  <a:moveTo>
                    <a:pt x="729" y="1"/>
                  </a:moveTo>
                  <a:cubicBezTo>
                    <a:pt x="326" y="1"/>
                    <a:pt x="0" y="57"/>
                    <a:pt x="0" y="127"/>
                  </a:cubicBezTo>
                  <a:cubicBezTo>
                    <a:pt x="0" y="197"/>
                    <a:pt x="326" y="254"/>
                    <a:pt x="729" y="254"/>
                  </a:cubicBezTo>
                  <a:cubicBezTo>
                    <a:pt x="1130" y="254"/>
                    <a:pt x="1456" y="197"/>
                    <a:pt x="1456" y="127"/>
                  </a:cubicBezTo>
                  <a:cubicBezTo>
                    <a:pt x="1456" y="57"/>
                    <a:pt x="1131" y="1"/>
                    <a:pt x="729"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47"/>
            <p:cNvSpPr/>
            <p:nvPr/>
          </p:nvSpPr>
          <p:spPr>
            <a:xfrm>
              <a:off x="4868225" y="292375"/>
              <a:ext cx="36425" cy="6375"/>
            </a:xfrm>
            <a:custGeom>
              <a:rect b="b" l="l" r="r" t="t"/>
              <a:pathLst>
                <a:path extrusionOk="0" h="255" w="1457">
                  <a:moveTo>
                    <a:pt x="730" y="1"/>
                  </a:moveTo>
                  <a:cubicBezTo>
                    <a:pt x="327" y="1"/>
                    <a:pt x="1" y="57"/>
                    <a:pt x="1" y="127"/>
                  </a:cubicBezTo>
                  <a:cubicBezTo>
                    <a:pt x="1" y="197"/>
                    <a:pt x="328" y="254"/>
                    <a:pt x="730" y="254"/>
                  </a:cubicBezTo>
                  <a:cubicBezTo>
                    <a:pt x="1131" y="254"/>
                    <a:pt x="1457" y="197"/>
                    <a:pt x="1457" y="127"/>
                  </a:cubicBezTo>
                  <a:cubicBezTo>
                    <a:pt x="1457" y="57"/>
                    <a:pt x="1131" y="1"/>
                    <a:pt x="730"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47"/>
            <p:cNvSpPr/>
            <p:nvPr/>
          </p:nvSpPr>
          <p:spPr>
            <a:xfrm>
              <a:off x="4941125" y="292375"/>
              <a:ext cx="36425" cy="6375"/>
            </a:xfrm>
            <a:custGeom>
              <a:rect b="b" l="l" r="r" t="t"/>
              <a:pathLst>
                <a:path extrusionOk="0" h="255" w="1457">
                  <a:moveTo>
                    <a:pt x="728" y="1"/>
                  </a:moveTo>
                  <a:cubicBezTo>
                    <a:pt x="327" y="1"/>
                    <a:pt x="1" y="57"/>
                    <a:pt x="1" y="127"/>
                  </a:cubicBezTo>
                  <a:cubicBezTo>
                    <a:pt x="1" y="197"/>
                    <a:pt x="327" y="254"/>
                    <a:pt x="728" y="254"/>
                  </a:cubicBezTo>
                  <a:cubicBezTo>
                    <a:pt x="1131" y="254"/>
                    <a:pt x="1457" y="197"/>
                    <a:pt x="1457" y="127"/>
                  </a:cubicBezTo>
                  <a:cubicBezTo>
                    <a:pt x="1457" y="57"/>
                    <a:pt x="1130" y="1"/>
                    <a:pt x="728"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47"/>
            <p:cNvSpPr/>
            <p:nvPr/>
          </p:nvSpPr>
          <p:spPr>
            <a:xfrm>
              <a:off x="5014000" y="292375"/>
              <a:ext cx="36425" cy="6375"/>
            </a:xfrm>
            <a:custGeom>
              <a:rect b="b" l="l" r="r" t="t"/>
              <a:pathLst>
                <a:path extrusionOk="0" h="255" w="1457">
                  <a:moveTo>
                    <a:pt x="728" y="1"/>
                  </a:moveTo>
                  <a:cubicBezTo>
                    <a:pt x="327" y="1"/>
                    <a:pt x="1" y="57"/>
                    <a:pt x="1" y="127"/>
                  </a:cubicBezTo>
                  <a:cubicBezTo>
                    <a:pt x="1" y="197"/>
                    <a:pt x="327" y="254"/>
                    <a:pt x="728" y="254"/>
                  </a:cubicBezTo>
                  <a:cubicBezTo>
                    <a:pt x="1131" y="254"/>
                    <a:pt x="1457" y="197"/>
                    <a:pt x="1457" y="127"/>
                  </a:cubicBezTo>
                  <a:cubicBezTo>
                    <a:pt x="1457" y="57"/>
                    <a:pt x="1131" y="1"/>
                    <a:pt x="728"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47"/>
            <p:cNvSpPr/>
            <p:nvPr/>
          </p:nvSpPr>
          <p:spPr>
            <a:xfrm>
              <a:off x="5086875" y="292375"/>
              <a:ext cx="36425" cy="6375"/>
            </a:xfrm>
            <a:custGeom>
              <a:rect b="b" l="l" r="r" t="t"/>
              <a:pathLst>
                <a:path extrusionOk="0" h="255" w="1457">
                  <a:moveTo>
                    <a:pt x="729" y="1"/>
                  </a:moveTo>
                  <a:cubicBezTo>
                    <a:pt x="327" y="1"/>
                    <a:pt x="0" y="57"/>
                    <a:pt x="0" y="127"/>
                  </a:cubicBezTo>
                  <a:cubicBezTo>
                    <a:pt x="0" y="197"/>
                    <a:pt x="327" y="254"/>
                    <a:pt x="729" y="254"/>
                  </a:cubicBezTo>
                  <a:cubicBezTo>
                    <a:pt x="1130" y="254"/>
                    <a:pt x="1456" y="197"/>
                    <a:pt x="1456" y="127"/>
                  </a:cubicBezTo>
                  <a:cubicBezTo>
                    <a:pt x="1456" y="57"/>
                    <a:pt x="1130" y="1"/>
                    <a:pt x="729"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47"/>
            <p:cNvSpPr/>
            <p:nvPr/>
          </p:nvSpPr>
          <p:spPr>
            <a:xfrm>
              <a:off x="5159750" y="292375"/>
              <a:ext cx="36425" cy="6375"/>
            </a:xfrm>
            <a:custGeom>
              <a:rect b="b" l="l" r="r" t="t"/>
              <a:pathLst>
                <a:path extrusionOk="0" h="255" w="1457">
                  <a:moveTo>
                    <a:pt x="729" y="1"/>
                  </a:moveTo>
                  <a:cubicBezTo>
                    <a:pt x="326" y="1"/>
                    <a:pt x="0" y="57"/>
                    <a:pt x="0" y="127"/>
                  </a:cubicBezTo>
                  <a:cubicBezTo>
                    <a:pt x="0" y="197"/>
                    <a:pt x="326" y="254"/>
                    <a:pt x="729" y="254"/>
                  </a:cubicBezTo>
                  <a:cubicBezTo>
                    <a:pt x="1130" y="254"/>
                    <a:pt x="1456" y="197"/>
                    <a:pt x="1456" y="127"/>
                  </a:cubicBezTo>
                  <a:cubicBezTo>
                    <a:pt x="1456" y="57"/>
                    <a:pt x="1130" y="1"/>
                    <a:pt x="729"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47"/>
            <p:cNvSpPr/>
            <p:nvPr/>
          </p:nvSpPr>
          <p:spPr>
            <a:xfrm>
              <a:off x="5232650" y="292375"/>
              <a:ext cx="36425" cy="6375"/>
            </a:xfrm>
            <a:custGeom>
              <a:rect b="b" l="l" r="r" t="t"/>
              <a:pathLst>
                <a:path extrusionOk="0" h="255" w="1457">
                  <a:moveTo>
                    <a:pt x="728" y="1"/>
                  </a:moveTo>
                  <a:cubicBezTo>
                    <a:pt x="326" y="1"/>
                    <a:pt x="0" y="57"/>
                    <a:pt x="0" y="127"/>
                  </a:cubicBezTo>
                  <a:cubicBezTo>
                    <a:pt x="0" y="197"/>
                    <a:pt x="326" y="254"/>
                    <a:pt x="728" y="254"/>
                  </a:cubicBezTo>
                  <a:cubicBezTo>
                    <a:pt x="1129" y="254"/>
                    <a:pt x="1456" y="197"/>
                    <a:pt x="1456" y="127"/>
                  </a:cubicBezTo>
                  <a:cubicBezTo>
                    <a:pt x="1456" y="57"/>
                    <a:pt x="1130" y="1"/>
                    <a:pt x="728"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47"/>
            <p:cNvSpPr/>
            <p:nvPr/>
          </p:nvSpPr>
          <p:spPr>
            <a:xfrm>
              <a:off x="5305500" y="292375"/>
              <a:ext cx="36450" cy="6375"/>
            </a:xfrm>
            <a:custGeom>
              <a:rect b="b" l="l" r="r" t="t"/>
              <a:pathLst>
                <a:path extrusionOk="0" h="255" w="1458">
                  <a:moveTo>
                    <a:pt x="728" y="1"/>
                  </a:moveTo>
                  <a:cubicBezTo>
                    <a:pt x="327" y="1"/>
                    <a:pt x="1" y="57"/>
                    <a:pt x="1" y="127"/>
                  </a:cubicBezTo>
                  <a:cubicBezTo>
                    <a:pt x="1" y="197"/>
                    <a:pt x="327" y="254"/>
                    <a:pt x="728" y="254"/>
                  </a:cubicBezTo>
                  <a:cubicBezTo>
                    <a:pt x="1131" y="254"/>
                    <a:pt x="1457" y="197"/>
                    <a:pt x="1457" y="127"/>
                  </a:cubicBezTo>
                  <a:cubicBezTo>
                    <a:pt x="1457" y="57"/>
                    <a:pt x="1131" y="1"/>
                    <a:pt x="728"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47"/>
            <p:cNvSpPr/>
            <p:nvPr/>
          </p:nvSpPr>
          <p:spPr>
            <a:xfrm>
              <a:off x="5378350" y="292375"/>
              <a:ext cx="36450" cy="6375"/>
            </a:xfrm>
            <a:custGeom>
              <a:rect b="b" l="l" r="r" t="t"/>
              <a:pathLst>
                <a:path extrusionOk="0" h="255" w="1458">
                  <a:moveTo>
                    <a:pt x="730" y="1"/>
                  </a:moveTo>
                  <a:cubicBezTo>
                    <a:pt x="328" y="1"/>
                    <a:pt x="0" y="57"/>
                    <a:pt x="0" y="127"/>
                  </a:cubicBezTo>
                  <a:cubicBezTo>
                    <a:pt x="0" y="197"/>
                    <a:pt x="328" y="254"/>
                    <a:pt x="730" y="254"/>
                  </a:cubicBezTo>
                  <a:cubicBezTo>
                    <a:pt x="1132" y="254"/>
                    <a:pt x="1458" y="197"/>
                    <a:pt x="1458" y="127"/>
                  </a:cubicBezTo>
                  <a:cubicBezTo>
                    <a:pt x="1458" y="57"/>
                    <a:pt x="1133" y="1"/>
                    <a:pt x="730"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47"/>
            <p:cNvSpPr/>
            <p:nvPr/>
          </p:nvSpPr>
          <p:spPr>
            <a:xfrm>
              <a:off x="5451250" y="292375"/>
              <a:ext cx="36425" cy="6375"/>
            </a:xfrm>
            <a:custGeom>
              <a:rect b="b" l="l" r="r" t="t"/>
              <a:pathLst>
                <a:path extrusionOk="0" h="255" w="1457">
                  <a:moveTo>
                    <a:pt x="729" y="1"/>
                  </a:moveTo>
                  <a:cubicBezTo>
                    <a:pt x="327" y="1"/>
                    <a:pt x="0" y="57"/>
                    <a:pt x="0" y="127"/>
                  </a:cubicBezTo>
                  <a:cubicBezTo>
                    <a:pt x="0" y="197"/>
                    <a:pt x="327" y="254"/>
                    <a:pt x="729" y="254"/>
                  </a:cubicBezTo>
                  <a:cubicBezTo>
                    <a:pt x="1130" y="254"/>
                    <a:pt x="1457" y="197"/>
                    <a:pt x="1457" y="127"/>
                  </a:cubicBezTo>
                  <a:cubicBezTo>
                    <a:pt x="1457" y="57"/>
                    <a:pt x="1130" y="1"/>
                    <a:pt x="729"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47"/>
            <p:cNvSpPr/>
            <p:nvPr/>
          </p:nvSpPr>
          <p:spPr>
            <a:xfrm>
              <a:off x="5524125" y="292375"/>
              <a:ext cx="36425" cy="6375"/>
            </a:xfrm>
            <a:custGeom>
              <a:rect b="b" l="l" r="r" t="t"/>
              <a:pathLst>
                <a:path extrusionOk="0" h="255" w="1457">
                  <a:moveTo>
                    <a:pt x="729" y="1"/>
                  </a:moveTo>
                  <a:cubicBezTo>
                    <a:pt x="326" y="1"/>
                    <a:pt x="0" y="57"/>
                    <a:pt x="0" y="127"/>
                  </a:cubicBezTo>
                  <a:cubicBezTo>
                    <a:pt x="0" y="197"/>
                    <a:pt x="328" y="254"/>
                    <a:pt x="729" y="254"/>
                  </a:cubicBezTo>
                  <a:cubicBezTo>
                    <a:pt x="1130" y="254"/>
                    <a:pt x="1456" y="197"/>
                    <a:pt x="1456" y="127"/>
                  </a:cubicBezTo>
                  <a:cubicBezTo>
                    <a:pt x="1456" y="57"/>
                    <a:pt x="1130" y="1"/>
                    <a:pt x="729"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47"/>
            <p:cNvSpPr/>
            <p:nvPr/>
          </p:nvSpPr>
          <p:spPr>
            <a:xfrm>
              <a:off x="5597025" y="292375"/>
              <a:ext cx="36425" cy="6375"/>
            </a:xfrm>
            <a:custGeom>
              <a:rect b="b" l="l" r="r" t="t"/>
              <a:pathLst>
                <a:path extrusionOk="0" h="255" w="1457">
                  <a:moveTo>
                    <a:pt x="728" y="1"/>
                  </a:moveTo>
                  <a:cubicBezTo>
                    <a:pt x="326" y="1"/>
                    <a:pt x="0" y="57"/>
                    <a:pt x="0" y="127"/>
                  </a:cubicBezTo>
                  <a:cubicBezTo>
                    <a:pt x="0" y="197"/>
                    <a:pt x="326" y="254"/>
                    <a:pt x="728" y="254"/>
                  </a:cubicBezTo>
                  <a:cubicBezTo>
                    <a:pt x="1130" y="254"/>
                    <a:pt x="1456" y="197"/>
                    <a:pt x="1456" y="127"/>
                  </a:cubicBezTo>
                  <a:cubicBezTo>
                    <a:pt x="1456" y="57"/>
                    <a:pt x="1130" y="1"/>
                    <a:pt x="728"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47"/>
            <p:cNvSpPr/>
            <p:nvPr/>
          </p:nvSpPr>
          <p:spPr>
            <a:xfrm>
              <a:off x="5669850" y="292375"/>
              <a:ext cx="34225" cy="7825"/>
            </a:xfrm>
            <a:custGeom>
              <a:rect b="b" l="l" r="r" t="t"/>
              <a:pathLst>
                <a:path extrusionOk="0" h="313" w="1369">
                  <a:moveTo>
                    <a:pt x="729" y="1"/>
                  </a:moveTo>
                  <a:cubicBezTo>
                    <a:pt x="327" y="1"/>
                    <a:pt x="1" y="57"/>
                    <a:pt x="1" y="127"/>
                  </a:cubicBezTo>
                  <a:cubicBezTo>
                    <a:pt x="1" y="197"/>
                    <a:pt x="327" y="253"/>
                    <a:pt x="729" y="253"/>
                  </a:cubicBezTo>
                  <a:cubicBezTo>
                    <a:pt x="914" y="253"/>
                    <a:pt x="1084" y="242"/>
                    <a:pt x="1211" y="222"/>
                  </a:cubicBezTo>
                  <a:lnTo>
                    <a:pt x="1211" y="222"/>
                  </a:lnTo>
                  <a:cubicBezTo>
                    <a:pt x="1229" y="280"/>
                    <a:pt x="1249" y="312"/>
                    <a:pt x="1272" y="312"/>
                  </a:cubicBezTo>
                  <a:cubicBezTo>
                    <a:pt x="1304" y="312"/>
                    <a:pt x="1334" y="244"/>
                    <a:pt x="1356" y="127"/>
                  </a:cubicBezTo>
                  <a:lnTo>
                    <a:pt x="1369" y="63"/>
                  </a:lnTo>
                  <a:lnTo>
                    <a:pt x="1272" y="43"/>
                  </a:lnTo>
                  <a:cubicBezTo>
                    <a:pt x="1141" y="17"/>
                    <a:pt x="946" y="1"/>
                    <a:pt x="729"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47"/>
            <p:cNvSpPr/>
            <p:nvPr/>
          </p:nvSpPr>
          <p:spPr>
            <a:xfrm>
              <a:off x="5698450" y="336650"/>
              <a:ext cx="6375" cy="36450"/>
            </a:xfrm>
            <a:custGeom>
              <a:rect b="b" l="l" r="r" t="t"/>
              <a:pathLst>
                <a:path extrusionOk="0" h="1458" w="255">
                  <a:moveTo>
                    <a:pt x="128" y="0"/>
                  </a:moveTo>
                  <a:cubicBezTo>
                    <a:pt x="58" y="0"/>
                    <a:pt x="1" y="328"/>
                    <a:pt x="1" y="729"/>
                  </a:cubicBezTo>
                  <a:cubicBezTo>
                    <a:pt x="1" y="1131"/>
                    <a:pt x="58" y="1457"/>
                    <a:pt x="128" y="1457"/>
                  </a:cubicBezTo>
                  <a:cubicBezTo>
                    <a:pt x="198" y="1457"/>
                    <a:pt x="255" y="1131"/>
                    <a:pt x="255" y="729"/>
                  </a:cubicBezTo>
                  <a:cubicBezTo>
                    <a:pt x="255" y="326"/>
                    <a:pt x="198" y="0"/>
                    <a:pt x="128"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47"/>
            <p:cNvSpPr/>
            <p:nvPr/>
          </p:nvSpPr>
          <p:spPr>
            <a:xfrm>
              <a:off x="5698450" y="409500"/>
              <a:ext cx="6375" cy="36475"/>
            </a:xfrm>
            <a:custGeom>
              <a:rect b="b" l="l" r="r" t="t"/>
              <a:pathLst>
                <a:path extrusionOk="0" h="1459" w="255">
                  <a:moveTo>
                    <a:pt x="128" y="1"/>
                  </a:moveTo>
                  <a:cubicBezTo>
                    <a:pt x="58" y="1"/>
                    <a:pt x="1" y="327"/>
                    <a:pt x="1" y="730"/>
                  </a:cubicBezTo>
                  <a:cubicBezTo>
                    <a:pt x="1" y="1132"/>
                    <a:pt x="58" y="1458"/>
                    <a:pt x="128" y="1458"/>
                  </a:cubicBezTo>
                  <a:cubicBezTo>
                    <a:pt x="198" y="1458"/>
                    <a:pt x="255" y="1131"/>
                    <a:pt x="255" y="730"/>
                  </a:cubicBezTo>
                  <a:cubicBezTo>
                    <a:pt x="255" y="327"/>
                    <a:pt x="198" y="1"/>
                    <a:pt x="128"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47"/>
            <p:cNvSpPr/>
            <p:nvPr/>
          </p:nvSpPr>
          <p:spPr>
            <a:xfrm>
              <a:off x="5698450" y="482400"/>
              <a:ext cx="6375" cy="36425"/>
            </a:xfrm>
            <a:custGeom>
              <a:rect b="b" l="l" r="r" t="t"/>
              <a:pathLst>
                <a:path extrusionOk="0" h="1457" w="255">
                  <a:moveTo>
                    <a:pt x="128" y="1"/>
                  </a:moveTo>
                  <a:cubicBezTo>
                    <a:pt x="58" y="1"/>
                    <a:pt x="1" y="327"/>
                    <a:pt x="1" y="730"/>
                  </a:cubicBezTo>
                  <a:cubicBezTo>
                    <a:pt x="1" y="1131"/>
                    <a:pt x="58" y="1457"/>
                    <a:pt x="128" y="1457"/>
                  </a:cubicBezTo>
                  <a:cubicBezTo>
                    <a:pt x="198" y="1457"/>
                    <a:pt x="255" y="1131"/>
                    <a:pt x="255" y="730"/>
                  </a:cubicBezTo>
                  <a:cubicBezTo>
                    <a:pt x="255" y="327"/>
                    <a:pt x="198" y="1"/>
                    <a:pt x="128"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47"/>
            <p:cNvSpPr/>
            <p:nvPr/>
          </p:nvSpPr>
          <p:spPr>
            <a:xfrm>
              <a:off x="5698450" y="555275"/>
              <a:ext cx="6375" cy="36425"/>
            </a:xfrm>
            <a:custGeom>
              <a:rect b="b" l="l" r="r" t="t"/>
              <a:pathLst>
                <a:path extrusionOk="0" h="1457" w="255">
                  <a:moveTo>
                    <a:pt x="128" y="1"/>
                  </a:moveTo>
                  <a:cubicBezTo>
                    <a:pt x="58" y="1"/>
                    <a:pt x="1" y="328"/>
                    <a:pt x="1" y="729"/>
                  </a:cubicBezTo>
                  <a:cubicBezTo>
                    <a:pt x="1" y="1131"/>
                    <a:pt x="58" y="1457"/>
                    <a:pt x="128" y="1457"/>
                  </a:cubicBezTo>
                  <a:cubicBezTo>
                    <a:pt x="198" y="1457"/>
                    <a:pt x="255" y="1131"/>
                    <a:pt x="255" y="729"/>
                  </a:cubicBezTo>
                  <a:cubicBezTo>
                    <a:pt x="255" y="327"/>
                    <a:pt x="198" y="1"/>
                    <a:pt x="128"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47"/>
            <p:cNvSpPr/>
            <p:nvPr/>
          </p:nvSpPr>
          <p:spPr>
            <a:xfrm>
              <a:off x="5698450" y="628150"/>
              <a:ext cx="6375" cy="36450"/>
            </a:xfrm>
            <a:custGeom>
              <a:rect b="b" l="l" r="r" t="t"/>
              <a:pathLst>
                <a:path extrusionOk="0" h="1458" w="255">
                  <a:moveTo>
                    <a:pt x="128" y="0"/>
                  </a:moveTo>
                  <a:cubicBezTo>
                    <a:pt x="58" y="0"/>
                    <a:pt x="1" y="328"/>
                    <a:pt x="1" y="729"/>
                  </a:cubicBezTo>
                  <a:cubicBezTo>
                    <a:pt x="1" y="1130"/>
                    <a:pt x="58" y="1458"/>
                    <a:pt x="128" y="1458"/>
                  </a:cubicBezTo>
                  <a:cubicBezTo>
                    <a:pt x="198" y="1458"/>
                    <a:pt x="255" y="1132"/>
                    <a:pt x="255" y="729"/>
                  </a:cubicBezTo>
                  <a:cubicBezTo>
                    <a:pt x="255" y="327"/>
                    <a:pt x="198" y="0"/>
                    <a:pt x="128"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47"/>
            <p:cNvSpPr/>
            <p:nvPr/>
          </p:nvSpPr>
          <p:spPr>
            <a:xfrm>
              <a:off x="5698450" y="701050"/>
              <a:ext cx="6375" cy="36425"/>
            </a:xfrm>
            <a:custGeom>
              <a:rect b="b" l="l" r="r" t="t"/>
              <a:pathLst>
                <a:path extrusionOk="0" h="1457" w="255">
                  <a:moveTo>
                    <a:pt x="128" y="0"/>
                  </a:moveTo>
                  <a:cubicBezTo>
                    <a:pt x="58" y="0"/>
                    <a:pt x="1" y="327"/>
                    <a:pt x="1" y="728"/>
                  </a:cubicBezTo>
                  <a:cubicBezTo>
                    <a:pt x="1" y="1130"/>
                    <a:pt x="58" y="1457"/>
                    <a:pt x="128" y="1457"/>
                  </a:cubicBezTo>
                  <a:cubicBezTo>
                    <a:pt x="198" y="1457"/>
                    <a:pt x="255" y="1130"/>
                    <a:pt x="255" y="728"/>
                  </a:cubicBezTo>
                  <a:cubicBezTo>
                    <a:pt x="255" y="327"/>
                    <a:pt x="198" y="0"/>
                    <a:pt x="128"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47"/>
            <p:cNvSpPr/>
            <p:nvPr/>
          </p:nvSpPr>
          <p:spPr>
            <a:xfrm>
              <a:off x="5698450" y="773925"/>
              <a:ext cx="6375" cy="36425"/>
            </a:xfrm>
            <a:custGeom>
              <a:rect b="b" l="l" r="r" t="t"/>
              <a:pathLst>
                <a:path extrusionOk="0" h="1457" w="255">
                  <a:moveTo>
                    <a:pt x="128" y="0"/>
                  </a:moveTo>
                  <a:cubicBezTo>
                    <a:pt x="58" y="0"/>
                    <a:pt x="1" y="326"/>
                    <a:pt x="1" y="729"/>
                  </a:cubicBezTo>
                  <a:cubicBezTo>
                    <a:pt x="1" y="1130"/>
                    <a:pt x="58" y="1456"/>
                    <a:pt x="128" y="1456"/>
                  </a:cubicBezTo>
                  <a:cubicBezTo>
                    <a:pt x="198" y="1456"/>
                    <a:pt x="255" y="1130"/>
                    <a:pt x="255" y="729"/>
                  </a:cubicBezTo>
                  <a:cubicBezTo>
                    <a:pt x="255" y="326"/>
                    <a:pt x="198" y="0"/>
                    <a:pt x="128"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47"/>
            <p:cNvSpPr/>
            <p:nvPr/>
          </p:nvSpPr>
          <p:spPr>
            <a:xfrm>
              <a:off x="5698450" y="846775"/>
              <a:ext cx="6375" cy="36450"/>
            </a:xfrm>
            <a:custGeom>
              <a:rect b="b" l="l" r="r" t="t"/>
              <a:pathLst>
                <a:path extrusionOk="0" h="1458" w="255">
                  <a:moveTo>
                    <a:pt x="128" y="1"/>
                  </a:moveTo>
                  <a:cubicBezTo>
                    <a:pt x="58" y="1"/>
                    <a:pt x="1" y="326"/>
                    <a:pt x="1" y="728"/>
                  </a:cubicBezTo>
                  <a:cubicBezTo>
                    <a:pt x="1" y="1131"/>
                    <a:pt x="58" y="1457"/>
                    <a:pt x="128" y="1457"/>
                  </a:cubicBezTo>
                  <a:cubicBezTo>
                    <a:pt x="198" y="1457"/>
                    <a:pt x="255" y="1131"/>
                    <a:pt x="255" y="728"/>
                  </a:cubicBezTo>
                  <a:cubicBezTo>
                    <a:pt x="255" y="327"/>
                    <a:pt x="198" y="1"/>
                    <a:pt x="128"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47"/>
            <p:cNvSpPr/>
            <p:nvPr/>
          </p:nvSpPr>
          <p:spPr>
            <a:xfrm>
              <a:off x="5698450" y="919700"/>
              <a:ext cx="6375" cy="36425"/>
            </a:xfrm>
            <a:custGeom>
              <a:rect b="b" l="l" r="r" t="t"/>
              <a:pathLst>
                <a:path extrusionOk="0" h="1457" w="255">
                  <a:moveTo>
                    <a:pt x="128" y="0"/>
                  </a:moveTo>
                  <a:cubicBezTo>
                    <a:pt x="58" y="0"/>
                    <a:pt x="1" y="326"/>
                    <a:pt x="1" y="727"/>
                  </a:cubicBezTo>
                  <a:cubicBezTo>
                    <a:pt x="1" y="1129"/>
                    <a:pt x="58" y="1456"/>
                    <a:pt x="128" y="1456"/>
                  </a:cubicBezTo>
                  <a:cubicBezTo>
                    <a:pt x="198" y="1456"/>
                    <a:pt x="255" y="1130"/>
                    <a:pt x="255" y="727"/>
                  </a:cubicBezTo>
                  <a:cubicBezTo>
                    <a:pt x="255" y="326"/>
                    <a:pt x="198" y="0"/>
                    <a:pt x="128"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47"/>
            <p:cNvSpPr/>
            <p:nvPr/>
          </p:nvSpPr>
          <p:spPr>
            <a:xfrm>
              <a:off x="5698450" y="992550"/>
              <a:ext cx="6375" cy="36425"/>
            </a:xfrm>
            <a:custGeom>
              <a:rect b="b" l="l" r="r" t="t"/>
              <a:pathLst>
                <a:path extrusionOk="0" h="1457" w="255">
                  <a:moveTo>
                    <a:pt x="128" y="1"/>
                  </a:moveTo>
                  <a:cubicBezTo>
                    <a:pt x="58" y="1"/>
                    <a:pt x="1" y="327"/>
                    <a:pt x="1" y="728"/>
                  </a:cubicBezTo>
                  <a:cubicBezTo>
                    <a:pt x="1" y="1131"/>
                    <a:pt x="58" y="1457"/>
                    <a:pt x="128" y="1457"/>
                  </a:cubicBezTo>
                  <a:cubicBezTo>
                    <a:pt x="198" y="1457"/>
                    <a:pt x="255" y="1131"/>
                    <a:pt x="255" y="728"/>
                  </a:cubicBezTo>
                  <a:cubicBezTo>
                    <a:pt x="255" y="327"/>
                    <a:pt x="198" y="1"/>
                    <a:pt x="128"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47"/>
            <p:cNvSpPr/>
            <p:nvPr/>
          </p:nvSpPr>
          <p:spPr>
            <a:xfrm>
              <a:off x="5698450" y="1065400"/>
              <a:ext cx="6375" cy="36450"/>
            </a:xfrm>
            <a:custGeom>
              <a:rect b="b" l="l" r="r" t="t"/>
              <a:pathLst>
                <a:path extrusionOk="0" h="1458" w="255">
                  <a:moveTo>
                    <a:pt x="128" y="0"/>
                  </a:moveTo>
                  <a:cubicBezTo>
                    <a:pt x="58" y="0"/>
                    <a:pt x="1" y="328"/>
                    <a:pt x="1" y="730"/>
                  </a:cubicBezTo>
                  <a:cubicBezTo>
                    <a:pt x="1" y="1131"/>
                    <a:pt x="58" y="1458"/>
                    <a:pt x="128" y="1458"/>
                  </a:cubicBezTo>
                  <a:cubicBezTo>
                    <a:pt x="198" y="1458"/>
                    <a:pt x="255" y="1133"/>
                    <a:pt x="255" y="730"/>
                  </a:cubicBezTo>
                  <a:cubicBezTo>
                    <a:pt x="255" y="326"/>
                    <a:pt x="198" y="0"/>
                    <a:pt x="128"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47"/>
            <p:cNvSpPr/>
            <p:nvPr/>
          </p:nvSpPr>
          <p:spPr>
            <a:xfrm>
              <a:off x="5698450" y="1138300"/>
              <a:ext cx="6375" cy="36425"/>
            </a:xfrm>
            <a:custGeom>
              <a:rect b="b" l="l" r="r" t="t"/>
              <a:pathLst>
                <a:path extrusionOk="0" h="1457" w="255">
                  <a:moveTo>
                    <a:pt x="128" y="0"/>
                  </a:moveTo>
                  <a:cubicBezTo>
                    <a:pt x="58" y="0"/>
                    <a:pt x="1" y="326"/>
                    <a:pt x="1" y="729"/>
                  </a:cubicBezTo>
                  <a:cubicBezTo>
                    <a:pt x="1" y="1130"/>
                    <a:pt x="58" y="1456"/>
                    <a:pt x="128" y="1456"/>
                  </a:cubicBezTo>
                  <a:cubicBezTo>
                    <a:pt x="198" y="1456"/>
                    <a:pt x="255" y="1130"/>
                    <a:pt x="255" y="729"/>
                  </a:cubicBezTo>
                  <a:cubicBezTo>
                    <a:pt x="255" y="326"/>
                    <a:pt x="198" y="0"/>
                    <a:pt x="128"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47"/>
            <p:cNvSpPr/>
            <p:nvPr/>
          </p:nvSpPr>
          <p:spPr>
            <a:xfrm>
              <a:off x="5698450" y="1211150"/>
              <a:ext cx="6375" cy="36475"/>
            </a:xfrm>
            <a:custGeom>
              <a:rect b="b" l="l" r="r" t="t"/>
              <a:pathLst>
                <a:path extrusionOk="0" h="1459" w="255">
                  <a:moveTo>
                    <a:pt x="128" y="1"/>
                  </a:moveTo>
                  <a:cubicBezTo>
                    <a:pt x="58" y="1"/>
                    <a:pt x="1" y="326"/>
                    <a:pt x="1" y="728"/>
                  </a:cubicBezTo>
                  <a:cubicBezTo>
                    <a:pt x="1" y="1131"/>
                    <a:pt x="58" y="1458"/>
                    <a:pt x="128" y="1458"/>
                  </a:cubicBezTo>
                  <a:cubicBezTo>
                    <a:pt x="198" y="1458"/>
                    <a:pt x="255" y="1131"/>
                    <a:pt x="255" y="728"/>
                  </a:cubicBezTo>
                  <a:cubicBezTo>
                    <a:pt x="255" y="327"/>
                    <a:pt x="198" y="1"/>
                    <a:pt x="128"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47"/>
            <p:cNvSpPr/>
            <p:nvPr/>
          </p:nvSpPr>
          <p:spPr>
            <a:xfrm>
              <a:off x="5698450" y="1284025"/>
              <a:ext cx="6375" cy="36475"/>
            </a:xfrm>
            <a:custGeom>
              <a:rect b="b" l="l" r="r" t="t"/>
              <a:pathLst>
                <a:path extrusionOk="0" h="1459" w="255">
                  <a:moveTo>
                    <a:pt x="128" y="1"/>
                  </a:moveTo>
                  <a:cubicBezTo>
                    <a:pt x="58" y="1"/>
                    <a:pt x="1" y="327"/>
                    <a:pt x="1" y="729"/>
                  </a:cubicBezTo>
                  <a:cubicBezTo>
                    <a:pt x="1" y="1132"/>
                    <a:pt x="58" y="1458"/>
                    <a:pt x="128" y="1458"/>
                  </a:cubicBezTo>
                  <a:cubicBezTo>
                    <a:pt x="198" y="1458"/>
                    <a:pt x="255" y="1131"/>
                    <a:pt x="255" y="729"/>
                  </a:cubicBezTo>
                  <a:cubicBezTo>
                    <a:pt x="255" y="327"/>
                    <a:pt x="198" y="1"/>
                    <a:pt x="128"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47"/>
            <p:cNvSpPr/>
            <p:nvPr/>
          </p:nvSpPr>
          <p:spPr>
            <a:xfrm>
              <a:off x="5698450" y="1356925"/>
              <a:ext cx="6375" cy="36425"/>
            </a:xfrm>
            <a:custGeom>
              <a:rect b="b" l="l" r="r" t="t"/>
              <a:pathLst>
                <a:path extrusionOk="0" h="1457" w="255">
                  <a:moveTo>
                    <a:pt x="128" y="1"/>
                  </a:moveTo>
                  <a:cubicBezTo>
                    <a:pt x="58" y="1"/>
                    <a:pt x="1" y="327"/>
                    <a:pt x="1" y="728"/>
                  </a:cubicBezTo>
                  <a:cubicBezTo>
                    <a:pt x="1" y="1131"/>
                    <a:pt x="58" y="1457"/>
                    <a:pt x="128" y="1457"/>
                  </a:cubicBezTo>
                  <a:cubicBezTo>
                    <a:pt x="198" y="1457"/>
                    <a:pt x="255" y="1131"/>
                    <a:pt x="255" y="728"/>
                  </a:cubicBezTo>
                  <a:cubicBezTo>
                    <a:pt x="255" y="327"/>
                    <a:pt x="198" y="1"/>
                    <a:pt x="128"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47"/>
            <p:cNvSpPr/>
            <p:nvPr/>
          </p:nvSpPr>
          <p:spPr>
            <a:xfrm>
              <a:off x="5698450" y="1429800"/>
              <a:ext cx="6375" cy="36425"/>
            </a:xfrm>
            <a:custGeom>
              <a:rect b="b" l="l" r="r" t="t"/>
              <a:pathLst>
                <a:path extrusionOk="0" h="1457" w="255">
                  <a:moveTo>
                    <a:pt x="128" y="1"/>
                  </a:moveTo>
                  <a:cubicBezTo>
                    <a:pt x="58" y="1"/>
                    <a:pt x="1" y="327"/>
                    <a:pt x="1" y="729"/>
                  </a:cubicBezTo>
                  <a:cubicBezTo>
                    <a:pt x="1" y="1130"/>
                    <a:pt x="58" y="1457"/>
                    <a:pt x="128" y="1457"/>
                  </a:cubicBezTo>
                  <a:cubicBezTo>
                    <a:pt x="198" y="1457"/>
                    <a:pt x="255" y="1132"/>
                    <a:pt x="255" y="729"/>
                  </a:cubicBezTo>
                  <a:cubicBezTo>
                    <a:pt x="255" y="327"/>
                    <a:pt x="198" y="1"/>
                    <a:pt x="128"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47"/>
            <p:cNvSpPr/>
            <p:nvPr/>
          </p:nvSpPr>
          <p:spPr>
            <a:xfrm>
              <a:off x="5698450" y="1502675"/>
              <a:ext cx="6375" cy="36425"/>
            </a:xfrm>
            <a:custGeom>
              <a:rect b="b" l="l" r="r" t="t"/>
              <a:pathLst>
                <a:path extrusionOk="0" h="1457" w="255">
                  <a:moveTo>
                    <a:pt x="128" y="0"/>
                  </a:moveTo>
                  <a:cubicBezTo>
                    <a:pt x="58" y="0"/>
                    <a:pt x="1" y="328"/>
                    <a:pt x="1" y="729"/>
                  </a:cubicBezTo>
                  <a:cubicBezTo>
                    <a:pt x="1" y="1130"/>
                    <a:pt x="58" y="1456"/>
                    <a:pt x="128" y="1456"/>
                  </a:cubicBezTo>
                  <a:cubicBezTo>
                    <a:pt x="198" y="1456"/>
                    <a:pt x="255" y="1130"/>
                    <a:pt x="255" y="729"/>
                  </a:cubicBezTo>
                  <a:cubicBezTo>
                    <a:pt x="255" y="326"/>
                    <a:pt x="198" y="0"/>
                    <a:pt x="128"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47"/>
            <p:cNvSpPr/>
            <p:nvPr/>
          </p:nvSpPr>
          <p:spPr>
            <a:xfrm>
              <a:off x="5653575" y="1532375"/>
              <a:ext cx="96150" cy="96200"/>
            </a:xfrm>
            <a:custGeom>
              <a:rect b="b" l="l" r="r" t="t"/>
              <a:pathLst>
                <a:path extrusionOk="0" h="3848" w="3846">
                  <a:moveTo>
                    <a:pt x="1" y="0"/>
                  </a:moveTo>
                  <a:lnTo>
                    <a:pt x="1" y="3847"/>
                  </a:lnTo>
                  <a:lnTo>
                    <a:pt x="3846" y="3847"/>
                  </a:lnTo>
                  <a:lnTo>
                    <a:pt x="3846" y="0"/>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47"/>
            <p:cNvSpPr/>
            <p:nvPr/>
          </p:nvSpPr>
          <p:spPr>
            <a:xfrm>
              <a:off x="4355500" y="1545550"/>
              <a:ext cx="96150" cy="96150"/>
            </a:xfrm>
            <a:custGeom>
              <a:rect b="b" l="l" r="r" t="t"/>
              <a:pathLst>
                <a:path extrusionOk="0" h="3846" w="3846">
                  <a:moveTo>
                    <a:pt x="0" y="0"/>
                  </a:moveTo>
                  <a:lnTo>
                    <a:pt x="0" y="3846"/>
                  </a:lnTo>
                  <a:lnTo>
                    <a:pt x="3846" y="3846"/>
                  </a:lnTo>
                  <a:lnTo>
                    <a:pt x="3846" y="0"/>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47"/>
            <p:cNvSpPr/>
            <p:nvPr/>
          </p:nvSpPr>
          <p:spPr>
            <a:xfrm>
              <a:off x="5653575" y="238125"/>
              <a:ext cx="96150" cy="96150"/>
            </a:xfrm>
            <a:custGeom>
              <a:rect b="b" l="l" r="r" t="t"/>
              <a:pathLst>
                <a:path extrusionOk="0" h="3846" w="3846">
                  <a:moveTo>
                    <a:pt x="1" y="0"/>
                  </a:moveTo>
                  <a:lnTo>
                    <a:pt x="1" y="3845"/>
                  </a:lnTo>
                  <a:lnTo>
                    <a:pt x="3846" y="3845"/>
                  </a:lnTo>
                  <a:lnTo>
                    <a:pt x="384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47"/>
            <p:cNvSpPr/>
            <p:nvPr/>
          </p:nvSpPr>
          <p:spPr>
            <a:xfrm>
              <a:off x="4355500" y="247475"/>
              <a:ext cx="96150" cy="96150"/>
            </a:xfrm>
            <a:custGeom>
              <a:rect b="b" l="l" r="r" t="t"/>
              <a:pathLst>
                <a:path extrusionOk="0" h="3846" w="3846">
                  <a:moveTo>
                    <a:pt x="0" y="0"/>
                  </a:moveTo>
                  <a:lnTo>
                    <a:pt x="0" y="3845"/>
                  </a:lnTo>
                  <a:lnTo>
                    <a:pt x="3846" y="3845"/>
                  </a:lnTo>
                  <a:lnTo>
                    <a:pt x="384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47"/>
            <p:cNvSpPr/>
            <p:nvPr/>
          </p:nvSpPr>
          <p:spPr>
            <a:xfrm>
              <a:off x="1078450" y="902300"/>
              <a:ext cx="377725" cy="377700"/>
            </a:xfrm>
            <a:custGeom>
              <a:rect b="b" l="l" r="r" t="t"/>
              <a:pathLst>
                <a:path extrusionOk="0" h="15108" w="15109">
                  <a:moveTo>
                    <a:pt x="2489" y="3767"/>
                  </a:moveTo>
                  <a:cubicBezTo>
                    <a:pt x="2825" y="3318"/>
                    <a:pt x="3218" y="2916"/>
                    <a:pt x="3661" y="2571"/>
                  </a:cubicBezTo>
                  <a:lnTo>
                    <a:pt x="3381" y="1045"/>
                  </a:lnTo>
                  <a:lnTo>
                    <a:pt x="5742" y="37"/>
                  </a:lnTo>
                  <a:lnTo>
                    <a:pt x="6652" y="1295"/>
                  </a:lnTo>
                  <a:cubicBezTo>
                    <a:pt x="7206" y="1214"/>
                    <a:pt x="7769" y="1207"/>
                    <a:pt x="8325" y="1276"/>
                  </a:cubicBezTo>
                  <a:lnTo>
                    <a:pt x="9207" y="1"/>
                  </a:lnTo>
                  <a:lnTo>
                    <a:pt x="11588" y="957"/>
                  </a:lnTo>
                  <a:lnTo>
                    <a:pt x="11342" y="2489"/>
                  </a:lnTo>
                  <a:cubicBezTo>
                    <a:pt x="11791" y="2824"/>
                    <a:pt x="12194" y="3219"/>
                    <a:pt x="12538" y="3660"/>
                  </a:cubicBezTo>
                  <a:lnTo>
                    <a:pt x="14064" y="3382"/>
                  </a:lnTo>
                  <a:lnTo>
                    <a:pt x="15071" y="5742"/>
                  </a:lnTo>
                  <a:lnTo>
                    <a:pt x="13814" y="6651"/>
                  </a:lnTo>
                  <a:cubicBezTo>
                    <a:pt x="13895" y="7205"/>
                    <a:pt x="13901" y="7768"/>
                    <a:pt x="13832" y="8325"/>
                  </a:cubicBezTo>
                  <a:lnTo>
                    <a:pt x="15109" y="9206"/>
                  </a:lnTo>
                  <a:lnTo>
                    <a:pt x="14152" y="11587"/>
                  </a:lnTo>
                  <a:lnTo>
                    <a:pt x="12621" y="11342"/>
                  </a:lnTo>
                  <a:cubicBezTo>
                    <a:pt x="12286" y="11791"/>
                    <a:pt x="11891" y="12193"/>
                    <a:pt x="11450" y="12537"/>
                  </a:cubicBezTo>
                  <a:lnTo>
                    <a:pt x="11728" y="14063"/>
                  </a:lnTo>
                  <a:lnTo>
                    <a:pt x="9367" y="15072"/>
                  </a:lnTo>
                  <a:lnTo>
                    <a:pt x="8459" y="13814"/>
                  </a:lnTo>
                  <a:cubicBezTo>
                    <a:pt x="7903" y="13895"/>
                    <a:pt x="7340" y="13900"/>
                    <a:pt x="6785" y="13832"/>
                  </a:cubicBezTo>
                  <a:lnTo>
                    <a:pt x="5902" y="15108"/>
                  </a:lnTo>
                  <a:lnTo>
                    <a:pt x="3521" y="14151"/>
                  </a:lnTo>
                  <a:lnTo>
                    <a:pt x="3767" y="12620"/>
                  </a:lnTo>
                  <a:cubicBezTo>
                    <a:pt x="3318" y="12285"/>
                    <a:pt x="2916" y="11890"/>
                    <a:pt x="2571" y="11449"/>
                  </a:cubicBezTo>
                  <a:lnTo>
                    <a:pt x="1045" y="11729"/>
                  </a:lnTo>
                  <a:lnTo>
                    <a:pt x="38" y="9368"/>
                  </a:lnTo>
                  <a:lnTo>
                    <a:pt x="1295" y="8458"/>
                  </a:lnTo>
                  <a:cubicBezTo>
                    <a:pt x="1214" y="7904"/>
                    <a:pt x="1208" y="7341"/>
                    <a:pt x="1277" y="6784"/>
                  </a:cubicBezTo>
                  <a:lnTo>
                    <a:pt x="0" y="5903"/>
                  </a:lnTo>
                  <a:lnTo>
                    <a:pt x="958" y="3521"/>
                  </a:lnTo>
                  <a:lnTo>
                    <a:pt x="2489" y="3767"/>
                  </a:lnTo>
                  <a:close/>
                  <a:moveTo>
                    <a:pt x="5043" y="6421"/>
                  </a:moveTo>
                  <a:cubicBezTo>
                    <a:pt x="4629" y="7454"/>
                    <a:pt x="4877" y="8635"/>
                    <a:pt x="5673" y="9414"/>
                  </a:cubicBezTo>
                  <a:cubicBezTo>
                    <a:pt x="6469" y="10192"/>
                    <a:pt x="7655" y="10415"/>
                    <a:pt x="8680" y="9979"/>
                  </a:cubicBezTo>
                  <a:cubicBezTo>
                    <a:pt x="9704" y="9541"/>
                    <a:pt x="10364" y="8530"/>
                    <a:pt x="10352" y="7417"/>
                  </a:cubicBezTo>
                  <a:cubicBezTo>
                    <a:pt x="10340" y="6303"/>
                    <a:pt x="9658" y="5306"/>
                    <a:pt x="8626" y="4891"/>
                  </a:cubicBezTo>
                  <a:cubicBezTo>
                    <a:pt x="7215" y="4324"/>
                    <a:pt x="5610" y="5009"/>
                    <a:pt x="5043" y="6419"/>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47"/>
            <p:cNvSpPr/>
            <p:nvPr/>
          </p:nvSpPr>
          <p:spPr>
            <a:xfrm>
              <a:off x="1336550" y="1068275"/>
              <a:ext cx="1325075" cy="1325050"/>
            </a:xfrm>
            <a:custGeom>
              <a:rect b="b" l="l" r="r" t="t"/>
              <a:pathLst>
                <a:path extrusionOk="0" h="53002" w="53003">
                  <a:moveTo>
                    <a:pt x="8730" y="13214"/>
                  </a:moveTo>
                  <a:cubicBezTo>
                    <a:pt x="9906" y="11639"/>
                    <a:pt x="11287" y="10229"/>
                    <a:pt x="12838" y="9020"/>
                  </a:cubicBezTo>
                  <a:lnTo>
                    <a:pt x="11859" y="3666"/>
                  </a:lnTo>
                  <a:lnTo>
                    <a:pt x="20143" y="131"/>
                  </a:lnTo>
                  <a:lnTo>
                    <a:pt x="23332" y="4541"/>
                  </a:lnTo>
                  <a:cubicBezTo>
                    <a:pt x="25277" y="4257"/>
                    <a:pt x="27252" y="4237"/>
                    <a:pt x="29203" y="4476"/>
                  </a:cubicBezTo>
                  <a:lnTo>
                    <a:pt x="32296" y="0"/>
                  </a:lnTo>
                  <a:lnTo>
                    <a:pt x="40652" y="3358"/>
                  </a:lnTo>
                  <a:lnTo>
                    <a:pt x="39789" y="8729"/>
                  </a:lnTo>
                  <a:cubicBezTo>
                    <a:pt x="41364" y="9906"/>
                    <a:pt x="42773" y="11288"/>
                    <a:pt x="43982" y="12838"/>
                  </a:cubicBezTo>
                  <a:lnTo>
                    <a:pt x="49338" y="11861"/>
                  </a:lnTo>
                  <a:lnTo>
                    <a:pt x="52873" y="20143"/>
                  </a:lnTo>
                  <a:lnTo>
                    <a:pt x="48462" y="23333"/>
                  </a:lnTo>
                  <a:cubicBezTo>
                    <a:pt x="48745" y="25278"/>
                    <a:pt x="48766" y="27252"/>
                    <a:pt x="48527" y="29204"/>
                  </a:cubicBezTo>
                  <a:lnTo>
                    <a:pt x="53002" y="32297"/>
                  </a:lnTo>
                  <a:lnTo>
                    <a:pt x="49645" y="40653"/>
                  </a:lnTo>
                  <a:lnTo>
                    <a:pt x="44274" y="39790"/>
                  </a:lnTo>
                  <a:cubicBezTo>
                    <a:pt x="43097" y="41365"/>
                    <a:pt x="41715" y="42776"/>
                    <a:pt x="40165" y="43984"/>
                  </a:cubicBezTo>
                  <a:lnTo>
                    <a:pt x="41143" y="49339"/>
                  </a:lnTo>
                  <a:lnTo>
                    <a:pt x="32859" y="52872"/>
                  </a:lnTo>
                  <a:lnTo>
                    <a:pt x="29670" y="48463"/>
                  </a:lnTo>
                  <a:cubicBezTo>
                    <a:pt x="27725" y="48745"/>
                    <a:pt x="25750" y="48767"/>
                    <a:pt x="23799" y="48527"/>
                  </a:cubicBezTo>
                  <a:lnTo>
                    <a:pt x="20706" y="53002"/>
                  </a:lnTo>
                  <a:lnTo>
                    <a:pt x="12350" y="49646"/>
                  </a:lnTo>
                  <a:lnTo>
                    <a:pt x="13212" y="44274"/>
                  </a:lnTo>
                  <a:cubicBezTo>
                    <a:pt x="11637" y="43096"/>
                    <a:pt x="10227" y="41715"/>
                    <a:pt x="9018" y="40165"/>
                  </a:cubicBezTo>
                  <a:lnTo>
                    <a:pt x="3664" y="41142"/>
                  </a:lnTo>
                  <a:lnTo>
                    <a:pt x="130" y="32860"/>
                  </a:lnTo>
                  <a:lnTo>
                    <a:pt x="4540" y="29669"/>
                  </a:lnTo>
                  <a:cubicBezTo>
                    <a:pt x="4258" y="27725"/>
                    <a:pt x="4236" y="25750"/>
                    <a:pt x="4475" y="23800"/>
                  </a:cubicBezTo>
                  <a:lnTo>
                    <a:pt x="1" y="20707"/>
                  </a:lnTo>
                  <a:lnTo>
                    <a:pt x="3357" y="12351"/>
                  </a:lnTo>
                  <a:lnTo>
                    <a:pt x="8730" y="13214"/>
                  </a:lnTo>
                  <a:close/>
                  <a:moveTo>
                    <a:pt x="17690" y="22520"/>
                  </a:moveTo>
                  <a:cubicBezTo>
                    <a:pt x="15701" y="27470"/>
                    <a:pt x="18102" y="33097"/>
                    <a:pt x="23052" y="35086"/>
                  </a:cubicBezTo>
                  <a:cubicBezTo>
                    <a:pt x="28003" y="37074"/>
                    <a:pt x="33628" y="34673"/>
                    <a:pt x="35617" y="29724"/>
                  </a:cubicBezTo>
                  <a:cubicBezTo>
                    <a:pt x="37605" y="24773"/>
                    <a:pt x="35206" y="19147"/>
                    <a:pt x="30255" y="17159"/>
                  </a:cubicBezTo>
                  <a:cubicBezTo>
                    <a:pt x="25304" y="15170"/>
                    <a:pt x="19678" y="17569"/>
                    <a:pt x="17690" y="2252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47"/>
            <p:cNvSpPr/>
            <p:nvPr/>
          </p:nvSpPr>
          <p:spPr>
            <a:xfrm>
              <a:off x="588200" y="1639725"/>
              <a:ext cx="652275" cy="652300"/>
            </a:xfrm>
            <a:custGeom>
              <a:rect b="b" l="l" r="r" t="t"/>
              <a:pathLst>
                <a:path extrusionOk="0" h="26092" w="26091">
                  <a:moveTo>
                    <a:pt x="13122" y="8103"/>
                  </a:moveTo>
                  <a:cubicBezTo>
                    <a:pt x="13712" y="8103"/>
                    <a:pt x="14312" y="8214"/>
                    <a:pt x="14893" y="8447"/>
                  </a:cubicBezTo>
                  <a:cubicBezTo>
                    <a:pt x="17330" y="9426"/>
                    <a:pt x="18512" y="12196"/>
                    <a:pt x="17533" y="14633"/>
                  </a:cubicBezTo>
                  <a:cubicBezTo>
                    <a:pt x="16787" y="16488"/>
                    <a:pt x="15003" y="17616"/>
                    <a:pt x="13118" y="17616"/>
                  </a:cubicBezTo>
                  <a:cubicBezTo>
                    <a:pt x="12528" y="17616"/>
                    <a:pt x="11929" y="17505"/>
                    <a:pt x="11348" y="17272"/>
                  </a:cubicBezTo>
                  <a:cubicBezTo>
                    <a:pt x="8910" y="16292"/>
                    <a:pt x="7729" y="13524"/>
                    <a:pt x="8709" y="11087"/>
                  </a:cubicBezTo>
                  <a:cubicBezTo>
                    <a:pt x="9454" y="9232"/>
                    <a:pt x="11238" y="8103"/>
                    <a:pt x="13122" y="8103"/>
                  </a:cubicBezTo>
                  <a:close/>
                  <a:moveTo>
                    <a:pt x="15898" y="1"/>
                  </a:moveTo>
                  <a:lnTo>
                    <a:pt x="14376" y="2204"/>
                  </a:lnTo>
                  <a:cubicBezTo>
                    <a:pt x="13937" y="2150"/>
                    <a:pt x="13496" y="2123"/>
                    <a:pt x="13054" y="2123"/>
                  </a:cubicBezTo>
                  <a:cubicBezTo>
                    <a:pt x="12530" y="2123"/>
                    <a:pt x="12006" y="2161"/>
                    <a:pt x="11486" y="2236"/>
                  </a:cubicBezTo>
                  <a:lnTo>
                    <a:pt x="9916" y="66"/>
                  </a:lnTo>
                  <a:lnTo>
                    <a:pt x="5839" y="1805"/>
                  </a:lnTo>
                  <a:lnTo>
                    <a:pt x="6321" y="4442"/>
                  </a:lnTo>
                  <a:cubicBezTo>
                    <a:pt x="5557" y="5036"/>
                    <a:pt x="4878" y="5731"/>
                    <a:pt x="4298" y="6506"/>
                  </a:cubicBezTo>
                  <a:lnTo>
                    <a:pt x="4298" y="6506"/>
                  </a:lnTo>
                  <a:lnTo>
                    <a:pt x="1655" y="6082"/>
                  </a:lnTo>
                  <a:lnTo>
                    <a:pt x="1" y="10193"/>
                  </a:lnTo>
                  <a:lnTo>
                    <a:pt x="2205" y="11717"/>
                  </a:lnTo>
                  <a:cubicBezTo>
                    <a:pt x="2086" y="12677"/>
                    <a:pt x="2097" y="13649"/>
                    <a:pt x="2237" y="14606"/>
                  </a:cubicBezTo>
                  <a:lnTo>
                    <a:pt x="65" y="16176"/>
                  </a:lnTo>
                  <a:lnTo>
                    <a:pt x="1805" y="20253"/>
                  </a:lnTo>
                  <a:lnTo>
                    <a:pt x="4440" y="19773"/>
                  </a:lnTo>
                  <a:cubicBezTo>
                    <a:pt x="5035" y="20535"/>
                    <a:pt x="5729" y="21216"/>
                    <a:pt x="6504" y="21794"/>
                  </a:cubicBezTo>
                  <a:lnTo>
                    <a:pt x="6080" y="24438"/>
                  </a:lnTo>
                  <a:lnTo>
                    <a:pt x="10193" y="26091"/>
                  </a:lnTo>
                  <a:lnTo>
                    <a:pt x="11716" y="23888"/>
                  </a:lnTo>
                  <a:cubicBezTo>
                    <a:pt x="12157" y="23942"/>
                    <a:pt x="12599" y="23969"/>
                    <a:pt x="13042" y="23969"/>
                  </a:cubicBezTo>
                  <a:cubicBezTo>
                    <a:pt x="13564" y="23969"/>
                    <a:pt x="14087" y="23932"/>
                    <a:pt x="14605" y="23856"/>
                  </a:cubicBezTo>
                  <a:lnTo>
                    <a:pt x="16175" y="26028"/>
                  </a:lnTo>
                  <a:lnTo>
                    <a:pt x="20252" y="24288"/>
                  </a:lnTo>
                  <a:lnTo>
                    <a:pt x="19771" y="21652"/>
                  </a:lnTo>
                  <a:cubicBezTo>
                    <a:pt x="20534" y="21056"/>
                    <a:pt x="21214" y="20363"/>
                    <a:pt x="21794" y="19587"/>
                  </a:cubicBezTo>
                  <a:lnTo>
                    <a:pt x="24438" y="20012"/>
                  </a:lnTo>
                  <a:lnTo>
                    <a:pt x="26091" y="15899"/>
                  </a:lnTo>
                  <a:lnTo>
                    <a:pt x="23888" y="14377"/>
                  </a:lnTo>
                  <a:cubicBezTo>
                    <a:pt x="24006" y="13416"/>
                    <a:pt x="23994" y="12444"/>
                    <a:pt x="23856" y="11486"/>
                  </a:cubicBezTo>
                  <a:lnTo>
                    <a:pt x="26026" y="9916"/>
                  </a:lnTo>
                  <a:lnTo>
                    <a:pt x="24287" y="5839"/>
                  </a:lnTo>
                  <a:lnTo>
                    <a:pt x="21651" y="6321"/>
                  </a:lnTo>
                  <a:cubicBezTo>
                    <a:pt x="21056" y="5557"/>
                    <a:pt x="20362" y="4878"/>
                    <a:pt x="19587" y="4299"/>
                  </a:cubicBezTo>
                  <a:lnTo>
                    <a:pt x="20012" y="1654"/>
                  </a:lnTo>
                  <a:lnTo>
                    <a:pt x="1589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47"/>
            <p:cNvSpPr/>
            <p:nvPr/>
          </p:nvSpPr>
          <p:spPr>
            <a:xfrm>
              <a:off x="579800" y="5315200"/>
              <a:ext cx="6459825" cy="6350"/>
            </a:xfrm>
            <a:custGeom>
              <a:rect b="b" l="l" r="r" t="t"/>
              <a:pathLst>
                <a:path extrusionOk="0" h="254" w="258393">
                  <a:moveTo>
                    <a:pt x="129203" y="1"/>
                  </a:moveTo>
                  <a:cubicBezTo>
                    <a:pt x="57834" y="1"/>
                    <a:pt x="0" y="56"/>
                    <a:pt x="0" y="126"/>
                  </a:cubicBezTo>
                  <a:cubicBezTo>
                    <a:pt x="0" y="196"/>
                    <a:pt x="57835" y="253"/>
                    <a:pt x="129203" y="253"/>
                  </a:cubicBezTo>
                  <a:cubicBezTo>
                    <a:pt x="200544" y="253"/>
                    <a:pt x="258393" y="196"/>
                    <a:pt x="258393" y="126"/>
                  </a:cubicBezTo>
                  <a:cubicBezTo>
                    <a:pt x="258393" y="56"/>
                    <a:pt x="200544" y="1"/>
                    <a:pt x="129203"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47"/>
            <p:cNvSpPr/>
            <p:nvPr/>
          </p:nvSpPr>
          <p:spPr>
            <a:xfrm>
              <a:off x="2294950" y="646150"/>
              <a:ext cx="2889300" cy="3038725"/>
            </a:xfrm>
            <a:custGeom>
              <a:rect b="b" l="l" r="r" t="t"/>
              <a:pathLst>
                <a:path extrusionOk="0" h="121549" w="115572">
                  <a:moveTo>
                    <a:pt x="1" y="0"/>
                  </a:moveTo>
                  <a:lnTo>
                    <a:pt x="1" y="121548"/>
                  </a:lnTo>
                  <a:lnTo>
                    <a:pt x="115572" y="121548"/>
                  </a:lnTo>
                  <a:lnTo>
                    <a:pt x="115572" y="0"/>
                  </a:ln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47"/>
            <p:cNvSpPr/>
            <p:nvPr/>
          </p:nvSpPr>
          <p:spPr>
            <a:xfrm>
              <a:off x="2291775" y="643000"/>
              <a:ext cx="2895225" cy="3044600"/>
            </a:xfrm>
            <a:custGeom>
              <a:rect b="b" l="l" r="r" t="t"/>
              <a:pathLst>
                <a:path extrusionOk="0" h="121784" w="115809">
                  <a:moveTo>
                    <a:pt x="1" y="0"/>
                  </a:moveTo>
                  <a:lnTo>
                    <a:pt x="1" y="126"/>
                  </a:lnTo>
                  <a:cubicBezTo>
                    <a:pt x="7" y="44756"/>
                    <a:pt x="14" y="86503"/>
                    <a:pt x="19" y="121674"/>
                  </a:cubicBezTo>
                  <a:lnTo>
                    <a:pt x="19" y="121783"/>
                  </a:lnTo>
                  <a:lnTo>
                    <a:pt x="128" y="121783"/>
                  </a:lnTo>
                  <a:lnTo>
                    <a:pt x="115699" y="121674"/>
                  </a:lnTo>
                  <a:cubicBezTo>
                    <a:pt x="115699" y="121674"/>
                    <a:pt x="115699" y="121674"/>
                    <a:pt x="115699" y="121674"/>
                  </a:cubicBezTo>
                  <a:lnTo>
                    <a:pt x="115699" y="121674"/>
                  </a:lnTo>
                  <a:lnTo>
                    <a:pt x="236" y="121567"/>
                  </a:lnTo>
                  <a:lnTo>
                    <a:pt x="236" y="121567"/>
                  </a:lnTo>
                  <a:cubicBezTo>
                    <a:pt x="242" y="86451"/>
                    <a:pt x="248" y="44789"/>
                    <a:pt x="254" y="252"/>
                  </a:cubicBezTo>
                  <a:lnTo>
                    <a:pt x="254" y="252"/>
                  </a:lnTo>
                  <a:lnTo>
                    <a:pt x="115589" y="236"/>
                  </a:lnTo>
                  <a:lnTo>
                    <a:pt x="115589" y="236"/>
                  </a:lnTo>
                  <a:cubicBezTo>
                    <a:pt x="115655" y="72923"/>
                    <a:pt x="115699" y="120729"/>
                    <a:pt x="115699" y="121674"/>
                  </a:cubicBezTo>
                  <a:cubicBezTo>
                    <a:pt x="115699" y="120728"/>
                    <a:pt x="115743" y="72874"/>
                    <a:pt x="115809" y="126"/>
                  </a:cubicBezTo>
                  <a:lnTo>
                    <a:pt x="115809" y="16"/>
                  </a:lnTo>
                  <a:lnTo>
                    <a:pt x="115699" y="16"/>
                  </a:lnTo>
                  <a:lnTo>
                    <a:pt x="139"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47"/>
            <p:cNvSpPr/>
            <p:nvPr/>
          </p:nvSpPr>
          <p:spPr>
            <a:xfrm>
              <a:off x="3440175" y="2805975"/>
              <a:ext cx="60850" cy="6625"/>
            </a:xfrm>
            <a:custGeom>
              <a:rect b="b" l="l" r="r" t="t"/>
              <a:pathLst>
                <a:path extrusionOk="0" h="265" w="2434">
                  <a:moveTo>
                    <a:pt x="856" y="0"/>
                  </a:moveTo>
                  <a:cubicBezTo>
                    <a:pt x="363" y="0"/>
                    <a:pt x="5" y="36"/>
                    <a:pt x="3" y="93"/>
                  </a:cubicBezTo>
                  <a:cubicBezTo>
                    <a:pt x="1" y="163"/>
                    <a:pt x="543" y="238"/>
                    <a:pt x="1213" y="259"/>
                  </a:cubicBezTo>
                  <a:cubicBezTo>
                    <a:pt x="1340" y="263"/>
                    <a:pt x="1463" y="265"/>
                    <a:pt x="1578" y="265"/>
                  </a:cubicBezTo>
                  <a:cubicBezTo>
                    <a:pt x="2071" y="265"/>
                    <a:pt x="2429" y="229"/>
                    <a:pt x="2431" y="172"/>
                  </a:cubicBezTo>
                  <a:cubicBezTo>
                    <a:pt x="2434" y="102"/>
                    <a:pt x="1891" y="28"/>
                    <a:pt x="1221" y="6"/>
                  </a:cubicBezTo>
                  <a:cubicBezTo>
                    <a:pt x="1094" y="2"/>
                    <a:pt x="971" y="0"/>
                    <a:pt x="85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47"/>
            <p:cNvSpPr/>
            <p:nvPr/>
          </p:nvSpPr>
          <p:spPr>
            <a:xfrm>
              <a:off x="3561575" y="2809925"/>
              <a:ext cx="60825" cy="6625"/>
            </a:xfrm>
            <a:custGeom>
              <a:rect b="b" l="l" r="r" t="t"/>
              <a:pathLst>
                <a:path extrusionOk="0" h="265" w="2433">
                  <a:moveTo>
                    <a:pt x="856" y="0"/>
                  </a:moveTo>
                  <a:cubicBezTo>
                    <a:pt x="364" y="0"/>
                    <a:pt x="5" y="36"/>
                    <a:pt x="3" y="93"/>
                  </a:cubicBezTo>
                  <a:cubicBezTo>
                    <a:pt x="1" y="163"/>
                    <a:pt x="543" y="237"/>
                    <a:pt x="1213" y="259"/>
                  </a:cubicBezTo>
                  <a:cubicBezTo>
                    <a:pt x="1341" y="263"/>
                    <a:pt x="1463" y="265"/>
                    <a:pt x="1579" y="265"/>
                  </a:cubicBezTo>
                  <a:cubicBezTo>
                    <a:pt x="2071" y="265"/>
                    <a:pt x="2429" y="229"/>
                    <a:pt x="2431" y="172"/>
                  </a:cubicBezTo>
                  <a:cubicBezTo>
                    <a:pt x="2433" y="102"/>
                    <a:pt x="1892" y="28"/>
                    <a:pt x="1221" y="6"/>
                  </a:cubicBezTo>
                  <a:cubicBezTo>
                    <a:pt x="1094" y="2"/>
                    <a:pt x="971" y="0"/>
                    <a:pt x="85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47"/>
            <p:cNvSpPr/>
            <p:nvPr/>
          </p:nvSpPr>
          <p:spPr>
            <a:xfrm>
              <a:off x="3682975" y="2813850"/>
              <a:ext cx="60825" cy="6650"/>
            </a:xfrm>
            <a:custGeom>
              <a:rect b="b" l="l" r="r" t="t"/>
              <a:pathLst>
                <a:path extrusionOk="0" h="266" w="2433">
                  <a:moveTo>
                    <a:pt x="856" y="1"/>
                  </a:moveTo>
                  <a:cubicBezTo>
                    <a:pt x="363" y="1"/>
                    <a:pt x="5" y="37"/>
                    <a:pt x="3" y="94"/>
                  </a:cubicBezTo>
                  <a:cubicBezTo>
                    <a:pt x="1" y="164"/>
                    <a:pt x="542" y="238"/>
                    <a:pt x="1212" y="260"/>
                  </a:cubicBezTo>
                  <a:cubicBezTo>
                    <a:pt x="1340" y="264"/>
                    <a:pt x="1462" y="266"/>
                    <a:pt x="1578" y="266"/>
                  </a:cubicBezTo>
                  <a:cubicBezTo>
                    <a:pt x="2070" y="266"/>
                    <a:pt x="2429" y="229"/>
                    <a:pt x="2430" y="173"/>
                  </a:cubicBezTo>
                  <a:cubicBezTo>
                    <a:pt x="2433" y="103"/>
                    <a:pt x="1892" y="29"/>
                    <a:pt x="1221" y="7"/>
                  </a:cubicBezTo>
                  <a:cubicBezTo>
                    <a:pt x="1094" y="3"/>
                    <a:pt x="972" y="1"/>
                    <a:pt x="85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47"/>
            <p:cNvSpPr/>
            <p:nvPr/>
          </p:nvSpPr>
          <p:spPr>
            <a:xfrm>
              <a:off x="3804350" y="2817800"/>
              <a:ext cx="60875" cy="6650"/>
            </a:xfrm>
            <a:custGeom>
              <a:rect b="b" l="l" r="r" t="t"/>
              <a:pathLst>
                <a:path extrusionOk="0" h="266" w="2435">
                  <a:moveTo>
                    <a:pt x="856" y="1"/>
                  </a:moveTo>
                  <a:cubicBezTo>
                    <a:pt x="364" y="1"/>
                    <a:pt x="5" y="37"/>
                    <a:pt x="3" y="94"/>
                  </a:cubicBezTo>
                  <a:cubicBezTo>
                    <a:pt x="1" y="164"/>
                    <a:pt x="543" y="237"/>
                    <a:pt x="1214" y="259"/>
                  </a:cubicBezTo>
                  <a:cubicBezTo>
                    <a:pt x="1341" y="264"/>
                    <a:pt x="1463" y="266"/>
                    <a:pt x="1579" y="266"/>
                  </a:cubicBezTo>
                  <a:cubicBezTo>
                    <a:pt x="2071" y="266"/>
                    <a:pt x="2429" y="229"/>
                    <a:pt x="2431" y="173"/>
                  </a:cubicBezTo>
                  <a:cubicBezTo>
                    <a:pt x="2434" y="103"/>
                    <a:pt x="1893" y="29"/>
                    <a:pt x="1221" y="7"/>
                  </a:cubicBezTo>
                  <a:cubicBezTo>
                    <a:pt x="1094" y="3"/>
                    <a:pt x="972" y="1"/>
                    <a:pt x="85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47"/>
            <p:cNvSpPr/>
            <p:nvPr/>
          </p:nvSpPr>
          <p:spPr>
            <a:xfrm>
              <a:off x="3925750" y="2821750"/>
              <a:ext cx="60875" cy="6650"/>
            </a:xfrm>
            <a:custGeom>
              <a:rect b="b" l="l" r="r" t="t"/>
              <a:pathLst>
                <a:path extrusionOk="0" h="266" w="2435">
                  <a:moveTo>
                    <a:pt x="856" y="1"/>
                  </a:moveTo>
                  <a:cubicBezTo>
                    <a:pt x="364" y="1"/>
                    <a:pt x="6" y="37"/>
                    <a:pt x="4" y="94"/>
                  </a:cubicBezTo>
                  <a:cubicBezTo>
                    <a:pt x="1" y="164"/>
                    <a:pt x="543" y="237"/>
                    <a:pt x="1214" y="259"/>
                  </a:cubicBezTo>
                  <a:cubicBezTo>
                    <a:pt x="1341" y="263"/>
                    <a:pt x="1464" y="265"/>
                    <a:pt x="1579" y="265"/>
                  </a:cubicBezTo>
                  <a:cubicBezTo>
                    <a:pt x="2071" y="265"/>
                    <a:pt x="2430" y="229"/>
                    <a:pt x="2432" y="173"/>
                  </a:cubicBezTo>
                  <a:cubicBezTo>
                    <a:pt x="2434" y="103"/>
                    <a:pt x="1892" y="29"/>
                    <a:pt x="1222" y="7"/>
                  </a:cubicBezTo>
                  <a:cubicBezTo>
                    <a:pt x="1094" y="3"/>
                    <a:pt x="972" y="1"/>
                    <a:pt x="856"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47"/>
            <p:cNvSpPr/>
            <p:nvPr/>
          </p:nvSpPr>
          <p:spPr>
            <a:xfrm>
              <a:off x="4047175" y="2811975"/>
              <a:ext cx="47300" cy="20375"/>
            </a:xfrm>
            <a:custGeom>
              <a:rect b="b" l="l" r="r" t="t"/>
              <a:pathLst>
                <a:path extrusionOk="0" h="815" w="1892">
                  <a:moveTo>
                    <a:pt x="1838" y="0"/>
                  </a:moveTo>
                  <a:cubicBezTo>
                    <a:pt x="1793" y="0"/>
                    <a:pt x="1713" y="230"/>
                    <a:pt x="1631" y="578"/>
                  </a:cubicBezTo>
                  <a:lnTo>
                    <a:pt x="1631" y="578"/>
                  </a:lnTo>
                  <a:cubicBezTo>
                    <a:pt x="1504" y="569"/>
                    <a:pt x="1364" y="561"/>
                    <a:pt x="1219" y="556"/>
                  </a:cubicBezTo>
                  <a:cubicBezTo>
                    <a:pt x="1092" y="552"/>
                    <a:pt x="970" y="550"/>
                    <a:pt x="854" y="550"/>
                  </a:cubicBezTo>
                  <a:cubicBezTo>
                    <a:pt x="362" y="550"/>
                    <a:pt x="4" y="586"/>
                    <a:pt x="3" y="643"/>
                  </a:cubicBezTo>
                  <a:cubicBezTo>
                    <a:pt x="0" y="712"/>
                    <a:pt x="541" y="788"/>
                    <a:pt x="1212" y="808"/>
                  </a:cubicBezTo>
                  <a:cubicBezTo>
                    <a:pt x="1335" y="813"/>
                    <a:pt x="1455" y="815"/>
                    <a:pt x="1567" y="815"/>
                  </a:cubicBezTo>
                  <a:cubicBezTo>
                    <a:pt x="1619" y="815"/>
                    <a:pt x="1669" y="814"/>
                    <a:pt x="1718" y="813"/>
                  </a:cubicBezTo>
                  <a:lnTo>
                    <a:pt x="1823" y="812"/>
                  </a:lnTo>
                  <a:lnTo>
                    <a:pt x="1834" y="715"/>
                  </a:lnTo>
                  <a:cubicBezTo>
                    <a:pt x="1886" y="302"/>
                    <a:pt x="1891" y="11"/>
                    <a:pt x="1841" y="1"/>
                  </a:cubicBezTo>
                  <a:cubicBezTo>
                    <a:pt x="1840" y="0"/>
                    <a:pt x="1839" y="0"/>
                    <a:pt x="1838"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47"/>
            <p:cNvSpPr/>
            <p:nvPr/>
          </p:nvSpPr>
          <p:spPr>
            <a:xfrm>
              <a:off x="4104225" y="2693900"/>
              <a:ext cx="18675" cy="58800"/>
            </a:xfrm>
            <a:custGeom>
              <a:rect b="b" l="l" r="r" t="t"/>
              <a:pathLst>
                <a:path extrusionOk="0" h="2352" w="747">
                  <a:moveTo>
                    <a:pt x="676" y="0"/>
                  </a:moveTo>
                  <a:cubicBezTo>
                    <a:pt x="605" y="0"/>
                    <a:pt x="418" y="506"/>
                    <a:pt x="251" y="1144"/>
                  </a:cubicBezTo>
                  <a:cubicBezTo>
                    <a:pt x="83" y="1795"/>
                    <a:pt x="0" y="2334"/>
                    <a:pt x="69" y="2351"/>
                  </a:cubicBezTo>
                  <a:cubicBezTo>
                    <a:pt x="70" y="2351"/>
                    <a:pt x="71" y="2351"/>
                    <a:pt x="72" y="2351"/>
                  </a:cubicBezTo>
                  <a:cubicBezTo>
                    <a:pt x="143" y="2351"/>
                    <a:pt x="331" y="1845"/>
                    <a:pt x="497" y="1207"/>
                  </a:cubicBezTo>
                  <a:cubicBezTo>
                    <a:pt x="665" y="560"/>
                    <a:pt x="747" y="20"/>
                    <a:pt x="680" y="1"/>
                  </a:cubicBezTo>
                  <a:cubicBezTo>
                    <a:pt x="678" y="0"/>
                    <a:pt x="677" y="0"/>
                    <a:pt x="676"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47"/>
            <p:cNvSpPr/>
            <p:nvPr/>
          </p:nvSpPr>
          <p:spPr>
            <a:xfrm>
              <a:off x="4136925" y="2578200"/>
              <a:ext cx="22700" cy="57600"/>
            </a:xfrm>
            <a:custGeom>
              <a:rect b="b" l="l" r="r" t="t"/>
              <a:pathLst>
                <a:path extrusionOk="0" h="2304" w="908">
                  <a:moveTo>
                    <a:pt x="838" y="1"/>
                  </a:moveTo>
                  <a:cubicBezTo>
                    <a:pt x="767" y="1"/>
                    <a:pt x="545" y="490"/>
                    <a:pt x="336" y="1112"/>
                  </a:cubicBezTo>
                  <a:cubicBezTo>
                    <a:pt x="121" y="1749"/>
                    <a:pt x="1" y="2282"/>
                    <a:pt x="68" y="2303"/>
                  </a:cubicBezTo>
                  <a:cubicBezTo>
                    <a:pt x="69" y="2303"/>
                    <a:pt x="71" y="2303"/>
                    <a:pt x="72" y="2303"/>
                  </a:cubicBezTo>
                  <a:cubicBezTo>
                    <a:pt x="143" y="2303"/>
                    <a:pt x="366" y="1814"/>
                    <a:pt x="575" y="1192"/>
                  </a:cubicBezTo>
                  <a:cubicBezTo>
                    <a:pt x="789" y="558"/>
                    <a:pt x="908" y="25"/>
                    <a:pt x="843" y="2"/>
                  </a:cubicBezTo>
                  <a:cubicBezTo>
                    <a:pt x="842" y="1"/>
                    <a:pt x="840" y="1"/>
                    <a:pt x="838"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47"/>
            <p:cNvSpPr/>
            <p:nvPr/>
          </p:nvSpPr>
          <p:spPr>
            <a:xfrm>
              <a:off x="4177625" y="2465200"/>
              <a:ext cx="26425" cy="56225"/>
            </a:xfrm>
            <a:custGeom>
              <a:rect b="b" l="l" r="r" t="t"/>
              <a:pathLst>
                <a:path extrusionOk="0" h="2249" w="1057">
                  <a:moveTo>
                    <a:pt x="986" y="1"/>
                  </a:moveTo>
                  <a:cubicBezTo>
                    <a:pt x="914" y="1"/>
                    <a:pt x="661" y="472"/>
                    <a:pt x="412" y="1076"/>
                  </a:cubicBezTo>
                  <a:cubicBezTo>
                    <a:pt x="156" y="1697"/>
                    <a:pt x="1" y="2222"/>
                    <a:pt x="65" y="2248"/>
                  </a:cubicBezTo>
                  <a:cubicBezTo>
                    <a:pt x="67" y="2248"/>
                    <a:pt x="69" y="2249"/>
                    <a:pt x="71" y="2249"/>
                  </a:cubicBezTo>
                  <a:cubicBezTo>
                    <a:pt x="145" y="2249"/>
                    <a:pt x="397" y="1776"/>
                    <a:pt x="647" y="1173"/>
                  </a:cubicBezTo>
                  <a:cubicBezTo>
                    <a:pt x="902" y="555"/>
                    <a:pt x="1057" y="30"/>
                    <a:pt x="992" y="2"/>
                  </a:cubicBezTo>
                  <a:cubicBezTo>
                    <a:pt x="990" y="1"/>
                    <a:pt x="988" y="1"/>
                    <a:pt x="986"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47"/>
            <p:cNvSpPr/>
            <p:nvPr/>
          </p:nvSpPr>
          <p:spPr>
            <a:xfrm>
              <a:off x="4225875" y="2355475"/>
              <a:ext cx="30025" cy="54525"/>
            </a:xfrm>
            <a:custGeom>
              <a:rect b="b" l="l" r="r" t="t"/>
              <a:pathLst>
                <a:path extrusionOk="0" h="2181" w="1201">
                  <a:moveTo>
                    <a:pt x="1131" y="0"/>
                  </a:moveTo>
                  <a:cubicBezTo>
                    <a:pt x="1058" y="0"/>
                    <a:pt x="775" y="452"/>
                    <a:pt x="487" y="1035"/>
                  </a:cubicBezTo>
                  <a:cubicBezTo>
                    <a:pt x="190" y="1637"/>
                    <a:pt x="1" y="2149"/>
                    <a:pt x="63" y="2179"/>
                  </a:cubicBezTo>
                  <a:cubicBezTo>
                    <a:pt x="65" y="2180"/>
                    <a:pt x="67" y="2180"/>
                    <a:pt x="69" y="2180"/>
                  </a:cubicBezTo>
                  <a:cubicBezTo>
                    <a:pt x="144" y="2180"/>
                    <a:pt x="428" y="1728"/>
                    <a:pt x="715" y="1146"/>
                  </a:cubicBezTo>
                  <a:cubicBezTo>
                    <a:pt x="1011" y="546"/>
                    <a:pt x="1200" y="34"/>
                    <a:pt x="1138" y="2"/>
                  </a:cubicBezTo>
                  <a:cubicBezTo>
                    <a:pt x="1136" y="1"/>
                    <a:pt x="1134" y="0"/>
                    <a:pt x="113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47"/>
            <p:cNvSpPr/>
            <p:nvPr/>
          </p:nvSpPr>
          <p:spPr>
            <a:xfrm>
              <a:off x="4281525" y="2249550"/>
              <a:ext cx="33725" cy="52550"/>
            </a:xfrm>
            <a:custGeom>
              <a:rect b="b" l="l" r="r" t="t"/>
              <a:pathLst>
                <a:path extrusionOk="0" h="2102" w="1349">
                  <a:moveTo>
                    <a:pt x="1280" y="1"/>
                  </a:moveTo>
                  <a:cubicBezTo>
                    <a:pt x="1203" y="1"/>
                    <a:pt x="892" y="429"/>
                    <a:pt x="566" y="988"/>
                  </a:cubicBezTo>
                  <a:cubicBezTo>
                    <a:pt x="227" y="1568"/>
                    <a:pt x="1" y="2066"/>
                    <a:pt x="63" y="2100"/>
                  </a:cubicBezTo>
                  <a:cubicBezTo>
                    <a:pt x="65" y="2101"/>
                    <a:pt x="68" y="2101"/>
                    <a:pt x="71" y="2101"/>
                  </a:cubicBezTo>
                  <a:cubicBezTo>
                    <a:pt x="148" y="2101"/>
                    <a:pt x="459" y="1673"/>
                    <a:pt x="784" y="1115"/>
                  </a:cubicBezTo>
                  <a:cubicBezTo>
                    <a:pt x="1122" y="536"/>
                    <a:pt x="1348" y="39"/>
                    <a:pt x="1289" y="3"/>
                  </a:cubicBezTo>
                  <a:cubicBezTo>
                    <a:pt x="1286" y="1"/>
                    <a:pt x="1283" y="1"/>
                    <a:pt x="128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47"/>
            <p:cNvSpPr/>
            <p:nvPr/>
          </p:nvSpPr>
          <p:spPr>
            <a:xfrm>
              <a:off x="4344750" y="2146575"/>
              <a:ext cx="34975" cy="51800"/>
            </a:xfrm>
            <a:custGeom>
              <a:rect b="b" l="l" r="r" t="t"/>
              <a:pathLst>
                <a:path extrusionOk="0" h="2072" w="1399">
                  <a:moveTo>
                    <a:pt x="1330" y="0"/>
                  </a:moveTo>
                  <a:cubicBezTo>
                    <a:pt x="1252" y="0"/>
                    <a:pt x="930" y="421"/>
                    <a:pt x="591" y="969"/>
                  </a:cubicBezTo>
                  <a:cubicBezTo>
                    <a:pt x="239" y="1538"/>
                    <a:pt x="1" y="2031"/>
                    <a:pt x="59" y="2069"/>
                  </a:cubicBezTo>
                  <a:cubicBezTo>
                    <a:pt x="61" y="2071"/>
                    <a:pt x="64" y="2071"/>
                    <a:pt x="68" y="2071"/>
                  </a:cubicBezTo>
                  <a:cubicBezTo>
                    <a:pt x="145" y="2071"/>
                    <a:pt x="467" y="1652"/>
                    <a:pt x="806" y="1102"/>
                  </a:cubicBezTo>
                  <a:cubicBezTo>
                    <a:pt x="1160" y="530"/>
                    <a:pt x="1399" y="38"/>
                    <a:pt x="1338" y="2"/>
                  </a:cubicBezTo>
                  <a:cubicBezTo>
                    <a:pt x="1335" y="1"/>
                    <a:pt x="1333" y="0"/>
                    <a:pt x="1330"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47"/>
            <p:cNvSpPr/>
            <p:nvPr/>
          </p:nvSpPr>
          <p:spPr>
            <a:xfrm>
              <a:off x="4406225" y="2039100"/>
              <a:ext cx="30125" cy="54550"/>
            </a:xfrm>
            <a:custGeom>
              <a:rect b="b" l="l" r="r" t="t"/>
              <a:pathLst>
                <a:path extrusionOk="0" h="2182" w="1205">
                  <a:moveTo>
                    <a:pt x="1135" y="0"/>
                  </a:moveTo>
                  <a:cubicBezTo>
                    <a:pt x="1061" y="0"/>
                    <a:pt x="775" y="453"/>
                    <a:pt x="489" y="1034"/>
                  </a:cubicBezTo>
                  <a:cubicBezTo>
                    <a:pt x="193" y="1633"/>
                    <a:pt x="1" y="2147"/>
                    <a:pt x="63" y="2180"/>
                  </a:cubicBezTo>
                  <a:cubicBezTo>
                    <a:pt x="65" y="2181"/>
                    <a:pt x="67" y="2181"/>
                    <a:pt x="70" y="2181"/>
                  </a:cubicBezTo>
                  <a:cubicBezTo>
                    <a:pt x="144" y="2181"/>
                    <a:pt x="426" y="1730"/>
                    <a:pt x="715" y="1147"/>
                  </a:cubicBezTo>
                  <a:cubicBezTo>
                    <a:pt x="1014" y="544"/>
                    <a:pt x="1205" y="30"/>
                    <a:pt x="1141" y="1"/>
                  </a:cubicBezTo>
                  <a:cubicBezTo>
                    <a:pt x="1139" y="1"/>
                    <a:pt x="1137" y="0"/>
                    <a:pt x="1135"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47"/>
            <p:cNvSpPr/>
            <p:nvPr/>
          </p:nvSpPr>
          <p:spPr>
            <a:xfrm>
              <a:off x="4457000" y="1926050"/>
              <a:ext cx="23775" cy="57275"/>
            </a:xfrm>
            <a:custGeom>
              <a:rect b="b" l="l" r="r" t="t"/>
              <a:pathLst>
                <a:path extrusionOk="0" h="2291" w="951">
                  <a:moveTo>
                    <a:pt x="880" y="0"/>
                  </a:moveTo>
                  <a:cubicBezTo>
                    <a:pt x="808" y="0"/>
                    <a:pt x="577" y="486"/>
                    <a:pt x="357" y="1103"/>
                  </a:cubicBezTo>
                  <a:cubicBezTo>
                    <a:pt x="130" y="1733"/>
                    <a:pt x="1" y="2264"/>
                    <a:pt x="65" y="2289"/>
                  </a:cubicBezTo>
                  <a:cubicBezTo>
                    <a:pt x="67" y="2290"/>
                    <a:pt x="69" y="2290"/>
                    <a:pt x="71" y="2290"/>
                  </a:cubicBezTo>
                  <a:cubicBezTo>
                    <a:pt x="142" y="2290"/>
                    <a:pt x="373" y="1806"/>
                    <a:pt x="595" y="1188"/>
                  </a:cubicBezTo>
                  <a:cubicBezTo>
                    <a:pt x="821" y="554"/>
                    <a:pt x="951" y="22"/>
                    <a:pt x="885" y="1"/>
                  </a:cubicBezTo>
                  <a:cubicBezTo>
                    <a:pt x="883" y="1"/>
                    <a:pt x="882" y="0"/>
                    <a:pt x="880"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47"/>
            <p:cNvSpPr/>
            <p:nvPr/>
          </p:nvSpPr>
          <p:spPr>
            <a:xfrm>
              <a:off x="4494000" y="1808125"/>
              <a:ext cx="15600" cy="59550"/>
            </a:xfrm>
            <a:custGeom>
              <a:rect b="b" l="l" r="r" t="t"/>
              <a:pathLst>
                <a:path extrusionOk="0" h="2382" w="624">
                  <a:moveTo>
                    <a:pt x="553" y="0"/>
                  </a:moveTo>
                  <a:cubicBezTo>
                    <a:pt x="482" y="0"/>
                    <a:pt x="320" y="517"/>
                    <a:pt x="188" y="1165"/>
                  </a:cubicBezTo>
                  <a:cubicBezTo>
                    <a:pt x="53" y="1819"/>
                    <a:pt x="0" y="2363"/>
                    <a:pt x="67" y="2381"/>
                  </a:cubicBezTo>
                  <a:cubicBezTo>
                    <a:pt x="68" y="2381"/>
                    <a:pt x="70" y="2381"/>
                    <a:pt x="71" y="2381"/>
                  </a:cubicBezTo>
                  <a:cubicBezTo>
                    <a:pt x="140" y="2381"/>
                    <a:pt x="301" y="1865"/>
                    <a:pt x="435" y="1216"/>
                  </a:cubicBezTo>
                  <a:cubicBezTo>
                    <a:pt x="571" y="556"/>
                    <a:pt x="624" y="11"/>
                    <a:pt x="555" y="0"/>
                  </a:cubicBezTo>
                  <a:cubicBezTo>
                    <a:pt x="555" y="0"/>
                    <a:pt x="554" y="0"/>
                    <a:pt x="553"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47"/>
            <p:cNvSpPr/>
            <p:nvPr/>
          </p:nvSpPr>
          <p:spPr>
            <a:xfrm>
              <a:off x="4512475" y="1687100"/>
              <a:ext cx="7425" cy="60725"/>
            </a:xfrm>
            <a:custGeom>
              <a:rect b="b" l="l" r="r" t="t"/>
              <a:pathLst>
                <a:path extrusionOk="0" h="2429" w="297">
                  <a:moveTo>
                    <a:pt x="188" y="1"/>
                  </a:moveTo>
                  <a:cubicBezTo>
                    <a:pt x="188" y="1"/>
                    <a:pt x="188" y="1"/>
                    <a:pt x="188" y="1"/>
                  </a:cubicBezTo>
                  <a:cubicBezTo>
                    <a:pt x="118" y="2"/>
                    <a:pt x="43" y="543"/>
                    <a:pt x="22" y="1211"/>
                  </a:cubicBezTo>
                  <a:cubicBezTo>
                    <a:pt x="0" y="1877"/>
                    <a:pt x="40" y="2422"/>
                    <a:pt x="109" y="2429"/>
                  </a:cubicBezTo>
                  <a:cubicBezTo>
                    <a:pt x="109" y="2429"/>
                    <a:pt x="110" y="2429"/>
                    <a:pt x="110" y="2429"/>
                  </a:cubicBezTo>
                  <a:cubicBezTo>
                    <a:pt x="178" y="2429"/>
                    <a:pt x="253" y="1889"/>
                    <a:pt x="275" y="1219"/>
                  </a:cubicBezTo>
                  <a:cubicBezTo>
                    <a:pt x="296" y="546"/>
                    <a:pt x="258" y="1"/>
                    <a:pt x="188"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47"/>
            <p:cNvSpPr/>
            <p:nvPr/>
          </p:nvSpPr>
          <p:spPr>
            <a:xfrm>
              <a:off x="4501850" y="1566525"/>
              <a:ext cx="13300" cy="59975"/>
            </a:xfrm>
            <a:custGeom>
              <a:rect b="b" l="l" r="r" t="t"/>
              <a:pathLst>
                <a:path extrusionOk="0" h="2399" w="532">
                  <a:moveTo>
                    <a:pt x="71" y="1"/>
                  </a:moveTo>
                  <a:cubicBezTo>
                    <a:pt x="70" y="1"/>
                    <a:pt x="69" y="1"/>
                    <a:pt x="68" y="1"/>
                  </a:cubicBezTo>
                  <a:cubicBezTo>
                    <a:pt x="1" y="17"/>
                    <a:pt x="32" y="563"/>
                    <a:pt x="140" y="1220"/>
                  </a:cubicBezTo>
                  <a:cubicBezTo>
                    <a:pt x="247" y="1873"/>
                    <a:pt x="391" y="2398"/>
                    <a:pt x="460" y="2398"/>
                  </a:cubicBezTo>
                  <a:cubicBezTo>
                    <a:pt x="460" y="2398"/>
                    <a:pt x="461" y="2398"/>
                    <a:pt x="461" y="2398"/>
                  </a:cubicBezTo>
                  <a:cubicBezTo>
                    <a:pt x="531" y="2392"/>
                    <a:pt x="499" y="1846"/>
                    <a:pt x="390" y="1179"/>
                  </a:cubicBezTo>
                  <a:cubicBezTo>
                    <a:pt x="282" y="523"/>
                    <a:pt x="140" y="1"/>
                    <a:pt x="7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47"/>
            <p:cNvSpPr/>
            <p:nvPr/>
          </p:nvSpPr>
          <p:spPr>
            <a:xfrm>
              <a:off x="4464650" y="1451125"/>
              <a:ext cx="24500" cy="56925"/>
            </a:xfrm>
            <a:custGeom>
              <a:rect b="b" l="l" r="r" t="t"/>
              <a:pathLst>
                <a:path extrusionOk="0" h="2277" w="980">
                  <a:moveTo>
                    <a:pt x="70" y="1"/>
                  </a:moveTo>
                  <a:cubicBezTo>
                    <a:pt x="68" y="1"/>
                    <a:pt x="67" y="1"/>
                    <a:pt x="65" y="2"/>
                  </a:cubicBezTo>
                  <a:cubicBezTo>
                    <a:pt x="0" y="29"/>
                    <a:pt x="137" y="558"/>
                    <a:pt x="370" y="1183"/>
                  </a:cubicBezTo>
                  <a:cubicBezTo>
                    <a:pt x="598" y="1795"/>
                    <a:pt x="836" y="2277"/>
                    <a:pt x="909" y="2277"/>
                  </a:cubicBezTo>
                  <a:cubicBezTo>
                    <a:pt x="911" y="2277"/>
                    <a:pt x="912" y="2276"/>
                    <a:pt x="914" y="2276"/>
                  </a:cubicBezTo>
                  <a:cubicBezTo>
                    <a:pt x="980" y="2255"/>
                    <a:pt x="843" y="1726"/>
                    <a:pt x="607" y="1095"/>
                  </a:cubicBezTo>
                  <a:cubicBezTo>
                    <a:pt x="379" y="482"/>
                    <a:pt x="142" y="1"/>
                    <a:pt x="7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47"/>
            <p:cNvSpPr/>
            <p:nvPr/>
          </p:nvSpPr>
          <p:spPr>
            <a:xfrm>
              <a:off x="4410175" y="1342775"/>
              <a:ext cx="32425" cy="53250"/>
            </a:xfrm>
            <a:custGeom>
              <a:rect b="b" l="l" r="r" t="t"/>
              <a:pathLst>
                <a:path extrusionOk="0" h="2130" w="1297">
                  <a:moveTo>
                    <a:pt x="68" y="0"/>
                  </a:moveTo>
                  <a:cubicBezTo>
                    <a:pt x="65" y="0"/>
                    <a:pt x="63" y="1"/>
                    <a:pt x="60" y="2"/>
                  </a:cubicBezTo>
                  <a:cubicBezTo>
                    <a:pt x="1" y="39"/>
                    <a:pt x="214" y="542"/>
                    <a:pt x="537" y="1126"/>
                  </a:cubicBezTo>
                  <a:cubicBezTo>
                    <a:pt x="848" y="1692"/>
                    <a:pt x="1150" y="2129"/>
                    <a:pt x="1227" y="2129"/>
                  </a:cubicBezTo>
                  <a:cubicBezTo>
                    <a:pt x="1230" y="2129"/>
                    <a:pt x="1232" y="2129"/>
                    <a:pt x="1234" y="2128"/>
                  </a:cubicBezTo>
                  <a:cubicBezTo>
                    <a:pt x="1296" y="2097"/>
                    <a:pt x="1083" y="1594"/>
                    <a:pt x="758" y="1004"/>
                  </a:cubicBezTo>
                  <a:cubicBezTo>
                    <a:pt x="445" y="436"/>
                    <a:pt x="144" y="0"/>
                    <a:pt x="68"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47"/>
            <p:cNvSpPr/>
            <p:nvPr/>
          </p:nvSpPr>
          <p:spPr>
            <a:xfrm>
              <a:off x="4339325" y="1244425"/>
              <a:ext cx="40375" cy="47850"/>
            </a:xfrm>
            <a:custGeom>
              <a:rect b="b" l="l" r="r" t="t"/>
              <a:pathLst>
                <a:path extrusionOk="0" h="1914" w="1615">
                  <a:moveTo>
                    <a:pt x="65" y="1"/>
                  </a:moveTo>
                  <a:cubicBezTo>
                    <a:pt x="60" y="1"/>
                    <a:pt x="56" y="2"/>
                    <a:pt x="53" y="4"/>
                  </a:cubicBezTo>
                  <a:cubicBezTo>
                    <a:pt x="0" y="51"/>
                    <a:pt x="293" y="512"/>
                    <a:pt x="706" y="1036"/>
                  </a:cubicBezTo>
                  <a:cubicBezTo>
                    <a:pt x="1099" y="1535"/>
                    <a:pt x="1464" y="1914"/>
                    <a:pt x="1547" y="1914"/>
                  </a:cubicBezTo>
                  <a:cubicBezTo>
                    <a:pt x="1551" y="1914"/>
                    <a:pt x="1555" y="1913"/>
                    <a:pt x="1557" y="1911"/>
                  </a:cubicBezTo>
                  <a:cubicBezTo>
                    <a:pt x="1614" y="1871"/>
                    <a:pt x="1322" y="1409"/>
                    <a:pt x="905" y="879"/>
                  </a:cubicBezTo>
                  <a:cubicBezTo>
                    <a:pt x="510" y="379"/>
                    <a:pt x="148" y="1"/>
                    <a:pt x="65"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47"/>
            <p:cNvSpPr/>
            <p:nvPr/>
          </p:nvSpPr>
          <p:spPr>
            <a:xfrm>
              <a:off x="4252350" y="1160075"/>
              <a:ext cx="47875" cy="40425"/>
            </a:xfrm>
            <a:custGeom>
              <a:rect b="b" l="l" r="r" t="t"/>
              <a:pathLst>
                <a:path extrusionOk="0" h="1617" w="1915">
                  <a:moveTo>
                    <a:pt x="60" y="1"/>
                  </a:moveTo>
                  <a:cubicBezTo>
                    <a:pt x="52" y="1"/>
                    <a:pt x="46" y="3"/>
                    <a:pt x="43" y="7"/>
                  </a:cubicBezTo>
                  <a:cubicBezTo>
                    <a:pt x="0" y="62"/>
                    <a:pt x="370" y="464"/>
                    <a:pt x="871" y="905"/>
                  </a:cubicBezTo>
                  <a:cubicBezTo>
                    <a:pt x="1336" y="1314"/>
                    <a:pt x="1753" y="1617"/>
                    <a:pt x="1849" y="1617"/>
                  </a:cubicBezTo>
                  <a:cubicBezTo>
                    <a:pt x="1856" y="1617"/>
                    <a:pt x="1862" y="1615"/>
                    <a:pt x="1865" y="1612"/>
                  </a:cubicBezTo>
                  <a:cubicBezTo>
                    <a:pt x="1915" y="1563"/>
                    <a:pt x="1544" y="1160"/>
                    <a:pt x="1038" y="715"/>
                  </a:cubicBezTo>
                  <a:cubicBezTo>
                    <a:pt x="570" y="303"/>
                    <a:pt x="154" y="1"/>
                    <a:pt x="6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47"/>
            <p:cNvSpPr/>
            <p:nvPr/>
          </p:nvSpPr>
          <p:spPr>
            <a:xfrm>
              <a:off x="4151175" y="1093575"/>
              <a:ext cx="54125" cy="31325"/>
            </a:xfrm>
            <a:custGeom>
              <a:rect b="b" l="l" r="r" t="t"/>
              <a:pathLst>
                <a:path extrusionOk="0" h="1253" w="2165">
                  <a:moveTo>
                    <a:pt x="60" y="1"/>
                  </a:moveTo>
                  <a:cubicBezTo>
                    <a:pt x="45" y="1"/>
                    <a:pt x="36" y="4"/>
                    <a:pt x="32" y="11"/>
                  </a:cubicBezTo>
                  <a:cubicBezTo>
                    <a:pt x="0" y="73"/>
                    <a:pt x="440" y="398"/>
                    <a:pt x="1015" y="736"/>
                  </a:cubicBezTo>
                  <a:cubicBezTo>
                    <a:pt x="1529" y="1038"/>
                    <a:pt x="1981" y="1252"/>
                    <a:pt x="2098" y="1252"/>
                  </a:cubicBezTo>
                  <a:cubicBezTo>
                    <a:pt x="2112" y="1252"/>
                    <a:pt x="2121" y="1249"/>
                    <a:pt x="2125" y="1243"/>
                  </a:cubicBezTo>
                  <a:cubicBezTo>
                    <a:pt x="2164" y="1185"/>
                    <a:pt x="1724" y="860"/>
                    <a:pt x="1143" y="518"/>
                  </a:cubicBezTo>
                  <a:cubicBezTo>
                    <a:pt x="626" y="213"/>
                    <a:pt x="176" y="1"/>
                    <a:pt x="6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47"/>
            <p:cNvSpPr/>
            <p:nvPr/>
          </p:nvSpPr>
          <p:spPr>
            <a:xfrm>
              <a:off x="4039400" y="1047000"/>
              <a:ext cx="58300" cy="21525"/>
            </a:xfrm>
            <a:custGeom>
              <a:rect b="b" l="l" r="r" t="t"/>
              <a:pathLst>
                <a:path extrusionOk="0" h="861" w="2332">
                  <a:moveTo>
                    <a:pt x="76" y="0"/>
                  </a:moveTo>
                  <a:cubicBezTo>
                    <a:pt x="43" y="0"/>
                    <a:pt x="24" y="6"/>
                    <a:pt x="20" y="18"/>
                  </a:cubicBezTo>
                  <a:cubicBezTo>
                    <a:pt x="1" y="84"/>
                    <a:pt x="492" y="322"/>
                    <a:pt x="1119" y="550"/>
                  </a:cubicBezTo>
                  <a:cubicBezTo>
                    <a:pt x="1640" y="738"/>
                    <a:pt x="2094" y="861"/>
                    <a:pt x="2249" y="861"/>
                  </a:cubicBezTo>
                  <a:cubicBezTo>
                    <a:pt x="2281" y="861"/>
                    <a:pt x="2300" y="856"/>
                    <a:pt x="2304" y="845"/>
                  </a:cubicBezTo>
                  <a:cubicBezTo>
                    <a:pt x="2332" y="780"/>
                    <a:pt x="1840" y="542"/>
                    <a:pt x="1206" y="312"/>
                  </a:cubicBezTo>
                  <a:cubicBezTo>
                    <a:pt x="682" y="123"/>
                    <a:pt x="231" y="0"/>
                    <a:pt x="76"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47"/>
            <p:cNvSpPr/>
            <p:nvPr/>
          </p:nvSpPr>
          <p:spPr>
            <a:xfrm>
              <a:off x="3921325" y="1019875"/>
              <a:ext cx="60375" cy="12675"/>
            </a:xfrm>
            <a:custGeom>
              <a:rect b="b" l="l" r="r" t="t"/>
              <a:pathLst>
                <a:path extrusionOk="0" h="507" w="2415">
                  <a:moveTo>
                    <a:pt x="175" y="0"/>
                  </a:moveTo>
                  <a:cubicBezTo>
                    <a:pt x="73" y="0"/>
                    <a:pt x="13" y="11"/>
                    <a:pt x="10" y="34"/>
                  </a:cubicBezTo>
                  <a:cubicBezTo>
                    <a:pt x="1" y="102"/>
                    <a:pt x="525" y="256"/>
                    <a:pt x="1181" y="378"/>
                  </a:cubicBezTo>
                  <a:cubicBezTo>
                    <a:pt x="1627" y="460"/>
                    <a:pt x="2022" y="506"/>
                    <a:pt x="2234" y="506"/>
                  </a:cubicBezTo>
                  <a:cubicBezTo>
                    <a:pt x="2334" y="506"/>
                    <a:pt x="2394" y="496"/>
                    <a:pt x="2399" y="474"/>
                  </a:cubicBezTo>
                  <a:cubicBezTo>
                    <a:pt x="2415" y="405"/>
                    <a:pt x="1890" y="251"/>
                    <a:pt x="1228" y="130"/>
                  </a:cubicBezTo>
                  <a:cubicBezTo>
                    <a:pt x="781" y="47"/>
                    <a:pt x="387" y="0"/>
                    <a:pt x="175"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47"/>
            <p:cNvSpPr/>
            <p:nvPr/>
          </p:nvSpPr>
          <p:spPr>
            <a:xfrm>
              <a:off x="3800500" y="1009350"/>
              <a:ext cx="60875" cy="6875"/>
            </a:xfrm>
            <a:custGeom>
              <a:rect b="b" l="l" r="r" t="t"/>
              <a:pathLst>
                <a:path extrusionOk="0" h="275" w="2435">
                  <a:moveTo>
                    <a:pt x="762" y="1"/>
                  </a:moveTo>
                  <a:cubicBezTo>
                    <a:pt x="316" y="1"/>
                    <a:pt x="2" y="33"/>
                    <a:pt x="2" y="86"/>
                  </a:cubicBezTo>
                  <a:cubicBezTo>
                    <a:pt x="1" y="156"/>
                    <a:pt x="542" y="236"/>
                    <a:pt x="1210" y="265"/>
                  </a:cubicBezTo>
                  <a:cubicBezTo>
                    <a:pt x="1371" y="271"/>
                    <a:pt x="1525" y="275"/>
                    <a:pt x="1666" y="275"/>
                  </a:cubicBezTo>
                  <a:cubicBezTo>
                    <a:pt x="2110" y="275"/>
                    <a:pt x="2425" y="242"/>
                    <a:pt x="2429" y="189"/>
                  </a:cubicBezTo>
                  <a:cubicBezTo>
                    <a:pt x="2434" y="120"/>
                    <a:pt x="1893" y="41"/>
                    <a:pt x="1220" y="11"/>
                  </a:cubicBezTo>
                  <a:cubicBezTo>
                    <a:pt x="1058" y="4"/>
                    <a:pt x="903" y="1"/>
                    <a:pt x="762"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47"/>
            <p:cNvSpPr/>
            <p:nvPr/>
          </p:nvSpPr>
          <p:spPr>
            <a:xfrm>
              <a:off x="3679175" y="1010500"/>
              <a:ext cx="60750" cy="8175"/>
            </a:xfrm>
            <a:custGeom>
              <a:rect b="b" l="l" r="r" t="t"/>
              <a:pathLst>
                <a:path extrusionOk="0" h="327" w="2430">
                  <a:moveTo>
                    <a:pt x="1976" y="1"/>
                  </a:moveTo>
                  <a:cubicBezTo>
                    <a:pt x="1766" y="1"/>
                    <a:pt x="1499" y="13"/>
                    <a:pt x="1208" y="37"/>
                  </a:cubicBezTo>
                  <a:cubicBezTo>
                    <a:pt x="536" y="94"/>
                    <a:pt x="0" y="198"/>
                    <a:pt x="9" y="266"/>
                  </a:cubicBezTo>
                  <a:cubicBezTo>
                    <a:pt x="14" y="306"/>
                    <a:pt x="192" y="326"/>
                    <a:pt x="465" y="326"/>
                  </a:cubicBezTo>
                  <a:cubicBezTo>
                    <a:pt x="674" y="326"/>
                    <a:pt x="940" y="314"/>
                    <a:pt x="1228" y="290"/>
                  </a:cubicBezTo>
                  <a:cubicBezTo>
                    <a:pt x="1892" y="233"/>
                    <a:pt x="2430" y="131"/>
                    <a:pt x="2427" y="61"/>
                  </a:cubicBezTo>
                  <a:cubicBezTo>
                    <a:pt x="2426" y="21"/>
                    <a:pt x="2250" y="1"/>
                    <a:pt x="1976"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47"/>
            <p:cNvSpPr/>
            <p:nvPr/>
          </p:nvSpPr>
          <p:spPr>
            <a:xfrm>
              <a:off x="3559775" y="1025825"/>
              <a:ext cx="59975" cy="14850"/>
            </a:xfrm>
            <a:custGeom>
              <a:rect b="b" l="l" r="r" t="t"/>
              <a:pathLst>
                <a:path extrusionOk="0" h="594" w="2399">
                  <a:moveTo>
                    <a:pt x="2265" y="1"/>
                  </a:moveTo>
                  <a:cubicBezTo>
                    <a:pt x="2068" y="1"/>
                    <a:pt x="1651" y="65"/>
                    <a:pt x="1174" y="175"/>
                  </a:cubicBezTo>
                  <a:cubicBezTo>
                    <a:pt x="517" y="325"/>
                    <a:pt x="0" y="500"/>
                    <a:pt x="18" y="567"/>
                  </a:cubicBezTo>
                  <a:cubicBezTo>
                    <a:pt x="23" y="585"/>
                    <a:pt x="66" y="594"/>
                    <a:pt x="138" y="594"/>
                  </a:cubicBezTo>
                  <a:cubicBezTo>
                    <a:pt x="335" y="594"/>
                    <a:pt x="753" y="530"/>
                    <a:pt x="1230" y="422"/>
                  </a:cubicBezTo>
                  <a:cubicBezTo>
                    <a:pt x="1881" y="273"/>
                    <a:pt x="2399" y="99"/>
                    <a:pt x="2386" y="29"/>
                  </a:cubicBezTo>
                  <a:cubicBezTo>
                    <a:pt x="2382" y="10"/>
                    <a:pt x="2339" y="1"/>
                    <a:pt x="2265"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47"/>
            <p:cNvSpPr/>
            <p:nvPr/>
          </p:nvSpPr>
          <p:spPr>
            <a:xfrm>
              <a:off x="3444925" y="1057300"/>
              <a:ext cx="57825" cy="22925"/>
            </a:xfrm>
            <a:custGeom>
              <a:rect b="b" l="l" r="r" t="t"/>
              <a:pathLst>
                <a:path extrusionOk="0" h="917" w="2313">
                  <a:moveTo>
                    <a:pt x="2241" y="0"/>
                  </a:moveTo>
                  <a:cubicBezTo>
                    <a:pt x="2093" y="0"/>
                    <a:pt x="1638" y="135"/>
                    <a:pt x="1114" y="341"/>
                  </a:cubicBezTo>
                  <a:cubicBezTo>
                    <a:pt x="486" y="587"/>
                    <a:pt x="1" y="838"/>
                    <a:pt x="29" y="901"/>
                  </a:cubicBezTo>
                  <a:cubicBezTo>
                    <a:pt x="34" y="912"/>
                    <a:pt x="51" y="917"/>
                    <a:pt x="80" y="917"/>
                  </a:cubicBezTo>
                  <a:cubicBezTo>
                    <a:pt x="229" y="917"/>
                    <a:pt x="685" y="781"/>
                    <a:pt x="1206" y="577"/>
                  </a:cubicBezTo>
                  <a:cubicBezTo>
                    <a:pt x="1827" y="333"/>
                    <a:pt x="2312" y="82"/>
                    <a:pt x="2290" y="16"/>
                  </a:cubicBezTo>
                  <a:cubicBezTo>
                    <a:pt x="2287" y="5"/>
                    <a:pt x="2270" y="0"/>
                    <a:pt x="224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47"/>
            <p:cNvSpPr/>
            <p:nvPr/>
          </p:nvSpPr>
          <p:spPr>
            <a:xfrm>
              <a:off x="3338225" y="1106350"/>
              <a:ext cx="53775" cy="31950"/>
            </a:xfrm>
            <a:custGeom>
              <a:rect b="b" l="l" r="r" t="t"/>
              <a:pathLst>
                <a:path extrusionOk="0" h="1278" w="2151">
                  <a:moveTo>
                    <a:pt x="2091" y="0"/>
                  </a:moveTo>
                  <a:cubicBezTo>
                    <a:pt x="1977" y="0"/>
                    <a:pt x="1528" y="219"/>
                    <a:pt x="1012" y="531"/>
                  </a:cubicBezTo>
                  <a:cubicBezTo>
                    <a:pt x="436" y="881"/>
                    <a:pt x="0" y="1211"/>
                    <a:pt x="40" y="1269"/>
                  </a:cubicBezTo>
                  <a:cubicBezTo>
                    <a:pt x="44" y="1275"/>
                    <a:pt x="53" y="1278"/>
                    <a:pt x="66" y="1278"/>
                  </a:cubicBezTo>
                  <a:cubicBezTo>
                    <a:pt x="180" y="1278"/>
                    <a:pt x="631" y="1058"/>
                    <a:pt x="1144" y="748"/>
                  </a:cubicBezTo>
                  <a:cubicBezTo>
                    <a:pt x="1714" y="402"/>
                    <a:pt x="2150" y="71"/>
                    <a:pt x="2116" y="10"/>
                  </a:cubicBezTo>
                  <a:cubicBezTo>
                    <a:pt x="2113" y="3"/>
                    <a:pt x="2104" y="0"/>
                    <a:pt x="209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47"/>
            <p:cNvSpPr/>
            <p:nvPr/>
          </p:nvSpPr>
          <p:spPr>
            <a:xfrm>
              <a:off x="3244375" y="1174125"/>
              <a:ext cx="47275" cy="41125"/>
            </a:xfrm>
            <a:custGeom>
              <a:rect b="b" l="l" r="r" t="t"/>
              <a:pathLst>
                <a:path extrusionOk="0" h="1645" w="1891">
                  <a:moveTo>
                    <a:pt x="1830" y="1"/>
                  </a:moveTo>
                  <a:cubicBezTo>
                    <a:pt x="1737" y="1"/>
                    <a:pt x="1326" y="309"/>
                    <a:pt x="863" y="730"/>
                  </a:cubicBezTo>
                  <a:cubicBezTo>
                    <a:pt x="364" y="1184"/>
                    <a:pt x="1" y="1592"/>
                    <a:pt x="51" y="1640"/>
                  </a:cubicBezTo>
                  <a:cubicBezTo>
                    <a:pt x="55" y="1643"/>
                    <a:pt x="60" y="1645"/>
                    <a:pt x="66" y="1645"/>
                  </a:cubicBezTo>
                  <a:cubicBezTo>
                    <a:pt x="160" y="1645"/>
                    <a:pt x="574" y="1335"/>
                    <a:pt x="1034" y="916"/>
                  </a:cubicBezTo>
                  <a:cubicBezTo>
                    <a:pt x="1527" y="469"/>
                    <a:pt x="1890" y="61"/>
                    <a:pt x="1846" y="7"/>
                  </a:cubicBezTo>
                  <a:cubicBezTo>
                    <a:pt x="1843" y="2"/>
                    <a:pt x="1838" y="1"/>
                    <a:pt x="183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47"/>
            <p:cNvSpPr/>
            <p:nvPr/>
          </p:nvSpPr>
          <p:spPr>
            <a:xfrm>
              <a:off x="3167850" y="1260225"/>
              <a:ext cx="38600" cy="49275"/>
            </a:xfrm>
            <a:custGeom>
              <a:rect b="b" l="l" r="r" t="t"/>
              <a:pathLst>
                <a:path extrusionOk="0" h="1971" w="1544">
                  <a:moveTo>
                    <a:pt x="1480" y="1"/>
                  </a:moveTo>
                  <a:cubicBezTo>
                    <a:pt x="1400" y="1"/>
                    <a:pt x="1050" y="394"/>
                    <a:pt x="672" y="911"/>
                  </a:cubicBezTo>
                  <a:cubicBezTo>
                    <a:pt x="275" y="1456"/>
                    <a:pt x="1" y="1930"/>
                    <a:pt x="60" y="1967"/>
                  </a:cubicBezTo>
                  <a:cubicBezTo>
                    <a:pt x="63" y="1969"/>
                    <a:pt x="66" y="1970"/>
                    <a:pt x="70" y="1970"/>
                  </a:cubicBezTo>
                  <a:cubicBezTo>
                    <a:pt x="151" y="1970"/>
                    <a:pt x="502" y="1575"/>
                    <a:pt x="877" y="1060"/>
                  </a:cubicBezTo>
                  <a:cubicBezTo>
                    <a:pt x="1269" y="522"/>
                    <a:pt x="1544" y="48"/>
                    <a:pt x="1490" y="4"/>
                  </a:cubicBezTo>
                  <a:cubicBezTo>
                    <a:pt x="1488" y="2"/>
                    <a:pt x="1484" y="1"/>
                    <a:pt x="148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47"/>
            <p:cNvSpPr/>
            <p:nvPr/>
          </p:nvSpPr>
          <p:spPr>
            <a:xfrm>
              <a:off x="3111325" y="1361700"/>
              <a:ext cx="28825" cy="55075"/>
            </a:xfrm>
            <a:custGeom>
              <a:rect b="b" l="l" r="r" t="t"/>
              <a:pathLst>
                <a:path extrusionOk="0" h="2203" w="1153">
                  <a:moveTo>
                    <a:pt x="1085" y="1"/>
                  </a:moveTo>
                  <a:cubicBezTo>
                    <a:pt x="1010" y="1"/>
                    <a:pt x="732" y="456"/>
                    <a:pt x="448" y="1043"/>
                  </a:cubicBezTo>
                  <a:cubicBezTo>
                    <a:pt x="147" y="1646"/>
                    <a:pt x="1" y="2177"/>
                    <a:pt x="60" y="2202"/>
                  </a:cubicBezTo>
                  <a:cubicBezTo>
                    <a:pt x="62" y="2203"/>
                    <a:pt x="64" y="2203"/>
                    <a:pt x="67" y="2203"/>
                  </a:cubicBezTo>
                  <a:cubicBezTo>
                    <a:pt x="143" y="2203"/>
                    <a:pt x="387" y="1729"/>
                    <a:pt x="678" y="1149"/>
                  </a:cubicBezTo>
                  <a:cubicBezTo>
                    <a:pt x="967" y="549"/>
                    <a:pt x="1153" y="35"/>
                    <a:pt x="1092" y="3"/>
                  </a:cubicBezTo>
                  <a:cubicBezTo>
                    <a:pt x="1090" y="1"/>
                    <a:pt x="1087" y="1"/>
                    <a:pt x="1085"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47"/>
            <p:cNvSpPr/>
            <p:nvPr/>
          </p:nvSpPr>
          <p:spPr>
            <a:xfrm>
              <a:off x="3069975" y="1473200"/>
              <a:ext cx="22225" cy="57825"/>
            </a:xfrm>
            <a:custGeom>
              <a:rect b="b" l="l" r="r" t="t"/>
              <a:pathLst>
                <a:path extrusionOk="0" h="2313" w="889">
                  <a:moveTo>
                    <a:pt x="819" y="1"/>
                  </a:moveTo>
                  <a:cubicBezTo>
                    <a:pt x="748" y="1"/>
                    <a:pt x="529" y="492"/>
                    <a:pt x="325" y="1117"/>
                  </a:cubicBezTo>
                  <a:cubicBezTo>
                    <a:pt x="117" y="1758"/>
                    <a:pt x="1" y="2292"/>
                    <a:pt x="68" y="2312"/>
                  </a:cubicBezTo>
                  <a:cubicBezTo>
                    <a:pt x="69" y="2312"/>
                    <a:pt x="70" y="2312"/>
                    <a:pt x="72" y="2312"/>
                  </a:cubicBezTo>
                  <a:cubicBezTo>
                    <a:pt x="143" y="2312"/>
                    <a:pt x="362" y="1818"/>
                    <a:pt x="566" y="1195"/>
                  </a:cubicBezTo>
                  <a:cubicBezTo>
                    <a:pt x="773" y="561"/>
                    <a:pt x="888" y="25"/>
                    <a:pt x="824" y="1"/>
                  </a:cubicBezTo>
                  <a:cubicBezTo>
                    <a:pt x="822" y="1"/>
                    <a:pt x="821" y="1"/>
                    <a:pt x="819"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47"/>
            <p:cNvSpPr/>
            <p:nvPr/>
          </p:nvSpPr>
          <p:spPr>
            <a:xfrm>
              <a:off x="3600350" y="2106475"/>
              <a:ext cx="732050" cy="722975"/>
            </a:xfrm>
            <a:custGeom>
              <a:rect b="b" l="l" r="r" t="t"/>
              <a:pathLst>
                <a:path extrusionOk="0" h="28919" w="29282">
                  <a:moveTo>
                    <a:pt x="20052" y="0"/>
                  </a:moveTo>
                  <a:cubicBezTo>
                    <a:pt x="19580" y="0"/>
                    <a:pt x="19106" y="30"/>
                    <a:pt x="18634" y="93"/>
                  </a:cubicBezTo>
                  <a:cubicBezTo>
                    <a:pt x="14762" y="607"/>
                    <a:pt x="11171" y="3555"/>
                    <a:pt x="10457" y="7395"/>
                  </a:cubicBezTo>
                  <a:cubicBezTo>
                    <a:pt x="10263" y="8442"/>
                    <a:pt x="10273" y="9521"/>
                    <a:pt x="10061" y="10565"/>
                  </a:cubicBezTo>
                  <a:cubicBezTo>
                    <a:pt x="9850" y="11608"/>
                    <a:pt x="9363" y="12667"/>
                    <a:pt x="8451" y="13216"/>
                  </a:cubicBezTo>
                  <a:cubicBezTo>
                    <a:pt x="7186" y="13977"/>
                    <a:pt x="5557" y="13543"/>
                    <a:pt x="4116" y="13855"/>
                  </a:cubicBezTo>
                  <a:cubicBezTo>
                    <a:pt x="2237" y="14260"/>
                    <a:pt x="818" y="15978"/>
                    <a:pt x="409" y="17855"/>
                  </a:cubicBezTo>
                  <a:cubicBezTo>
                    <a:pt x="0" y="19731"/>
                    <a:pt x="475" y="21715"/>
                    <a:pt x="1348" y="23427"/>
                  </a:cubicBezTo>
                  <a:cubicBezTo>
                    <a:pt x="2220" y="25138"/>
                    <a:pt x="3469" y="26623"/>
                    <a:pt x="4706" y="28092"/>
                  </a:cubicBezTo>
                  <a:lnTo>
                    <a:pt x="19593" y="28918"/>
                  </a:lnTo>
                  <a:cubicBezTo>
                    <a:pt x="20497" y="20217"/>
                    <a:pt x="29281" y="3953"/>
                    <a:pt x="29281" y="3953"/>
                  </a:cubicBezTo>
                  <a:cubicBezTo>
                    <a:pt x="26813" y="1572"/>
                    <a:pt x="23455" y="0"/>
                    <a:pt x="2005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47"/>
            <p:cNvSpPr/>
            <p:nvPr/>
          </p:nvSpPr>
          <p:spPr>
            <a:xfrm>
              <a:off x="3357750" y="1607525"/>
              <a:ext cx="845700" cy="1199775"/>
            </a:xfrm>
            <a:custGeom>
              <a:rect b="b" l="l" r="r" t="t"/>
              <a:pathLst>
                <a:path extrusionOk="0" h="47991" w="33828">
                  <a:moveTo>
                    <a:pt x="5074" y="373"/>
                  </a:moveTo>
                  <a:cubicBezTo>
                    <a:pt x="5801" y="373"/>
                    <a:pt x="6528" y="567"/>
                    <a:pt x="7169" y="902"/>
                  </a:cubicBezTo>
                  <a:cubicBezTo>
                    <a:pt x="8194" y="1433"/>
                    <a:pt x="9042" y="2265"/>
                    <a:pt x="9647" y="3219"/>
                  </a:cubicBezTo>
                  <a:cubicBezTo>
                    <a:pt x="10252" y="4175"/>
                    <a:pt x="10603" y="5269"/>
                    <a:pt x="10815" y="6357"/>
                  </a:cubicBezTo>
                  <a:cubicBezTo>
                    <a:pt x="11229" y="8551"/>
                    <a:pt x="11120" y="10758"/>
                    <a:pt x="11160" y="12874"/>
                  </a:cubicBezTo>
                  <a:cubicBezTo>
                    <a:pt x="11163" y="13169"/>
                    <a:pt x="11165" y="13463"/>
                    <a:pt x="11167" y="13755"/>
                  </a:cubicBezTo>
                  <a:lnTo>
                    <a:pt x="11167" y="13755"/>
                  </a:lnTo>
                  <a:cubicBezTo>
                    <a:pt x="10421" y="13657"/>
                    <a:pt x="9681" y="13536"/>
                    <a:pt x="8951" y="13389"/>
                  </a:cubicBezTo>
                  <a:cubicBezTo>
                    <a:pt x="6369" y="12857"/>
                    <a:pt x="3868" y="11743"/>
                    <a:pt x="2234" y="9765"/>
                  </a:cubicBezTo>
                  <a:cubicBezTo>
                    <a:pt x="1420" y="8797"/>
                    <a:pt x="827" y="7645"/>
                    <a:pt x="618" y="6426"/>
                  </a:cubicBezTo>
                  <a:cubicBezTo>
                    <a:pt x="396" y="5213"/>
                    <a:pt x="640" y="3954"/>
                    <a:pt x="1215" y="2893"/>
                  </a:cubicBezTo>
                  <a:cubicBezTo>
                    <a:pt x="1785" y="1835"/>
                    <a:pt x="2705" y="959"/>
                    <a:pt x="3811" y="584"/>
                  </a:cubicBezTo>
                  <a:cubicBezTo>
                    <a:pt x="4221" y="439"/>
                    <a:pt x="4647" y="373"/>
                    <a:pt x="5074" y="373"/>
                  </a:cubicBezTo>
                  <a:close/>
                  <a:moveTo>
                    <a:pt x="27597" y="1712"/>
                  </a:moveTo>
                  <a:cubicBezTo>
                    <a:pt x="29259" y="1712"/>
                    <a:pt x="30950" y="2392"/>
                    <a:pt x="32123" y="3646"/>
                  </a:cubicBezTo>
                  <a:cubicBezTo>
                    <a:pt x="32932" y="4531"/>
                    <a:pt x="33434" y="5724"/>
                    <a:pt x="33345" y="6954"/>
                  </a:cubicBezTo>
                  <a:cubicBezTo>
                    <a:pt x="33280" y="8180"/>
                    <a:pt x="32743" y="9373"/>
                    <a:pt x="31938" y="10340"/>
                  </a:cubicBezTo>
                  <a:cubicBezTo>
                    <a:pt x="31140" y="11322"/>
                    <a:pt x="30060" y="12059"/>
                    <a:pt x="28871" y="12573"/>
                  </a:cubicBezTo>
                  <a:cubicBezTo>
                    <a:pt x="27685" y="13095"/>
                    <a:pt x="26397" y="13404"/>
                    <a:pt x="25088" y="13624"/>
                  </a:cubicBezTo>
                  <a:cubicBezTo>
                    <a:pt x="23032" y="13954"/>
                    <a:pt x="20926" y="14132"/>
                    <a:pt x="18796" y="14169"/>
                  </a:cubicBezTo>
                  <a:lnTo>
                    <a:pt x="18796" y="14169"/>
                  </a:lnTo>
                  <a:cubicBezTo>
                    <a:pt x="18828" y="13707"/>
                    <a:pt x="18867" y="13241"/>
                    <a:pt x="18917" y="12773"/>
                  </a:cubicBezTo>
                  <a:cubicBezTo>
                    <a:pt x="19144" y="10687"/>
                    <a:pt x="19598" y="8516"/>
                    <a:pt x="20654" y="6552"/>
                  </a:cubicBezTo>
                  <a:cubicBezTo>
                    <a:pt x="21708" y="4617"/>
                    <a:pt x="23391" y="2846"/>
                    <a:pt x="25599" y="2065"/>
                  </a:cubicBezTo>
                  <a:cubicBezTo>
                    <a:pt x="26235" y="1827"/>
                    <a:pt x="26913" y="1712"/>
                    <a:pt x="27597" y="1712"/>
                  </a:cubicBezTo>
                  <a:close/>
                  <a:moveTo>
                    <a:pt x="5064" y="1"/>
                  </a:moveTo>
                  <a:cubicBezTo>
                    <a:pt x="4602" y="1"/>
                    <a:pt x="4138" y="73"/>
                    <a:pt x="3692" y="229"/>
                  </a:cubicBezTo>
                  <a:cubicBezTo>
                    <a:pt x="2477" y="639"/>
                    <a:pt x="1489" y="1585"/>
                    <a:pt x="880" y="2713"/>
                  </a:cubicBezTo>
                  <a:cubicBezTo>
                    <a:pt x="266" y="3840"/>
                    <a:pt x="1" y="5193"/>
                    <a:pt x="238" y="6493"/>
                  </a:cubicBezTo>
                  <a:cubicBezTo>
                    <a:pt x="458" y="7791"/>
                    <a:pt x="1084" y="9005"/>
                    <a:pt x="1935" y="10018"/>
                  </a:cubicBezTo>
                  <a:cubicBezTo>
                    <a:pt x="2788" y="11032"/>
                    <a:pt x="3862" y="11867"/>
                    <a:pt x="5059" y="12475"/>
                  </a:cubicBezTo>
                  <a:cubicBezTo>
                    <a:pt x="6254" y="13088"/>
                    <a:pt x="7549" y="13497"/>
                    <a:pt x="8869" y="13779"/>
                  </a:cubicBezTo>
                  <a:cubicBezTo>
                    <a:pt x="9631" y="13933"/>
                    <a:pt x="10398" y="14057"/>
                    <a:pt x="11171" y="14159"/>
                  </a:cubicBezTo>
                  <a:lnTo>
                    <a:pt x="11171" y="14159"/>
                  </a:lnTo>
                  <a:cubicBezTo>
                    <a:pt x="11200" y="17910"/>
                    <a:pt x="11228" y="21425"/>
                    <a:pt x="11252" y="24663"/>
                  </a:cubicBezTo>
                  <a:cubicBezTo>
                    <a:pt x="11321" y="31858"/>
                    <a:pt x="11377" y="37686"/>
                    <a:pt x="11414" y="41732"/>
                  </a:cubicBezTo>
                  <a:cubicBezTo>
                    <a:pt x="11443" y="43734"/>
                    <a:pt x="11465" y="45295"/>
                    <a:pt x="11479" y="46373"/>
                  </a:cubicBezTo>
                  <a:cubicBezTo>
                    <a:pt x="11490" y="46891"/>
                    <a:pt x="11499" y="47292"/>
                    <a:pt x="11506" y="47581"/>
                  </a:cubicBezTo>
                  <a:cubicBezTo>
                    <a:pt x="11514" y="47852"/>
                    <a:pt x="11529" y="47991"/>
                    <a:pt x="11529" y="47991"/>
                  </a:cubicBezTo>
                  <a:cubicBezTo>
                    <a:pt x="11529" y="47991"/>
                    <a:pt x="11542" y="47851"/>
                    <a:pt x="11547" y="47579"/>
                  </a:cubicBezTo>
                  <a:cubicBezTo>
                    <a:pt x="11550" y="47292"/>
                    <a:pt x="11554" y="46891"/>
                    <a:pt x="11560" y="46373"/>
                  </a:cubicBezTo>
                  <a:cubicBezTo>
                    <a:pt x="11563" y="45295"/>
                    <a:pt x="11565" y="43734"/>
                    <a:pt x="11571" y="41732"/>
                  </a:cubicBezTo>
                  <a:cubicBezTo>
                    <a:pt x="11563" y="37684"/>
                    <a:pt x="11551" y="31856"/>
                    <a:pt x="11537" y="24661"/>
                  </a:cubicBezTo>
                  <a:cubicBezTo>
                    <a:pt x="11524" y="21436"/>
                    <a:pt x="11512" y="17936"/>
                    <a:pt x="11498" y="14200"/>
                  </a:cubicBezTo>
                  <a:lnTo>
                    <a:pt x="11498" y="14200"/>
                  </a:lnTo>
                  <a:cubicBezTo>
                    <a:pt x="13310" y="14422"/>
                    <a:pt x="15150" y="14521"/>
                    <a:pt x="17005" y="14570"/>
                  </a:cubicBezTo>
                  <a:cubicBezTo>
                    <a:pt x="17312" y="14575"/>
                    <a:pt x="17619" y="14578"/>
                    <a:pt x="17926" y="14578"/>
                  </a:cubicBezTo>
                  <a:cubicBezTo>
                    <a:pt x="18098" y="14578"/>
                    <a:pt x="18271" y="14577"/>
                    <a:pt x="18443" y="14575"/>
                  </a:cubicBezTo>
                  <a:lnTo>
                    <a:pt x="18443" y="14575"/>
                  </a:lnTo>
                  <a:cubicBezTo>
                    <a:pt x="18360" y="16048"/>
                    <a:pt x="18348" y="17483"/>
                    <a:pt x="18326" y="18877"/>
                  </a:cubicBezTo>
                  <a:cubicBezTo>
                    <a:pt x="18300" y="20847"/>
                    <a:pt x="18335" y="22737"/>
                    <a:pt x="18384" y="24538"/>
                  </a:cubicBezTo>
                  <a:cubicBezTo>
                    <a:pt x="18610" y="31750"/>
                    <a:pt x="19188" y="37561"/>
                    <a:pt x="19569" y="41574"/>
                  </a:cubicBezTo>
                  <a:cubicBezTo>
                    <a:pt x="19775" y="43566"/>
                    <a:pt x="19936" y="45119"/>
                    <a:pt x="20047" y="46191"/>
                  </a:cubicBezTo>
                  <a:cubicBezTo>
                    <a:pt x="20105" y="46706"/>
                    <a:pt x="20152" y="47104"/>
                    <a:pt x="20184" y="47390"/>
                  </a:cubicBezTo>
                  <a:cubicBezTo>
                    <a:pt x="20217" y="47661"/>
                    <a:pt x="20245" y="47798"/>
                    <a:pt x="20245" y="47798"/>
                  </a:cubicBezTo>
                  <a:cubicBezTo>
                    <a:pt x="20245" y="47798"/>
                    <a:pt x="20245" y="47658"/>
                    <a:pt x="20224" y="47386"/>
                  </a:cubicBezTo>
                  <a:cubicBezTo>
                    <a:pt x="20201" y="47099"/>
                    <a:pt x="20169" y="46699"/>
                    <a:pt x="20127" y="46183"/>
                  </a:cubicBezTo>
                  <a:cubicBezTo>
                    <a:pt x="20034" y="45109"/>
                    <a:pt x="19898" y="43554"/>
                    <a:pt x="19723" y="41560"/>
                  </a:cubicBezTo>
                  <a:cubicBezTo>
                    <a:pt x="19389" y="37543"/>
                    <a:pt x="18856" y="31731"/>
                    <a:pt x="18666" y="24532"/>
                  </a:cubicBezTo>
                  <a:cubicBezTo>
                    <a:pt x="18627" y="22731"/>
                    <a:pt x="18601" y="20846"/>
                    <a:pt x="18634" y="18881"/>
                  </a:cubicBezTo>
                  <a:cubicBezTo>
                    <a:pt x="18661" y="17483"/>
                    <a:pt x="18680" y="16042"/>
                    <a:pt x="18769" y="14571"/>
                  </a:cubicBezTo>
                  <a:lnTo>
                    <a:pt x="18769" y="14571"/>
                  </a:lnTo>
                  <a:cubicBezTo>
                    <a:pt x="20928" y="14534"/>
                    <a:pt x="23064" y="14354"/>
                    <a:pt x="25156" y="14017"/>
                  </a:cubicBezTo>
                  <a:cubicBezTo>
                    <a:pt x="26482" y="13792"/>
                    <a:pt x="27802" y="13479"/>
                    <a:pt x="29032" y="12936"/>
                  </a:cubicBezTo>
                  <a:cubicBezTo>
                    <a:pt x="30259" y="12404"/>
                    <a:pt x="31401" y="11628"/>
                    <a:pt x="32242" y="10590"/>
                  </a:cubicBezTo>
                  <a:cubicBezTo>
                    <a:pt x="33088" y="9570"/>
                    <a:pt x="33663" y="8303"/>
                    <a:pt x="33733" y="6976"/>
                  </a:cubicBezTo>
                  <a:cubicBezTo>
                    <a:pt x="33827" y="5646"/>
                    <a:pt x="33275" y="4332"/>
                    <a:pt x="32405" y="3388"/>
                  </a:cubicBezTo>
                  <a:cubicBezTo>
                    <a:pt x="31154" y="2055"/>
                    <a:pt x="29367" y="1341"/>
                    <a:pt x="27612" y="1341"/>
                  </a:cubicBezTo>
                  <a:cubicBezTo>
                    <a:pt x="26882" y="1341"/>
                    <a:pt x="26158" y="1465"/>
                    <a:pt x="25480" y="1719"/>
                  </a:cubicBezTo>
                  <a:cubicBezTo>
                    <a:pt x="23156" y="2546"/>
                    <a:pt x="21427" y="4387"/>
                    <a:pt x="20345" y="6385"/>
                  </a:cubicBezTo>
                  <a:cubicBezTo>
                    <a:pt x="19261" y="8415"/>
                    <a:pt x="18810" y="10627"/>
                    <a:pt x="18587" y="12738"/>
                  </a:cubicBezTo>
                  <a:cubicBezTo>
                    <a:pt x="18538" y="13221"/>
                    <a:pt x="18499" y="13699"/>
                    <a:pt x="18468" y="14174"/>
                  </a:cubicBezTo>
                  <a:lnTo>
                    <a:pt x="18468" y="14174"/>
                  </a:lnTo>
                  <a:cubicBezTo>
                    <a:pt x="18289" y="14176"/>
                    <a:pt x="18109" y="14177"/>
                    <a:pt x="17930" y="14177"/>
                  </a:cubicBezTo>
                  <a:cubicBezTo>
                    <a:pt x="17624" y="14177"/>
                    <a:pt x="17317" y="14174"/>
                    <a:pt x="17011" y="14168"/>
                  </a:cubicBezTo>
                  <a:cubicBezTo>
                    <a:pt x="15156" y="14121"/>
                    <a:pt x="13307" y="14021"/>
                    <a:pt x="11496" y="13797"/>
                  </a:cubicBezTo>
                  <a:lnTo>
                    <a:pt x="11496" y="13797"/>
                  </a:lnTo>
                  <a:cubicBezTo>
                    <a:pt x="11495" y="13491"/>
                    <a:pt x="11494" y="13183"/>
                    <a:pt x="11493" y="12873"/>
                  </a:cubicBezTo>
                  <a:cubicBezTo>
                    <a:pt x="11458" y="10761"/>
                    <a:pt x="11578" y="8549"/>
                    <a:pt x="11162" y="6290"/>
                  </a:cubicBezTo>
                  <a:cubicBezTo>
                    <a:pt x="10944" y="5171"/>
                    <a:pt x="10588" y="4041"/>
                    <a:pt x="9953" y="3026"/>
                  </a:cubicBezTo>
                  <a:cubicBezTo>
                    <a:pt x="9317" y="2023"/>
                    <a:pt x="8432" y="1145"/>
                    <a:pt x="7338" y="576"/>
                  </a:cubicBezTo>
                  <a:cubicBezTo>
                    <a:pt x="6653" y="214"/>
                    <a:pt x="5861" y="1"/>
                    <a:pt x="506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47"/>
            <p:cNvSpPr/>
            <p:nvPr/>
          </p:nvSpPr>
          <p:spPr>
            <a:xfrm>
              <a:off x="3430750" y="2798900"/>
              <a:ext cx="662350" cy="650025"/>
            </a:xfrm>
            <a:custGeom>
              <a:rect b="b" l="l" r="r" t="t"/>
              <a:pathLst>
                <a:path extrusionOk="0" h="26001" w="26494">
                  <a:moveTo>
                    <a:pt x="388" y="1"/>
                  </a:moveTo>
                  <a:cubicBezTo>
                    <a:pt x="388" y="1"/>
                    <a:pt x="375" y="96"/>
                    <a:pt x="366" y="280"/>
                  </a:cubicBezTo>
                  <a:cubicBezTo>
                    <a:pt x="358" y="481"/>
                    <a:pt x="348" y="753"/>
                    <a:pt x="335" y="1101"/>
                  </a:cubicBezTo>
                  <a:cubicBezTo>
                    <a:pt x="315" y="1835"/>
                    <a:pt x="286" y="2886"/>
                    <a:pt x="249" y="4220"/>
                  </a:cubicBezTo>
                  <a:cubicBezTo>
                    <a:pt x="189" y="6926"/>
                    <a:pt x="103" y="10780"/>
                    <a:pt x="1" y="15426"/>
                  </a:cubicBezTo>
                  <a:lnTo>
                    <a:pt x="1" y="15464"/>
                  </a:lnTo>
                  <a:lnTo>
                    <a:pt x="24" y="15493"/>
                  </a:lnTo>
                  <a:lnTo>
                    <a:pt x="8085" y="25953"/>
                  </a:lnTo>
                  <a:lnTo>
                    <a:pt x="8123" y="26000"/>
                  </a:lnTo>
                  <a:lnTo>
                    <a:pt x="8185" y="26000"/>
                  </a:lnTo>
                  <a:lnTo>
                    <a:pt x="13018" y="25982"/>
                  </a:lnTo>
                  <a:lnTo>
                    <a:pt x="18205" y="25959"/>
                  </a:lnTo>
                  <a:lnTo>
                    <a:pt x="18259" y="25959"/>
                  </a:lnTo>
                  <a:lnTo>
                    <a:pt x="18297" y="25918"/>
                  </a:lnTo>
                  <a:lnTo>
                    <a:pt x="26205" y="17159"/>
                  </a:lnTo>
                  <a:lnTo>
                    <a:pt x="26232" y="17128"/>
                  </a:lnTo>
                  <a:lnTo>
                    <a:pt x="26232" y="17088"/>
                  </a:lnTo>
                  <a:cubicBezTo>
                    <a:pt x="26322" y="12150"/>
                    <a:pt x="26395" y="8033"/>
                    <a:pt x="26448" y="5135"/>
                  </a:cubicBezTo>
                  <a:cubicBezTo>
                    <a:pt x="26467" y="3705"/>
                    <a:pt x="26481" y="2576"/>
                    <a:pt x="26491" y="1788"/>
                  </a:cubicBezTo>
                  <a:cubicBezTo>
                    <a:pt x="26492" y="1414"/>
                    <a:pt x="26494" y="1122"/>
                    <a:pt x="26494" y="907"/>
                  </a:cubicBezTo>
                  <a:cubicBezTo>
                    <a:pt x="26492" y="815"/>
                    <a:pt x="26491" y="741"/>
                    <a:pt x="26490" y="680"/>
                  </a:cubicBezTo>
                  <a:cubicBezTo>
                    <a:pt x="26489" y="630"/>
                    <a:pt x="26486" y="604"/>
                    <a:pt x="26483" y="604"/>
                  </a:cubicBezTo>
                  <a:cubicBezTo>
                    <a:pt x="26481" y="604"/>
                    <a:pt x="26477" y="630"/>
                    <a:pt x="26473" y="680"/>
                  </a:cubicBezTo>
                  <a:cubicBezTo>
                    <a:pt x="26469" y="742"/>
                    <a:pt x="26465" y="815"/>
                    <a:pt x="26460" y="907"/>
                  </a:cubicBezTo>
                  <a:cubicBezTo>
                    <a:pt x="26451" y="1120"/>
                    <a:pt x="26439" y="1413"/>
                    <a:pt x="26424" y="1788"/>
                  </a:cubicBezTo>
                  <a:cubicBezTo>
                    <a:pt x="26399" y="2575"/>
                    <a:pt x="26364" y="3704"/>
                    <a:pt x="26320" y="5133"/>
                  </a:cubicBezTo>
                  <a:cubicBezTo>
                    <a:pt x="26247" y="8022"/>
                    <a:pt x="26141" y="12123"/>
                    <a:pt x="26016" y="17042"/>
                  </a:cubicBezTo>
                  <a:lnTo>
                    <a:pt x="26016" y="17042"/>
                  </a:lnTo>
                  <a:lnTo>
                    <a:pt x="18148" y="25709"/>
                  </a:lnTo>
                  <a:lnTo>
                    <a:pt x="18148" y="25709"/>
                  </a:lnTo>
                  <a:lnTo>
                    <a:pt x="13016" y="25729"/>
                  </a:lnTo>
                  <a:lnTo>
                    <a:pt x="8244" y="25750"/>
                  </a:lnTo>
                  <a:lnTo>
                    <a:pt x="8244" y="25750"/>
                  </a:lnTo>
                  <a:lnTo>
                    <a:pt x="214" y="15393"/>
                  </a:lnTo>
                  <a:lnTo>
                    <a:pt x="214" y="15393"/>
                  </a:lnTo>
                  <a:cubicBezTo>
                    <a:pt x="279" y="10762"/>
                    <a:pt x="334" y="6923"/>
                    <a:pt x="372" y="4223"/>
                  </a:cubicBezTo>
                  <a:cubicBezTo>
                    <a:pt x="384" y="2888"/>
                    <a:pt x="393" y="1836"/>
                    <a:pt x="400" y="1102"/>
                  </a:cubicBezTo>
                  <a:cubicBezTo>
                    <a:pt x="398" y="754"/>
                    <a:pt x="398" y="481"/>
                    <a:pt x="398" y="282"/>
                  </a:cubicBezTo>
                  <a:cubicBezTo>
                    <a:pt x="397" y="96"/>
                    <a:pt x="388" y="1"/>
                    <a:pt x="38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47"/>
            <p:cNvSpPr/>
            <p:nvPr/>
          </p:nvSpPr>
          <p:spPr>
            <a:xfrm>
              <a:off x="3443000" y="3096350"/>
              <a:ext cx="625050" cy="95425"/>
            </a:xfrm>
            <a:custGeom>
              <a:rect b="b" l="l" r="r" t="t"/>
              <a:pathLst>
                <a:path extrusionOk="0" h="3817" w="25002">
                  <a:moveTo>
                    <a:pt x="12135" y="1"/>
                  </a:moveTo>
                  <a:cubicBezTo>
                    <a:pt x="8653" y="1"/>
                    <a:pt x="5561" y="789"/>
                    <a:pt x="3440" y="1629"/>
                  </a:cubicBezTo>
                  <a:cubicBezTo>
                    <a:pt x="2331" y="2063"/>
                    <a:pt x="1467" y="2491"/>
                    <a:pt x="885" y="2815"/>
                  </a:cubicBezTo>
                  <a:cubicBezTo>
                    <a:pt x="304" y="3140"/>
                    <a:pt x="0" y="3346"/>
                    <a:pt x="12" y="3366"/>
                  </a:cubicBezTo>
                  <a:cubicBezTo>
                    <a:pt x="13" y="3368"/>
                    <a:pt x="16" y="3369"/>
                    <a:pt x="20" y="3369"/>
                  </a:cubicBezTo>
                  <a:cubicBezTo>
                    <a:pt x="78" y="3369"/>
                    <a:pt x="402" y="3214"/>
                    <a:pt x="955" y="2953"/>
                  </a:cubicBezTo>
                  <a:cubicBezTo>
                    <a:pt x="1553" y="2673"/>
                    <a:pt x="2430" y="2289"/>
                    <a:pt x="3539" y="1893"/>
                  </a:cubicBezTo>
                  <a:cubicBezTo>
                    <a:pt x="5658" y="1129"/>
                    <a:pt x="8702" y="400"/>
                    <a:pt x="12120" y="400"/>
                  </a:cubicBezTo>
                  <a:cubicBezTo>
                    <a:pt x="12266" y="400"/>
                    <a:pt x="12412" y="401"/>
                    <a:pt x="12559" y="404"/>
                  </a:cubicBezTo>
                  <a:cubicBezTo>
                    <a:pt x="16153" y="467"/>
                    <a:pt x="19338" y="1339"/>
                    <a:pt x="21516" y="2216"/>
                  </a:cubicBezTo>
                  <a:cubicBezTo>
                    <a:pt x="22611" y="2652"/>
                    <a:pt x="23472" y="3067"/>
                    <a:pt x="24061" y="3368"/>
                  </a:cubicBezTo>
                  <a:cubicBezTo>
                    <a:pt x="24608" y="3648"/>
                    <a:pt x="24927" y="3817"/>
                    <a:pt x="24981" y="3817"/>
                  </a:cubicBezTo>
                  <a:cubicBezTo>
                    <a:pt x="24985" y="3817"/>
                    <a:pt x="24988" y="3816"/>
                    <a:pt x="24989" y="3814"/>
                  </a:cubicBezTo>
                  <a:cubicBezTo>
                    <a:pt x="25002" y="3793"/>
                    <a:pt x="24703" y="3579"/>
                    <a:pt x="24136" y="3232"/>
                  </a:cubicBezTo>
                  <a:cubicBezTo>
                    <a:pt x="23568" y="2886"/>
                    <a:pt x="22718" y="2429"/>
                    <a:pt x="21625" y="1956"/>
                  </a:cubicBezTo>
                  <a:cubicBezTo>
                    <a:pt x="19449" y="1002"/>
                    <a:pt x="16220" y="68"/>
                    <a:pt x="12565" y="5"/>
                  </a:cubicBezTo>
                  <a:cubicBezTo>
                    <a:pt x="12421" y="2"/>
                    <a:pt x="12278" y="1"/>
                    <a:pt x="1213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47"/>
            <p:cNvSpPr/>
            <p:nvPr/>
          </p:nvSpPr>
          <p:spPr>
            <a:xfrm>
              <a:off x="3447750" y="2996375"/>
              <a:ext cx="625075" cy="95450"/>
            </a:xfrm>
            <a:custGeom>
              <a:rect b="b" l="l" r="r" t="t"/>
              <a:pathLst>
                <a:path extrusionOk="0" h="3818" w="25003">
                  <a:moveTo>
                    <a:pt x="12142" y="1"/>
                  </a:moveTo>
                  <a:cubicBezTo>
                    <a:pt x="8658" y="1"/>
                    <a:pt x="5563" y="788"/>
                    <a:pt x="3441" y="1629"/>
                  </a:cubicBezTo>
                  <a:cubicBezTo>
                    <a:pt x="2331" y="2064"/>
                    <a:pt x="1467" y="2491"/>
                    <a:pt x="886" y="2815"/>
                  </a:cubicBezTo>
                  <a:cubicBezTo>
                    <a:pt x="305" y="3139"/>
                    <a:pt x="0" y="3345"/>
                    <a:pt x="12" y="3367"/>
                  </a:cubicBezTo>
                  <a:cubicBezTo>
                    <a:pt x="13" y="3369"/>
                    <a:pt x="16" y="3370"/>
                    <a:pt x="20" y="3370"/>
                  </a:cubicBezTo>
                  <a:cubicBezTo>
                    <a:pt x="76" y="3370"/>
                    <a:pt x="400" y="3214"/>
                    <a:pt x="956" y="2954"/>
                  </a:cubicBezTo>
                  <a:cubicBezTo>
                    <a:pt x="1554" y="2673"/>
                    <a:pt x="2430" y="2289"/>
                    <a:pt x="3539" y="1894"/>
                  </a:cubicBezTo>
                  <a:cubicBezTo>
                    <a:pt x="5655" y="1129"/>
                    <a:pt x="8698" y="400"/>
                    <a:pt x="12112" y="400"/>
                  </a:cubicBezTo>
                  <a:cubicBezTo>
                    <a:pt x="12261" y="400"/>
                    <a:pt x="12409" y="402"/>
                    <a:pt x="12559" y="405"/>
                  </a:cubicBezTo>
                  <a:cubicBezTo>
                    <a:pt x="16153" y="467"/>
                    <a:pt x="19338" y="1339"/>
                    <a:pt x="21517" y="2217"/>
                  </a:cubicBezTo>
                  <a:cubicBezTo>
                    <a:pt x="22612" y="2651"/>
                    <a:pt x="23472" y="3067"/>
                    <a:pt x="24061" y="3369"/>
                  </a:cubicBezTo>
                  <a:cubicBezTo>
                    <a:pt x="24610" y="3649"/>
                    <a:pt x="24929" y="3818"/>
                    <a:pt x="24982" y="3818"/>
                  </a:cubicBezTo>
                  <a:cubicBezTo>
                    <a:pt x="24986" y="3818"/>
                    <a:pt x="24988" y="3817"/>
                    <a:pt x="24989" y="3815"/>
                  </a:cubicBezTo>
                  <a:cubicBezTo>
                    <a:pt x="25002" y="3794"/>
                    <a:pt x="24703" y="3578"/>
                    <a:pt x="24136" y="3233"/>
                  </a:cubicBezTo>
                  <a:cubicBezTo>
                    <a:pt x="23568" y="2886"/>
                    <a:pt x="22718" y="2429"/>
                    <a:pt x="21625" y="1955"/>
                  </a:cubicBezTo>
                  <a:cubicBezTo>
                    <a:pt x="19450" y="1001"/>
                    <a:pt x="16220" y="68"/>
                    <a:pt x="12565" y="5"/>
                  </a:cubicBezTo>
                  <a:cubicBezTo>
                    <a:pt x="12424" y="2"/>
                    <a:pt x="12282" y="1"/>
                    <a:pt x="1214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47"/>
            <p:cNvSpPr/>
            <p:nvPr/>
          </p:nvSpPr>
          <p:spPr>
            <a:xfrm>
              <a:off x="3446450" y="2901050"/>
              <a:ext cx="625075" cy="95450"/>
            </a:xfrm>
            <a:custGeom>
              <a:rect b="b" l="l" r="r" t="t"/>
              <a:pathLst>
                <a:path extrusionOk="0" h="3818" w="25003">
                  <a:moveTo>
                    <a:pt x="12142" y="1"/>
                  </a:moveTo>
                  <a:cubicBezTo>
                    <a:pt x="8658" y="1"/>
                    <a:pt x="5563" y="788"/>
                    <a:pt x="3441" y="1629"/>
                  </a:cubicBezTo>
                  <a:cubicBezTo>
                    <a:pt x="2332" y="2064"/>
                    <a:pt x="1467" y="2491"/>
                    <a:pt x="886" y="2815"/>
                  </a:cubicBezTo>
                  <a:cubicBezTo>
                    <a:pt x="305" y="3139"/>
                    <a:pt x="1" y="3345"/>
                    <a:pt x="12" y="3367"/>
                  </a:cubicBezTo>
                  <a:cubicBezTo>
                    <a:pt x="13" y="3369"/>
                    <a:pt x="16" y="3370"/>
                    <a:pt x="20" y="3370"/>
                  </a:cubicBezTo>
                  <a:cubicBezTo>
                    <a:pt x="76" y="3370"/>
                    <a:pt x="401" y="3214"/>
                    <a:pt x="956" y="2954"/>
                  </a:cubicBezTo>
                  <a:cubicBezTo>
                    <a:pt x="1554" y="2673"/>
                    <a:pt x="2430" y="2289"/>
                    <a:pt x="3539" y="1893"/>
                  </a:cubicBezTo>
                  <a:cubicBezTo>
                    <a:pt x="5657" y="1129"/>
                    <a:pt x="8698" y="400"/>
                    <a:pt x="12113" y="400"/>
                  </a:cubicBezTo>
                  <a:cubicBezTo>
                    <a:pt x="12261" y="400"/>
                    <a:pt x="12410" y="402"/>
                    <a:pt x="12559" y="405"/>
                  </a:cubicBezTo>
                  <a:cubicBezTo>
                    <a:pt x="16153" y="467"/>
                    <a:pt x="19339" y="1339"/>
                    <a:pt x="21517" y="2217"/>
                  </a:cubicBezTo>
                  <a:cubicBezTo>
                    <a:pt x="22612" y="2651"/>
                    <a:pt x="23473" y="3067"/>
                    <a:pt x="24062" y="3369"/>
                  </a:cubicBezTo>
                  <a:cubicBezTo>
                    <a:pt x="24611" y="3649"/>
                    <a:pt x="24930" y="3818"/>
                    <a:pt x="24982" y="3818"/>
                  </a:cubicBezTo>
                  <a:cubicBezTo>
                    <a:pt x="24986" y="3818"/>
                    <a:pt x="24989" y="3817"/>
                    <a:pt x="24990" y="3815"/>
                  </a:cubicBezTo>
                  <a:cubicBezTo>
                    <a:pt x="25002" y="3794"/>
                    <a:pt x="24705" y="3578"/>
                    <a:pt x="24137" y="3233"/>
                  </a:cubicBezTo>
                  <a:cubicBezTo>
                    <a:pt x="23568" y="2886"/>
                    <a:pt x="22719" y="2429"/>
                    <a:pt x="21626" y="1955"/>
                  </a:cubicBezTo>
                  <a:cubicBezTo>
                    <a:pt x="19450" y="1001"/>
                    <a:pt x="16222" y="68"/>
                    <a:pt x="12566" y="5"/>
                  </a:cubicBezTo>
                  <a:cubicBezTo>
                    <a:pt x="12424" y="2"/>
                    <a:pt x="12283" y="1"/>
                    <a:pt x="1214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47"/>
            <p:cNvSpPr/>
            <p:nvPr/>
          </p:nvSpPr>
          <p:spPr>
            <a:xfrm>
              <a:off x="3636725" y="3373500"/>
              <a:ext cx="258100" cy="79375"/>
            </a:xfrm>
            <a:custGeom>
              <a:rect b="b" l="l" r="r" t="t"/>
              <a:pathLst>
                <a:path extrusionOk="0" h="3175" w="10324">
                  <a:moveTo>
                    <a:pt x="5141" y="0"/>
                  </a:moveTo>
                  <a:cubicBezTo>
                    <a:pt x="3395" y="0"/>
                    <a:pt x="1937" y="804"/>
                    <a:pt x="1125" y="1562"/>
                  </a:cubicBezTo>
                  <a:cubicBezTo>
                    <a:pt x="704" y="1946"/>
                    <a:pt x="417" y="2311"/>
                    <a:pt x="245" y="2578"/>
                  </a:cubicBezTo>
                  <a:cubicBezTo>
                    <a:pt x="74" y="2844"/>
                    <a:pt x="0" y="3005"/>
                    <a:pt x="13" y="3011"/>
                  </a:cubicBezTo>
                  <a:cubicBezTo>
                    <a:pt x="14" y="3012"/>
                    <a:pt x="15" y="3012"/>
                    <a:pt x="17" y="3012"/>
                  </a:cubicBezTo>
                  <a:cubicBezTo>
                    <a:pt x="73" y="3012"/>
                    <a:pt x="411" y="2396"/>
                    <a:pt x="1243" y="1696"/>
                  </a:cubicBezTo>
                  <a:cubicBezTo>
                    <a:pt x="2060" y="995"/>
                    <a:pt x="3470" y="254"/>
                    <a:pt x="5134" y="254"/>
                  </a:cubicBezTo>
                  <a:cubicBezTo>
                    <a:pt x="5158" y="254"/>
                    <a:pt x="5183" y="254"/>
                    <a:pt x="5207" y="254"/>
                  </a:cubicBezTo>
                  <a:cubicBezTo>
                    <a:pt x="6901" y="285"/>
                    <a:pt x="8316" y="1083"/>
                    <a:pt x="9122" y="1821"/>
                  </a:cubicBezTo>
                  <a:cubicBezTo>
                    <a:pt x="9933" y="2547"/>
                    <a:pt x="10252" y="3174"/>
                    <a:pt x="10307" y="3174"/>
                  </a:cubicBezTo>
                  <a:cubicBezTo>
                    <a:pt x="10308" y="3174"/>
                    <a:pt x="10309" y="3174"/>
                    <a:pt x="10310" y="3173"/>
                  </a:cubicBezTo>
                  <a:cubicBezTo>
                    <a:pt x="10323" y="3165"/>
                    <a:pt x="10253" y="3005"/>
                    <a:pt x="10092" y="2732"/>
                  </a:cubicBezTo>
                  <a:cubicBezTo>
                    <a:pt x="9930" y="2460"/>
                    <a:pt x="9653" y="2087"/>
                    <a:pt x="9244" y="1689"/>
                  </a:cubicBezTo>
                  <a:cubicBezTo>
                    <a:pt x="8445" y="896"/>
                    <a:pt x="6985" y="34"/>
                    <a:pt x="5211" y="1"/>
                  </a:cubicBezTo>
                  <a:cubicBezTo>
                    <a:pt x="5187" y="0"/>
                    <a:pt x="5164" y="0"/>
                    <a:pt x="514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47"/>
            <p:cNvSpPr/>
            <p:nvPr/>
          </p:nvSpPr>
          <p:spPr>
            <a:xfrm>
              <a:off x="2082375" y="478525"/>
              <a:ext cx="624425" cy="595900"/>
            </a:xfrm>
            <a:custGeom>
              <a:rect b="b" l="l" r="r" t="t"/>
              <a:pathLst>
                <a:path extrusionOk="0" h="23836" w="24977">
                  <a:moveTo>
                    <a:pt x="18726" y="1"/>
                  </a:moveTo>
                  <a:lnTo>
                    <a:pt x="0" y="16962"/>
                  </a:lnTo>
                  <a:lnTo>
                    <a:pt x="2384" y="17780"/>
                  </a:lnTo>
                  <a:lnTo>
                    <a:pt x="2516" y="20441"/>
                  </a:lnTo>
                  <a:cubicBezTo>
                    <a:pt x="2516" y="20441"/>
                    <a:pt x="5931" y="20752"/>
                    <a:pt x="5511" y="20784"/>
                  </a:cubicBezTo>
                  <a:cubicBezTo>
                    <a:pt x="5184" y="20809"/>
                    <a:pt x="5711" y="23835"/>
                    <a:pt x="5711" y="23835"/>
                  </a:cubicBezTo>
                  <a:lnTo>
                    <a:pt x="24976" y="5123"/>
                  </a:lnTo>
                  <a:lnTo>
                    <a:pt x="22060" y="4949"/>
                  </a:lnTo>
                  <a:lnTo>
                    <a:pt x="22063" y="2389"/>
                  </a:lnTo>
                  <a:lnTo>
                    <a:pt x="19021" y="2355"/>
                  </a:lnTo>
                  <a:lnTo>
                    <a:pt x="1872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47"/>
            <p:cNvSpPr/>
            <p:nvPr/>
          </p:nvSpPr>
          <p:spPr>
            <a:xfrm>
              <a:off x="2294950" y="646150"/>
              <a:ext cx="485200" cy="360450"/>
            </a:xfrm>
            <a:custGeom>
              <a:rect b="b" l="l" r="r" t="t"/>
              <a:pathLst>
                <a:path extrusionOk="0" h="14418" w="19408">
                  <a:moveTo>
                    <a:pt x="14844" y="0"/>
                  </a:moveTo>
                  <a:lnTo>
                    <a:pt x="1" y="14417"/>
                  </a:lnTo>
                  <a:lnTo>
                    <a:pt x="19407" y="0"/>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47"/>
            <p:cNvSpPr/>
            <p:nvPr/>
          </p:nvSpPr>
          <p:spPr>
            <a:xfrm>
              <a:off x="4702050" y="497200"/>
              <a:ext cx="592100" cy="658325"/>
            </a:xfrm>
            <a:custGeom>
              <a:rect b="b" l="l" r="r" t="t"/>
              <a:pathLst>
                <a:path extrusionOk="0" h="26333" w="23684">
                  <a:moveTo>
                    <a:pt x="6828" y="0"/>
                  </a:moveTo>
                  <a:lnTo>
                    <a:pt x="6016" y="2514"/>
                  </a:lnTo>
                  <a:lnTo>
                    <a:pt x="3372" y="2654"/>
                  </a:lnTo>
                  <a:cubicBezTo>
                    <a:pt x="3372" y="2654"/>
                    <a:pt x="3099" y="5849"/>
                    <a:pt x="3040" y="5849"/>
                  </a:cubicBezTo>
                  <a:cubicBezTo>
                    <a:pt x="3036" y="5849"/>
                    <a:pt x="3033" y="5837"/>
                    <a:pt x="3032" y="5812"/>
                  </a:cubicBezTo>
                  <a:cubicBezTo>
                    <a:pt x="3026" y="5730"/>
                    <a:pt x="2852" y="5698"/>
                    <a:pt x="2590" y="5698"/>
                  </a:cubicBezTo>
                  <a:cubicBezTo>
                    <a:pt x="1749" y="5698"/>
                    <a:pt x="0" y="6021"/>
                    <a:pt x="0" y="6021"/>
                  </a:cubicBezTo>
                  <a:lnTo>
                    <a:pt x="18593" y="26333"/>
                  </a:lnTo>
                  <a:lnTo>
                    <a:pt x="18766" y="23259"/>
                  </a:lnTo>
                  <a:lnTo>
                    <a:pt x="21310" y="23260"/>
                  </a:lnTo>
                  <a:lnTo>
                    <a:pt x="21343" y="20053"/>
                  </a:lnTo>
                  <a:lnTo>
                    <a:pt x="23683" y="19744"/>
                  </a:lnTo>
                  <a:lnTo>
                    <a:pt x="682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47"/>
            <p:cNvSpPr/>
            <p:nvPr/>
          </p:nvSpPr>
          <p:spPr>
            <a:xfrm>
              <a:off x="4996100" y="646150"/>
              <a:ext cx="188150" cy="216200"/>
            </a:xfrm>
            <a:custGeom>
              <a:rect b="b" l="l" r="r" t="t"/>
              <a:pathLst>
                <a:path extrusionOk="0" h="8648" w="7526">
                  <a:moveTo>
                    <a:pt x="1" y="0"/>
                  </a:moveTo>
                  <a:lnTo>
                    <a:pt x="7526" y="8647"/>
                  </a:lnTo>
                  <a:lnTo>
                    <a:pt x="7526" y="5212"/>
                  </a:lnTo>
                  <a:lnTo>
                    <a:pt x="1" y="0"/>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47"/>
            <p:cNvSpPr/>
            <p:nvPr/>
          </p:nvSpPr>
          <p:spPr>
            <a:xfrm>
              <a:off x="6448825" y="5212725"/>
              <a:ext cx="235450" cy="262925"/>
            </a:xfrm>
            <a:custGeom>
              <a:rect b="b" l="l" r="r" t="t"/>
              <a:pathLst>
                <a:path extrusionOk="0" h="10517" w="9418">
                  <a:moveTo>
                    <a:pt x="1" y="1"/>
                  </a:moveTo>
                  <a:lnTo>
                    <a:pt x="828" y="3478"/>
                  </a:lnTo>
                  <a:cubicBezTo>
                    <a:pt x="828" y="3478"/>
                    <a:pt x="6247" y="10517"/>
                    <a:pt x="8136" y="10517"/>
                  </a:cubicBezTo>
                  <a:cubicBezTo>
                    <a:pt x="8183" y="10517"/>
                    <a:pt x="8227" y="10512"/>
                    <a:pt x="8268" y="10504"/>
                  </a:cubicBezTo>
                  <a:cubicBezTo>
                    <a:pt x="9418" y="10267"/>
                    <a:pt x="8006" y="8340"/>
                    <a:pt x="5842" y="2729"/>
                  </a:cubicBezTo>
                  <a:lnTo>
                    <a:pt x="5389" y="412"/>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47"/>
            <p:cNvSpPr/>
            <p:nvPr/>
          </p:nvSpPr>
          <p:spPr>
            <a:xfrm>
              <a:off x="6466750" y="5278800"/>
              <a:ext cx="194600" cy="180250"/>
            </a:xfrm>
            <a:custGeom>
              <a:rect b="b" l="l" r="r" t="t"/>
              <a:pathLst>
                <a:path extrusionOk="0" h="7210" w="7784">
                  <a:moveTo>
                    <a:pt x="5" y="1"/>
                  </a:moveTo>
                  <a:cubicBezTo>
                    <a:pt x="5" y="1"/>
                    <a:pt x="4" y="1"/>
                    <a:pt x="4" y="1"/>
                  </a:cubicBezTo>
                  <a:cubicBezTo>
                    <a:pt x="1" y="3"/>
                    <a:pt x="20" y="37"/>
                    <a:pt x="60" y="98"/>
                  </a:cubicBezTo>
                  <a:lnTo>
                    <a:pt x="241" y="366"/>
                  </a:lnTo>
                  <a:cubicBezTo>
                    <a:pt x="402" y="596"/>
                    <a:pt x="639" y="925"/>
                    <a:pt x="941" y="1323"/>
                  </a:cubicBezTo>
                  <a:cubicBezTo>
                    <a:pt x="1735" y="2361"/>
                    <a:pt x="2584" y="3355"/>
                    <a:pt x="3483" y="4302"/>
                  </a:cubicBezTo>
                  <a:cubicBezTo>
                    <a:pt x="4545" y="5404"/>
                    <a:pt x="5544" y="6361"/>
                    <a:pt x="6349" y="6973"/>
                  </a:cubicBezTo>
                  <a:cubicBezTo>
                    <a:pt x="6563" y="7111"/>
                    <a:pt x="6788" y="7198"/>
                    <a:pt x="6994" y="7209"/>
                  </a:cubicBezTo>
                  <a:cubicBezTo>
                    <a:pt x="7012" y="7209"/>
                    <a:pt x="7030" y="7210"/>
                    <a:pt x="7048" y="7210"/>
                  </a:cubicBezTo>
                  <a:cubicBezTo>
                    <a:pt x="7229" y="7210"/>
                    <a:pt x="7385" y="7163"/>
                    <a:pt x="7500" y="7099"/>
                  </a:cubicBezTo>
                  <a:cubicBezTo>
                    <a:pt x="7597" y="7045"/>
                    <a:pt x="7680" y="6969"/>
                    <a:pt x="7738" y="6875"/>
                  </a:cubicBezTo>
                  <a:cubicBezTo>
                    <a:pt x="7760" y="6844"/>
                    <a:pt x="7775" y="6807"/>
                    <a:pt x="7783" y="6771"/>
                  </a:cubicBezTo>
                  <a:cubicBezTo>
                    <a:pt x="7783" y="6771"/>
                    <a:pt x="7782" y="6770"/>
                    <a:pt x="7782" y="6770"/>
                  </a:cubicBezTo>
                  <a:cubicBezTo>
                    <a:pt x="7768" y="6770"/>
                    <a:pt x="7717" y="6937"/>
                    <a:pt x="7479" y="7060"/>
                  </a:cubicBezTo>
                  <a:cubicBezTo>
                    <a:pt x="7380" y="7115"/>
                    <a:pt x="7247" y="7150"/>
                    <a:pt x="7096" y="7150"/>
                  </a:cubicBezTo>
                  <a:cubicBezTo>
                    <a:pt x="6881" y="7150"/>
                    <a:pt x="6631" y="7081"/>
                    <a:pt x="6393" y="6907"/>
                  </a:cubicBezTo>
                  <a:cubicBezTo>
                    <a:pt x="5620" y="6293"/>
                    <a:pt x="4620" y="5321"/>
                    <a:pt x="3565" y="4225"/>
                  </a:cubicBezTo>
                  <a:cubicBezTo>
                    <a:pt x="2511" y="3120"/>
                    <a:pt x="1627" y="2059"/>
                    <a:pt x="1005" y="1276"/>
                  </a:cubicBezTo>
                  <a:lnTo>
                    <a:pt x="276" y="340"/>
                  </a:lnTo>
                  <a:cubicBezTo>
                    <a:pt x="206" y="250"/>
                    <a:pt x="142" y="166"/>
                    <a:pt x="79" y="86"/>
                  </a:cubicBezTo>
                  <a:cubicBezTo>
                    <a:pt x="34" y="29"/>
                    <a:pt x="8" y="1"/>
                    <a:pt x="5"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47"/>
            <p:cNvSpPr/>
            <p:nvPr/>
          </p:nvSpPr>
          <p:spPr>
            <a:xfrm>
              <a:off x="6579875" y="5387225"/>
              <a:ext cx="61425" cy="41450"/>
            </a:xfrm>
            <a:custGeom>
              <a:rect b="b" l="l" r="r" t="t"/>
              <a:pathLst>
                <a:path extrusionOk="0" h="1658" w="2457">
                  <a:moveTo>
                    <a:pt x="2105" y="0"/>
                  </a:moveTo>
                  <a:cubicBezTo>
                    <a:pt x="2067" y="0"/>
                    <a:pt x="2027" y="2"/>
                    <a:pt x="1985" y="5"/>
                  </a:cubicBezTo>
                  <a:cubicBezTo>
                    <a:pt x="1692" y="23"/>
                    <a:pt x="1292" y="141"/>
                    <a:pt x="912" y="376"/>
                  </a:cubicBezTo>
                  <a:cubicBezTo>
                    <a:pt x="526" y="605"/>
                    <a:pt x="250" y="931"/>
                    <a:pt x="131" y="1202"/>
                  </a:cubicBezTo>
                  <a:cubicBezTo>
                    <a:pt x="9" y="1471"/>
                    <a:pt x="0" y="1656"/>
                    <a:pt x="11" y="1658"/>
                  </a:cubicBezTo>
                  <a:cubicBezTo>
                    <a:pt x="11" y="1658"/>
                    <a:pt x="11" y="1658"/>
                    <a:pt x="11" y="1658"/>
                  </a:cubicBezTo>
                  <a:cubicBezTo>
                    <a:pt x="31" y="1658"/>
                    <a:pt x="69" y="1483"/>
                    <a:pt x="202" y="1237"/>
                  </a:cubicBezTo>
                  <a:cubicBezTo>
                    <a:pt x="333" y="988"/>
                    <a:pt x="597" y="693"/>
                    <a:pt x="970" y="471"/>
                  </a:cubicBezTo>
                  <a:cubicBezTo>
                    <a:pt x="1336" y="243"/>
                    <a:pt x="1714" y="119"/>
                    <a:pt x="1994" y="82"/>
                  </a:cubicBezTo>
                  <a:cubicBezTo>
                    <a:pt x="2110" y="66"/>
                    <a:pt x="2209" y="62"/>
                    <a:pt x="2285" y="62"/>
                  </a:cubicBezTo>
                  <a:cubicBezTo>
                    <a:pt x="2344" y="62"/>
                    <a:pt x="2389" y="64"/>
                    <a:pt x="2418" y="64"/>
                  </a:cubicBezTo>
                  <a:cubicBezTo>
                    <a:pt x="2440" y="64"/>
                    <a:pt x="2452" y="63"/>
                    <a:pt x="2453" y="58"/>
                  </a:cubicBezTo>
                  <a:cubicBezTo>
                    <a:pt x="2456" y="49"/>
                    <a:pt x="2328" y="0"/>
                    <a:pt x="2105"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47"/>
            <p:cNvSpPr/>
            <p:nvPr/>
          </p:nvSpPr>
          <p:spPr>
            <a:xfrm>
              <a:off x="6459375" y="5257775"/>
              <a:ext cx="53650" cy="87575"/>
            </a:xfrm>
            <a:custGeom>
              <a:rect b="b" l="l" r="r" t="t"/>
              <a:pathLst>
                <a:path extrusionOk="0" h="3503" w="2146">
                  <a:moveTo>
                    <a:pt x="33" y="0"/>
                  </a:moveTo>
                  <a:cubicBezTo>
                    <a:pt x="15" y="0"/>
                    <a:pt x="6" y="2"/>
                    <a:pt x="6" y="4"/>
                  </a:cubicBezTo>
                  <a:cubicBezTo>
                    <a:pt x="0" y="26"/>
                    <a:pt x="261" y="47"/>
                    <a:pt x="622" y="229"/>
                  </a:cubicBezTo>
                  <a:cubicBezTo>
                    <a:pt x="980" y="405"/>
                    <a:pt x="1431" y="777"/>
                    <a:pt x="1709" y="1327"/>
                  </a:cubicBezTo>
                  <a:cubicBezTo>
                    <a:pt x="1994" y="1876"/>
                    <a:pt x="2044" y="2449"/>
                    <a:pt x="1994" y="2850"/>
                  </a:cubicBezTo>
                  <a:cubicBezTo>
                    <a:pt x="1948" y="3253"/>
                    <a:pt x="1869" y="3498"/>
                    <a:pt x="1889" y="3503"/>
                  </a:cubicBezTo>
                  <a:cubicBezTo>
                    <a:pt x="1889" y="3503"/>
                    <a:pt x="1889" y="3503"/>
                    <a:pt x="1889" y="3503"/>
                  </a:cubicBezTo>
                  <a:cubicBezTo>
                    <a:pt x="1898" y="3503"/>
                    <a:pt x="1923" y="3445"/>
                    <a:pt x="1959" y="3337"/>
                  </a:cubicBezTo>
                  <a:cubicBezTo>
                    <a:pt x="2010" y="3180"/>
                    <a:pt x="2048" y="3021"/>
                    <a:pt x="2073" y="2859"/>
                  </a:cubicBezTo>
                  <a:cubicBezTo>
                    <a:pt x="2145" y="2453"/>
                    <a:pt x="2105" y="1846"/>
                    <a:pt x="1809" y="1275"/>
                  </a:cubicBezTo>
                  <a:cubicBezTo>
                    <a:pt x="1517" y="699"/>
                    <a:pt x="1036" y="323"/>
                    <a:pt x="655" y="158"/>
                  </a:cubicBezTo>
                  <a:cubicBezTo>
                    <a:pt x="507" y="90"/>
                    <a:pt x="349" y="40"/>
                    <a:pt x="186" y="15"/>
                  </a:cubicBezTo>
                  <a:cubicBezTo>
                    <a:pt x="114" y="4"/>
                    <a:pt x="63" y="0"/>
                    <a:pt x="33"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47"/>
            <p:cNvSpPr/>
            <p:nvPr/>
          </p:nvSpPr>
          <p:spPr>
            <a:xfrm>
              <a:off x="6457175" y="5227475"/>
              <a:ext cx="13975" cy="55125"/>
            </a:xfrm>
            <a:custGeom>
              <a:rect b="b" l="l" r="r" t="t"/>
              <a:pathLst>
                <a:path extrusionOk="0" h="2205" w="559">
                  <a:moveTo>
                    <a:pt x="29" y="1"/>
                  </a:moveTo>
                  <a:cubicBezTo>
                    <a:pt x="28" y="1"/>
                    <a:pt x="28" y="1"/>
                    <a:pt x="28" y="1"/>
                  </a:cubicBezTo>
                  <a:cubicBezTo>
                    <a:pt x="0" y="11"/>
                    <a:pt x="130" y="495"/>
                    <a:pt x="233" y="1111"/>
                  </a:cubicBezTo>
                  <a:cubicBezTo>
                    <a:pt x="336" y="1719"/>
                    <a:pt x="496" y="2204"/>
                    <a:pt x="532" y="2204"/>
                  </a:cubicBezTo>
                  <a:cubicBezTo>
                    <a:pt x="533" y="2204"/>
                    <a:pt x="533" y="2204"/>
                    <a:pt x="534" y="2204"/>
                  </a:cubicBezTo>
                  <a:cubicBezTo>
                    <a:pt x="558" y="2195"/>
                    <a:pt x="447" y="1707"/>
                    <a:pt x="343" y="1091"/>
                  </a:cubicBezTo>
                  <a:cubicBezTo>
                    <a:pt x="239" y="481"/>
                    <a:pt x="63" y="1"/>
                    <a:pt x="29"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47"/>
            <p:cNvSpPr/>
            <p:nvPr/>
          </p:nvSpPr>
          <p:spPr>
            <a:xfrm>
              <a:off x="6562300" y="5292075"/>
              <a:ext cx="35200" cy="9275"/>
            </a:xfrm>
            <a:custGeom>
              <a:rect b="b" l="l" r="r" t="t"/>
              <a:pathLst>
                <a:path extrusionOk="0" h="371" w="1408">
                  <a:moveTo>
                    <a:pt x="1105" y="0"/>
                  </a:moveTo>
                  <a:cubicBezTo>
                    <a:pt x="984" y="0"/>
                    <a:pt x="835" y="13"/>
                    <a:pt x="675" y="51"/>
                  </a:cubicBezTo>
                  <a:cubicBezTo>
                    <a:pt x="272" y="141"/>
                    <a:pt x="1" y="343"/>
                    <a:pt x="16" y="367"/>
                  </a:cubicBezTo>
                  <a:cubicBezTo>
                    <a:pt x="18" y="369"/>
                    <a:pt x="21" y="370"/>
                    <a:pt x="26" y="370"/>
                  </a:cubicBezTo>
                  <a:cubicBezTo>
                    <a:pt x="82" y="370"/>
                    <a:pt x="350" y="238"/>
                    <a:pt x="700" y="159"/>
                  </a:cubicBezTo>
                  <a:cubicBezTo>
                    <a:pt x="1080" y="69"/>
                    <a:pt x="1402" y="78"/>
                    <a:pt x="1405" y="46"/>
                  </a:cubicBezTo>
                  <a:cubicBezTo>
                    <a:pt x="1408" y="29"/>
                    <a:pt x="1288" y="0"/>
                    <a:pt x="1105"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47"/>
            <p:cNvSpPr/>
            <p:nvPr/>
          </p:nvSpPr>
          <p:spPr>
            <a:xfrm>
              <a:off x="6570975" y="5306525"/>
              <a:ext cx="29525" cy="8525"/>
            </a:xfrm>
            <a:custGeom>
              <a:rect b="b" l="l" r="r" t="t"/>
              <a:pathLst>
                <a:path extrusionOk="0" h="341" w="1181">
                  <a:moveTo>
                    <a:pt x="861" y="1"/>
                  </a:moveTo>
                  <a:cubicBezTo>
                    <a:pt x="771" y="1"/>
                    <a:pt x="668" y="11"/>
                    <a:pt x="558" y="37"/>
                  </a:cubicBezTo>
                  <a:cubicBezTo>
                    <a:pt x="215" y="117"/>
                    <a:pt x="0" y="317"/>
                    <a:pt x="21" y="337"/>
                  </a:cubicBezTo>
                  <a:cubicBezTo>
                    <a:pt x="23" y="340"/>
                    <a:pt x="26" y="341"/>
                    <a:pt x="30" y="341"/>
                  </a:cubicBezTo>
                  <a:cubicBezTo>
                    <a:pt x="78" y="341"/>
                    <a:pt x="294" y="212"/>
                    <a:pt x="584" y="146"/>
                  </a:cubicBezTo>
                  <a:cubicBezTo>
                    <a:pt x="900" y="68"/>
                    <a:pt x="1169" y="97"/>
                    <a:pt x="1174" y="64"/>
                  </a:cubicBezTo>
                  <a:cubicBezTo>
                    <a:pt x="1181" y="45"/>
                    <a:pt x="1052" y="1"/>
                    <a:pt x="86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47"/>
            <p:cNvSpPr/>
            <p:nvPr/>
          </p:nvSpPr>
          <p:spPr>
            <a:xfrm>
              <a:off x="6581625" y="5323975"/>
              <a:ext cx="30400" cy="9550"/>
            </a:xfrm>
            <a:custGeom>
              <a:rect b="b" l="l" r="r" t="t"/>
              <a:pathLst>
                <a:path extrusionOk="0" h="382" w="1216">
                  <a:moveTo>
                    <a:pt x="794" y="0"/>
                  </a:moveTo>
                  <a:cubicBezTo>
                    <a:pt x="723" y="0"/>
                    <a:pt x="646" y="8"/>
                    <a:pt x="565" y="26"/>
                  </a:cubicBezTo>
                  <a:cubicBezTo>
                    <a:pt x="196" y="108"/>
                    <a:pt x="0" y="365"/>
                    <a:pt x="27" y="380"/>
                  </a:cubicBezTo>
                  <a:cubicBezTo>
                    <a:pt x="29" y="381"/>
                    <a:pt x="31" y="382"/>
                    <a:pt x="33" y="382"/>
                  </a:cubicBezTo>
                  <a:cubicBezTo>
                    <a:pt x="74" y="382"/>
                    <a:pt x="277" y="202"/>
                    <a:pt x="589" y="135"/>
                  </a:cubicBezTo>
                  <a:cubicBezTo>
                    <a:pt x="697" y="110"/>
                    <a:pt x="799" y="102"/>
                    <a:pt x="887" y="102"/>
                  </a:cubicBezTo>
                  <a:cubicBezTo>
                    <a:pt x="1024" y="102"/>
                    <a:pt x="1129" y="121"/>
                    <a:pt x="1176" y="121"/>
                  </a:cubicBezTo>
                  <a:cubicBezTo>
                    <a:pt x="1192" y="121"/>
                    <a:pt x="1201" y="119"/>
                    <a:pt x="1203" y="113"/>
                  </a:cubicBezTo>
                  <a:cubicBezTo>
                    <a:pt x="1216" y="94"/>
                    <a:pt x="1044" y="0"/>
                    <a:pt x="794"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47"/>
            <p:cNvSpPr/>
            <p:nvPr/>
          </p:nvSpPr>
          <p:spPr>
            <a:xfrm>
              <a:off x="6535675" y="5251075"/>
              <a:ext cx="52050" cy="36000"/>
            </a:xfrm>
            <a:custGeom>
              <a:rect b="b" l="l" r="r" t="t"/>
              <a:pathLst>
                <a:path extrusionOk="0" h="1440" w="2082">
                  <a:moveTo>
                    <a:pt x="343" y="113"/>
                  </a:moveTo>
                  <a:cubicBezTo>
                    <a:pt x="366" y="113"/>
                    <a:pt x="388" y="115"/>
                    <a:pt x="409" y="121"/>
                  </a:cubicBezTo>
                  <a:cubicBezTo>
                    <a:pt x="544" y="152"/>
                    <a:pt x="655" y="255"/>
                    <a:pt x="759" y="352"/>
                  </a:cubicBezTo>
                  <a:cubicBezTo>
                    <a:pt x="970" y="551"/>
                    <a:pt x="1147" y="738"/>
                    <a:pt x="1293" y="900"/>
                  </a:cubicBezTo>
                  <a:cubicBezTo>
                    <a:pt x="1435" y="1058"/>
                    <a:pt x="1546" y="1191"/>
                    <a:pt x="1625" y="1284"/>
                  </a:cubicBezTo>
                  <a:lnTo>
                    <a:pt x="1625" y="1284"/>
                  </a:lnTo>
                  <a:cubicBezTo>
                    <a:pt x="1559" y="1261"/>
                    <a:pt x="1488" y="1235"/>
                    <a:pt x="1411" y="1205"/>
                  </a:cubicBezTo>
                  <a:cubicBezTo>
                    <a:pt x="1174" y="1112"/>
                    <a:pt x="945" y="1002"/>
                    <a:pt x="726" y="875"/>
                  </a:cubicBezTo>
                  <a:cubicBezTo>
                    <a:pt x="602" y="804"/>
                    <a:pt x="474" y="723"/>
                    <a:pt x="349" y="633"/>
                  </a:cubicBezTo>
                  <a:cubicBezTo>
                    <a:pt x="233" y="548"/>
                    <a:pt x="108" y="422"/>
                    <a:pt x="112" y="292"/>
                  </a:cubicBezTo>
                  <a:cubicBezTo>
                    <a:pt x="114" y="179"/>
                    <a:pt x="230" y="113"/>
                    <a:pt x="343" y="113"/>
                  </a:cubicBezTo>
                  <a:close/>
                  <a:moveTo>
                    <a:pt x="342" y="1"/>
                  </a:moveTo>
                  <a:cubicBezTo>
                    <a:pt x="189" y="1"/>
                    <a:pt x="12" y="95"/>
                    <a:pt x="0" y="285"/>
                  </a:cubicBezTo>
                  <a:cubicBezTo>
                    <a:pt x="3" y="501"/>
                    <a:pt x="161" y="624"/>
                    <a:pt x="285" y="721"/>
                  </a:cubicBezTo>
                  <a:cubicBezTo>
                    <a:pt x="624" y="957"/>
                    <a:pt x="993" y="1145"/>
                    <a:pt x="1384" y="1279"/>
                  </a:cubicBezTo>
                  <a:cubicBezTo>
                    <a:pt x="1488" y="1315"/>
                    <a:pt x="1594" y="1347"/>
                    <a:pt x="1701" y="1373"/>
                  </a:cubicBezTo>
                  <a:lnTo>
                    <a:pt x="1701" y="1373"/>
                  </a:lnTo>
                  <a:cubicBezTo>
                    <a:pt x="1733" y="1411"/>
                    <a:pt x="1753" y="1431"/>
                    <a:pt x="1759" y="1431"/>
                  </a:cubicBezTo>
                  <a:cubicBezTo>
                    <a:pt x="1760" y="1431"/>
                    <a:pt x="1760" y="1431"/>
                    <a:pt x="1761" y="1431"/>
                  </a:cubicBezTo>
                  <a:cubicBezTo>
                    <a:pt x="1763" y="1429"/>
                    <a:pt x="1756" y="1412"/>
                    <a:pt x="1739" y="1383"/>
                  </a:cubicBezTo>
                  <a:lnTo>
                    <a:pt x="1739" y="1383"/>
                  </a:lnTo>
                  <a:cubicBezTo>
                    <a:pt x="1788" y="1395"/>
                    <a:pt x="1838" y="1405"/>
                    <a:pt x="1887" y="1415"/>
                  </a:cubicBezTo>
                  <a:cubicBezTo>
                    <a:pt x="1975" y="1432"/>
                    <a:pt x="2034" y="1439"/>
                    <a:pt x="2061" y="1439"/>
                  </a:cubicBezTo>
                  <a:cubicBezTo>
                    <a:pt x="2072" y="1439"/>
                    <a:pt x="2077" y="1438"/>
                    <a:pt x="2078" y="1436"/>
                  </a:cubicBezTo>
                  <a:cubicBezTo>
                    <a:pt x="2082" y="1422"/>
                    <a:pt x="1935" y="1389"/>
                    <a:pt x="1693" y="1307"/>
                  </a:cubicBezTo>
                  <a:lnTo>
                    <a:pt x="1693" y="1307"/>
                  </a:lnTo>
                  <a:cubicBezTo>
                    <a:pt x="1684" y="1294"/>
                    <a:pt x="1675" y="1280"/>
                    <a:pt x="1665" y="1265"/>
                  </a:cubicBezTo>
                  <a:cubicBezTo>
                    <a:pt x="1596" y="1163"/>
                    <a:pt x="1493" y="1019"/>
                    <a:pt x="1353" y="848"/>
                  </a:cubicBezTo>
                  <a:cubicBezTo>
                    <a:pt x="1190" y="649"/>
                    <a:pt x="1015" y="459"/>
                    <a:pt x="830" y="279"/>
                  </a:cubicBezTo>
                  <a:cubicBezTo>
                    <a:pt x="728" y="180"/>
                    <a:pt x="611" y="59"/>
                    <a:pt x="434" y="13"/>
                  </a:cubicBezTo>
                  <a:cubicBezTo>
                    <a:pt x="406" y="5"/>
                    <a:pt x="374" y="1"/>
                    <a:pt x="342"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47"/>
            <p:cNvSpPr/>
            <p:nvPr/>
          </p:nvSpPr>
          <p:spPr>
            <a:xfrm>
              <a:off x="6579900" y="5238275"/>
              <a:ext cx="26825" cy="46950"/>
            </a:xfrm>
            <a:custGeom>
              <a:rect b="b" l="l" r="r" t="t"/>
              <a:pathLst>
                <a:path extrusionOk="0" h="1878" w="1073">
                  <a:moveTo>
                    <a:pt x="766" y="112"/>
                  </a:moveTo>
                  <a:cubicBezTo>
                    <a:pt x="792" y="112"/>
                    <a:pt x="818" y="118"/>
                    <a:pt x="842" y="132"/>
                  </a:cubicBezTo>
                  <a:cubicBezTo>
                    <a:pt x="944" y="188"/>
                    <a:pt x="961" y="345"/>
                    <a:pt x="946" y="475"/>
                  </a:cubicBezTo>
                  <a:cubicBezTo>
                    <a:pt x="925" y="606"/>
                    <a:pt x="887" y="734"/>
                    <a:pt x="836" y="855"/>
                  </a:cubicBezTo>
                  <a:cubicBezTo>
                    <a:pt x="735" y="1091"/>
                    <a:pt x="593" y="1279"/>
                    <a:pt x="465" y="1426"/>
                  </a:cubicBezTo>
                  <a:cubicBezTo>
                    <a:pt x="245" y="1672"/>
                    <a:pt x="64" y="1811"/>
                    <a:pt x="20" y="1859"/>
                  </a:cubicBezTo>
                  <a:lnTo>
                    <a:pt x="20" y="1859"/>
                  </a:lnTo>
                  <a:cubicBezTo>
                    <a:pt x="38" y="1796"/>
                    <a:pt x="64" y="1569"/>
                    <a:pt x="117" y="1241"/>
                  </a:cubicBezTo>
                  <a:cubicBezTo>
                    <a:pt x="152" y="1048"/>
                    <a:pt x="203" y="818"/>
                    <a:pt x="311" y="585"/>
                  </a:cubicBezTo>
                  <a:cubicBezTo>
                    <a:pt x="366" y="471"/>
                    <a:pt x="436" y="349"/>
                    <a:pt x="522" y="252"/>
                  </a:cubicBezTo>
                  <a:cubicBezTo>
                    <a:pt x="590" y="177"/>
                    <a:pt x="681" y="112"/>
                    <a:pt x="766" y="112"/>
                  </a:cubicBezTo>
                  <a:close/>
                  <a:moveTo>
                    <a:pt x="763" y="0"/>
                  </a:moveTo>
                  <a:cubicBezTo>
                    <a:pt x="628" y="0"/>
                    <a:pt x="510" y="99"/>
                    <a:pt x="442" y="179"/>
                  </a:cubicBezTo>
                  <a:cubicBezTo>
                    <a:pt x="341" y="295"/>
                    <a:pt x="274" y="419"/>
                    <a:pt x="218" y="543"/>
                  </a:cubicBezTo>
                  <a:cubicBezTo>
                    <a:pt x="109" y="792"/>
                    <a:pt x="64" y="1030"/>
                    <a:pt x="40" y="1229"/>
                  </a:cubicBezTo>
                  <a:cubicBezTo>
                    <a:pt x="15" y="1429"/>
                    <a:pt x="7" y="1591"/>
                    <a:pt x="3" y="1702"/>
                  </a:cubicBezTo>
                  <a:cubicBezTo>
                    <a:pt x="1" y="1813"/>
                    <a:pt x="3" y="1877"/>
                    <a:pt x="10" y="1877"/>
                  </a:cubicBezTo>
                  <a:cubicBezTo>
                    <a:pt x="10" y="1877"/>
                    <a:pt x="11" y="1877"/>
                    <a:pt x="12" y="1877"/>
                  </a:cubicBezTo>
                  <a:cubicBezTo>
                    <a:pt x="23" y="1877"/>
                    <a:pt x="77" y="1849"/>
                    <a:pt x="161" y="1790"/>
                  </a:cubicBezTo>
                  <a:cubicBezTo>
                    <a:pt x="291" y="1698"/>
                    <a:pt x="412" y="1594"/>
                    <a:pt x="524" y="1481"/>
                  </a:cubicBezTo>
                  <a:cubicBezTo>
                    <a:pt x="662" y="1334"/>
                    <a:pt x="817" y="1144"/>
                    <a:pt x="930" y="897"/>
                  </a:cubicBezTo>
                  <a:cubicBezTo>
                    <a:pt x="990" y="766"/>
                    <a:pt x="1031" y="629"/>
                    <a:pt x="1054" y="488"/>
                  </a:cubicBezTo>
                  <a:cubicBezTo>
                    <a:pt x="1068" y="347"/>
                    <a:pt x="1072" y="145"/>
                    <a:pt x="896" y="35"/>
                  </a:cubicBezTo>
                  <a:cubicBezTo>
                    <a:pt x="851" y="11"/>
                    <a:pt x="806" y="0"/>
                    <a:pt x="763"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47"/>
            <p:cNvSpPr/>
            <p:nvPr/>
          </p:nvSpPr>
          <p:spPr>
            <a:xfrm>
              <a:off x="6459500" y="5257900"/>
              <a:ext cx="206900" cy="217600"/>
            </a:xfrm>
            <a:custGeom>
              <a:rect b="b" l="l" r="r" t="t"/>
              <a:pathLst>
                <a:path extrusionOk="0" h="8704" w="8276">
                  <a:moveTo>
                    <a:pt x="1" y="1"/>
                  </a:moveTo>
                  <a:lnTo>
                    <a:pt x="401" y="1671"/>
                  </a:lnTo>
                  <a:cubicBezTo>
                    <a:pt x="1178" y="2694"/>
                    <a:pt x="2950" y="4806"/>
                    <a:pt x="4555" y="6471"/>
                  </a:cubicBezTo>
                  <a:cubicBezTo>
                    <a:pt x="5847" y="7812"/>
                    <a:pt x="7157" y="8561"/>
                    <a:pt x="7268" y="8611"/>
                  </a:cubicBezTo>
                  <a:cubicBezTo>
                    <a:pt x="7366" y="8656"/>
                    <a:pt x="7534" y="8704"/>
                    <a:pt x="7703" y="8704"/>
                  </a:cubicBezTo>
                  <a:cubicBezTo>
                    <a:pt x="7960" y="8704"/>
                    <a:pt x="8220" y="8594"/>
                    <a:pt x="8241" y="8199"/>
                  </a:cubicBezTo>
                  <a:cubicBezTo>
                    <a:pt x="8275" y="7602"/>
                    <a:pt x="7193" y="5220"/>
                    <a:pt x="7193" y="5220"/>
                  </a:cubicBezTo>
                  <a:cubicBezTo>
                    <a:pt x="7045" y="5182"/>
                    <a:pt x="6905" y="5165"/>
                    <a:pt x="6771" y="5165"/>
                  </a:cubicBezTo>
                  <a:cubicBezTo>
                    <a:pt x="5662" y="5165"/>
                    <a:pt x="5056" y="6348"/>
                    <a:pt x="5056" y="6348"/>
                  </a:cubicBezTo>
                  <a:lnTo>
                    <a:pt x="2027" y="3086"/>
                  </a:lnTo>
                  <a:cubicBezTo>
                    <a:pt x="2027" y="3086"/>
                    <a:pt x="2117" y="2343"/>
                    <a:pt x="1756" y="1301"/>
                  </a:cubicBezTo>
                  <a:cubicBezTo>
                    <a:pt x="1395" y="258"/>
                    <a:pt x="1" y="1"/>
                    <a:pt x="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47"/>
            <p:cNvSpPr/>
            <p:nvPr/>
          </p:nvSpPr>
          <p:spPr>
            <a:xfrm>
              <a:off x="5558050" y="5138125"/>
              <a:ext cx="403275" cy="180250"/>
            </a:xfrm>
            <a:custGeom>
              <a:rect b="b" l="l" r="r" t="t"/>
              <a:pathLst>
                <a:path extrusionOk="0" h="7210" w="16131">
                  <a:moveTo>
                    <a:pt x="16020" y="0"/>
                  </a:moveTo>
                  <a:lnTo>
                    <a:pt x="7334" y="105"/>
                  </a:lnTo>
                  <a:lnTo>
                    <a:pt x="7360" y="4742"/>
                  </a:lnTo>
                  <a:cubicBezTo>
                    <a:pt x="7360" y="4742"/>
                    <a:pt x="1" y="6494"/>
                    <a:pt x="1794" y="7014"/>
                  </a:cubicBezTo>
                  <a:cubicBezTo>
                    <a:pt x="2286" y="7157"/>
                    <a:pt x="3544" y="7210"/>
                    <a:pt x="5122" y="7210"/>
                  </a:cubicBezTo>
                  <a:cubicBezTo>
                    <a:pt x="8703" y="7210"/>
                    <a:pt x="13930" y="6937"/>
                    <a:pt x="15593" y="6825"/>
                  </a:cubicBezTo>
                  <a:lnTo>
                    <a:pt x="16130" y="6783"/>
                  </a:lnTo>
                  <a:lnTo>
                    <a:pt x="1602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47"/>
            <p:cNvSpPr/>
            <p:nvPr/>
          </p:nvSpPr>
          <p:spPr>
            <a:xfrm>
              <a:off x="5882550" y="5243750"/>
              <a:ext cx="78525" cy="63225"/>
            </a:xfrm>
            <a:custGeom>
              <a:rect b="b" l="l" r="r" t="t"/>
              <a:pathLst>
                <a:path extrusionOk="0" h="2529" w="3141">
                  <a:moveTo>
                    <a:pt x="2921" y="1"/>
                  </a:moveTo>
                  <a:cubicBezTo>
                    <a:pt x="2254" y="1"/>
                    <a:pt x="1613" y="244"/>
                    <a:pt x="1086" y="664"/>
                  </a:cubicBezTo>
                  <a:cubicBezTo>
                    <a:pt x="506" y="1130"/>
                    <a:pt x="119" y="1795"/>
                    <a:pt x="0" y="2529"/>
                  </a:cubicBezTo>
                  <a:lnTo>
                    <a:pt x="3140" y="2435"/>
                  </a:lnTo>
                  <a:lnTo>
                    <a:pt x="3109" y="7"/>
                  </a:lnTo>
                  <a:cubicBezTo>
                    <a:pt x="3046" y="3"/>
                    <a:pt x="2983" y="1"/>
                    <a:pt x="292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47"/>
            <p:cNvSpPr/>
            <p:nvPr/>
          </p:nvSpPr>
          <p:spPr>
            <a:xfrm>
              <a:off x="5587725" y="5281300"/>
              <a:ext cx="373600" cy="36475"/>
            </a:xfrm>
            <a:custGeom>
              <a:rect b="b" l="l" r="r" t="t"/>
              <a:pathLst>
                <a:path extrusionOk="0" h="1459" w="14944">
                  <a:moveTo>
                    <a:pt x="2579" y="0"/>
                  </a:moveTo>
                  <a:cubicBezTo>
                    <a:pt x="2579" y="0"/>
                    <a:pt x="1" y="777"/>
                    <a:pt x="330" y="1199"/>
                  </a:cubicBezTo>
                  <a:cubicBezTo>
                    <a:pt x="468" y="1378"/>
                    <a:pt x="2327" y="1459"/>
                    <a:pt x="4756" y="1459"/>
                  </a:cubicBezTo>
                  <a:cubicBezTo>
                    <a:pt x="8062" y="1459"/>
                    <a:pt x="12425" y="1309"/>
                    <a:pt x="14943" y="1056"/>
                  </a:cubicBezTo>
                  <a:lnTo>
                    <a:pt x="14928" y="862"/>
                  </a:lnTo>
                  <a:lnTo>
                    <a:pt x="3361" y="1108"/>
                  </a:lnTo>
                  <a:cubicBezTo>
                    <a:pt x="3361" y="1108"/>
                    <a:pt x="3085" y="15"/>
                    <a:pt x="257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47"/>
            <p:cNvSpPr/>
            <p:nvPr/>
          </p:nvSpPr>
          <p:spPr>
            <a:xfrm>
              <a:off x="5595825" y="5302600"/>
              <a:ext cx="368500" cy="7850"/>
            </a:xfrm>
            <a:custGeom>
              <a:rect b="b" l="l" r="r" t="t"/>
              <a:pathLst>
                <a:path extrusionOk="0" h="314" w="14740">
                  <a:moveTo>
                    <a:pt x="14679" y="0"/>
                  </a:moveTo>
                  <a:cubicBezTo>
                    <a:pt x="14655" y="0"/>
                    <a:pt x="14626" y="1"/>
                    <a:pt x="14590" y="1"/>
                  </a:cubicBezTo>
                  <a:lnTo>
                    <a:pt x="14160" y="13"/>
                  </a:lnTo>
                  <a:lnTo>
                    <a:pt x="12581" y="67"/>
                  </a:lnTo>
                  <a:cubicBezTo>
                    <a:pt x="11248" y="113"/>
                    <a:pt x="9406" y="167"/>
                    <a:pt x="7371" y="194"/>
                  </a:cubicBezTo>
                  <a:cubicBezTo>
                    <a:pt x="6226" y="209"/>
                    <a:pt x="5141" y="215"/>
                    <a:pt x="4174" y="215"/>
                  </a:cubicBezTo>
                  <a:cubicBezTo>
                    <a:pt x="3423" y="215"/>
                    <a:pt x="2742" y="212"/>
                    <a:pt x="2159" y="207"/>
                  </a:cubicBezTo>
                  <a:lnTo>
                    <a:pt x="580" y="195"/>
                  </a:lnTo>
                  <a:lnTo>
                    <a:pt x="150" y="195"/>
                  </a:lnTo>
                  <a:cubicBezTo>
                    <a:pt x="52" y="197"/>
                    <a:pt x="0" y="199"/>
                    <a:pt x="0" y="203"/>
                  </a:cubicBezTo>
                  <a:cubicBezTo>
                    <a:pt x="0" y="206"/>
                    <a:pt x="52" y="211"/>
                    <a:pt x="149" y="216"/>
                  </a:cubicBezTo>
                  <a:lnTo>
                    <a:pt x="579" y="237"/>
                  </a:lnTo>
                  <a:lnTo>
                    <a:pt x="2158" y="282"/>
                  </a:lnTo>
                  <a:cubicBezTo>
                    <a:pt x="3008" y="300"/>
                    <a:pt x="4064" y="314"/>
                    <a:pt x="5245" y="314"/>
                  </a:cubicBezTo>
                  <a:cubicBezTo>
                    <a:pt x="5919" y="314"/>
                    <a:pt x="6633" y="309"/>
                    <a:pt x="7373" y="299"/>
                  </a:cubicBezTo>
                  <a:cubicBezTo>
                    <a:pt x="9409" y="270"/>
                    <a:pt x="11252" y="206"/>
                    <a:pt x="12585" y="141"/>
                  </a:cubicBezTo>
                  <a:lnTo>
                    <a:pt x="14163" y="53"/>
                  </a:lnTo>
                  <a:lnTo>
                    <a:pt x="14591" y="22"/>
                  </a:lnTo>
                  <a:cubicBezTo>
                    <a:pt x="14688" y="14"/>
                    <a:pt x="14740" y="8"/>
                    <a:pt x="14740" y="4"/>
                  </a:cubicBezTo>
                  <a:cubicBezTo>
                    <a:pt x="14740" y="1"/>
                    <a:pt x="14719" y="0"/>
                    <a:pt x="14679"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47"/>
            <p:cNvSpPr/>
            <p:nvPr/>
          </p:nvSpPr>
          <p:spPr>
            <a:xfrm>
              <a:off x="5650125" y="5278625"/>
              <a:ext cx="22775" cy="33800"/>
            </a:xfrm>
            <a:custGeom>
              <a:rect b="b" l="l" r="r" t="t"/>
              <a:pathLst>
                <a:path extrusionOk="0" h="1352" w="911">
                  <a:moveTo>
                    <a:pt x="25" y="1"/>
                  </a:moveTo>
                  <a:cubicBezTo>
                    <a:pt x="21" y="1"/>
                    <a:pt x="19" y="2"/>
                    <a:pt x="18" y="4"/>
                  </a:cubicBezTo>
                  <a:cubicBezTo>
                    <a:pt x="0" y="31"/>
                    <a:pt x="328" y="219"/>
                    <a:pt x="564" y="600"/>
                  </a:cubicBezTo>
                  <a:cubicBezTo>
                    <a:pt x="807" y="976"/>
                    <a:pt x="836" y="1351"/>
                    <a:pt x="868" y="1351"/>
                  </a:cubicBezTo>
                  <a:cubicBezTo>
                    <a:pt x="868" y="1351"/>
                    <a:pt x="868" y="1351"/>
                    <a:pt x="869" y="1351"/>
                  </a:cubicBezTo>
                  <a:cubicBezTo>
                    <a:pt x="869" y="1351"/>
                    <a:pt x="869" y="1351"/>
                    <a:pt x="869" y="1351"/>
                  </a:cubicBezTo>
                  <a:cubicBezTo>
                    <a:pt x="895" y="1351"/>
                    <a:pt x="911" y="947"/>
                    <a:pt x="654" y="545"/>
                  </a:cubicBezTo>
                  <a:cubicBezTo>
                    <a:pt x="417" y="165"/>
                    <a:pt x="78" y="1"/>
                    <a:pt x="25"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47"/>
            <p:cNvSpPr/>
            <p:nvPr/>
          </p:nvSpPr>
          <p:spPr>
            <a:xfrm>
              <a:off x="5723175" y="5261100"/>
              <a:ext cx="12950" cy="18025"/>
            </a:xfrm>
            <a:custGeom>
              <a:rect b="b" l="l" r="r" t="t"/>
              <a:pathLst>
                <a:path extrusionOk="0" h="721" w="518">
                  <a:moveTo>
                    <a:pt x="30" y="1"/>
                  </a:moveTo>
                  <a:cubicBezTo>
                    <a:pt x="28" y="1"/>
                    <a:pt x="26" y="1"/>
                    <a:pt x="25" y="2"/>
                  </a:cubicBezTo>
                  <a:cubicBezTo>
                    <a:pt x="1" y="17"/>
                    <a:pt x="86" y="191"/>
                    <a:pt x="216" y="389"/>
                  </a:cubicBezTo>
                  <a:cubicBezTo>
                    <a:pt x="339" y="577"/>
                    <a:pt x="457" y="720"/>
                    <a:pt x="488" y="720"/>
                  </a:cubicBezTo>
                  <a:cubicBezTo>
                    <a:pt x="490" y="720"/>
                    <a:pt x="491" y="720"/>
                    <a:pt x="493" y="719"/>
                  </a:cubicBezTo>
                  <a:cubicBezTo>
                    <a:pt x="517" y="703"/>
                    <a:pt x="433" y="530"/>
                    <a:pt x="304" y="332"/>
                  </a:cubicBezTo>
                  <a:cubicBezTo>
                    <a:pt x="180" y="144"/>
                    <a:pt x="62" y="1"/>
                    <a:pt x="3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47"/>
            <p:cNvSpPr/>
            <p:nvPr/>
          </p:nvSpPr>
          <p:spPr>
            <a:xfrm>
              <a:off x="5738775" y="5257450"/>
              <a:ext cx="14675" cy="12200"/>
            </a:xfrm>
            <a:custGeom>
              <a:rect b="b" l="l" r="r" t="t"/>
              <a:pathLst>
                <a:path extrusionOk="0" h="488" w="587">
                  <a:moveTo>
                    <a:pt x="29" y="1"/>
                  </a:moveTo>
                  <a:cubicBezTo>
                    <a:pt x="25" y="1"/>
                    <a:pt x="22" y="2"/>
                    <a:pt x="20" y="4"/>
                  </a:cubicBezTo>
                  <a:cubicBezTo>
                    <a:pt x="1" y="26"/>
                    <a:pt x="108" y="151"/>
                    <a:pt x="259" y="284"/>
                  </a:cubicBezTo>
                  <a:cubicBezTo>
                    <a:pt x="396" y="403"/>
                    <a:pt x="521" y="487"/>
                    <a:pt x="559" y="487"/>
                  </a:cubicBezTo>
                  <a:cubicBezTo>
                    <a:pt x="563" y="487"/>
                    <a:pt x="566" y="486"/>
                    <a:pt x="567" y="484"/>
                  </a:cubicBezTo>
                  <a:cubicBezTo>
                    <a:pt x="587" y="462"/>
                    <a:pt x="479" y="337"/>
                    <a:pt x="328" y="204"/>
                  </a:cubicBezTo>
                  <a:cubicBezTo>
                    <a:pt x="192" y="85"/>
                    <a:pt x="68" y="1"/>
                    <a:pt x="29"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47"/>
            <p:cNvSpPr/>
            <p:nvPr/>
          </p:nvSpPr>
          <p:spPr>
            <a:xfrm>
              <a:off x="5741100" y="5247825"/>
              <a:ext cx="22750" cy="2700"/>
            </a:xfrm>
            <a:custGeom>
              <a:rect b="b" l="l" r="r" t="t"/>
              <a:pathLst>
                <a:path extrusionOk="0" h="108" w="910">
                  <a:moveTo>
                    <a:pt x="553" y="1"/>
                  </a:moveTo>
                  <a:cubicBezTo>
                    <a:pt x="521" y="1"/>
                    <a:pt x="488" y="1"/>
                    <a:pt x="454" y="2"/>
                  </a:cubicBezTo>
                  <a:cubicBezTo>
                    <a:pt x="203" y="7"/>
                    <a:pt x="1" y="36"/>
                    <a:pt x="1" y="66"/>
                  </a:cubicBezTo>
                  <a:cubicBezTo>
                    <a:pt x="2" y="91"/>
                    <a:pt x="161" y="108"/>
                    <a:pt x="372" y="108"/>
                  </a:cubicBezTo>
                  <a:cubicBezTo>
                    <a:pt x="399" y="108"/>
                    <a:pt x="427" y="108"/>
                    <a:pt x="456" y="107"/>
                  </a:cubicBezTo>
                  <a:cubicBezTo>
                    <a:pt x="707" y="101"/>
                    <a:pt x="909" y="72"/>
                    <a:pt x="909" y="44"/>
                  </a:cubicBezTo>
                  <a:cubicBezTo>
                    <a:pt x="908" y="18"/>
                    <a:pt x="757" y="1"/>
                    <a:pt x="553"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47"/>
            <p:cNvSpPr/>
            <p:nvPr/>
          </p:nvSpPr>
          <p:spPr>
            <a:xfrm>
              <a:off x="5741650" y="5234200"/>
              <a:ext cx="26075" cy="4200"/>
            </a:xfrm>
            <a:custGeom>
              <a:rect b="b" l="l" r="r" t="t"/>
              <a:pathLst>
                <a:path extrusionOk="0" h="168" w="1043">
                  <a:moveTo>
                    <a:pt x="1000" y="0"/>
                  </a:moveTo>
                  <a:cubicBezTo>
                    <a:pt x="927" y="0"/>
                    <a:pt x="740" y="36"/>
                    <a:pt x="520" y="57"/>
                  </a:cubicBezTo>
                  <a:cubicBezTo>
                    <a:pt x="240" y="83"/>
                    <a:pt x="10" y="68"/>
                    <a:pt x="6" y="99"/>
                  </a:cubicBezTo>
                  <a:cubicBezTo>
                    <a:pt x="1" y="122"/>
                    <a:pt x="162" y="168"/>
                    <a:pt x="386" y="168"/>
                  </a:cubicBezTo>
                  <a:cubicBezTo>
                    <a:pt x="431" y="168"/>
                    <a:pt x="479" y="166"/>
                    <a:pt x="529" y="162"/>
                  </a:cubicBezTo>
                  <a:cubicBezTo>
                    <a:pt x="821" y="137"/>
                    <a:pt x="1043" y="35"/>
                    <a:pt x="1032" y="9"/>
                  </a:cubicBezTo>
                  <a:cubicBezTo>
                    <a:pt x="1030" y="3"/>
                    <a:pt x="1019" y="0"/>
                    <a:pt x="1000"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47"/>
            <p:cNvSpPr/>
            <p:nvPr/>
          </p:nvSpPr>
          <p:spPr>
            <a:xfrm>
              <a:off x="5686400" y="5241025"/>
              <a:ext cx="41500" cy="23025"/>
            </a:xfrm>
            <a:custGeom>
              <a:rect b="b" l="l" r="r" t="t"/>
              <a:pathLst>
                <a:path extrusionOk="0" h="921" w="1660">
                  <a:moveTo>
                    <a:pt x="543" y="103"/>
                  </a:moveTo>
                  <a:cubicBezTo>
                    <a:pt x="647" y="103"/>
                    <a:pt x="750" y="119"/>
                    <a:pt x="837" y="144"/>
                  </a:cubicBezTo>
                  <a:cubicBezTo>
                    <a:pt x="1023" y="197"/>
                    <a:pt x="1190" y="301"/>
                    <a:pt x="1318" y="448"/>
                  </a:cubicBezTo>
                  <a:cubicBezTo>
                    <a:pt x="1414" y="558"/>
                    <a:pt x="1472" y="664"/>
                    <a:pt x="1508" y="747"/>
                  </a:cubicBezTo>
                  <a:lnTo>
                    <a:pt x="1508" y="747"/>
                  </a:lnTo>
                  <a:cubicBezTo>
                    <a:pt x="1413" y="738"/>
                    <a:pt x="1278" y="725"/>
                    <a:pt x="1112" y="698"/>
                  </a:cubicBezTo>
                  <a:cubicBezTo>
                    <a:pt x="916" y="664"/>
                    <a:pt x="724" y="617"/>
                    <a:pt x="535" y="555"/>
                  </a:cubicBezTo>
                  <a:cubicBezTo>
                    <a:pt x="431" y="518"/>
                    <a:pt x="312" y="484"/>
                    <a:pt x="220" y="426"/>
                  </a:cubicBezTo>
                  <a:cubicBezTo>
                    <a:pt x="120" y="367"/>
                    <a:pt x="84" y="264"/>
                    <a:pt x="172" y="198"/>
                  </a:cubicBezTo>
                  <a:cubicBezTo>
                    <a:pt x="277" y="129"/>
                    <a:pt x="411" y="103"/>
                    <a:pt x="543" y="103"/>
                  </a:cubicBezTo>
                  <a:close/>
                  <a:moveTo>
                    <a:pt x="558" y="1"/>
                  </a:moveTo>
                  <a:cubicBezTo>
                    <a:pt x="412" y="1"/>
                    <a:pt x="258" y="35"/>
                    <a:pt x="105" y="116"/>
                  </a:cubicBezTo>
                  <a:cubicBezTo>
                    <a:pt x="43" y="163"/>
                    <a:pt x="0" y="256"/>
                    <a:pt x="23" y="340"/>
                  </a:cubicBezTo>
                  <a:cubicBezTo>
                    <a:pt x="47" y="424"/>
                    <a:pt x="109" y="476"/>
                    <a:pt x="164" y="512"/>
                  </a:cubicBezTo>
                  <a:cubicBezTo>
                    <a:pt x="282" y="584"/>
                    <a:pt x="396" y="611"/>
                    <a:pt x="506" y="648"/>
                  </a:cubicBezTo>
                  <a:cubicBezTo>
                    <a:pt x="700" y="708"/>
                    <a:pt x="900" y="749"/>
                    <a:pt x="1102" y="771"/>
                  </a:cubicBezTo>
                  <a:cubicBezTo>
                    <a:pt x="1227" y="785"/>
                    <a:pt x="1334" y="790"/>
                    <a:pt x="1421" y="790"/>
                  </a:cubicBezTo>
                  <a:cubicBezTo>
                    <a:pt x="1460" y="790"/>
                    <a:pt x="1495" y="789"/>
                    <a:pt x="1525" y="787"/>
                  </a:cubicBezTo>
                  <a:lnTo>
                    <a:pt x="1525" y="787"/>
                  </a:lnTo>
                  <a:cubicBezTo>
                    <a:pt x="1557" y="869"/>
                    <a:pt x="1568" y="920"/>
                    <a:pt x="1577" y="920"/>
                  </a:cubicBezTo>
                  <a:cubicBezTo>
                    <a:pt x="1577" y="920"/>
                    <a:pt x="1577" y="920"/>
                    <a:pt x="1578" y="920"/>
                  </a:cubicBezTo>
                  <a:cubicBezTo>
                    <a:pt x="1584" y="919"/>
                    <a:pt x="1585" y="870"/>
                    <a:pt x="1566" y="784"/>
                  </a:cubicBezTo>
                  <a:lnTo>
                    <a:pt x="1566" y="784"/>
                  </a:lnTo>
                  <a:cubicBezTo>
                    <a:pt x="1627" y="779"/>
                    <a:pt x="1659" y="772"/>
                    <a:pt x="1659" y="767"/>
                  </a:cubicBezTo>
                  <a:cubicBezTo>
                    <a:pt x="1659" y="760"/>
                    <a:pt x="1623" y="757"/>
                    <a:pt x="1557" y="751"/>
                  </a:cubicBezTo>
                  <a:lnTo>
                    <a:pt x="1557" y="751"/>
                  </a:lnTo>
                  <a:cubicBezTo>
                    <a:pt x="1520" y="622"/>
                    <a:pt x="1459" y="503"/>
                    <a:pt x="1375" y="400"/>
                  </a:cubicBezTo>
                  <a:cubicBezTo>
                    <a:pt x="1231" y="206"/>
                    <a:pt x="918" y="1"/>
                    <a:pt x="558"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47"/>
            <p:cNvSpPr/>
            <p:nvPr/>
          </p:nvSpPr>
          <p:spPr>
            <a:xfrm>
              <a:off x="5722000" y="5233750"/>
              <a:ext cx="20625" cy="27225"/>
            </a:xfrm>
            <a:custGeom>
              <a:rect b="b" l="l" r="r" t="t"/>
              <a:pathLst>
                <a:path extrusionOk="0" h="1089" w="825">
                  <a:moveTo>
                    <a:pt x="617" y="1"/>
                  </a:moveTo>
                  <a:cubicBezTo>
                    <a:pt x="386" y="1"/>
                    <a:pt x="265" y="169"/>
                    <a:pt x="169" y="292"/>
                  </a:cubicBezTo>
                  <a:cubicBezTo>
                    <a:pt x="88" y="414"/>
                    <a:pt x="37" y="555"/>
                    <a:pt x="22" y="701"/>
                  </a:cubicBezTo>
                  <a:cubicBezTo>
                    <a:pt x="0" y="948"/>
                    <a:pt x="80" y="1088"/>
                    <a:pt x="91" y="1088"/>
                  </a:cubicBezTo>
                  <a:cubicBezTo>
                    <a:pt x="91" y="1088"/>
                    <a:pt x="92" y="1088"/>
                    <a:pt x="92" y="1088"/>
                  </a:cubicBezTo>
                  <a:cubicBezTo>
                    <a:pt x="110" y="1084"/>
                    <a:pt x="57" y="939"/>
                    <a:pt x="96" y="712"/>
                  </a:cubicBezTo>
                  <a:cubicBezTo>
                    <a:pt x="120" y="580"/>
                    <a:pt x="172" y="455"/>
                    <a:pt x="250" y="347"/>
                  </a:cubicBezTo>
                  <a:cubicBezTo>
                    <a:pt x="329" y="238"/>
                    <a:pt x="463" y="104"/>
                    <a:pt x="597" y="104"/>
                  </a:cubicBezTo>
                  <a:cubicBezTo>
                    <a:pt x="602" y="104"/>
                    <a:pt x="608" y="104"/>
                    <a:pt x="613" y="105"/>
                  </a:cubicBezTo>
                  <a:cubicBezTo>
                    <a:pt x="754" y="128"/>
                    <a:pt x="705" y="340"/>
                    <a:pt x="630" y="459"/>
                  </a:cubicBezTo>
                  <a:cubicBezTo>
                    <a:pt x="565" y="580"/>
                    <a:pt x="489" y="693"/>
                    <a:pt x="401" y="797"/>
                  </a:cubicBezTo>
                  <a:cubicBezTo>
                    <a:pt x="248" y="976"/>
                    <a:pt x="129" y="1065"/>
                    <a:pt x="138" y="1078"/>
                  </a:cubicBezTo>
                  <a:cubicBezTo>
                    <a:pt x="139" y="1079"/>
                    <a:pt x="140" y="1079"/>
                    <a:pt x="141" y="1079"/>
                  </a:cubicBezTo>
                  <a:cubicBezTo>
                    <a:pt x="163" y="1079"/>
                    <a:pt x="293" y="1009"/>
                    <a:pt x="455" y="847"/>
                  </a:cubicBezTo>
                  <a:cubicBezTo>
                    <a:pt x="556" y="745"/>
                    <a:pt x="643" y="631"/>
                    <a:pt x="714" y="507"/>
                  </a:cubicBezTo>
                  <a:cubicBezTo>
                    <a:pt x="754" y="438"/>
                    <a:pt x="797" y="354"/>
                    <a:pt x="806" y="256"/>
                  </a:cubicBezTo>
                  <a:cubicBezTo>
                    <a:pt x="824" y="163"/>
                    <a:pt x="760" y="15"/>
                    <a:pt x="630" y="1"/>
                  </a:cubicBezTo>
                  <a:cubicBezTo>
                    <a:pt x="626" y="1"/>
                    <a:pt x="621" y="1"/>
                    <a:pt x="617"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47"/>
            <p:cNvSpPr/>
            <p:nvPr/>
          </p:nvSpPr>
          <p:spPr>
            <a:xfrm>
              <a:off x="5882600" y="5242025"/>
              <a:ext cx="76550" cy="63725"/>
            </a:xfrm>
            <a:custGeom>
              <a:rect b="b" l="l" r="r" t="t"/>
              <a:pathLst>
                <a:path extrusionOk="0" h="2549" w="3062">
                  <a:moveTo>
                    <a:pt x="2624" y="0"/>
                  </a:moveTo>
                  <a:cubicBezTo>
                    <a:pt x="2553" y="0"/>
                    <a:pt x="2482" y="4"/>
                    <a:pt x="2412" y="10"/>
                  </a:cubicBezTo>
                  <a:cubicBezTo>
                    <a:pt x="2011" y="40"/>
                    <a:pt x="1446" y="199"/>
                    <a:pt x="961" y="597"/>
                  </a:cubicBezTo>
                  <a:cubicBezTo>
                    <a:pt x="476" y="994"/>
                    <a:pt x="206" y="1517"/>
                    <a:pt x="98" y="1904"/>
                  </a:cubicBezTo>
                  <a:cubicBezTo>
                    <a:pt x="51" y="2057"/>
                    <a:pt x="21" y="2213"/>
                    <a:pt x="8" y="2372"/>
                  </a:cubicBezTo>
                  <a:cubicBezTo>
                    <a:pt x="1" y="2485"/>
                    <a:pt x="5" y="2548"/>
                    <a:pt x="11" y="2548"/>
                  </a:cubicBezTo>
                  <a:cubicBezTo>
                    <a:pt x="11" y="2548"/>
                    <a:pt x="11" y="2548"/>
                    <a:pt x="11" y="2548"/>
                  </a:cubicBezTo>
                  <a:cubicBezTo>
                    <a:pt x="30" y="2548"/>
                    <a:pt x="41" y="2299"/>
                    <a:pt x="168" y="1926"/>
                  </a:cubicBezTo>
                  <a:cubicBezTo>
                    <a:pt x="292" y="1554"/>
                    <a:pt x="561" y="1059"/>
                    <a:pt x="1027" y="678"/>
                  </a:cubicBezTo>
                  <a:cubicBezTo>
                    <a:pt x="1493" y="298"/>
                    <a:pt x="2031" y="132"/>
                    <a:pt x="2420" y="83"/>
                  </a:cubicBezTo>
                  <a:cubicBezTo>
                    <a:pt x="2591" y="61"/>
                    <a:pt x="2734" y="56"/>
                    <a:pt x="2842" y="56"/>
                  </a:cubicBezTo>
                  <a:cubicBezTo>
                    <a:pt x="2924" y="56"/>
                    <a:pt x="2986" y="59"/>
                    <a:pt x="3022" y="59"/>
                  </a:cubicBezTo>
                  <a:cubicBezTo>
                    <a:pt x="3048" y="59"/>
                    <a:pt x="3061" y="58"/>
                    <a:pt x="3062" y="53"/>
                  </a:cubicBezTo>
                  <a:cubicBezTo>
                    <a:pt x="3062" y="47"/>
                    <a:pt x="3002" y="30"/>
                    <a:pt x="2890" y="16"/>
                  </a:cubicBezTo>
                  <a:cubicBezTo>
                    <a:pt x="2802" y="5"/>
                    <a:pt x="2713" y="0"/>
                    <a:pt x="2624"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47"/>
            <p:cNvSpPr/>
            <p:nvPr/>
          </p:nvSpPr>
          <p:spPr>
            <a:xfrm>
              <a:off x="5934700" y="5153250"/>
              <a:ext cx="3850" cy="89250"/>
            </a:xfrm>
            <a:custGeom>
              <a:rect b="b" l="l" r="r" t="t"/>
              <a:pathLst>
                <a:path extrusionOk="0" h="3570" w="154">
                  <a:moveTo>
                    <a:pt x="32" y="1"/>
                  </a:moveTo>
                  <a:cubicBezTo>
                    <a:pt x="2" y="1"/>
                    <a:pt x="0" y="801"/>
                    <a:pt x="24" y="1786"/>
                  </a:cubicBezTo>
                  <a:cubicBezTo>
                    <a:pt x="48" y="2771"/>
                    <a:pt x="92" y="3569"/>
                    <a:pt x="121" y="3569"/>
                  </a:cubicBezTo>
                  <a:cubicBezTo>
                    <a:pt x="121" y="3569"/>
                    <a:pt x="121" y="3569"/>
                    <a:pt x="121" y="3569"/>
                  </a:cubicBezTo>
                  <a:cubicBezTo>
                    <a:pt x="151" y="3569"/>
                    <a:pt x="153" y="2769"/>
                    <a:pt x="129" y="1783"/>
                  </a:cubicBezTo>
                  <a:cubicBezTo>
                    <a:pt x="104" y="798"/>
                    <a:pt x="60" y="1"/>
                    <a:pt x="32"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47"/>
            <p:cNvSpPr/>
            <p:nvPr/>
          </p:nvSpPr>
          <p:spPr>
            <a:xfrm>
              <a:off x="5791425" y="5285900"/>
              <a:ext cx="63675" cy="3850"/>
            </a:xfrm>
            <a:custGeom>
              <a:rect b="b" l="l" r="r" t="t"/>
              <a:pathLst>
                <a:path extrusionOk="0" h="154" w="2547">
                  <a:moveTo>
                    <a:pt x="2457" y="1"/>
                  </a:moveTo>
                  <a:cubicBezTo>
                    <a:pt x="2274" y="1"/>
                    <a:pt x="1813" y="34"/>
                    <a:pt x="1273" y="47"/>
                  </a:cubicBezTo>
                  <a:cubicBezTo>
                    <a:pt x="1075" y="51"/>
                    <a:pt x="887" y="53"/>
                    <a:pt x="720" y="53"/>
                  </a:cubicBezTo>
                  <a:cubicBezTo>
                    <a:pt x="540" y="53"/>
                    <a:pt x="384" y="51"/>
                    <a:pt x="263" y="51"/>
                  </a:cubicBezTo>
                  <a:cubicBezTo>
                    <a:pt x="101" y="51"/>
                    <a:pt x="5" y="54"/>
                    <a:pt x="4" y="66"/>
                  </a:cubicBezTo>
                  <a:cubicBezTo>
                    <a:pt x="1" y="91"/>
                    <a:pt x="468" y="154"/>
                    <a:pt x="1081" y="154"/>
                  </a:cubicBezTo>
                  <a:cubicBezTo>
                    <a:pt x="1144" y="154"/>
                    <a:pt x="1209" y="153"/>
                    <a:pt x="1275" y="152"/>
                  </a:cubicBezTo>
                  <a:cubicBezTo>
                    <a:pt x="1981" y="137"/>
                    <a:pt x="2546" y="38"/>
                    <a:pt x="2541" y="10"/>
                  </a:cubicBezTo>
                  <a:cubicBezTo>
                    <a:pt x="2540" y="3"/>
                    <a:pt x="2510" y="1"/>
                    <a:pt x="2457"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47"/>
            <p:cNvSpPr/>
            <p:nvPr/>
          </p:nvSpPr>
          <p:spPr>
            <a:xfrm>
              <a:off x="5890925" y="5285450"/>
              <a:ext cx="7150" cy="12525"/>
            </a:xfrm>
            <a:custGeom>
              <a:rect b="b" l="l" r="r" t="t"/>
              <a:pathLst>
                <a:path extrusionOk="0" h="501" w="286">
                  <a:moveTo>
                    <a:pt x="255" y="1"/>
                  </a:moveTo>
                  <a:cubicBezTo>
                    <a:pt x="222" y="1"/>
                    <a:pt x="125" y="78"/>
                    <a:pt x="66" y="214"/>
                  </a:cubicBezTo>
                  <a:cubicBezTo>
                    <a:pt x="0" y="364"/>
                    <a:pt x="17" y="498"/>
                    <a:pt x="47" y="501"/>
                  </a:cubicBezTo>
                  <a:cubicBezTo>
                    <a:pt x="47" y="501"/>
                    <a:pt x="47" y="501"/>
                    <a:pt x="47" y="501"/>
                  </a:cubicBezTo>
                  <a:cubicBezTo>
                    <a:pt x="77" y="501"/>
                    <a:pt x="107" y="385"/>
                    <a:pt x="163" y="255"/>
                  </a:cubicBezTo>
                  <a:cubicBezTo>
                    <a:pt x="219" y="124"/>
                    <a:pt x="285" y="25"/>
                    <a:pt x="264" y="4"/>
                  </a:cubicBezTo>
                  <a:cubicBezTo>
                    <a:pt x="262" y="2"/>
                    <a:pt x="259" y="1"/>
                    <a:pt x="255"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47"/>
            <p:cNvSpPr/>
            <p:nvPr/>
          </p:nvSpPr>
          <p:spPr>
            <a:xfrm>
              <a:off x="5904775" y="5265275"/>
              <a:ext cx="9075" cy="8575"/>
            </a:xfrm>
            <a:custGeom>
              <a:rect b="b" l="l" r="r" t="t"/>
              <a:pathLst>
                <a:path extrusionOk="0" h="343" w="363">
                  <a:moveTo>
                    <a:pt x="329" y="0"/>
                  </a:moveTo>
                  <a:cubicBezTo>
                    <a:pt x="296" y="0"/>
                    <a:pt x="220" y="55"/>
                    <a:pt x="143" y="134"/>
                  </a:cubicBezTo>
                  <a:cubicBezTo>
                    <a:pt x="55" y="227"/>
                    <a:pt x="0" y="318"/>
                    <a:pt x="20" y="338"/>
                  </a:cubicBezTo>
                  <a:cubicBezTo>
                    <a:pt x="22" y="341"/>
                    <a:pt x="26" y="342"/>
                    <a:pt x="31" y="342"/>
                  </a:cubicBezTo>
                  <a:cubicBezTo>
                    <a:pt x="64" y="342"/>
                    <a:pt x="141" y="288"/>
                    <a:pt x="219" y="208"/>
                  </a:cubicBezTo>
                  <a:cubicBezTo>
                    <a:pt x="307" y="116"/>
                    <a:pt x="363" y="24"/>
                    <a:pt x="342" y="5"/>
                  </a:cubicBezTo>
                  <a:cubicBezTo>
                    <a:pt x="339" y="2"/>
                    <a:pt x="335" y="0"/>
                    <a:pt x="329"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47"/>
            <p:cNvSpPr/>
            <p:nvPr/>
          </p:nvSpPr>
          <p:spPr>
            <a:xfrm>
              <a:off x="5923300" y="5254750"/>
              <a:ext cx="13000" cy="5625"/>
            </a:xfrm>
            <a:custGeom>
              <a:rect b="b" l="l" r="r" t="t"/>
              <a:pathLst>
                <a:path extrusionOk="0" h="225" w="520">
                  <a:moveTo>
                    <a:pt x="373" y="1"/>
                  </a:moveTo>
                  <a:cubicBezTo>
                    <a:pt x="331" y="1"/>
                    <a:pt x="282" y="8"/>
                    <a:pt x="231" y="26"/>
                  </a:cubicBezTo>
                  <a:cubicBezTo>
                    <a:pt x="73" y="81"/>
                    <a:pt x="1" y="205"/>
                    <a:pt x="25" y="221"/>
                  </a:cubicBezTo>
                  <a:cubicBezTo>
                    <a:pt x="28" y="223"/>
                    <a:pt x="31" y="224"/>
                    <a:pt x="36" y="224"/>
                  </a:cubicBezTo>
                  <a:cubicBezTo>
                    <a:pt x="69" y="224"/>
                    <a:pt x="153" y="164"/>
                    <a:pt x="266" y="125"/>
                  </a:cubicBezTo>
                  <a:cubicBezTo>
                    <a:pt x="393" y="79"/>
                    <a:pt x="508" y="79"/>
                    <a:pt x="515" y="49"/>
                  </a:cubicBezTo>
                  <a:cubicBezTo>
                    <a:pt x="520" y="30"/>
                    <a:pt x="461" y="1"/>
                    <a:pt x="373"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47"/>
            <p:cNvSpPr/>
            <p:nvPr/>
          </p:nvSpPr>
          <p:spPr>
            <a:xfrm>
              <a:off x="5945675" y="5250975"/>
              <a:ext cx="7050" cy="3575"/>
            </a:xfrm>
            <a:custGeom>
              <a:rect b="b" l="l" r="r" t="t"/>
              <a:pathLst>
                <a:path extrusionOk="0" h="143" w="282">
                  <a:moveTo>
                    <a:pt x="222" y="0"/>
                  </a:moveTo>
                  <a:cubicBezTo>
                    <a:pt x="194" y="0"/>
                    <a:pt x="158" y="8"/>
                    <a:pt x="121" y="23"/>
                  </a:cubicBezTo>
                  <a:cubicBezTo>
                    <a:pt x="49" y="51"/>
                    <a:pt x="0" y="96"/>
                    <a:pt x="11" y="124"/>
                  </a:cubicBezTo>
                  <a:cubicBezTo>
                    <a:pt x="16" y="136"/>
                    <a:pt x="33" y="143"/>
                    <a:pt x="59" y="143"/>
                  </a:cubicBezTo>
                  <a:cubicBezTo>
                    <a:pt x="86" y="143"/>
                    <a:pt x="122" y="135"/>
                    <a:pt x="159" y="120"/>
                  </a:cubicBezTo>
                  <a:cubicBezTo>
                    <a:pt x="232" y="91"/>
                    <a:pt x="281" y="46"/>
                    <a:pt x="271" y="19"/>
                  </a:cubicBezTo>
                  <a:cubicBezTo>
                    <a:pt x="265" y="6"/>
                    <a:pt x="247" y="0"/>
                    <a:pt x="222"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47"/>
            <p:cNvSpPr/>
            <p:nvPr/>
          </p:nvSpPr>
          <p:spPr>
            <a:xfrm>
              <a:off x="5625100" y="2954225"/>
              <a:ext cx="1054450" cy="2274025"/>
            </a:xfrm>
            <a:custGeom>
              <a:rect b="b" l="l" r="r" t="t"/>
              <a:pathLst>
                <a:path extrusionOk="0" h="90961" w="42178">
                  <a:moveTo>
                    <a:pt x="25001" y="0"/>
                  </a:moveTo>
                  <a:lnTo>
                    <a:pt x="1" y="2936"/>
                  </a:lnTo>
                  <a:lnTo>
                    <a:pt x="2822" y="90100"/>
                  </a:lnTo>
                  <a:lnTo>
                    <a:pt x="16349" y="90385"/>
                  </a:lnTo>
                  <a:lnTo>
                    <a:pt x="14102" y="14953"/>
                  </a:lnTo>
                  <a:lnTo>
                    <a:pt x="29318" y="90961"/>
                  </a:lnTo>
                  <a:lnTo>
                    <a:pt x="42178" y="90961"/>
                  </a:lnTo>
                  <a:lnTo>
                    <a:pt x="2500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47"/>
            <p:cNvSpPr/>
            <p:nvPr/>
          </p:nvSpPr>
          <p:spPr>
            <a:xfrm>
              <a:off x="6341275" y="5183275"/>
              <a:ext cx="338275" cy="52100"/>
            </a:xfrm>
            <a:custGeom>
              <a:rect b="b" l="l" r="r" t="t"/>
              <a:pathLst>
                <a:path extrusionOk="0" h="2084" w="13531">
                  <a:moveTo>
                    <a:pt x="13330" y="1"/>
                  </a:moveTo>
                  <a:lnTo>
                    <a:pt x="0" y="574"/>
                  </a:lnTo>
                  <a:lnTo>
                    <a:pt x="310" y="1906"/>
                  </a:lnTo>
                  <a:lnTo>
                    <a:pt x="13531" y="2083"/>
                  </a:lnTo>
                  <a:lnTo>
                    <a:pt x="13531" y="2083"/>
                  </a:lnTo>
                  <a:lnTo>
                    <a:pt x="13330"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47"/>
            <p:cNvSpPr/>
            <p:nvPr/>
          </p:nvSpPr>
          <p:spPr>
            <a:xfrm>
              <a:off x="5972175" y="5194150"/>
              <a:ext cx="7600" cy="20150"/>
            </a:xfrm>
            <a:custGeom>
              <a:rect b="b" l="l" r="r" t="t"/>
              <a:pathLst>
                <a:path extrusionOk="0" h="806" w="304">
                  <a:moveTo>
                    <a:pt x="133" y="1"/>
                  </a:moveTo>
                  <a:cubicBezTo>
                    <a:pt x="132" y="1"/>
                    <a:pt x="132" y="1"/>
                    <a:pt x="131" y="1"/>
                  </a:cubicBezTo>
                  <a:cubicBezTo>
                    <a:pt x="55" y="5"/>
                    <a:pt x="0" y="188"/>
                    <a:pt x="12" y="411"/>
                  </a:cubicBezTo>
                  <a:cubicBezTo>
                    <a:pt x="23" y="630"/>
                    <a:pt x="94" y="806"/>
                    <a:pt x="170" y="806"/>
                  </a:cubicBezTo>
                  <a:cubicBezTo>
                    <a:pt x="171" y="806"/>
                    <a:pt x="172" y="806"/>
                    <a:pt x="172" y="806"/>
                  </a:cubicBezTo>
                  <a:cubicBezTo>
                    <a:pt x="250" y="801"/>
                    <a:pt x="303" y="618"/>
                    <a:pt x="291" y="397"/>
                  </a:cubicBezTo>
                  <a:cubicBezTo>
                    <a:pt x="280" y="176"/>
                    <a:pt x="210" y="1"/>
                    <a:pt x="133"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47"/>
            <p:cNvSpPr/>
            <p:nvPr/>
          </p:nvSpPr>
          <p:spPr>
            <a:xfrm>
              <a:off x="5969000" y="5112625"/>
              <a:ext cx="7825" cy="40825"/>
            </a:xfrm>
            <a:custGeom>
              <a:rect b="b" l="l" r="r" t="t"/>
              <a:pathLst>
                <a:path extrusionOk="0" h="1633" w="313">
                  <a:moveTo>
                    <a:pt x="127" y="0"/>
                  </a:moveTo>
                  <a:cubicBezTo>
                    <a:pt x="127" y="0"/>
                    <a:pt x="126" y="0"/>
                    <a:pt x="126" y="0"/>
                  </a:cubicBezTo>
                  <a:cubicBezTo>
                    <a:pt x="48" y="3"/>
                    <a:pt x="0" y="370"/>
                    <a:pt x="16" y="822"/>
                  </a:cubicBezTo>
                  <a:cubicBezTo>
                    <a:pt x="33" y="1270"/>
                    <a:pt x="108" y="1632"/>
                    <a:pt x="186" y="1632"/>
                  </a:cubicBezTo>
                  <a:cubicBezTo>
                    <a:pt x="186" y="1632"/>
                    <a:pt x="186" y="1632"/>
                    <a:pt x="187" y="1632"/>
                  </a:cubicBezTo>
                  <a:cubicBezTo>
                    <a:pt x="263" y="1630"/>
                    <a:pt x="312" y="1262"/>
                    <a:pt x="296" y="812"/>
                  </a:cubicBezTo>
                  <a:cubicBezTo>
                    <a:pt x="279" y="363"/>
                    <a:pt x="204" y="0"/>
                    <a:pt x="127"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47"/>
            <p:cNvSpPr/>
            <p:nvPr/>
          </p:nvSpPr>
          <p:spPr>
            <a:xfrm>
              <a:off x="5966475" y="5031000"/>
              <a:ext cx="7600" cy="40850"/>
            </a:xfrm>
            <a:custGeom>
              <a:rect b="b" l="l" r="r" t="t"/>
              <a:pathLst>
                <a:path extrusionOk="0" h="1634" w="304">
                  <a:moveTo>
                    <a:pt x="131" y="1"/>
                  </a:moveTo>
                  <a:cubicBezTo>
                    <a:pt x="130" y="1"/>
                    <a:pt x="130" y="1"/>
                    <a:pt x="130" y="1"/>
                  </a:cubicBezTo>
                  <a:cubicBezTo>
                    <a:pt x="52" y="2"/>
                    <a:pt x="0" y="370"/>
                    <a:pt x="13" y="822"/>
                  </a:cubicBezTo>
                  <a:cubicBezTo>
                    <a:pt x="25" y="1270"/>
                    <a:pt x="97" y="1633"/>
                    <a:pt x="174" y="1633"/>
                  </a:cubicBezTo>
                  <a:cubicBezTo>
                    <a:pt x="175" y="1633"/>
                    <a:pt x="175" y="1633"/>
                    <a:pt x="175" y="1633"/>
                  </a:cubicBezTo>
                  <a:cubicBezTo>
                    <a:pt x="252" y="1632"/>
                    <a:pt x="303" y="1264"/>
                    <a:pt x="292" y="812"/>
                  </a:cubicBezTo>
                  <a:cubicBezTo>
                    <a:pt x="280" y="364"/>
                    <a:pt x="208" y="1"/>
                    <a:pt x="13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47"/>
            <p:cNvSpPr/>
            <p:nvPr/>
          </p:nvSpPr>
          <p:spPr>
            <a:xfrm>
              <a:off x="5964425" y="4949350"/>
              <a:ext cx="7550" cy="40850"/>
            </a:xfrm>
            <a:custGeom>
              <a:rect b="b" l="l" r="r" t="t"/>
              <a:pathLst>
                <a:path extrusionOk="0" h="1634" w="302">
                  <a:moveTo>
                    <a:pt x="132" y="0"/>
                  </a:moveTo>
                  <a:cubicBezTo>
                    <a:pt x="132" y="0"/>
                    <a:pt x="132" y="0"/>
                    <a:pt x="132" y="0"/>
                  </a:cubicBezTo>
                  <a:cubicBezTo>
                    <a:pt x="54" y="3"/>
                    <a:pt x="1" y="369"/>
                    <a:pt x="11" y="819"/>
                  </a:cubicBezTo>
                  <a:cubicBezTo>
                    <a:pt x="22" y="1270"/>
                    <a:pt x="93" y="1634"/>
                    <a:pt x="170" y="1634"/>
                  </a:cubicBezTo>
                  <a:cubicBezTo>
                    <a:pt x="170" y="1634"/>
                    <a:pt x="170" y="1634"/>
                    <a:pt x="170" y="1634"/>
                  </a:cubicBezTo>
                  <a:cubicBezTo>
                    <a:pt x="248" y="1631"/>
                    <a:pt x="301" y="1265"/>
                    <a:pt x="291" y="813"/>
                  </a:cubicBezTo>
                  <a:cubicBezTo>
                    <a:pt x="279" y="363"/>
                    <a:pt x="208" y="0"/>
                    <a:pt x="132"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47"/>
            <p:cNvSpPr/>
            <p:nvPr/>
          </p:nvSpPr>
          <p:spPr>
            <a:xfrm>
              <a:off x="5962425" y="4867675"/>
              <a:ext cx="7575" cy="40850"/>
            </a:xfrm>
            <a:custGeom>
              <a:rect b="b" l="l" r="r" t="t"/>
              <a:pathLst>
                <a:path extrusionOk="0" h="1634" w="303">
                  <a:moveTo>
                    <a:pt x="132" y="0"/>
                  </a:moveTo>
                  <a:cubicBezTo>
                    <a:pt x="132" y="0"/>
                    <a:pt x="132" y="0"/>
                    <a:pt x="131" y="0"/>
                  </a:cubicBezTo>
                  <a:cubicBezTo>
                    <a:pt x="55" y="2"/>
                    <a:pt x="1" y="369"/>
                    <a:pt x="12" y="820"/>
                  </a:cubicBezTo>
                  <a:cubicBezTo>
                    <a:pt x="23" y="1270"/>
                    <a:pt x="93" y="1634"/>
                    <a:pt x="171" y="1634"/>
                  </a:cubicBezTo>
                  <a:cubicBezTo>
                    <a:pt x="171" y="1634"/>
                    <a:pt x="171" y="1634"/>
                    <a:pt x="172" y="1634"/>
                  </a:cubicBezTo>
                  <a:cubicBezTo>
                    <a:pt x="249" y="1632"/>
                    <a:pt x="302" y="1265"/>
                    <a:pt x="292" y="813"/>
                  </a:cubicBezTo>
                  <a:cubicBezTo>
                    <a:pt x="280" y="364"/>
                    <a:pt x="210" y="0"/>
                    <a:pt x="132"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47"/>
            <p:cNvSpPr/>
            <p:nvPr/>
          </p:nvSpPr>
          <p:spPr>
            <a:xfrm>
              <a:off x="5960200" y="4785925"/>
              <a:ext cx="7650" cy="40875"/>
            </a:xfrm>
            <a:custGeom>
              <a:rect b="b" l="l" r="r" t="t"/>
              <a:pathLst>
                <a:path extrusionOk="0" h="1635" w="306">
                  <a:moveTo>
                    <a:pt x="129" y="1"/>
                  </a:moveTo>
                  <a:cubicBezTo>
                    <a:pt x="129" y="1"/>
                    <a:pt x="129" y="1"/>
                    <a:pt x="129" y="1"/>
                  </a:cubicBezTo>
                  <a:cubicBezTo>
                    <a:pt x="52" y="4"/>
                    <a:pt x="0" y="371"/>
                    <a:pt x="13" y="822"/>
                  </a:cubicBezTo>
                  <a:cubicBezTo>
                    <a:pt x="28" y="1272"/>
                    <a:pt x="100" y="1634"/>
                    <a:pt x="177" y="1634"/>
                  </a:cubicBezTo>
                  <a:cubicBezTo>
                    <a:pt x="177" y="1634"/>
                    <a:pt x="177" y="1634"/>
                    <a:pt x="178" y="1634"/>
                  </a:cubicBezTo>
                  <a:cubicBezTo>
                    <a:pt x="255" y="1633"/>
                    <a:pt x="306" y="1264"/>
                    <a:pt x="293" y="814"/>
                  </a:cubicBezTo>
                  <a:cubicBezTo>
                    <a:pt x="280" y="364"/>
                    <a:pt x="207" y="1"/>
                    <a:pt x="129"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47"/>
            <p:cNvSpPr/>
            <p:nvPr/>
          </p:nvSpPr>
          <p:spPr>
            <a:xfrm>
              <a:off x="5957150" y="4704325"/>
              <a:ext cx="7950" cy="40825"/>
            </a:xfrm>
            <a:custGeom>
              <a:rect b="b" l="l" r="r" t="t"/>
              <a:pathLst>
                <a:path extrusionOk="0" h="1633" w="318">
                  <a:moveTo>
                    <a:pt x="125" y="1"/>
                  </a:moveTo>
                  <a:cubicBezTo>
                    <a:pt x="125" y="1"/>
                    <a:pt x="124" y="1"/>
                    <a:pt x="124" y="1"/>
                  </a:cubicBezTo>
                  <a:cubicBezTo>
                    <a:pt x="47" y="3"/>
                    <a:pt x="1" y="372"/>
                    <a:pt x="20" y="823"/>
                  </a:cubicBezTo>
                  <a:cubicBezTo>
                    <a:pt x="38" y="1271"/>
                    <a:pt x="115" y="1633"/>
                    <a:pt x="193" y="1633"/>
                  </a:cubicBezTo>
                  <a:cubicBezTo>
                    <a:pt x="193" y="1633"/>
                    <a:pt x="193" y="1633"/>
                    <a:pt x="194" y="1633"/>
                  </a:cubicBezTo>
                  <a:cubicBezTo>
                    <a:pt x="270" y="1629"/>
                    <a:pt x="318" y="1261"/>
                    <a:pt x="300" y="811"/>
                  </a:cubicBezTo>
                  <a:cubicBezTo>
                    <a:pt x="280" y="362"/>
                    <a:pt x="202" y="1"/>
                    <a:pt x="125"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47"/>
            <p:cNvSpPr/>
            <p:nvPr/>
          </p:nvSpPr>
          <p:spPr>
            <a:xfrm>
              <a:off x="5953800" y="4622725"/>
              <a:ext cx="7875" cy="40825"/>
            </a:xfrm>
            <a:custGeom>
              <a:rect b="b" l="l" r="r" t="t"/>
              <a:pathLst>
                <a:path extrusionOk="0" h="1633" w="315">
                  <a:moveTo>
                    <a:pt x="126" y="1"/>
                  </a:moveTo>
                  <a:cubicBezTo>
                    <a:pt x="126" y="1"/>
                    <a:pt x="126" y="1"/>
                    <a:pt x="126" y="1"/>
                  </a:cubicBezTo>
                  <a:cubicBezTo>
                    <a:pt x="48" y="3"/>
                    <a:pt x="0" y="371"/>
                    <a:pt x="18" y="822"/>
                  </a:cubicBezTo>
                  <a:cubicBezTo>
                    <a:pt x="36" y="1271"/>
                    <a:pt x="112" y="1633"/>
                    <a:pt x="190" y="1633"/>
                  </a:cubicBezTo>
                  <a:cubicBezTo>
                    <a:pt x="190" y="1633"/>
                    <a:pt x="190" y="1633"/>
                    <a:pt x="190" y="1633"/>
                  </a:cubicBezTo>
                  <a:cubicBezTo>
                    <a:pt x="267" y="1630"/>
                    <a:pt x="315" y="1261"/>
                    <a:pt x="298" y="811"/>
                  </a:cubicBezTo>
                  <a:cubicBezTo>
                    <a:pt x="280" y="362"/>
                    <a:pt x="204" y="1"/>
                    <a:pt x="126"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47"/>
            <p:cNvSpPr/>
            <p:nvPr/>
          </p:nvSpPr>
          <p:spPr>
            <a:xfrm>
              <a:off x="5950775" y="4541100"/>
              <a:ext cx="7825" cy="40850"/>
            </a:xfrm>
            <a:custGeom>
              <a:rect b="b" l="l" r="r" t="t"/>
              <a:pathLst>
                <a:path extrusionOk="0" h="1634" w="313">
                  <a:moveTo>
                    <a:pt x="128" y="0"/>
                  </a:moveTo>
                  <a:cubicBezTo>
                    <a:pt x="128" y="0"/>
                    <a:pt x="128" y="0"/>
                    <a:pt x="128" y="0"/>
                  </a:cubicBezTo>
                  <a:cubicBezTo>
                    <a:pt x="51" y="3"/>
                    <a:pt x="1" y="370"/>
                    <a:pt x="18" y="822"/>
                  </a:cubicBezTo>
                  <a:cubicBezTo>
                    <a:pt x="33" y="1271"/>
                    <a:pt x="108" y="1633"/>
                    <a:pt x="185" y="1633"/>
                  </a:cubicBezTo>
                  <a:cubicBezTo>
                    <a:pt x="185" y="1633"/>
                    <a:pt x="186" y="1633"/>
                    <a:pt x="186" y="1633"/>
                  </a:cubicBezTo>
                  <a:cubicBezTo>
                    <a:pt x="262" y="1631"/>
                    <a:pt x="313" y="1262"/>
                    <a:pt x="297" y="812"/>
                  </a:cubicBezTo>
                  <a:cubicBezTo>
                    <a:pt x="280" y="363"/>
                    <a:pt x="206" y="0"/>
                    <a:pt x="128"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47"/>
            <p:cNvSpPr/>
            <p:nvPr/>
          </p:nvSpPr>
          <p:spPr>
            <a:xfrm>
              <a:off x="5948150" y="4459450"/>
              <a:ext cx="7700" cy="40850"/>
            </a:xfrm>
            <a:custGeom>
              <a:rect b="b" l="l" r="r" t="t"/>
              <a:pathLst>
                <a:path extrusionOk="0" h="1634" w="308">
                  <a:moveTo>
                    <a:pt x="131" y="1"/>
                  </a:moveTo>
                  <a:cubicBezTo>
                    <a:pt x="131" y="1"/>
                    <a:pt x="131" y="1"/>
                    <a:pt x="130" y="1"/>
                  </a:cubicBezTo>
                  <a:cubicBezTo>
                    <a:pt x="53" y="3"/>
                    <a:pt x="1" y="371"/>
                    <a:pt x="15" y="821"/>
                  </a:cubicBezTo>
                  <a:cubicBezTo>
                    <a:pt x="28" y="1271"/>
                    <a:pt x="101" y="1634"/>
                    <a:pt x="179" y="1634"/>
                  </a:cubicBezTo>
                  <a:cubicBezTo>
                    <a:pt x="179" y="1634"/>
                    <a:pt x="179" y="1634"/>
                    <a:pt x="180" y="1634"/>
                  </a:cubicBezTo>
                  <a:cubicBezTo>
                    <a:pt x="257" y="1631"/>
                    <a:pt x="308" y="1264"/>
                    <a:pt x="295" y="813"/>
                  </a:cubicBezTo>
                  <a:cubicBezTo>
                    <a:pt x="281" y="363"/>
                    <a:pt x="207" y="1"/>
                    <a:pt x="13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47"/>
            <p:cNvSpPr/>
            <p:nvPr/>
          </p:nvSpPr>
          <p:spPr>
            <a:xfrm>
              <a:off x="5945925" y="4377850"/>
              <a:ext cx="7600" cy="40825"/>
            </a:xfrm>
            <a:custGeom>
              <a:rect b="b" l="l" r="r" t="t"/>
              <a:pathLst>
                <a:path extrusionOk="0" h="1633" w="304">
                  <a:moveTo>
                    <a:pt x="132" y="0"/>
                  </a:moveTo>
                  <a:cubicBezTo>
                    <a:pt x="132" y="0"/>
                    <a:pt x="132" y="0"/>
                    <a:pt x="131" y="0"/>
                  </a:cubicBezTo>
                  <a:cubicBezTo>
                    <a:pt x="54" y="3"/>
                    <a:pt x="1" y="369"/>
                    <a:pt x="12" y="820"/>
                  </a:cubicBezTo>
                  <a:cubicBezTo>
                    <a:pt x="24" y="1270"/>
                    <a:pt x="95" y="1632"/>
                    <a:pt x="172" y="1632"/>
                  </a:cubicBezTo>
                  <a:cubicBezTo>
                    <a:pt x="172" y="1632"/>
                    <a:pt x="172" y="1632"/>
                    <a:pt x="173" y="1632"/>
                  </a:cubicBezTo>
                  <a:cubicBezTo>
                    <a:pt x="250" y="1631"/>
                    <a:pt x="303" y="1264"/>
                    <a:pt x="292" y="813"/>
                  </a:cubicBezTo>
                  <a:cubicBezTo>
                    <a:pt x="280" y="363"/>
                    <a:pt x="209" y="0"/>
                    <a:pt x="132"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47"/>
            <p:cNvSpPr/>
            <p:nvPr/>
          </p:nvSpPr>
          <p:spPr>
            <a:xfrm>
              <a:off x="5944075" y="4296200"/>
              <a:ext cx="7500" cy="40825"/>
            </a:xfrm>
            <a:custGeom>
              <a:rect b="b" l="l" r="r" t="t"/>
              <a:pathLst>
                <a:path extrusionOk="0" h="1633" w="300">
                  <a:moveTo>
                    <a:pt x="135" y="1"/>
                  </a:moveTo>
                  <a:cubicBezTo>
                    <a:pt x="135" y="1"/>
                    <a:pt x="134" y="1"/>
                    <a:pt x="134" y="1"/>
                  </a:cubicBezTo>
                  <a:cubicBezTo>
                    <a:pt x="56" y="2"/>
                    <a:pt x="1" y="368"/>
                    <a:pt x="11" y="820"/>
                  </a:cubicBezTo>
                  <a:cubicBezTo>
                    <a:pt x="20" y="1269"/>
                    <a:pt x="90" y="1633"/>
                    <a:pt x="167" y="1633"/>
                  </a:cubicBezTo>
                  <a:cubicBezTo>
                    <a:pt x="167" y="1633"/>
                    <a:pt x="168" y="1633"/>
                    <a:pt x="168" y="1633"/>
                  </a:cubicBezTo>
                  <a:cubicBezTo>
                    <a:pt x="244" y="1632"/>
                    <a:pt x="300" y="1265"/>
                    <a:pt x="291" y="814"/>
                  </a:cubicBezTo>
                  <a:cubicBezTo>
                    <a:pt x="282" y="365"/>
                    <a:pt x="211" y="1"/>
                    <a:pt x="135"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47"/>
            <p:cNvSpPr/>
            <p:nvPr/>
          </p:nvSpPr>
          <p:spPr>
            <a:xfrm>
              <a:off x="5942700" y="4214550"/>
              <a:ext cx="7325" cy="40850"/>
            </a:xfrm>
            <a:custGeom>
              <a:rect b="b" l="l" r="r" t="t"/>
              <a:pathLst>
                <a:path extrusionOk="0" h="1634" w="293">
                  <a:moveTo>
                    <a:pt x="134" y="0"/>
                  </a:moveTo>
                  <a:cubicBezTo>
                    <a:pt x="134" y="0"/>
                    <a:pt x="134" y="0"/>
                    <a:pt x="133" y="0"/>
                  </a:cubicBezTo>
                  <a:cubicBezTo>
                    <a:pt x="57" y="1"/>
                    <a:pt x="0" y="368"/>
                    <a:pt x="7" y="818"/>
                  </a:cubicBezTo>
                  <a:cubicBezTo>
                    <a:pt x="13" y="1269"/>
                    <a:pt x="81" y="1633"/>
                    <a:pt x="159" y="1633"/>
                  </a:cubicBezTo>
                  <a:cubicBezTo>
                    <a:pt x="159" y="1633"/>
                    <a:pt x="159" y="1633"/>
                    <a:pt x="159" y="1633"/>
                  </a:cubicBezTo>
                  <a:cubicBezTo>
                    <a:pt x="237" y="1632"/>
                    <a:pt x="293" y="1265"/>
                    <a:pt x="286" y="814"/>
                  </a:cubicBezTo>
                  <a:cubicBezTo>
                    <a:pt x="280" y="365"/>
                    <a:pt x="211" y="0"/>
                    <a:pt x="134"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47"/>
            <p:cNvSpPr/>
            <p:nvPr/>
          </p:nvSpPr>
          <p:spPr>
            <a:xfrm>
              <a:off x="5941700" y="4132875"/>
              <a:ext cx="7225" cy="40850"/>
            </a:xfrm>
            <a:custGeom>
              <a:rect b="b" l="l" r="r" t="t"/>
              <a:pathLst>
                <a:path extrusionOk="0" h="1634" w="289">
                  <a:moveTo>
                    <a:pt x="136" y="0"/>
                  </a:moveTo>
                  <a:cubicBezTo>
                    <a:pt x="136" y="0"/>
                    <a:pt x="136" y="0"/>
                    <a:pt x="136" y="0"/>
                  </a:cubicBezTo>
                  <a:cubicBezTo>
                    <a:pt x="60" y="2"/>
                    <a:pt x="0" y="367"/>
                    <a:pt x="5" y="818"/>
                  </a:cubicBezTo>
                  <a:cubicBezTo>
                    <a:pt x="9" y="1269"/>
                    <a:pt x="75" y="1634"/>
                    <a:pt x="152" y="1634"/>
                  </a:cubicBezTo>
                  <a:cubicBezTo>
                    <a:pt x="152" y="1634"/>
                    <a:pt x="153" y="1634"/>
                    <a:pt x="153" y="1634"/>
                  </a:cubicBezTo>
                  <a:cubicBezTo>
                    <a:pt x="230" y="1632"/>
                    <a:pt x="289" y="1266"/>
                    <a:pt x="285" y="816"/>
                  </a:cubicBezTo>
                  <a:cubicBezTo>
                    <a:pt x="280" y="365"/>
                    <a:pt x="214" y="0"/>
                    <a:pt x="136"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47"/>
            <p:cNvSpPr/>
            <p:nvPr/>
          </p:nvSpPr>
          <p:spPr>
            <a:xfrm>
              <a:off x="5941150" y="4051200"/>
              <a:ext cx="7125" cy="40850"/>
            </a:xfrm>
            <a:custGeom>
              <a:rect b="b" l="l" r="r" t="t"/>
              <a:pathLst>
                <a:path extrusionOk="0" h="1634" w="285">
                  <a:moveTo>
                    <a:pt x="139" y="0"/>
                  </a:moveTo>
                  <a:cubicBezTo>
                    <a:pt x="61" y="0"/>
                    <a:pt x="0" y="367"/>
                    <a:pt x="3" y="818"/>
                  </a:cubicBezTo>
                  <a:cubicBezTo>
                    <a:pt x="5" y="1269"/>
                    <a:pt x="69" y="1634"/>
                    <a:pt x="146" y="1634"/>
                  </a:cubicBezTo>
                  <a:cubicBezTo>
                    <a:pt x="224" y="1634"/>
                    <a:pt x="285" y="1268"/>
                    <a:pt x="282" y="817"/>
                  </a:cubicBezTo>
                  <a:cubicBezTo>
                    <a:pt x="280" y="365"/>
                    <a:pt x="216" y="0"/>
                    <a:pt x="139"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47"/>
            <p:cNvSpPr/>
            <p:nvPr/>
          </p:nvSpPr>
          <p:spPr>
            <a:xfrm>
              <a:off x="5941000" y="3969525"/>
              <a:ext cx="7050" cy="40875"/>
            </a:xfrm>
            <a:custGeom>
              <a:rect b="b" l="l" r="r" t="t"/>
              <a:pathLst>
                <a:path extrusionOk="0" h="1635" w="282">
                  <a:moveTo>
                    <a:pt x="142" y="1"/>
                  </a:moveTo>
                  <a:cubicBezTo>
                    <a:pt x="66" y="1"/>
                    <a:pt x="2" y="367"/>
                    <a:pt x="2" y="817"/>
                  </a:cubicBezTo>
                  <a:cubicBezTo>
                    <a:pt x="1" y="1268"/>
                    <a:pt x="64" y="1634"/>
                    <a:pt x="141" y="1634"/>
                  </a:cubicBezTo>
                  <a:cubicBezTo>
                    <a:pt x="218" y="1634"/>
                    <a:pt x="282" y="1269"/>
                    <a:pt x="282" y="817"/>
                  </a:cubicBezTo>
                  <a:cubicBezTo>
                    <a:pt x="282" y="367"/>
                    <a:pt x="220" y="1"/>
                    <a:pt x="142"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47"/>
            <p:cNvSpPr/>
            <p:nvPr/>
          </p:nvSpPr>
          <p:spPr>
            <a:xfrm>
              <a:off x="5941200" y="3887850"/>
              <a:ext cx="7175" cy="40875"/>
            </a:xfrm>
            <a:custGeom>
              <a:rect b="b" l="l" r="r" t="t"/>
              <a:pathLst>
                <a:path extrusionOk="0" h="1635" w="287">
                  <a:moveTo>
                    <a:pt x="149" y="1"/>
                  </a:moveTo>
                  <a:cubicBezTo>
                    <a:pt x="72" y="1"/>
                    <a:pt x="7" y="366"/>
                    <a:pt x="3" y="816"/>
                  </a:cubicBezTo>
                  <a:cubicBezTo>
                    <a:pt x="1" y="1268"/>
                    <a:pt x="60" y="1634"/>
                    <a:pt x="139" y="1634"/>
                  </a:cubicBezTo>
                  <a:cubicBezTo>
                    <a:pt x="139" y="1634"/>
                    <a:pt x="139" y="1634"/>
                    <a:pt x="140" y="1634"/>
                  </a:cubicBezTo>
                  <a:cubicBezTo>
                    <a:pt x="217" y="1634"/>
                    <a:pt x="281" y="1268"/>
                    <a:pt x="284" y="819"/>
                  </a:cubicBezTo>
                  <a:cubicBezTo>
                    <a:pt x="287" y="367"/>
                    <a:pt x="227" y="1"/>
                    <a:pt x="149"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47"/>
            <p:cNvSpPr/>
            <p:nvPr/>
          </p:nvSpPr>
          <p:spPr>
            <a:xfrm>
              <a:off x="5941875" y="3806200"/>
              <a:ext cx="7275" cy="40850"/>
            </a:xfrm>
            <a:custGeom>
              <a:rect b="b" l="l" r="r" t="t"/>
              <a:pathLst>
                <a:path extrusionOk="0" h="1634" w="291">
                  <a:moveTo>
                    <a:pt x="156" y="0"/>
                  </a:moveTo>
                  <a:cubicBezTo>
                    <a:pt x="78" y="0"/>
                    <a:pt x="11" y="365"/>
                    <a:pt x="6" y="815"/>
                  </a:cubicBezTo>
                  <a:cubicBezTo>
                    <a:pt x="1" y="1266"/>
                    <a:pt x="59" y="1632"/>
                    <a:pt x="137" y="1633"/>
                  </a:cubicBezTo>
                  <a:cubicBezTo>
                    <a:pt x="137" y="1633"/>
                    <a:pt x="137" y="1633"/>
                    <a:pt x="137" y="1633"/>
                  </a:cubicBezTo>
                  <a:cubicBezTo>
                    <a:pt x="215" y="1633"/>
                    <a:pt x="280" y="1269"/>
                    <a:pt x="286" y="818"/>
                  </a:cubicBezTo>
                  <a:cubicBezTo>
                    <a:pt x="291" y="368"/>
                    <a:pt x="232" y="0"/>
                    <a:pt x="156" y="0"/>
                  </a:cubicBezTo>
                  <a:cubicBezTo>
                    <a:pt x="156" y="0"/>
                    <a:pt x="156" y="0"/>
                    <a:pt x="156"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47"/>
            <p:cNvSpPr/>
            <p:nvPr/>
          </p:nvSpPr>
          <p:spPr>
            <a:xfrm>
              <a:off x="5942975" y="3724550"/>
              <a:ext cx="7400" cy="40825"/>
            </a:xfrm>
            <a:custGeom>
              <a:rect b="b" l="l" r="r" t="t"/>
              <a:pathLst>
                <a:path extrusionOk="0" h="1633" w="296">
                  <a:moveTo>
                    <a:pt x="162" y="1"/>
                  </a:moveTo>
                  <a:cubicBezTo>
                    <a:pt x="85" y="1"/>
                    <a:pt x="16" y="364"/>
                    <a:pt x="9" y="815"/>
                  </a:cubicBezTo>
                  <a:cubicBezTo>
                    <a:pt x="1" y="1265"/>
                    <a:pt x="58" y="1631"/>
                    <a:pt x="135" y="1633"/>
                  </a:cubicBezTo>
                  <a:cubicBezTo>
                    <a:pt x="136" y="1633"/>
                    <a:pt x="136" y="1633"/>
                    <a:pt x="136" y="1633"/>
                  </a:cubicBezTo>
                  <a:cubicBezTo>
                    <a:pt x="212" y="1633"/>
                    <a:pt x="280" y="1269"/>
                    <a:pt x="288" y="819"/>
                  </a:cubicBezTo>
                  <a:cubicBezTo>
                    <a:pt x="296" y="368"/>
                    <a:pt x="240" y="2"/>
                    <a:pt x="163" y="1"/>
                  </a:cubicBezTo>
                  <a:cubicBezTo>
                    <a:pt x="162" y="1"/>
                    <a:pt x="162" y="1"/>
                    <a:pt x="162"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47"/>
            <p:cNvSpPr/>
            <p:nvPr/>
          </p:nvSpPr>
          <p:spPr>
            <a:xfrm>
              <a:off x="5944525" y="3642850"/>
              <a:ext cx="7500" cy="40900"/>
            </a:xfrm>
            <a:custGeom>
              <a:rect b="b" l="l" r="r" t="t"/>
              <a:pathLst>
                <a:path extrusionOk="0" h="1636" w="300">
                  <a:moveTo>
                    <a:pt x="167" y="0"/>
                  </a:moveTo>
                  <a:cubicBezTo>
                    <a:pt x="90" y="0"/>
                    <a:pt x="20" y="364"/>
                    <a:pt x="10" y="815"/>
                  </a:cubicBezTo>
                  <a:cubicBezTo>
                    <a:pt x="1" y="1266"/>
                    <a:pt x="55" y="1634"/>
                    <a:pt x="132" y="1635"/>
                  </a:cubicBezTo>
                  <a:cubicBezTo>
                    <a:pt x="132" y="1635"/>
                    <a:pt x="132" y="1635"/>
                    <a:pt x="132" y="1635"/>
                  </a:cubicBezTo>
                  <a:cubicBezTo>
                    <a:pt x="210" y="1635"/>
                    <a:pt x="281" y="1272"/>
                    <a:pt x="290" y="821"/>
                  </a:cubicBezTo>
                  <a:cubicBezTo>
                    <a:pt x="300" y="369"/>
                    <a:pt x="244" y="3"/>
                    <a:pt x="168" y="0"/>
                  </a:cubicBezTo>
                  <a:cubicBezTo>
                    <a:pt x="168" y="0"/>
                    <a:pt x="168" y="0"/>
                    <a:pt x="167"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47"/>
            <p:cNvSpPr/>
            <p:nvPr/>
          </p:nvSpPr>
          <p:spPr>
            <a:xfrm>
              <a:off x="5946600" y="3561150"/>
              <a:ext cx="7800" cy="40850"/>
            </a:xfrm>
            <a:custGeom>
              <a:rect b="b" l="l" r="r" t="t"/>
              <a:pathLst>
                <a:path extrusionOk="0" h="1634" w="312">
                  <a:moveTo>
                    <a:pt x="183" y="0"/>
                  </a:moveTo>
                  <a:cubicBezTo>
                    <a:pt x="107" y="0"/>
                    <a:pt x="32" y="363"/>
                    <a:pt x="16" y="812"/>
                  </a:cubicBezTo>
                  <a:cubicBezTo>
                    <a:pt x="1" y="1264"/>
                    <a:pt x="51" y="1632"/>
                    <a:pt x="128" y="1634"/>
                  </a:cubicBezTo>
                  <a:cubicBezTo>
                    <a:pt x="128" y="1634"/>
                    <a:pt x="128" y="1634"/>
                    <a:pt x="128" y="1634"/>
                  </a:cubicBezTo>
                  <a:cubicBezTo>
                    <a:pt x="206" y="1634"/>
                    <a:pt x="280" y="1270"/>
                    <a:pt x="296" y="822"/>
                  </a:cubicBezTo>
                  <a:cubicBezTo>
                    <a:pt x="311" y="372"/>
                    <a:pt x="262" y="3"/>
                    <a:pt x="185" y="0"/>
                  </a:cubicBezTo>
                  <a:cubicBezTo>
                    <a:pt x="184" y="0"/>
                    <a:pt x="184" y="0"/>
                    <a:pt x="183"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47"/>
            <p:cNvSpPr/>
            <p:nvPr/>
          </p:nvSpPr>
          <p:spPr>
            <a:xfrm>
              <a:off x="5950175" y="3479550"/>
              <a:ext cx="8325" cy="40775"/>
            </a:xfrm>
            <a:custGeom>
              <a:rect b="b" l="l" r="r" t="t"/>
              <a:pathLst>
                <a:path extrusionOk="0" h="1631" w="333">
                  <a:moveTo>
                    <a:pt x="215" y="0"/>
                  </a:moveTo>
                  <a:cubicBezTo>
                    <a:pt x="137" y="0"/>
                    <a:pt x="54" y="358"/>
                    <a:pt x="27" y="806"/>
                  </a:cubicBezTo>
                  <a:cubicBezTo>
                    <a:pt x="0" y="1260"/>
                    <a:pt x="40" y="1627"/>
                    <a:pt x="118" y="1631"/>
                  </a:cubicBezTo>
                  <a:cubicBezTo>
                    <a:pt x="118" y="1631"/>
                    <a:pt x="119" y="1631"/>
                    <a:pt x="119" y="1631"/>
                  </a:cubicBezTo>
                  <a:cubicBezTo>
                    <a:pt x="195" y="1631"/>
                    <a:pt x="279" y="1271"/>
                    <a:pt x="306" y="823"/>
                  </a:cubicBezTo>
                  <a:cubicBezTo>
                    <a:pt x="333" y="374"/>
                    <a:pt x="293" y="5"/>
                    <a:pt x="216" y="0"/>
                  </a:cubicBezTo>
                  <a:cubicBezTo>
                    <a:pt x="216" y="0"/>
                    <a:pt x="215" y="0"/>
                    <a:pt x="215"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47"/>
            <p:cNvSpPr/>
            <p:nvPr/>
          </p:nvSpPr>
          <p:spPr>
            <a:xfrm>
              <a:off x="5956125" y="3398150"/>
              <a:ext cx="9175" cy="40675"/>
            </a:xfrm>
            <a:custGeom>
              <a:rect b="b" l="l" r="r" t="t"/>
              <a:pathLst>
                <a:path extrusionOk="0" h="1627" w="367">
                  <a:moveTo>
                    <a:pt x="261" y="1"/>
                  </a:moveTo>
                  <a:cubicBezTo>
                    <a:pt x="185" y="1"/>
                    <a:pt x="88" y="355"/>
                    <a:pt x="44" y="801"/>
                  </a:cubicBezTo>
                  <a:cubicBezTo>
                    <a:pt x="0" y="1250"/>
                    <a:pt x="26" y="1620"/>
                    <a:pt x="104" y="1627"/>
                  </a:cubicBezTo>
                  <a:cubicBezTo>
                    <a:pt x="105" y="1627"/>
                    <a:pt x="105" y="1627"/>
                    <a:pt x="106" y="1627"/>
                  </a:cubicBezTo>
                  <a:cubicBezTo>
                    <a:pt x="182" y="1627"/>
                    <a:pt x="279" y="1272"/>
                    <a:pt x="323" y="828"/>
                  </a:cubicBezTo>
                  <a:cubicBezTo>
                    <a:pt x="367" y="380"/>
                    <a:pt x="341" y="10"/>
                    <a:pt x="263" y="1"/>
                  </a:cubicBezTo>
                  <a:cubicBezTo>
                    <a:pt x="262" y="1"/>
                    <a:pt x="261" y="1"/>
                    <a:pt x="26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47"/>
            <p:cNvSpPr/>
            <p:nvPr/>
          </p:nvSpPr>
          <p:spPr>
            <a:xfrm>
              <a:off x="5964825" y="3337725"/>
              <a:ext cx="8500" cy="20000"/>
            </a:xfrm>
            <a:custGeom>
              <a:rect b="b" l="l" r="r" t="t"/>
              <a:pathLst>
                <a:path extrusionOk="0" h="800" w="340">
                  <a:moveTo>
                    <a:pt x="218" y="1"/>
                  </a:moveTo>
                  <a:cubicBezTo>
                    <a:pt x="144" y="1"/>
                    <a:pt x="62" y="167"/>
                    <a:pt x="32" y="381"/>
                  </a:cubicBezTo>
                  <a:cubicBezTo>
                    <a:pt x="0" y="601"/>
                    <a:pt x="37" y="788"/>
                    <a:pt x="113" y="799"/>
                  </a:cubicBezTo>
                  <a:cubicBezTo>
                    <a:pt x="115" y="799"/>
                    <a:pt x="118" y="799"/>
                    <a:pt x="120" y="799"/>
                  </a:cubicBezTo>
                  <a:cubicBezTo>
                    <a:pt x="194" y="799"/>
                    <a:pt x="277" y="633"/>
                    <a:pt x="309" y="420"/>
                  </a:cubicBezTo>
                  <a:cubicBezTo>
                    <a:pt x="340" y="200"/>
                    <a:pt x="302" y="13"/>
                    <a:pt x="226" y="2"/>
                  </a:cubicBezTo>
                  <a:cubicBezTo>
                    <a:pt x="223" y="1"/>
                    <a:pt x="221" y="1"/>
                    <a:pt x="218"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47"/>
            <p:cNvSpPr/>
            <p:nvPr/>
          </p:nvSpPr>
          <p:spPr>
            <a:xfrm>
              <a:off x="5686800" y="5163900"/>
              <a:ext cx="357650" cy="59625"/>
            </a:xfrm>
            <a:custGeom>
              <a:rect b="b" l="l" r="r" t="t"/>
              <a:pathLst>
                <a:path extrusionOk="0" h="2385" w="14306">
                  <a:moveTo>
                    <a:pt x="14193" y="1"/>
                  </a:moveTo>
                  <a:lnTo>
                    <a:pt x="1" y="76"/>
                  </a:lnTo>
                  <a:lnTo>
                    <a:pt x="1" y="2150"/>
                  </a:lnTo>
                  <a:lnTo>
                    <a:pt x="14305" y="2385"/>
                  </a:lnTo>
                  <a:lnTo>
                    <a:pt x="14305" y="2385"/>
                  </a:lnTo>
                  <a:lnTo>
                    <a:pt x="14193"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47"/>
            <p:cNvSpPr/>
            <p:nvPr/>
          </p:nvSpPr>
          <p:spPr>
            <a:xfrm>
              <a:off x="6609425" y="5164925"/>
              <a:ext cx="8675" cy="19950"/>
            </a:xfrm>
            <a:custGeom>
              <a:rect b="b" l="l" r="r" t="t"/>
              <a:pathLst>
                <a:path extrusionOk="0" h="798" w="347">
                  <a:moveTo>
                    <a:pt x="116" y="0"/>
                  </a:moveTo>
                  <a:cubicBezTo>
                    <a:pt x="114" y="0"/>
                    <a:pt x="111" y="1"/>
                    <a:pt x="109" y="1"/>
                  </a:cubicBezTo>
                  <a:cubicBezTo>
                    <a:pt x="32" y="14"/>
                    <a:pt x="0" y="202"/>
                    <a:pt x="35" y="422"/>
                  </a:cubicBezTo>
                  <a:cubicBezTo>
                    <a:pt x="70" y="634"/>
                    <a:pt x="155" y="798"/>
                    <a:pt x="230" y="798"/>
                  </a:cubicBezTo>
                  <a:cubicBezTo>
                    <a:pt x="233" y="798"/>
                    <a:pt x="235" y="797"/>
                    <a:pt x="238" y="797"/>
                  </a:cubicBezTo>
                  <a:cubicBezTo>
                    <a:pt x="315" y="784"/>
                    <a:pt x="347" y="596"/>
                    <a:pt x="312" y="376"/>
                  </a:cubicBezTo>
                  <a:cubicBezTo>
                    <a:pt x="277" y="164"/>
                    <a:pt x="191" y="0"/>
                    <a:pt x="116"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47"/>
            <p:cNvSpPr/>
            <p:nvPr/>
          </p:nvSpPr>
          <p:spPr>
            <a:xfrm>
              <a:off x="6597325" y="5086650"/>
              <a:ext cx="10475" cy="39175"/>
            </a:xfrm>
            <a:custGeom>
              <a:rect b="b" l="l" r="r" t="t"/>
              <a:pathLst>
                <a:path extrusionOk="0" h="1567" w="419">
                  <a:moveTo>
                    <a:pt x="86" y="1"/>
                  </a:moveTo>
                  <a:cubicBezTo>
                    <a:pt x="84" y="1"/>
                    <a:pt x="83" y="1"/>
                    <a:pt x="82" y="1"/>
                  </a:cubicBezTo>
                  <a:cubicBezTo>
                    <a:pt x="5" y="13"/>
                    <a:pt x="0" y="374"/>
                    <a:pt x="71" y="806"/>
                  </a:cubicBezTo>
                  <a:cubicBezTo>
                    <a:pt x="141" y="1230"/>
                    <a:pt x="257" y="1566"/>
                    <a:pt x="334" y="1566"/>
                  </a:cubicBezTo>
                  <a:cubicBezTo>
                    <a:pt x="335" y="1566"/>
                    <a:pt x="336" y="1566"/>
                    <a:pt x="338" y="1566"/>
                  </a:cubicBezTo>
                  <a:cubicBezTo>
                    <a:pt x="414" y="1554"/>
                    <a:pt x="418" y="1193"/>
                    <a:pt x="347" y="761"/>
                  </a:cubicBezTo>
                  <a:cubicBezTo>
                    <a:pt x="278" y="337"/>
                    <a:pt x="161" y="1"/>
                    <a:pt x="86"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47"/>
            <p:cNvSpPr/>
            <p:nvPr/>
          </p:nvSpPr>
          <p:spPr>
            <a:xfrm>
              <a:off x="6584425" y="5008375"/>
              <a:ext cx="10475" cy="39200"/>
            </a:xfrm>
            <a:custGeom>
              <a:rect b="b" l="l" r="r" t="t"/>
              <a:pathLst>
                <a:path extrusionOk="0" h="1568" w="419">
                  <a:moveTo>
                    <a:pt x="84" y="1"/>
                  </a:moveTo>
                  <a:cubicBezTo>
                    <a:pt x="83" y="1"/>
                    <a:pt x="81" y="1"/>
                    <a:pt x="80" y="1"/>
                  </a:cubicBezTo>
                  <a:cubicBezTo>
                    <a:pt x="3" y="13"/>
                    <a:pt x="1" y="374"/>
                    <a:pt x="72" y="806"/>
                  </a:cubicBezTo>
                  <a:cubicBezTo>
                    <a:pt x="142" y="1232"/>
                    <a:pt x="258" y="1568"/>
                    <a:pt x="334" y="1568"/>
                  </a:cubicBezTo>
                  <a:cubicBezTo>
                    <a:pt x="336" y="1568"/>
                    <a:pt x="337" y="1568"/>
                    <a:pt x="339" y="1567"/>
                  </a:cubicBezTo>
                  <a:cubicBezTo>
                    <a:pt x="415" y="1554"/>
                    <a:pt x="419" y="1195"/>
                    <a:pt x="348" y="762"/>
                  </a:cubicBezTo>
                  <a:cubicBezTo>
                    <a:pt x="278" y="337"/>
                    <a:pt x="161" y="1"/>
                    <a:pt x="84"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47"/>
            <p:cNvSpPr/>
            <p:nvPr/>
          </p:nvSpPr>
          <p:spPr>
            <a:xfrm>
              <a:off x="6571400" y="4930100"/>
              <a:ext cx="10525" cy="39175"/>
            </a:xfrm>
            <a:custGeom>
              <a:rect b="b" l="l" r="r" t="t"/>
              <a:pathLst>
                <a:path extrusionOk="0" h="1567" w="421">
                  <a:moveTo>
                    <a:pt x="84" y="1"/>
                  </a:moveTo>
                  <a:cubicBezTo>
                    <a:pt x="82" y="1"/>
                    <a:pt x="81" y="1"/>
                    <a:pt x="79" y="1"/>
                  </a:cubicBezTo>
                  <a:cubicBezTo>
                    <a:pt x="3" y="14"/>
                    <a:pt x="0" y="374"/>
                    <a:pt x="73" y="806"/>
                  </a:cubicBezTo>
                  <a:cubicBezTo>
                    <a:pt x="143" y="1231"/>
                    <a:pt x="260" y="1566"/>
                    <a:pt x="336" y="1566"/>
                  </a:cubicBezTo>
                  <a:cubicBezTo>
                    <a:pt x="338" y="1566"/>
                    <a:pt x="339" y="1566"/>
                    <a:pt x="341" y="1566"/>
                  </a:cubicBezTo>
                  <a:cubicBezTo>
                    <a:pt x="417" y="1553"/>
                    <a:pt x="421" y="1193"/>
                    <a:pt x="348" y="761"/>
                  </a:cubicBezTo>
                  <a:cubicBezTo>
                    <a:pt x="277" y="337"/>
                    <a:pt x="160" y="1"/>
                    <a:pt x="84"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47"/>
            <p:cNvSpPr/>
            <p:nvPr/>
          </p:nvSpPr>
          <p:spPr>
            <a:xfrm>
              <a:off x="6558225" y="4851875"/>
              <a:ext cx="10575" cy="39150"/>
            </a:xfrm>
            <a:custGeom>
              <a:rect b="b" l="l" r="r" t="t"/>
              <a:pathLst>
                <a:path extrusionOk="0" h="1566" w="423">
                  <a:moveTo>
                    <a:pt x="84" y="0"/>
                  </a:moveTo>
                  <a:cubicBezTo>
                    <a:pt x="82" y="0"/>
                    <a:pt x="81" y="0"/>
                    <a:pt x="79" y="1"/>
                  </a:cubicBezTo>
                  <a:cubicBezTo>
                    <a:pt x="3" y="14"/>
                    <a:pt x="1" y="375"/>
                    <a:pt x="74" y="807"/>
                  </a:cubicBezTo>
                  <a:cubicBezTo>
                    <a:pt x="145" y="1231"/>
                    <a:pt x="263" y="1566"/>
                    <a:pt x="339" y="1566"/>
                  </a:cubicBezTo>
                  <a:cubicBezTo>
                    <a:pt x="341" y="1566"/>
                    <a:pt x="342" y="1566"/>
                    <a:pt x="344" y="1566"/>
                  </a:cubicBezTo>
                  <a:cubicBezTo>
                    <a:pt x="420" y="1553"/>
                    <a:pt x="422" y="1193"/>
                    <a:pt x="350" y="760"/>
                  </a:cubicBezTo>
                  <a:cubicBezTo>
                    <a:pt x="278" y="336"/>
                    <a:pt x="160" y="0"/>
                    <a:pt x="84"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47"/>
            <p:cNvSpPr/>
            <p:nvPr/>
          </p:nvSpPr>
          <p:spPr>
            <a:xfrm>
              <a:off x="6544950" y="4773675"/>
              <a:ext cx="10625" cy="39150"/>
            </a:xfrm>
            <a:custGeom>
              <a:rect b="b" l="l" r="r" t="t"/>
              <a:pathLst>
                <a:path extrusionOk="0" h="1566" w="425">
                  <a:moveTo>
                    <a:pt x="84" y="0"/>
                  </a:moveTo>
                  <a:cubicBezTo>
                    <a:pt x="83" y="0"/>
                    <a:pt x="81" y="0"/>
                    <a:pt x="80" y="0"/>
                  </a:cubicBezTo>
                  <a:cubicBezTo>
                    <a:pt x="3" y="13"/>
                    <a:pt x="1" y="374"/>
                    <a:pt x="75" y="807"/>
                  </a:cubicBezTo>
                  <a:cubicBezTo>
                    <a:pt x="147" y="1230"/>
                    <a:pt x="264" y="1566"/>
                    <a:pt x="341" y="1566"/>
                  </a:cubicBezTo>
                  <a:cubicBezTo>
                    <a:pt x="342" y="1566"/>
                    <a:pt x="344" y="1565"/>
                    <a:pt x="345" y="1565"/>
                  </a:cubicBezTo>
                  <a:cubicBezTo>
                    <a:pt x="422" y="1552"/>
                    <a:pt x="424" y="1191"/>
                    <a:pt x="350" y="759"/>
                  </a:cubicBezTo>
                  <a:cubicBezTo>
                    <a:pt x="278" y="336"/>
                    <a:pt x="161" y="0"/>
                    <a:pt x="84"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47"/>
            <p:cNvSpPr/>
            <p:nvPr/>
          </p:nvSpPr>
          <p:spPr>
            <a:xfrm>
              <a:off x="6531575" y="4695500"/>
              <a:ext cx="10625" cy="39125"/>
            </a:xfrm>
            <a:custGeom>
              <a:rect b="b" l="l" r="r" t="t"/>
              <a:pathLst>
                <a:path extrusionOk="0" h="1565" w="425">
                  <a:moveTo>
                    <a:pt x="82" y="0"/>
                  </a:moveTo>
                  <a:cubicBezTo>
                    <a:pt x="81" y="0"/>
                    <a:pt x="79" y="0"/>
                    <a:pt x="78" y="0"/>
                  </a:cubicBezTo>
                  <a:cubicBezTo>
                    <a:pt x="1" y="13"/>
                    <a:pt x="0" y="373"/>
                    <a:pt x="75" y="805"/>
                  </a:cubicBezTo>
                  <a:cubicBezTo>
                    <a:pt x="147" y="1230"/>
                    <a:pt x="266" y="1564"/>
                    <a:pt x="343" y="1564"/>
                  </a:cubicBezTo>
                  <a:cubicBezTo>
                    <a:pt x="344" y="1564"/>
                    <a:pt x="345" y="1564"/>
                    <a:pt x="347" y="1564"/>
                  </a:cubicBezTo>
                  <a:cubicBezTo>
                    <a:pt x="423" y="1551"/>
                    <a:pt x="425" y="1190"/>
                    <a:pt x="351" y="759"/>
                  </a:cubicBezTo>
                  <a:cubicBezTo>
                    <a:pt x="277" y="335"/>
                    <a:pt x="159" y="0"/>
                    <a:pt x="82"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47"/>
            <p:cNvSpPr/>
            <p:nvPr/>
          </p:nvSpPr>
          <p:spPr>
            <a:xfrm>
              <a:off x="6518075" y="4617325"/>
              <a:ext cx="10625" cy="39125"/>
            </a:xfrm>
            <a:custGeom>
              <a:rect b="b" l="l" r="r" t="t"/>
              <a:pathLst>
                <a:path extrusionOk="0" h="1565" w="425">
                  <a:moveTo>
                    <a:pt x="81" y="0"/>
                  </a:moveTo>
                  <a:cubicBezTo>
                    <a:pt x="79" y="0"/>
                    <a:pt x="78" y="0"/>
                    <a:pt x="77" y="0"/>
                  </a:cubicBezTo>
                  <a:cubicBezTo>
                    <a:pt x="0" y="13"/>
                    <a:pt x="0" y="374"/>
                    <a:pt x="74" y="805"/>
                  </a:cubicBezTo>
                  <a:cubicBezTo>
                    <a:pt x="148" y="1230"/>
                    <a:pt x="268" y="1564"/>
                    <a:pt x="344" y="1564"/>
                  </a:cubicBezTo>
                  <a:cubicBezTo>
                    <a:pt x="346" y="1564"/>
                    <a:pt x="347" y="1564"/>
                    <a:pt x="348" y="1564"/>
                  </a:cubicBezTo>
                  <a:cubicBezTo>
                    <a:pt x="424" y="1551"/>
                    <a:pt x="425" y="1190"/>
                    <a:pt x="350" y="758"/>
                  </a:cubicBezTo>
                  <a:cubicBezTo>
                    <a:pt x="276" y="335"/>
                    <a:pt x="158" y="0"/>
                    <a:pt x="8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47"/>
            <p:cNvSpPr/>
            <p:nvPr/>
          </p:nvSpPr>
          <p:spPr>
            <a:xfrm>
              <a:off x="6504425" y="4539175"/>
              <a:ext cx="10700" cy="39100"/>
            </a:xfrm>
            <a:custGeom>
              <a:rect b="b" l="l" r="r" t="t"/>
              <a:pathLst>
                <a:path extrusionOk="0" h="1564" w="428">
                  <a:moveTo>
                    <a:pt x="81" y="0"/>
                  </a:moveTo>
                  <a:cubicBezTo>
                    <a:pt x="80" y="0"/>
                    <a:pt x="78" y="0"/>
                    <a:pt x="76" y="1"/>
                  </a:cubicBezTo>
                  <a:cubicBezTo>
                    <a:pt x="0" y="14"/>
                    <a:pt x="0" y="375"/>
                    <a:pt x="75" y="806"/>
                  </a:cubicBezTo>
                  <a:cubicBezTo>
                    <a:pt x="150" y="1230"/>
                    <a:pt x="270" y="1563"/>
                    <a:pt x="347" y="1563"/>
                  </a:cubicBezTo>
                  <a:cubicBezTo>
                    <a:pt x="348" y="1563"/>
                    <a:pt x="349" y="1563"/>
                    <a:pt x="351" y="1563"/>
                  </a:cubicBezTo>
                  <a:cubicBezTo>
                    <a:pt x="427" y="1550"/>
                    <a:pt x="427" y="1189"/>
                    <a:pt x="352" y="758"/>
                  </a:cubicBezTo>
                  <a:cubicBezTo>
                    <a:pt x="277" y="334"/>
                    <a:pt x="158" y="0"/>
                    <a:pt x="8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47"/>
            <p:cNvSpPr/>
            <p:nvPr/>
          </p:nvSpPr>
          <p:spPr>
            <a:xfrm>
              <a:off x="6490675" y="4461025"/>
              <a:ext cx="10700" cy="39100"/>
            </a:xfrm>
            <a:custGeom>
              <a:rect b="b" l="l" r="r" t="t"/>
              <a:pathLst>
                <a:path extrusionOk="0" h="1564" w="428">
                  <a:moveTo>
                    <a:pt x="79" y="1"/>
                  </a:moveTo>
                  <a:cubicBezTo>
                    <a:pt x="78" y="1"/>
                    <a:pt x="77" y="1"/>
                    <a:pt x="75" y="1"/>
                  </a:cubicBezTo>
                  <a:cubicBezTo>
                    <a:pt x="0" y="15"/>
                    <a:pt x="0" y="375"/>
                    <a:pt x="75" y="807"/>
                  </a:cubicBezTo>
                  <a:cubicBezTo>
                    <a:pt x="150" y="1230"/>
                    <a:pt x="270" y="1564"/>
                    <a:pt x="346" y="1564"/>
                  </a:cubicBezTo>
                  <a:cubicBezTo>
                    <a:pt x="348" y="1564"/>
                    <a:pt x="349" y="1563"/>
                    <a:pt x="351" y="1563"/>
                  </a:cubicBezTo>
                  <a:cubicBezTo>
                    <a:pt x="427" y="1550"/>
                    <a:pt x="426" y="1189"/>
                    <a:pt x="351" y="758"/>
                  </a:cubicBezTo>
                  <a:cubicBezTo>
                    <a:pt x="277" y="335"/>
                    <a:pt x="156" y="1"/>
                    <a:pt x="79"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47"/>
            <p:cNvSpPr/>
            <p:nvPr/>
          </p:nvSpPr>
          <p:spPr>
            <a:xfrm>
              <a:off x="6476750" y="4382925"/>
              <a:ext cx="10800" cy="39100"/>
            </a:xfrm>
            <a:custGeom>
              <a:rect b="b" l="l" r="r" t="t"/>
              <a:pathLst>
                <a:path extrusionOk="0" h="1564" w="432">
                  <a:moveTo>
                    <a:pt x="81" y="0"/>
                  </a:moveTo>
                  <a:cubicBezTo>
                    <a:pt x="80" y="0"/>
                    <a:pt x="78" y="0"/>
                    <a:pt x="77" y="1"/>
                  </a:cubicBezTo>
                  <a:cubicBezTo>
                    <a:pt x="0" y="15"/>
                    <a:pt x="2" y="375"/>
                    <a:pt x="78" y="807"/>
                  </a:cubicBezTo>
                  <a:cubicBezTo>
                    <a:pt x="154" y="1230"/>
                    <a:pt x="274" y="1563"/>
                    <a:pt x="351" y="1563"/>
                  </a:cubicBezTo>
                  <a:cubicBezTo>
                    <a:pt x="352" y="1563"/>
                    <a:pt x="354" y="1563"/>
                    <a:pt x="355" y="1563"/>
                  </a:cubicBezTo>
                  <a:cubicBezTo>
                    <a:pt x="431" y="1550"/>
                    <a:pt x="430" y="1189"/>
                    <a:pt x="354" y="758"/>
                  </a:cubicBezTo>
                  <a:cubicBezTo>
                    <a:pt x="278" y="333"/>
                    <a:pt x="158" y="0"/>
                    <a:pt x="8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47"/>
            <p:cNvSpPr/>
            <p:nvPr/>
          </p:nvSpPr>
          <p:spPr>
            <a:xfrm>
              <a:off x="6462775" y="4304850"/>
              <a:ext cx="10825" cy="39075"/>
            </a:xfrm>
            <a:custGeom>
              <a:rect b="b" l="l" r="r" t="t"/>
              <a:pathLst>
                <a:path extrusionOk="0" h="1563" w="433">
                  <a:moveTo>
                    <a:pt x="80" y="0"/>
                  </a:moveTo>
                  <a:cubicBezTo>
                    <a:pt x="78" y="0"/>
                    <a:pt x="77" y="0"/>
                    <a:pt x="75" y="0"/>
                  </a:cubicBezTo>
                  <a:cubicBezTo>
                    <a:pt x="0" y="15"/>
                    <a:pt x="0" y="374"/>
                    <a:pt x="78" y="807"/>
                  </a:cubicBezTo>
                  <a:cubicBezTo>
                    <a:pt x="154" y="1230"/>
                    <a:pt x="275" y="1563"/>
                    <a:pt x="352" y="1563"/>
                  </a:cubicBezTo>
                  <a:cubicBezTo>
                    <a:pt x="353" y="1563"/>
                    <a:pt x="355" y="1563"/>
                    <a:pt x="356" y="1563"/>
                  </a:cubicBezTo>
                  <a:cubicBezTo>
                    <a:pt x="433" y="1550"/>
                    <a:pt x="431" y="1187"/>
                    <a:pt x="354" y="756"/>
                  </a:cubicBezTo>
                  <a:cubicBezTo>
                    <a:pt x="277" y="333"/>
                    <a:pt x="155" y="0"/>
                    <a:pt x="80"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47"/>
            <p:cNvSpPr/>
            <p:nvPr/>
          </p:nvSpPr>
          <p:spPr>
            <a:xfrm>
              <a:off x="6448600" y="4226800"/>
              <a:ext cx="10900" cy="39050"/>
            </a:xfrm>
            <a:custGeom>
              <a:rect b="b" l="l" r="r" t="t"/>
              <a:pathLst>
                <a:path extrusionOk="0" h="1562" w="436">
                  <a:moveTo>
                    <a:pt x="81" y="0"/>
                  </a:moveTo>
                  <a:cubicBezTo>
                    <a:pt x="80" y="0"/>
                    <a:pt x="78" y="0"/>
                    <a:pt x="77" y="1"/>
                  </a:cubicBezTo>
                  <a:cubicBezTo>
                    <a:pt x="0" y="14"/>
                    <a:pt x="2" y="373"/>
                    <a:pt x="81" y="806"/>
                  </a:cubicBezTo>
                  <a:cubicBezTo>
                    <a:pt x="157" y="1230"/>
                    <a:pt x="279" y="1562"/>
                    <a:pt x="356" y="1562"/>
                  </a:cubicBezTo>
                  <a:cubicBezTo>
                    <a:pt x="357" y="1562"/>
                    <a:pt x="359" y="1562"/>
                    <a:pt x="360" y="1561"/>
                  </a:cubicBezTo>
                  <a:cubicBezTo>
                    <a:pt x="435" y="1547"/>
                    <a:pt x="434" y="1186"/>
                    <a:pt x="355" y="755"/>
                  </a:cubicBezTo>
                  <a:cubicBezTo>
                    <a:pt x="279" y="333"/>
                    <a:pt x="157" y="0"/>
                    <a:pt x="8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47"/>
            <p:cNvSpPr/>
            <p:nvPr/>
          </p:nvSpPr>
          <p:spPr>
            <a:xfrm>
              <a:off x="6434325" y="4148750"/>
              <a:ext cx="10975" cy="39050"/>
            </a:xfrm>
            <a:custGeom>
              <a:rect b="b" l="l" r="r" t="t"/>
              <a:pathLst>
                <a:path extrusionOk="0" h="1562" w="439">
                  <a:moveTo>
                    <a:pt x="82" y="0"/>
                  </a:moveTo>
                  <a:cubicBezTo>
                    <a:pt x="80" y="0"/>
                    <a:pt x="79" y="0"/>
                    <a:pt x="77" y="1"/>
                  </a:cubicBezTo>
                  <a:cubicBezTo>
                    <a:pt x="1" y="15"/>
                    <a:pt x="3" y="375"/>
                    <a:pt x="82" y="806"/>
                  </a:cubicBezTo>
                  <a:cubicBezTo>
                    <a:pt x="160" y="1230"/>
                    <a:pt x="282" y="1562"/>
                    <a:pt x="359" y="1562"/>
                  </a:cubicBezTo>
                  <a:cubicBezTo>
                    <a:pt x="360" y="1562"/>
                    <a:pt x="362" y="1562"/>
                    <a:pt x="363" y="1562"/>
                  </a:cubicBezTo>
                  <a:cubicBezTo>
                    <a:pt x="438" y="1547"/>
                    <a:pt x="437" y="1186"/>
                    <a:pt x="358" y="755"/>
                  </a:cubicBezTo>
                  <a:cubicBezTo>
                    <a:pt x="281" y="333"/>
                    <a:pt x="158" y="0"/>
                    <a:pt x="82"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47"/>
            <p:cNvSpPr/>
            <p:nvPr/>
          </p:nvSpPr>
          <p:spPr>
            <a:xfrm>
              <a:off x="6419950" y="4070725"/>
              <a:ext cx="11050" cy="39050"/>
            </a:xfrm>
            <a:custGeom>
              <a:rect b="b" l="l" r="r" t="t"/>
              <a:pathLst>
                <a:path extrusionOk="0" h="1562" w="442">
                  <a:moveTo>
                    <a:pt x="81" y="1"/>
                  </a:moveTo>
                  <a:cubicBezTo>
                    <a:pt x="79" y="1"/>
                    <a:pt x="78" y="1"/>
                    <a:pt x="76" y="1"/>
                  </a:cubicBezTo>
                  <a:cubicBezTo>
                    <a:pt x="1" y="15"/>
                    <a:pt x="4" y="375"/>
                    <a:pt x="83" y="806"/>
                  </a:cubicBezTo>
                  <a:cubicBezTo>
                    <a:pt x="161" y="1228"/>
                    <a:pt x="283" y="1561"/>
                    <a:pt x="360" y="1561"/>
                  </a:cubicBezTo>
                  <a:cubicBezTo>
                    <a:pt x="362" y="1561"/>
                    <a:pt x="363" y="1561"/>
                    <a:pt x="365" y="1561"/>
                  </a:cubicBezTo>
                  <a:cubicBezTo>
                    <a:pt x="441" y="1547"/>
                    <a:pt x="437" y="1187"/>
                    <a:pt x="358" y="756"/>
                  </a:cubicBezTo>
                  <a:cubicBezTo>
                    <a:pt x="280" y="334"/>
                    <a:pt x="158" y="1"/>
                    <a:pt x="8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47"/>
            <p:cNvSpPr/>
            <p:nvPr/>
          </p:nvSpPr>
          <p:spPr>
            <a:xfrm>
              <a:off x="6405425" y="3992725"/>
              <a:ext cx="11100" cy="39025"/>
            </a:xfrm>
            <a:custGeom>
              <a:rect b="b" l="l" r="r" t="t"/>
              <a:pathLst>
                <a:path extrusionOk="0" h="1561" w="444">
                  <a:moveTo>
                    <a:pt x="82" y="0"/>
                  </a:moveTo>
                  <a:cubicBezTo>
                    <a:pt x="80" y="0"/>
                    <a:pt x="79" y="0"/>
                    <a:pt x="77" y="1"/>
                  </a:cubicBezTo>
                  <a:cubicBezTo>
                    <a:pt x="1" y="15"/>
                    <a:pt x="5" y="376"/>
                    <a:pt x="85" y="807"/>
                  </a:cubicBezTo>
                  <a:cubicBezTo>
                    <a:pt x="164" y="1228"/>
                    <a:pt x="287" y="1561"/>
                    <a:pt x="364" y="1561"/>
                  </a:cubicBezTo>
                  <a:cubicBezTo>
                    <a:pt x="365" y="1561"/>
                    <a:pt x="367" y="1561"/>
                    <a:pt x="368" y="1560"/>
                  </a:cubicBezTo>
                  <a:cubicBezTo>
                    <a:pt x="444" y="1547"/>
                    <a:pt x="441" y="1186"/>
                    <a:pt x="361" y="755"/>
                  </a:cubicBezTo>
                  <a:cubicBezTo>
                    <a:pt x="282" y="333"/>
                    <a:pt x="159" y="0"/>
                    <a:pt x="82"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47"/>
            <p:cNvSpPr/>
            <p:nvPr/>
          </p:nvSpPr>
          <p:spPr>
            <a:xfrm>
              <a:off x="6390800" y="3914775"/>
              <a:ext cx="11175" cy="39000"/>
            </a:xfrm>
            <a:custGeom>
              <a:rect b="b" l="l" r="r" t="t"/>
              <a:pathLst>
                <a:path extrusionOk="0" h="1560" w="447">
                  <a:moveTo>
                    <a:pt x="82" y="0"/>
                  </a:moveTo>
                  <a:cubicBezTo>
                    <a:pt x="80" y="0"/>
                    <a:pt x="79" y="0"/>
                    <a:pt x="77" y="1"/>
                  </a:cubicBezTo>
                  <a:cubicBezTo>
                    <a:pt x="1" y="15"/>
                    <a:pt x="5" y="376"/>
                    <a:pt x="86" y="806"/>
                  </a:cubicBezTo>
                  <a:cubicBezTo>
                    <a:pt x="166" y="1227"/>
                    <a:pt x="289" y="1559"/>
                    <a:pt x="365" y="1559"/>
                  </a:cubicBezTo>
                  <a:cubicBezTo>
                    <a:pt x="367" y="1559"/>
                    <a:pt x="368" y="1559"/>
                    <a:pt x="370" y="1559"/>
                  </a:cubicBezTo>
                  <a:cubicBezTo>
                    <a:pt x="446" y="1545"/>
                    <a:pt x="442" y="1184"/>
                    <a:pt x="361" y="754"/>
                  </a:cubicBezTo>
                  <a:cubicBezTo>
                    <a:pt x="282" y="333"/>
                    <a:pt x="159" y="0"/>
                    <a:pt x="82"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47"/>
            <p:cNvSpPr/>
            <p:nvPr/>
          </p:nvSpPr>
          <p:spPr>
            <a:xfrm>
              <a:off x="6376050" y="3836825"/>
              <a:ext cx="11225" cy="39000"/>
            </a:xfrm>
            <a:custGeom>
              <a:rect b="b" l="l" r="r" t="t"/>
              <a:pathLst>
                <a:path extrusionOk="0" h="1560" w="449">
                  <a:moveTo>
                    <a:pt x="82" y="0"/>
                  </a:moveTo>
                  <a:cubicBezTo>
                    <a:pt x="80" y="0"/>
                    <a:pt x="79" y="0"/>
                    <a:pt x="77" y="1"/>
                  </a:cubicBezTo>
                  <a:cubicBezTo>
                    <a:pt x="1" y="15"/>
                    <a:pt x="6" y="376"/>
                    <a:pt x="87" y="806"/>
                  </a:cubicBezTo>
                  <a:cubicBezTo>
                    <a:pt x="167" y="1227"/>
                    <a:pt x="292" y="1560"/>
                    <a:pt x="367" y="1560"/>
                  </a:cubicBezTo>
                  <a:cubicBezTo>
                    <a:pt x="369" y="1560"/>
                    <a:pt x="371" y="1559"/>
                    <a:pt x="372" y="1559"/>
                  </a:cubicBezTo>
                  <a:cubicBezTo>
                    <a:pt x="448" y="1545"/>
                    <a:pt x="445" y="1184"/>
                    <a:pt x="362" y="754"/>
                  </a:cubicBezTo>
                  <a:cubicBezTo>
                    <a:pt x="282" y="334"/>
                    <a:pt x="159" y="0"/>
                    <a:pt x="82"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47"/>
            <p:cNvSpPr/>
            <p:nvPr/>
          </p:nvSpPr>
          <p:spPr>
            <a:xfrm>
              <a:off x="6361200" y="3758875"/>
              <a:ext cx="11250" cy="39000"/>
            </a:xfrm>
            <a:custGeom>
              <a:rect b="b" l="l" r="r" t="t"/>
              <a:pathLst>
                <a:path extrusionOk="0" h="1560" w="450">
                  <a:moveTo>
                    <a:pt x="80" y="0"/>
                  </a:moveTo>
                  <a:cubicBezTo>
                    <a:pt x="79" y="0"/>
                    <a:pt x="77" y="0"/>
                    <a:pt x="76" y="1"/>
                  </a:cubicBezTo>
                  <a:cubicBezTo>
                    <a:pt x="1" y="15"/>
                    <a:pt x="6" y="376"/>
                    <a:pt x="87" y="807"/>
                  </a:cubicBezTo>
                  <a:cubicBezTo>
                    <a:pt x="168" y="1227"/>
                    <a:pt x="293" y="1560"/>
                    <a:pt x="369" y="1560"/>
                  </a:cubicBezTo>
                  <a:cubicBezTo>
                    <a:pt x="371" y="1560"/>
                    <a:pt x="373" y="1559"/>
                    <a:pt x="375" y="1559"/>
                  </a:cubicBezTo>
                  <a:cubicBezTo>
                    <a:pt x="450" y="1545"/>
                    <a:pt x="445" y="1184"/>
                    <a:pt x="363" y="754"/>
                  </a:cubicBezTo>
                  <a:cubicBezTo>
                    <a:pt x="282" y="333"/>
                    <a:pt x="157" y="0"/>
                    <a:pt x="80"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47"/>
            <p:cNvSpPr/>
            <p:nvPr/>
          </p:nvSpPr>
          <p:spPr>
            <a:xfrm>
              <a:off x="6346200" y="3680975"/>
              <a:ext cx="11325" cy="38975"/>
            </a:xfrm>
            <a:custGeom>
              <a:rect b="b" l="l" r="r" t="t"/>
              <a:pathLst>
                <a:path extrusionOk="0" h="1559" w="453">
                  <a:moveTo>
                    <a:pt x="82" y="1"/>
                  </a:moveTo>
                  <a:cubicBezTo>
                    <a:pt x="80" y="1"/>
                    <a:pt x="78" y="1"/>
                    <a:pt x="76" y="1"/>
                  </a:cubicBezTo>
                  <a:cubicBezTo>
                    <a:pt x="0" y="16"/>
                    <a:pt x="6" y="375"/>
                    <a:pt x="89" y="806"/>
                  </a:cubicBezTo>
                  <a:cubicBezTo>
                    <a:pt x="170" y="1227"/>
                    <a:pt x="296" y="1559"/>
                    <a:pt x="372" y="1559"/>
                  </a:cubicBezTo>
                  <a:cubicBezTo>
                    <a:pt x="373" y="1559"/>
                    <a:pt x="375" y="1559"/>
                    <a:pt x="377" y="1558"/>
                  </a:cubicBezTo>
                  <a:cubicBezTo>
                    <a:pt x="453" y="1544"/>
                    <a:pt x="447" y="1183"/>
                    <a:pt x="364" y="753"/>
                  </a:cubicBezTo>
                  <a:cubicBezTo>
                    <a:pt x="283" y="333"/>
                    <a:pt x="158" y="1"/>
                    <a:pt x="82"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47"/>
            <p:cNvSpPr/>
            <p:nvPr/>
          </p:nvSpPr>
          <p:spPr>
            <a:xfrm>
              <a:off x="6331075" y="3603100"/>
              <a:ext cx="11425" cy="38975"/>
            </a:xfrm>
            <a:custGeom>
              <a:rect b="b" l="l" r="r" t="t"/>
              <a:pathLst>
                <a:path extrusionOk="0" h="1559" w="457">
                  <a:moveTo>
                    <a:pt x="82" y="1"/>
                  </a:moveTo>
                  <a:cubicBezTo>
                    <a:pt x="80" y="1"/>
                    <a:pt x="79" y="1"/>
                    <a:pt x="77" y="1"/>
                  </a:cubicBezTo>
                  <a:cubicBezTo>
                    <a:pt x="1" y="15"/>
                    <a:pt x="7" y="376"/>
                    <a:pt x="91" y="806"/>
                  </a:cubicBezTo>
                  <a:cubicBezTo>
                    <a:pt x="173" y="1226"/>
                    <a:pt x="298" y="1559"/>
                    <a:pt x="375" y="1559"/>
                  </a:cubicBezTo>
                  <a:cubicBezTo>
                    <a:pt x="376" y="1559"/>
                    <a:pt x="378" y="1558"/>
                    <a:pt x="380" y="1558"/>
                  </a:cubicBezTo>
                  <a:cubicBezTo>
                    <a:pt x="456" y="1544"/>
                    <a:pt x="450" y="1183"/>
                    <a:pt x="366" y="753"/>
                  </a:cubicBezTo>
                  <a:cubicBezTo>
                    <a:pt x="283" y="333"/>
                    <a:pt x="159" y="1"/>
                    <a:pt x="82"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47"/>
            <p:cNvSpPr/>
            <p:nvPr/>
          </p:nvSpPr>
          <p:spPr>
            <a:xfrm>
              <a:off x="6315875" y="3525250"/>
              <a:ext cx="11450" cy="38975"/>
            </a:xfrm>
            <a:custGeom>
              <a:rect b="b" l="l" r="r" t="t"/>
              <a:pathLst>
                <a:path extrusionOk="0" h="1559" w="458">
                  <a:moveTo>
                    <a:pt x="80" y="0"/>
                  </a:moveTo>
                  <a:cubicBezTo>
                    <a:pt x="79" y="0"/>
                    <a:pt x="77" y="1"/>
                    <a:pt x="75" y="1"/>
                  </a:cubicBezTo>
                  <a:cubicBezTo>
                    <a:pt x="0" y="15"/>
                    <a:pt x="8" y="376"/>
                    <a:pt x="92" y="806"/>
                  </a:cubicBezTo>
                  <a:cubicBezTo>
                    <a:pt x="175" y="1227"/>
                    <a:pt x="302" y="1558"/>
                    <a:pt x="377" y="1558"/>
                  </a:cubicBezTo>
                  <a:cubicBezTo>
                    <a:pt x="379" y="1558"/>
                    <a:pt x="381" y="1558"/>
                    <a:pt x="382" y="1558"/>
                  </a:cubicBezTo>
                  <a:cubicBezTo>
                    <a:pt x="457" y="1542"/>
                    <a:pt x="449" y="1181"/>
                    <a:pt x="365" y="752"/>
                  </a:cubicBezTo>
                  <a:cubicBezTo>
                    <a:pt x="283" y="332"/>
                    <a:pt x="157" y="0"/>
                    <a:pt x="80"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47"/>
            <p:cNvSpPr/>
            <p:nvPr/>
          </p:nvSpPr>
          <p:spPr>
            <a:xfrm>
              <a:off x="6300500" y="3447400"/>
              <a:ext cx="11500" cy="38975"/>
            </a:xfrm>
            <a:custGeom>
              <a:rect b="b" l="l" r="r" t="t"/>
              <a:pathLst>
                <a:path extrusionOk="0" h="1559" w="460">
                  <a:moveTo>
                    <a:pt x="80" y="0"/>
                  </a:moveTo>
                  <a:cubicBezTo>
                    <a:pt x="79" y="0"/>
                    <a:pt x="77" y="1"/>
                    <a:pt x="76" y="1"/>
                  </a:cubicBezTo>
                  <a:cubicBezTo>
                    <a:pt x="0" y="16"/>
                    <a:pt x="7" y="376"/>
                    <a:pt x="92" y="807"/>
                  </a:cubicBezTo>
                  <a:cubicBezTo>
                    <a:pt x="176" y="1227"/>
                    <a:pt x="301" y="1558"/>
                    <a:pt x="378" y="1558"/>
                  </a:cubicBezTo>
                  <a:cubicBezTo>
                    <a:pt x="380" y="1558"/>
                    <a:pt x="382" y="1558"/>
                    <a:pt x="384" y="1558"/>
                  </a:cubicBezTo>
                  <a:cubicBezTo>
                    <a:pt x="460" y="1542"/>
                    <a:pt x="452" y="1183"/>
                    <a:pt x="367" y="753"/>
                  </a:cubicBezTo>
                  <a:cubicBezTo>
                    <a:pt x="284" y="332"/>
                    <a:pt x="157" y="0"/>
                    <a:pt x="80"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47"/>
            <p:cNvSpPr/>
            <p:nvPr/>
          </p:nvSpPr>
          <p:spPr>
            <a:xfrm>
              <a:off x="6285025" y="3369600"/>
              <a:ext cx="11550" cy="38950"/>
            </a:xfrm>
            <a:custGeom>
              <a:rect b="b" l="l" r="r" t="t"/>
              <a:pathLst>
                <a:path extrusionOk="0" h="1558" w="462">
                  <a:moveTo>
                    <a:pt x="81" y="1"/>
                  </a:moveTo>
                  <a:cubicBezTo>
                    <a:pt x="79" y="1"/>
                    <a:pt x="78" y="1"/>
                    <a:pt x="76" y="1"/>
                  </a:cubicBezTo>
                  <a:cubicBezTo>
                    <a:pt x="1" y="17"/>
                    <a:pt x="9" y="377"/>
                    <a:pt x="94" y="806"/>
                  </a:cubicBezTo>
                  <a:cubicBezTo>
                    <a:pt x="178" y="1227"/>
                    <a:pt x="304" y="1558"/>
                    <a:pt x="381" y="1558"/>
                  </a:cubicBezTo>
                  <a:cubicBezTo>
                    <a:pt x="383" y="1558"/>
                    <a:pt x="385" y="1558"/>
                    <a:pt x="386" y="1557"/>
                  </a:cubicBezTo>
                  <a:cubicBezTo>
                    <a:pt x="462" y="1542"/>
                    <a:pt x="454" y="1182"/>
                    <a:pt x="368" y="752"/>
                  </a:cubicBezTo>
                  <a:cubicBezTo>
                    <a:pt x="285" y="332"/>
                    <a:pt x="158" y="1"/>
                    <a:pt x="8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47"/>
            <p:cNvSpPr/>
            <p:nvPr/>
          </p:nvSpPr>
          <p:spPr>
            <a:xfrm>
              <a:off x="6269425" y="3291825"/>
              <a:ext cx="11625" cy="38950"/>
            </a:xfrm>
            <a:custGeom>
              <a:rect b="b" l="l" r="r" t="t"/>
              <a:pathLst>
                <a:path extrusionOk="0" h="1558" w="465">
                  <a:moveTo>
                    <a:pt x="81" y="0"/>
                  </a:moveTo>
                  <a:cubicBezTo>
                    <a:pt x="79" y="0"/>
                    <a:pt x="78" y="1"/>
                    <a:pt x="76" y="1"/>
                  </a:cubicBezTo>
                  <a:cubicBezTo>
                    <a:pt x="1" y="16"/>
                    <a:pt x="9" y="376"/>
                    <a:pt x="95" y="806"/>
                  </a:cubicBezTo>
                  <a:cubicBezTo>
                    <a:pt x="180" y="1226"/>
                    <a:pt x="307" y="1557"/>
                    <a:pt x="383" y="1557"/>
                  </a:cubicBezTo>
                  <a:cubicBezTo>
                    <a:pt x="385" y="1557"/>
                    <a:pt x="386" y="1557"/>
                    <a:pt x="388" y="1557"/>
                  </a:cubicBezTo>
                  <a:cubicBezTo>
                    <a:pt x="464" y="1541"/>
                    <a:pt x="455" y="1181"/>
                    <a:pt x="370" y="752"/>
                  </a:cubicBezTo>
                  <a:cubicBezTo>
                    <a:pt x="285" y="331"/>
                    <a:pt x="157" y="0"/>
                    <a:pt x="8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47"/>
            <p:cNvSpPr/>
            <p:nvPr/>
          </p:nvSpPr>
          <p:spPr>
            <a:xfrm>
              <a:off x="6253700" y="3214075"/>
              <a:ext cx="11675" cy="38900"/>
            </a:xfrm>
            <a:custGeom>
              <a:rect b="b" l="l" r="r" t="t"/>
              <a:pathLst>
                <a:path extrusionOk="0" h="1556" w="467">
                  <a:moveTo>
                    <a:pt x="81" y="0"/>
                  </a:moveTo>
                  <a:cubicBezTo>
                    <a:pt x="79" y="0"/>
                    <a:pt x="78" y="0"/>
                    <a:pt x="76" y="1"/>
                  </a:cubicBezTo>
                  <a:cubicBezTo>
                    <a:pt x="1" y="16"/>
                    <a:pt x="10" y="376"/>
                    <a:pt x="97" y="806"/>
                  </a:cubicBezTo>
                  <a:cubicBezTo>
                    <a:pt x="181" y="1226"/>
                    <a:pt x="310" y="1556"/>
                    <a:pt x="385" y="1556"/>
                  </a:cubicBezTo>
                  <a:cubicBezTo>
                    <a:pt x="387" y="1556"/>
                    <a:pt x="389" y="1556"/>
                    <a:pt x="390" y="1555"/>
                  </a:cubicBezTo>
                  <a:cubicBezTo>
                    <a:pt x="467" y="1540"/>
                    <a:pt x="458" y="1180"/>
                    <a:pt x="371" y="750"/>
                  </a:cubicBezTo>
                  <a:cubicBezTo>
                    <a:pt x="285" y="330"/>
                    <a:pt x="158" y="0"/>
                    <a:pt x="8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47"/>
            <p:cNvSpPr/>
            <p:nvPr/>
          </p:nvSpPr>
          <p:spPr>
            <a:xfrm>
              <a:off x="6241125" y="3155425"/>
              <a:ext cx="9125" cy="19825"/>
            </a:xfrm>
            <a:custGeom>
              <a:rect b="b" l="l" r="r" t="t"/>
              <a:pathLst>
                <a:path extrusionOk="0" h="793" w="365">
                  <a:moveTo>
                    <a:pt x="112" y="0"/>
                  </a:moveTo>
                  <a:cubicBezTo>
                    <a:pt x="108" y="0"/>
                    <a:pt x="105" y="1"/>
                    <a:pt x="101" y="2"/>
                  </a:cubicBezTo>
                  <a:cubicBezTo>
                    <a:pt x="26" y="17"/>
                    <a:pt x="0" y="206"/>
                    <a:pt x="46" y="425"/>
                  </a:cubicBezTo>
                  <a:cubicBezTo>
                    <a:pt x="88" y="633"/>
                    <a:pt x="178" y="792"/>
                    <a:pt x="253" y="792"/>
                  </a:cubicBezTo>
                  <a:cubicBezTo>
                    <a:pt x="256" y="792"/>
                    <a:pt x="260" y="792"/>
                    <a:pt x="263" y="791"/>
                  </a:cubicBezTo>
                  <a:cubicBezTo>
                    <a:pt x="338" y="775"/>
                    <a:pt x="364" y="587"/>
                    <a:pt x="319" y="369"/>
                  </a:cubicBezTo>
                  <a:cubicBezTo>
                    <a:pt x="277" y="160"/>
                    <a:pt x="186" y="0"/>
                    <a:pt x="112"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47"/>
            <p:cNvSpPr/>
            <p:nvPr/>
          </p:nvSpPr>
          <p:spPr>
            <a:xfrm>
              <a:off x="4934825" y="2400875"/>
              <a:ext cx="681275" cy="435150"/>
            </a:xfrm>
            <a:custGeom>
              <a:rect b="b" l="l" r="r" t="t"/>
              <a:pathLst>
                <a:path extrusionOk="0" h="17406" w="27251">
                  <a:moveTo>
                    <a:pt x="20938" y="1"/>
                  </a:moveTo>
                  <a:lnTo>
                    <a:pt x="12564" y="9344"/>
                  </a:lnTo>
                  <a:lnTo>
                    <a:pt x="1864" y="4164"/>
                  </a:lnTo>
                  <a:lnTo>
                    <a:pt x="1" y="8690"/>
                  </a:lnTo>
                  <a:cubicBezTo>
                    <a:pt x="1" y="8690"/>
                    <a:pt x="6632" y="17406"/>
                    <a:pt x="11619" y="17406"/>
                  </a:cubicBezTo>
                  <a:cubicBezTo>
                    <a:pt x="12180" y="17406"/>
                    <a:pt x="12721" y="17295"/>
                    <a:pt x="13229" y="17049"/>
                  </a:cubicBezTo>
                  <a:cubicBezTo>
                    <a:pt x="18249" y="14617"/>
                    <a:pt x="27251" y="6345"/>
                    <a:pt x="27251" y="6345"/>
                  </a:cubicBezTo>
                  <a:lnTo>
                    <a:pt x="20938"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47"/>
            <p:cNvSpPr/>
            <p:nvPr/>
          </p:nvSpPr>
          <p:spPr>
            <a:xfrm>
              <a:off x="5773700" y="1562750"/>
              <a:ext cx="331225" cy="546550"/>
            </a:xfrm>
            <a:custGeom>
              <a:rect b="b" l="l" r="r" t="t"/>
              <a:pathLst>
                <a:path extrusionOk="0" h="21862" w="13249">
                  <a:moveTo>
                    <a:pt x="5368" y="0"/>
                  </a:moveTo>
                  <a:cubicBezTo>
                    <a:pt x="3755" y="0"/>
                    <a:pt x="2134" y="323"/>
                    <a:pt x="602" y="982"/>
                  </a:cubicBezTo>
                  <a:cubicBezTo>
                    <a:pt x="602" y="982"/>
                    <a:pt x="0" y="8959"/>
                    <a:pt x="43" y="12432"/>
                  </a:cubicBezTo>
                  <a:cubicBezTo>
                    <a:pt x="85" y="15906"/>
                    <a:pt x="3559" y="16447"/>
                    <a:pt x="3559" y="16447"/>
                  </a:cubicBezTo>
                  <a:cubicBezTo>
                    <a:pt x="3559" y="16447"/>
                    <a:pt x="3491" y="20219"/>
                    <a:pt x="3543" y="21195"/>
                  </a:cubicBezTo>
                  <a:lnTo>
                    <a:pt x="11893" y="21861"/>
                  </a:lnTo>
                  <a:lnTo>
                    <a:pt x="13248" y="2903"/>
                  </a:lnTo>
                  <a:lnTo>
                    <a:pt x="12733" y="2507"/>
                  </a:lnTo>
                  <a:cubicBezTo>
                    <a:pt x="10586" y="854"/>
                    <a:pt x="7989" y="0"/>
                    <a:pt x="536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47"/>
            <p:cNvSpPr/>
            <p:nvPr/>
          </p:nvSpPr>
          <p:spPr>
            <a:xfrm>
              <a:off x="5786700" y="1714550"/>
              <a:ext cx="27200" cy="25275"/>
            </a:xfrm>
            <a:custGeom>
              <a:rect b="b" l="l" r="r" t="t"/>
              <a:pathLst>
                <a:path extrusionOk="0" h="1011" w="1088">
                  <a:moveTo>
                    <a:pt x="542" y="1"/>
                  </a:moveTo>
                  <a:cubicBezTo>
                    <a:pt x="348" y="1"/>
                    <a:pt x="170" y="113"/>
                    <a:pt x="87" y="290"/>
                  </a:cubicBezTo>
                  <a:cubicBezTo>
                    <a:pt x="0" y="475"/>
                    <a:pt x="33" y="694"/>
                    <a:pt x="170" y="845"/>
                  </a:cubicBezTo>
                  <a:cubicBezTo>
                    <a:pt x="269" y="955"/>
                    <a:pt x="406" y="1010"/>
                    <a:pt x="543" y="1010"/>
                  </a:cubicBezTo>
                  <a:cubicBezTo>
                    <a:pt x="664" y="1010"/>
                    <a:pt x="785" y="967"/>
                    <a:pt x="882" y="879"/>
                  </a:cubicBezTo>
                  <a:cubicBezTo>
                    <a:pt x="1033" y="743"/>
                    <a:pt x="1088" y="528"/>
                    <a:pt x="1018" y="336"/>
                  </a:cubicBezTo>
                  <a:cubicBezTo>
                    <a:pt x="949" y="144"/>
                    <a:pt x="772" y="12"/>
                    <a:pt x="567" y="2"/>
                  </a:cubicBezTo>
                  <a:cubicBezTo>
                    <a:pt x="559" y="1"/>
                    <a:pt x="550" y="1"/>
                    <a:pt x="542"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47"/>
            <p:cNvSpPr/>
            <p:nvPr/>
          </p:nvSpPr>
          <p:spPr>
            <a:xfrm>
              <a:off x="5787000" y="1704350"/>
              <a:ext cx="45150" cy="12600"/>
            </a:xfrm>
            <a:custGeom>
              <a:rect b="b" l="l" r="r" t="t"/>
              <a:pathLst>
                <a:path extrusionOk="0" h="504" w="1806">
                  <a:moveTo>
                    <a:pt x="907" y="1"/>
                  </a:moveTo>
                  <a:cubicBezTo>
                    <a:pt x="904" y="1"/>
                    <a:pt x="900" y="1"/>
                    <a:pt x="897" y="1"/>
                  </a:cubicBezTo>
                  <a:cubicBezTo>
                    <a:pt x="599" y="5"/>
                    <a:pt x="347" y="121"/>
                    <a:pt x="201" y="240"/>
                  </a:cubicBezTo>
                  <a:cubicBezTo>
                    <a:pt x="52" y="358"/>
                    <a:pt x="0" y="468"/>
                    <a:pt x="27" y="495"/>
                  </a:cubicBezTo>
                  <a:cubicBezTo>
                    <a:pt x="33" y="501"/>
                    <a:pt x="41" y="504"/>
                    <a:pt x="53" y="504"/>
                  </a:cubicBezTo>
                  <a:cubicBezTo>
                    <a:pt x="152" y="504"/>
                    <a:pt x="471" y="292"/>
                    <a:pt x="901" y="291"/>
                  </a:cubicBezTo>
                  <a:cubicBezTo>
                    <a:pt x="910" y="290"/>
                    <a:pt x="920" y="290"/>
                    <a:pt x="929" y="290"/>
                  </a:cubicBezTo>
                  <a:cubicBezTo>
                    <a:pt x="1341" y="290"/>
                    <a:pt x="1651" y="483"/>
                    <a:pt x="1752" y="483"/>
                  </a:cubicBezTo>
                  <a:cubicBezTo>
                    <a:pt x="1764" y="483"/>
                    <a:pt x="1774" y="480"/>
                    <a:pt x="1780" y="473"/>
                  </a:cubicBezTo>
                  <a:cubicBezTo>
                    <a:pt x="1806" y="446"/>
                    <a:pt x="1751" y="338"/>
                    <a:pt x="1600" y="222"/>
                  </a:cubicBezTo>
                  <a:cubicBezTo>
                    <a:pt x="1453" y="109"/>
                    <a:pt x="1201" y="1"/>
                    <a:pt x="907"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47"/>
            <p:cNvSpPr/>
            <p:nvPr/>
          </p:nvSpPr>
          <p:spPr>
            <a:xfrm>
              <a:off x="5918800" y="1725250"/>
              <a:ext cx="26725" cy="25275"/>
            </a:xfrm>
            <a:custGeom>
              <a:rect b="b" l="l" r="r" t="t"/>
              <a:pathLst>
                <a:path extrusionOk="0" h="1011" w="1069">
                  <a:moveTo>
                    <a:pt x="531" y="1"/>
                  </a:moveTo>
                  <a:cubicBezTo>
                    <a:pt x="441" y="1"/>
                    <a:pt x="350" y="25"/>
                    <a:pt x="268" y="76"/>
                  </a:cubicBezTo>
                  <a:cubicBezTo>
                    <a:pt x="94" y="183"/>
                    <a:pt x="1" y="384"/>
                    <a:pt x="33" y="586"/>
                  </a:cubicBezTo>
                  <a:cubicBezTo>
                    <a:pt x="66" y="786"/>
                    <a:pt x="216" y="949"/>
                    <a:pt x="415" y="996"/>
                  </a:cubicBezTo>
                  <a:cubicBezTo>
                    <a:pt x="454" y="1005"/>
                    <a:pt x="493" y="1010"/>
                    <a:pt x="532" y="1010"/>
                  </a:cubicBezTo>
                  <a:cubicBezTo>
                    <a:pt x="691" y="1010"/>
                    <a:pt x="844" y="934"/>
                    <a:pt x="941" y="802"/>
                  </a:cubicBezTo>
                  <a:cubicBezTo>
                    <a:pt x="1060" y="636"/>
                    <a:pt x="1069" y="415"/>
                    <a:pt x="961" y="241"/>
                  </a:cubicBezTo>
                  <a:cubicBezTo>
                    <a:pt x="866" y="86"/>
                    <a:pt x="701" y="1"/>
                    <a:pt x="53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47"/>
            <p:cNvSpPr/>
            <p:nvPr/>
          </p:nvSpPr>
          <p:spPr>
            <a:xfrm>
              <a:off x="5916925" y="1714900"/>
              <a:ext cx="45150" cy="12575"/>
            </a:xfrm>
            <a:custGeom>
              <a:rect b="b" l="l" r="r" t="t"/>
              <a:pathLst>
                <a:path extrusionOk="0" h="503" w="1806">
                  <a:moveTo>
                    <a:pt x="912" y="0"/>
                  </a:moveTo>
                  <a:cubicBezTo>
                    <a:pt x="907" y="0"/>
                    <a:pt x="902" y="0"/>
                    <a:pt x="897" y="1"/>
                  </a:cubicBezTo>
                  <a:cubicBezTo>
                    <a:pt x="599" y="4"/>
                    <a:pt x="346" y="121"/>
                    <a:pt x="200" y="239"/>
                  </a:cubicBezTo>
                  <a:cubicBezTo>
                    <a:pt x="53" y="358"/>
                    <a:pt x="1" y="468"/>
                    <a:pt x="27" y="494"/>
                  </a:cubicBezTo>
                  <a:cubicBezTo>
                    <a:pt x="32" y="500"/>
                    <a:pt x="41" y="503"/>
                    <a:pt x="53" y="503"/>
                  </a:cubicBezTo>
                  <a:cubicBezTo>
                    <a:pt x="153" y="503"/>
                    <a:pt x="472" y="292"/>
                    <a:pt x="900" y="289"/>
                  </a:cubicBezTo>
                  <a:cubicBezTo>
                    <a:pt x="909" y="289"/>
                    <a:pt x="917" y="289"/>
                    <a:pt x="925" y="289"/>
                  </a:cubicBezTo>
                  <a:cubicBezTo>
                    <a:pt x="1340" y="289"/>
                    <a:pt x="1651" y="483"/>
                    <a:pt x="1752" y="483"/>
                  </a:cubicBezTo>
                  <a:cubicBezTo>
                    <a:pt x="1764" y="483"/>
                    <a:pt x="1773" y="480"/>
                    <a:pt x="1779" y="473"/>
                  </a:cubicBezTo>
                  <a:cubicBezTo>
                    <a:pt x="1805" y="446"/>
                    <a:pt x="1751" y="337"/>
                    <a:pt x="1599" y="222"/>
                  </a:cubicBezTo>
                  <a:cubicBezTo>
                    <a:pt x="1453" y="110"/>
                    <a:pt x="1203" y="0"/>
                    <a:pt x="912"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47"/>
            <p:cNvSpPr/>
            <p:nvPr/>
          </p:nvSpPr>
          <p:spPr>
            <a:xfrm>
              <a:off x="5837525" y="1721900"/>
              <a:ext cx="40900" cy="104950"/>
            </a:xfrm>
            <a:custGeom>
              <a:rect b="b" l="l" r="r" t="t"/>
              <a:pathLst>
                <a:path extrusionOk="0" h="4198" w="1636">
                  <a:moveTo>
                    <a:pt x="1563" y="1"/>
                  </a:moveTo>
                  <a:cubicBezTo>
                    <a:pt x="1483" y="1"/>
                    <a:pt x="1009" y="1092"/>
                    <a:pt x="491" y="2461"/>
                  </a:cubicBezTo>
                  <a:cubicBezTo>
                    <a:pt x="368" y="2798"/>
                    <a:pt x="249" y="3122"/>
                    <a:pt x="133" y="3440"/>
                  </a:cubicBezTo>
                  <a:cubicBezTo>
                    <a:pt x="87" y="3587"/>
                    <a:pt x="1" y="3755"/>
                    <a:pt x="65" y="3961"/>
                  </a:cubicBezTo>
                  <a:cubicBezTo>
                    <a:pt x="99" y="4064"/>
                    <a:pt x="197" y="4138"/>
                    <a:pt x="280" y="4160"/>
                  </a:cubicBezTo>
                  <a:cubicBezTo>
                    <a:pt x="363" y="4186"/>
                    <a:pt x="434" y="4186"/>
                    <a:pt x="494" y="4188"/>
                  </a:cubicBezTo>
                  <a:cubicBezTo>
                    <a:pt x="659" y="4195"/>
                    <a:pt x="804" y="4198"/>
                    <a:pt x="922" y="4198"/>
                  </a:cubicBezTo>
                  <a:cubicBezTo>
                    <a:pt x="1150" y="4198"/>
                    <a:pt x="1282" y="4186"/>
                    <a:pt x="1285" y="4161"/>
                  </a:cubicBezTo>
                  <a:cubicBezTo>
                    <a:pt x="1287" y="4124"/>
                    <a:pt x="992" y="4064"/>
                    <a:pt x="511" y="3998"/>
                  </a:cubicBezTo>
                  <a:cubicBezTo>
                    <a:pt x="385" y="3984"/>
                    <a:pt x="287" y="3955"/>
                    <a:pt x="278" y="3888"/>
                  </a:cubicBezTo>
                  <a:cubicBezTo>
                    <a:pt x="256" y="3813"/>
                    <a:pt x="304" y="3679"/>
                    <a:pt x="368" y="3530"/>
                  </a:cubicBezTo>
                  <a:cubicBezTo>
                    <a:pt x="491" y="3214"/>
                    <a:pt x="616" y="2893"/>
                    <a:pt x="746" y="2558"/>
                  </a:cubicBezTo>
                  <a:cubicBezTo>
                    <a:pt x="1269" y="1173"/>
                    <a:pt x="1635" y="29"/>
                    <a:pt x="1566" y="1"/>
                  </a:cubicBezTo>
                  <a:cubicBezTo>
                    <a:pt x="1565" y="1"/>
                    <a:pt x="1564" y="1"/>
                    <a:pt x="1563"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47"/>
            <p:cNvSpPr/>
            <p:nvPr/>
          </p:nvSpPr>
          <p:spPr>
            <a:xfrm>
              <a:off x="5849825" y="1839150"/>
              <a:ext cx="65025" cy="32425"/>
            </a:xfrm>
            <a:custGeom>
              <a:rect b="b" l="l" r="r" t="t"/>
              <a:pathLst>
                <a:path extrusionOk="0" h="1297" w="2601">
                  <a:moveTo>
                    <a:pt x="2347" y="1"/>
                  </a:moveTo>
                  <a:lnTo>
                    <a:pt x="2347" y="1"/>
                  </a:lnTo>
                  <a:cubicBezTo>
                    <a:pt x="1721" y="249"/>
                    <a:pt x="971" y="562"/>
                    <a:pt x="1" y="681"/>
                  </a:cubicBezTo>
                  <a:cubicBezTo>
                    <a:pt x="1" y="681"/>
                    <a:pt x="386" y="1296"/>
                    <a:pt x="1089" y="1296"/>
                  </a:cubicBezTo>
                  <a:cubicBezTo>
                    <a:pt x="1233" y="1296"/>
                    <a:pt x="1391" y="1271"/>
                    <a:pt x="1561" y="1208"/>
                  </a:cubicBezTo>
                  <a:cubicBezTo>
                    <a:pt x="2601" y="828"/>
                    <a:pt x="2347" y="1"/>
                    <a:pt x="234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47"/>
            <p:cNvSpPr/>
            <p:nvPr/>
          </p:nvSpPr>
          <p:spPr>
            <a:xfrm>
              <a:off x="5862325" y="1940475"/>
              <a:ext cx="113450" cy="55375"/>
            </a:xfrm>
            <a:custGeom>
              <a:rect b="b" l="l" r="r" t="t"/>
              <a:pathLst>
                <a:path extrusionOk="0" h="2215" w="4538">
                  <a:moveTo>
                    <a:pt x="4538" y="0"/>
                  </a:moveTo>
                  <a:cubicBezTo>
                    <a:pt x="2659" y="1180"/>
                    <a:pt x="870" y="1295"/>
                    <a:pt x="244" y="1295"/>
                  </a:cubicBezTo>
                  <a:cubicBezTo>
                    <a:pt x="93" y="1295"/>
                    <a:pt x="9" y="1288"/>
                    <a:pt x="9" y="1288"/>
                  </a:cubicBezTo>
                  <a:lnTo>
                    <a:pt x="0" y="2187"/>
                  </a:lnTo>
                  <a:cubicBezTo>
                    <a:pt x="205" y="2206"/>
                    <a:pt x="401" y="2215"/>
                    <a:pt x="589" y="2215"/>
                  </a:cubicBezTo>
                  <a:cubicBezTo>
                    <a:pt x="3590" y="2215"/>
                    <a:pt x="4538" y="0"/>
                    <a:pt x="453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47"/>
            <p:cNvSpPr/>
            <p:nvPr/>
          </p:nvSpPr>
          <p:spPr>
            <a:xfrm>
              <a:off x="5786925" y="1541575"/>
              <a:ext cx="347700" cy="212500"/>
            </a:xfrm>
            <a:custGeom>
              <a:rect b="b" l="l" r="r" t="t"/>
              <a:pathLst>
                <a:path extrusionOk="0" h="8500" w="13908">
                  <a:moveTo>
                    <a:pt x="6390" y="0"/>
                  </a:moveTo>
                  <a:lnTo>
                    <a:pt x="2803" y="237"/>
                  </a:lnTo>
                  <a:lnTo>
                    <a:pt x="0" y="786"/>
                  </a:lnTo>
                  <a:lnTo>
                    <a:pt x="2" y="2703"/>
                  </a:lnTo>
                  <a:cubicBezTo>
                    <a:pt x="2" y="2703"/>
                    <a:pt x="910" y="3228"/>
                    <a:pt x="2363" y="3228"/>
                  </a:cubicBezTo>
                  <a:cubicBezTo>
                    <a:pt x="3082" y="3228"/>
                    <a:pt x="3936" y="3099"/>
                    <a:pt x="4879" y="2713"/>
                  </a:cubicBezTo>
                  <a:cubicBezTo>
                    <a:pt x="6176" y="2180"/>
                    <a:pt x="7602" y="1881"/>
                    <a:pt x="8496" y="1881"/>
                  </a:cubicBezTo>
                  <a:cubicBezTo>
                    <a:pt x="8889" y="1881"/>
                    <a:pt x="9179" y="1938"/>
                    <a:pt x="9312" y="2059"/>
                  </a:cubicBezTo>
                  <a:cubicBezTo>
                    <a:pt x="9746" y="2455"/>
                    <a:pt x="9708" y="4318"/>
                    <a:pt x="11451" y="4992"/>
                  </a:cubicBezTo>
                  <a:cubicBezTo>
                    <a:pt x="11451" y="4992"/>
                    <a:pt x="11069" y="8500"/>
                    <a:pt x="12475" y="8500"/>
                  </a:cubicBezTo>
                  <a:cubicBezTo>
                    <a:pt x="12479" y="8500"/>
                    <a:pt x="12483" y="8500"/>
                    <a:pt x="12488" y="8500"/>
                  </a:cubicBezTo>
                  <a:cubicBezTo>
                    <a:pt x="13908" y="8479"/>
                    <a:pt x="13431" y="2932"/>
                    <a:pt x="13431" y="2932"/>
                  </a:cubicBezTo>
                  <a:lnTo>
                    <a:pt x="10104" y="990"/>
                  </a:lnTo>
                  <a:lnTo>
                    <a:pt x="639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47"/>
            <p:cNvSpPr/>
            <p:nvPr/>
          </p:nvSpPr>
          <p:spPr>
            <a:xfrm>
              <a:off x="6090750" y="1722525"/>
              <a:ext cx="62450" cy="90700"/>
            </a:xfrm>
            <a:custGeom>
              <a:rect b="b" l="l" r="r" t="t"/>
              <a:pathLst>
                <a:path extrusionOk="0" h="3628" w="2498">
                  <a:moveTo>
                    <a:pt x="904" y="1"/>
                  </a:moveTo>
                  <a:cubicBezTo>
                    <a:pt x="495" y="1"/>
                    <a:pt x="160" y="101"/>
                    <a:pt x="138" y="110"/>
                  </a:cubicBezTo>
                  <a:cubicBezTo>
                    <a:pt x="138" y="110"/>
                    <a:pt x="1" y="3452"/>
                    <a:pt x="3" y="3520"/>
                  </a:cubicBezTo>
                  <a:cubicBezTo>
                    <a:pt x="4" y="3544"/>
                    <a:pt x="289" y="3628"/>
                    <a:pt x="664" y="3628"/>
                  </a:cubicBezTo>
                  <a:cubicBezTo>
                    <a:pt x="1372" y="3628"/>
                    <a:pt x="2400" y="3331"/>
                    <a:pt x="2450" y="1779"/>
                  </a:cubicBezTo>
                  <a:cubicBezTo>
                    <a:pt x="2498" y="286"/>
                    <a:pt x="1595" y="1"/>
                    <a:pt x="90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47"/>
            <p:cNvSpPr/>
            <p:nvPr/>
          </p:nvSpPr>
          <p:spPr>
            <a:xfrm>
              <a:off x="6109450" y="1741950"/>
              <a:ext cx="27775" cy="51825"/>
            </a:xfrm>
            <a:custGeom>
              <a:rect b="b" l="l" r="r" t="t"/>
              <a:pathLst>
                <a:path extrusionOk="0" h="2073" w="1111">
                  <a:moveTo>
                    <a:pt x="504" y="1"/>
                  </a:moveTo>
                  <a:cubicBezTo>
                    <a:pt x="439" y="1"/>
                    <a:pt x="376" y="20"/>
                    <a:pt x="323" y="58"/>
                  </a:cubicBezTo>
                  <a:cubicBezTo>
                    <a:pt x="274" y="94"/>
                    <a:pt x="239" y="146"/>
                    <a:pt x="225" y="204"/>
                  </a:cubicBezTo>
                  <a:cubicBezTo>
                    <a:pt x="203" y="295"/>
                    <a:pt x="241" y="343"/>
                    <a:pt x="251" y="343"/>
                  </a:cubicBezTo>
                  <a:cubicBezTo>
                    <a:pt x="251" y="343"/>
                    <a:pt x="252" y="343"/>
                    <a:pt x="252" y="342"/>
                  </a:cubicBezTo>
                  <a:cubicBezTo>
                    <a:pt x="264" y="338"/>
                    <a:pt x="251" y="291"/>
                    <a:pt x="284" y="226"/>
                  </a:cubicBezTo>
                  <a:cubicBezTo>
                    <a:pt x="320" y="154"/>
                    <a:pt x="394" y="111"/>
                    <a:pt x="472" y="111"/>
                  </a:cubicBezTo>
                  <a:cubicBezTo>
                    <a:pt x="492" y="111"/>
                    <a:pt x="512" y="114"/>
                    <a:pt x="532" y="120"/>
                  </a:cubicBezTo>
                  <a:cubicBezTo>
                    <a:pt x="657" y="147"/>
                    <a:pt x="766" y="271"/>
                    <a:pt x="833" y="447"/>
                  </a:cubicBezTo>
                  <a:cubicBezTo>
                    <a:pt x="910" y="636"/>
                    <a:pt x="943" y="841"/>
                    <a:pt x="930" y="1044"/>
                  </a:cubicBezTo>
                  <a:cubicBezTo>
                    <a:pt x="906" y="1471"/>
                    <a:pt x="680" y="1863"/>
                    <a:pt x="427" y="1947"/>
                  </a:cubicBezTo>
                  <a:cubicBezTo>
                    <a:pt x="383" y="1962"/>
                    <a:pt x="338" y="1970"/>
                    <a:pt x="293" y="1970"/>
                  </a:cubicBezTo>
                  <a:cubicBezTo>
                    <a:pt x="233" y="1970"/>
                    <a:pt x="173" y="1957"/>
                    <a:pt x="119" y="1932"/>
                  </a:cubicBezTo>
                  <a:cubicBezTo>
                    <a:pt x="55" y="1900"/>
                    <a:pt x="25" y="1866"/>
                    <a:pt x="12" y="1866"/>
                  </a:cubicBezTo>
                  <a:cubicBezTo>
                    <a:pt x="11" y="1866"/>
                    <a:pt x="10" y="1866"/>
                    <a:pt x="9" y="1867"/>
                  </a:cubicBezTo>
                  <a:cubicBezTo>
                    <a:pt x="1" y="1871"/>
                    <a:pt x="11" y="1925"/>
                    <a:pt x="84" y="1985"/>
                  </a:cubicBezTo>
                  <a:cubicBezTo>
                    <a:pt x="137" y="2030"/>
                    <a:pt x="230" y="2073"/>
                    <a:pt x="347" y="2073"/>
                  </a:cubicBezTo>
                  <a:cubicBezTo>
                    <a:pt x="383" y="2073"/>
                    <a:pt x="421" y="2069"/>
                    <a:pt x="460" y="2060"/>
                  </a:cubicBezTo>
                  <a:cubicBezTo>
                    <a:pt x="806" y="1972"/>
                    <a:pt x="1066" y="1532"/>
                    <a:pt x="1096" y="1054"/>
                  </a:cubicBezTo>
                  <a:cubicBezTo>
                    <a:pt x="1110" y="825"/>
                    <a:pt x="1069" y="596"/>
                    <a:pt x="974" y="388"/>
                  </a:cubicBezTo>
                  <a:cubicBezTo>
                    <a:pt x="895" y="197"/>
                    <a:pt x="736" y="24"/>
                    <a:pt x="554" y="4"/>
                  </a:cubicBezTo>
                  <a:cubicBezTo>
                    <a:pt x="537" y="2"/>
                    <a:pt x="520" y="1"/>
                    <a:pt x="50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47"/>
            <p:cNvSpPr/>
            <p:nvPr/>
          </p:nvSpPr>
          <p:spPr>
            <a:xfrm>
              <a:off x="5790425" y="1683375"/>
              <a:ext cx="57475" cy="15550"/>
            </a:xfrm>
            <a:custGeom>
              <a:rect b="b" l="l" r="r" t="t"/>
              <a:pathLst>
                <a:path extrusionOk="0" h="622" w="2299">
                  <a:moveTo>
                    <a:pt x="1076" y="0"/>
                  </a:moveTo>
                  <a:cubicBezTo>
                    <a:pt x="433" y="0"/>
                    <a:pt x="1" y="330"/>
                    <a:pt x="69" y="458"/>
                  </a:cubicBezTo>
                  <a:cubicBezTo>
                    <a:pt x="107" y="544"/>
                    <a:pt x="285" y="553"/>
                    <a:pt x="537" y="553"/>
                  </a:cubicBezTo>
                  <a:cubicBezTo>
                    <a:pt x="609" y="553"/>
                    <a:pt x="688" y="552"/>
                    <a:pt x="771" y="552"/>
                  </a:cubicBezTo>
                  <a:cubicBezTo>
                    <a:pt x="887" y="552"/>
                    <a:pt x="1012" y="554"/>
                    <a:pt x="1140" y="561"/>
                  </a:cubicBezTo>
                  <a:cubicBezTo>
                    <a:pt x="1483" y="573"/>
                    <a:pt x="1790" y="622"/>
                    <a:pt x="1990" y="622"/>
                  </a:cubicBezTo>
                  <a:cubicBezTo>
                    <a:pt x="2107" y="622"/>
                    <a:pt x="2187" y="605"/>
                    <a:pt x="2216" y="554"/>
                  </a:cubicBezTo>
                  <a:cubicBezTo>
                    <a:pt x="2299" y="427"/>
                    <a:pt x="1856" y="32"/>
                    <a:pt x="1165" y="2"/>
                  </a:cubicBezTo>
                  <a:cubicBezTo>
                    <a:pt x="1135" y="1"/>
                    <a:pt x="1106" y="0"/>
                    <a:pt x="1076"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47"/>
            <p:cNvSpPr/>
            <p:nvPr/>
          </p:nvSpPr>
          <p:spPr>
            <a:xfrm>
              <a:off x="5923675" y="1683375"/>
              <a:ext cx="57475" cy="15550"/>
            </a:xfrm>
            <a:custGeom>
              <a:rect b="b" l="l" r="r" t="t"/>
              <a:pathLst>
                <a:path extrusionOk="0" h="622" w="2299">
                  <a:moveTo>
                    <a:pt x="1076" y="0"/>
                  </a:moveTo>
                  <a:cubicBezTo>
                    <a:pt x="432" y="0"/>
                    <a:pt x="1" y="330"/>
                    <a:pt x="69" y="458"/>
                  </a:cubicBezTo>
                  <a:cubicBezTo>
                    <a:pt x="107" y="544"/>
                    <a:pt x="285" y="553"/>
                    <a:pt x="536" y="553"/>
                  </a:cubicBezTo>
                  <a:cubicBezTo>
                    <a:pt x="609" y="553"/>
                    <a:pt x="687" y="552"/>
                    <a:pt x="771" y="552"/>
                  </a:cubicBezTo>
                  <a:cubicBezTo>
                    <a:pt x="887" y="552"/>
                    <a:pt x="1011" y="554"/>
                    <a:pt x="1140" y="561"/>
                  </a:cubicBezTo>
                  <a:cubicBezTo>
                    <a:pt x="1483" y="573"/>
                    <a:pt x="1790" y="622"/>
                    <a:pt x="1990" y="622"/>
                  </a:cubicBezTo>
                  <a:cubicBezTo>
                    <a:pt x="2107" y="622"/>
                    <a:pt x="2187" y="605"/>
                    <a:pt x="2216" y="554"/>
                  </a:cubicBezTo>
                  <a:cubicBezTo>
                    <a:pt x="2299" y="427"/>
                    <a:pt x="1856" y="32"/>
                    <a:pt x="1165" y="2"/>
                  </a:cubicBezTo>
                  <a:cubicBezTo>
                    <a:pt x="1135" y="1"/>
                    <a:pt x="1105" y="0"/>
                    <a:pt x="1076"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47"/>
            <p:cNvSpPr/>
            <p:nvPr/>
          </p:nvSpPr>
          <p:spPr>
            <a:xfrm>
              <a:off x="5747575" y="1456650"/>
              <a:ext cx="417425" cy="206175"/>
            </a:xfrm>
            <a:custGeom>
              <a:rect b="b" l="l" r="r" t="t"/>
              <a:pathLst>
                <a:path extrusionOk="0" h="8247" w="16697">
                  <a:moveTo>
                    <a:pt x="5373" y="1"/>
                  </a:moveTo>
                  <a:cubicBezTo>
                    <a:pt x="4788" y="1"/>
                    <a:pt x="4197" y="96"/>
                    <a:pt x="3632" y="251"/>
                  </a:cubicBezTo>
                  <a:cubicBezTo>
                    <a:pt x="2694" y="509"/>
                    <a:pt x="1780" y="942"/>
                    <a:pt x="1099" y="1639"/>
                  </a:cubicBezTo>
                  <a:cubicBezTo>
                    <a:pt x="420" y="2337"/>
                    <a:pt x="1" y="3327"/>
                    <a:pt x="138" y="4293"/>
                  </a:cubicBezTo>
                  <a:cubicBezTo>
                    <a:pt x="275" y="5257"/>
                    <a:pt x="1041" y="6142"/>
                    <a:pt x="2007" y="6272"/>
                  </a:cubicBezTo>
                  <a:cubicBezTo>
                    <a:pt x="2007" y="6272"/>
                    <a:pt x="2501" y="6387"/>
                    <a:pt x="3229" y="6387"/>
                  </a:cubicBezTo>
                  <a:cubicBezTo>
                    <a:pt x="4017" y="6387"/>
                    <a:pt x="5080" y="6252"/>
                    <a:pt x="6088" y="5689"/>
                  </a:cubicBezTo>
                  <a:cubicBezTo>
                    <a:pt x="6963" y="5200"/>
                    <a:pt x="8198" y="5066"/>
                    <a:pt x="9290" y="5066"/>
                  </a:cubicBezTo>
                  <a:cubicBezTo>
                    <a:pt x="10615" y="5066"/>
                    <a:pt x="11728" y="5263"/>
                    <a:pt x="11728" y="5263"/>
                  </a:cubicBezTo>
                  <a:lnTo>
                    <a:pt x="11758" y="5953"/>
                  </a:lnTo>
                  <a:cubicBezTo>
                    <a:pt x="12171" y="6525"/>
                    <a:pt x="12590" y="7105"/>
                    <a:pt x="13138" y="7553"/>
                  </a:cubicBezTo>
                  <a:cubicBezTo>
                    <a:pt x="13633" y="7957"/>
                    <a:pt x="14253" y="8246"/>
                    <a:pt x="14887" y="8246"/>
                  </a:cubicBezTo>
                  <a:cubicBezTo>
                    <a:pt x="14953" y="8246"/>
                    <a:pt x="15019" y="8243"/>
                    <a:pt x="15086" y="8236"/>
                  </a:cubicBezTo>
                  <a:cubicBezTo>
                    <a:pt x="15788" y="8168"/>
                    <a:pt x="16469" y="7655"/>
                    <a:pt x="16588" y="6959"/>
                  </a:cubicBezTo>
                  <a:cubicBezTo>
                    <a:pt x="16696" y="6318"/>
                    <a:pt x="16203" y="5617"/>
                    <a:pt x="15577" y="5552"/>
                  </a:cubicBezTo>
                  <a:lnTo>
                    <a:pt x="15577" y="5552"/>
                  </a:lnTo>
                  <a:cubicBezTo>
                    <a:pt x="15975" y="5502"/>
                    <a:pt x="16316" y="5087"/>
                    <a:pt x="16239" y="4684"/>
                  </a:cubicBezTo>
                  <a:cubicBezTo>
                    <a:pt x="16173" y="4339"/>
                    <a:pt x="15819" y="4099"/>
                    <a:pt x="15476" y="4099"/>
                  </a:cubicBezTo>
                  <a:cubicBezTo>
                    <a:pt x="15453" y="4099"/>
                    <a:pt x="15431" y="4100"/>
                    <a:pt x="15409" y="4102"/>
                  </a:cubicBezTo>
                  <a:lnTo>
                    <a:pt x="15409" y="4102"/>
                  </a:lnTo>
                  <a:cubicBezTo>
                    <a:pt x="15800" y="3858"/>
                    <a:pt x="15875" y="3143"/>
                    <a:pt x="15519" y="2777"/>
                  </a:cubicBezTo>
                  <a:cubicBezTo>
                    <a:pt x="15250" y="2499"/>
                    <a:pt x="14868" y="2395"/>
                    <a:pt x="14474" y="2395"/>
                  </a:cubicBezTo>
                  <a:cubicBezTo>
                    <a:pt x="14247" y="2395"/>
                    <a:pt x="14016" y="2430"/>
                    <a:pt x="13800" y="2486"/>
                  </a:cubicBezTo>
                  <a:cubicBezTo>
                    <a:pt x="13210" y="2640"/>
                    <a:pt x="12650" y="2926"/>
                    <a:pt x="12043" y="2976"/>
                  </a:cubicBezTo>
                  <a:cubicBezTo>
                    <a:pt x="11977" y="2982"/>
                    <a:pt x="11911" y="2985"/>
                    <a:pt x="11845" y="2985"/>
                  </a:cubicBezTo>
                  <a:cubicBezTo>
                    <a:pt x="10966" y="2985"/>
                    <a:pt x="10136" y="2506"/>
                    <a:pt x="9431" y="1964"/>
                  </a:cubicBezTo>
                  <a:cubicBezTo>
                    <a:pt x="8672" y="1381"/>
                    <a:pt x="7968" y="697"/>
                    <a:pt x="7087" y="326"/>
                  </a:cubicBezTo>
                  <a:cubicBezTo>
                    <a:pt x="6545" y="97"/>
                    <a:pt x="5962" y="1"/>
                    <a:pt x="537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47"/>
            <p:cNvSpPr/>
            <p:nvPr/>
          </p:nvSpPr>
          <p:spPr>
            <a:xfrm>
              <a:off x="5775800" y="1515475"/>
              <a:ext cx="356400" cy="94175"/>
            </a:xfrm>
            <a:custGeom>
              <a:rect b="b" l="l" r="r" t="t"/>
              <a:pathLst>
                <a:path extrusionOk="0" h="3767" w="14256">
                  <a:moveTo>
                    <a:pt x="3332" y="0"/>
                  </a:moveTo>
                  <a:cubicBezTo>
                    <a:pt x="3156" y="0"/>
                    <a:pt x="2981" y="10"/>
                    <a:pt x="2809" y="32"/>
                  </a:cubicBezTo>
                  <a:cubicBezTo>
                    <a:pt x="1768" y="148"/>
                    <a:pt x="884" y="679"/>
                    <a:pt x="449" y="1359"/>
                  </a:cubicBezTo>
                  <a:cubicBezTo>
                    <a:pt x="13" y="2039"/>
                    <a:pt x="0" y="2736"/>
                    <a:pt x="104" y="3156"/>
                  </a:cubicBezTo>
                  <a:cubicBezTo>
                    <a:pt x="150" y="3372"/>
                    <a:pt x="233" y="3526"/>
                    <a:pt x="286" y="3627"/>
                  </a:cubicBezTo>
                  <a:cubicBezTo>
                    <a:pt x="347" y="3719"/>
                    <a:pt x="382" y="3766"/>
                    <a:pt x="392" y="3766"/>
                  </a:cubicBezTo>
                  <a:cubicBezTo>
                    <a:pt x="393" y="3766"/>
                    <a:pt x="393" y="3766"/>
                    <a:pt x="394" y="3766"/>
                  </a:cubicBezTo>
                  <a:cubicBezTo>
                    <a:pt x="417" y="3754"/>
                    <a:pt x="269" y="3555"/>
                    <a:pt x="200" y="3138"/>
                  </a:cubicBezTo>
                  <a:cubicBezTo>
                    <a:pt x="130" y="2732"/>
                    <a:pt x="174" y="2078"/>
                    <a:pt x="597" y="1458"/>
                  </a:cubicBezTo>
                  <a:cubicBezTo>
                    <a:pt x="1015" y="845"/>
                    <a:pt x="1847" y="362"/>
                    <a:pt x="2836" y="265"/>
                  </a:cubicBezTo>
                  <a:cubicBezTo>
                    <a:pt x="2984" y="248"/>
                    <a:pt x="3135" y="240"/>
                    <a:pt x="3288" y="240"/>
                  </a:cubicBezTo>
                  <a:cubicBezTo>
                    <a:pt x="4154" y="240"/>
                    <a:pt x="5082" y="497"/>
                    <a:pt x="6004" y="855"/>
                  </a:cubicBezTo>
                  <a:cubicBezTo>
                    <a:pt x="7090" y="1274"/>
                    <a:pt x="8126" y="1746"/>
                    <a:pt x="9144" y="1946"/>
                  </a:cubicBezTo>
                  <a:cubicBezTo>
                    <a:pt x="9685" y="2056"/>
                    <a:pt x="10235" y="2112"/>
                    <a:pt x="10785" y="2112"/>
                  </a:cubicBezTo>
                  <a:cubicBezTo>
                    <a:pt x="11147" y="2112"/>
                    <a:pt x="11509" y="2088"/>
                    <a:pt x="11869" y="2039"/>
                  </a:cubicBezTo>
                  <a:cubicBezTo>
                    <a:pt x="12640" y="1933"/>
                    <a:pt x="13245" y="1746"/>
                    <a:pt x="13647" y="1586"/>
                  </a:cubicBezTo>
                  <a:cubicBezTo>
                    <a:pt x="13848" y="1505"/>
                    <a:pt x="14002" y="1437"/>
                    <a:pt x="14103" y="1383"/>
                  </a:cubicBezTo>
                  <a:cubicBezTo>
                    <a:pt x="14202" y="1331"/>
                    <a:pt x="14256" y="1300"/>
                    <a:pt x="14252" y="1293"/>
                  </a:cubicBezTo>
                  <a:cubicBezTo>
                    <a:pt x="14251" y="1290"/>
                    <a:pt x="14247" y="1288"/>
                    <a:pt x="14241" y="1288"/>
                  </a:cubicBezTo>
                  <a:cubicBezTo>
                    <a:pt x="14139" y="1288"/>
                    <a:pt x="13286" y="1704"/>
                    <a:pt x="11847" y="1862"/>
                  </a:cubicBezTo>
                  <a:cubicBezTo>
                    <a:pt x="11555" y="1892"/>
                    <a:pt x="11263" y="1907"/>
                    <a:pt x="10971" y="1907"/>
                  </a:cubicBezTo>
                  <a:cubicBezTo>
                    <a:pt x="10374" y="1907"/>
                    <a:pt x="9778" y="1844"/>
                    <a:pt x="9192" y="1718"/>
                  </a:cubicBezTo>
                  <a:cubicBezTo>
                    <a:pt x="8209" y="1513"/>
                    <a:pt x="7194" y="1044"/>
                    <a:pt x="6094" y="618"/>
                  </a:cubicBezTo>
                  <a:cubicBezTo>
                    <a:pt x="5178" y="262"/>
                    <a:pt x="4231" y="0"/>
                    <a:pt x="3332"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47"/>
            <p:cNvSpPr/>
            <p:nvPr/>
          </p:nvSpPr>
          <p:spPr>
            <a:xfrm>
              <a:off x="6054575" y="1641750"/>
              <a:ext cx="92700" cy="27250"/>
            </a:xfrm>
            <a:custGeom>
              <a:rect b="b" l="l" r="r" t="t"/>
              <a:pathLst>
                <a:path extrusionOk="0" h="1090" w="3708">
                  <a:moveTo>
                    <a:pt x="3676" y="1"/>
                  </a:moveTo>
                  <a:cubicBezTo>
                    <a:pt x="3633" y="1"/>
                    <a:pt x="3480" y="164"/>
                    <a:pt x="3200" y="356"/>
                  </a:cubicBezTo>
                  <a:cubicBezTo>
                    <a:pt x="2907" y="561"/>
                    <a:pt x="2450" y="783"/>
                    <a:pt x="1909" y="829"/>
                  </a:cubicBezTo>
                  <a:cubicBezTo>
                    <a:pt x="1840" y="834"/>
                    <a:pt x="1772" y="837"/>
                    <a:pt x="1705" y="837"/>
                  </a:cubicBezTo>
                  <a:cubicBezTo>
                    <a:pt x="1247" y="837"/>
                    <a:pt x="838" y="711"/>
                    <a:pt x="556" y="579"/>
                  </a:cubicBezTo>
                  <a:cubicBezTo>
                    <a:pt x="259" y="441"/>
                    <a:pt x="82" y="307"/>
                    <a:pt x="33" y="307"/>
                  </a:cubicBezTo>
                  <a:cubicBezTo>
                    <a:pt x="29" y="307"/>
                    <a:pt x="25" y="308"/>
                    <a:pt x="23" y="311"/>
                  </a:cubicBezTo>
                  <a:cubicBezTo>
                    <a:pt x="1" y="332"/>
                    <a:pt x="142" y="531"/>
                    <a:pt x="472" y="737"/>
                  </a:cubicBezTo>
                  <a:cubicBezTo>
                    <a:pt x="760" y="918"/>
                    <a:pt x="1213" y="1089"/>
                    <a:pt x="1734" y="1089"/>
                  </a:cubicBezTo>
                  <a:cubicBezTo>
                    <a:pt x="1798" y="1089"/>
                    <a:pt x="1864" y="1086"/>
                    <a:pt x="1931" y="1081"/>
                  </a:cubicBezTo>
                  <a:cubicBezTo>
                    <a:pt x="2532" y="1029"/>
                    <a:pt x="3026" y="753"/>
                    <a:pt x="3312" y="497"/>
                  </a:cubicBezTo>
                  <a:cubicBezTo>
                    <a:pt x="3603" y="240"/>
                    <a:pt x="3708" y="20"/>
                    <a:pt x="3683" y="3"/>
                  </a:cubicBezTo>
                  <a:cubicBezTo>
                    <a:pt x="3681" y="1"/>
                    <a:pt x="3679" y="1"/>
                    <a:pt x="3676"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47"/>
            <p:cNvSpPr/>
            <p:nvPr/>
          </p:nvSpPr>
          <p:spPr>
            <a:xfrm>
              <a:off x="6091300" y="1610350"/>
              <a:ext cx="42250" cy="22400"/>
            </a:xfrm>
            <a:custGeom>
              <a:rect b="b" l="l" r="r" t="t"/>
              <a:pathLst>
                <a:path extrusionOk="0" h="896" w="1690">
                  <a:moveTo>
                    <a:pt x="1617" y="1"/>
                  </a:moveTo>
                  <a:cubicBezTo>
                    <a:pt x="1533" y="1"/>
                    <a:pt x="1252" y="265"/>
                    <a:pt x="843" y="473"/>
                  </a:cubicBezTo>
                  <a:cubicBezTo>
                    <a:pt x="407" y="701"/>
                    <a:pt x="1" y="772"/>
                    <a:pt x="5" y="845"/>
                  </a:cubicBezTo>
                  <a:cubicBezTo>
                    <a:pt x="4" y="872"/>
                    <a:pt x="82" y="896"/>
                    <a:pt x="208" y="896"/>
                  </a:cubicBezTo>
                  <a:cubicBezTo>
                    <a:pt x="389" y="896"/>
                    <a:pt x="670" y="848"/>
                    <a:pt x="960" y="697"/>
                  </a:cubicBezTo>
                  <a:cubicBezTo>
                    <a:pt x="1454" y="445"/>
                    <a:pt x="1690" y="41"/>
                    <a:pt x="1633" y="6"/>
                  </a:cubicBezTo>
                  <a:cubicBezTo>
                    <a:pt x="1629" y="3"/>
                    <a:pt x="1623" y="1"/>
                    <a:pt x="1617"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47"/>
            <p:cNvSpPr/>
            <p:nvPr/>
          </p:nvSpPr>
          <p:spPr>
            <a:xfrm>
              <a:off x="5750975" y="1605950"/>
              <a:ext cx="34350" cy="38575"/>
            </a:xfrm>
            <a:custGeom>
              <a:rect b="b" l="l" r="r" t="t"/>
              <a:pathLst>
                <a:path extrusionOk="0" h="1543" w="1374">
                  <a:moveTo>
                    <a:pt x="1211" y="0"/>
                  </a:moveTo>
                  <a:cubicBezTo>
                    <a:pt x="1160" y="0"/>
                    <a:pt x="1096" y="6"/>
                    <a:pt x="1023" y="21"/>
                  </a:cubicBezTo>
                  <a:cubicBezTo>
                    <a:pt x="817" y="63"/>
                    <a:pt x="536" y="196"/>
                    <a:pt x="320" y="448"/>
                  </a:cubicBezTo>
                  <a:cubicBezTo>
                    <a:pt x="104" y="701"/>
                    <a:pt x="19" y="999"/>
                    <a:pt x="11" y="1208"/>
                  </a:cubicBezTo>
                  <a:cubicBezTo>
                    <a:pt x="1" y="1418"/>
                    <a:pt x="51" y="1542"/>
                    <a:pt x="84" y="1542"/>
                  </a:cubicBezTo>
                  <a:cubicBezTo>
                    <a:pt x="84" y="1542"/>
                    <a:pt x="84" y="1542"/>
                    <a:pt x="85" y="1542"/>
                  </a:cubicBezTo>
                  <a:cubicBezTo>
                    <a:pt x="156" y="1542"/>
                    <a:pt x="147" y="1037"/>
                    <a:pt x="512" y="613"/>
                  </a:cubicBezTo>
                  <a:cubicBezTo>
                    <a:pt x="874" y="183"/>
                    <a:pt x="1374" y="112"/>
                    <a:pt x="1362" y="41"/>
                  </a:cubicBezTo>
                  <a:cubicBezTo>
                    <a:pt x="1362" y="21"/>
                    <a:pt x="1307" y="0"/>
                    <a:pt x="121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47"/>
            <p:cNvSpPr/>
            <p:nvPr/>
          </p:nvSpPr>
          <p:spPr>
            <a:xfrm>
              <a:off x="5731950" y="1556425"/>
              <a:ext cx="50850" cy="53900"/>
            </a:xfrm>
            <a:custGeom>
              <a:rect b="b" l="l" r="r" t="t"/>
              <a:pathLst>
                <a:path extrusionOk="0" h="2156" w="2034">
                  <a:moveTo>
                    <a:pt x="68" y="1"/>
                  </a:moveTo>
                  <a:cubicBezTo>
                    <a:pt x="67" y="1"/>
                    <a:pt x="66" y="1"/>
                    <a:pt x="65" y="1"/>
                  </a:cubicBezTo>
                  <a:cubicBezTo>
                    <a:pt x="0" y="1"/>
                    <a:pt x="79" y="747"/>
                    <a:pt x="676" y="1398"/>
                  </a:cubicBezTo>
                  <a:cubicBezTo>
                    <a:pt x="1185" y="1965"/>
                    <a:pt x="1799" y="2155"/>
                    <a:pt x="1964" y="2155"/>
                  </a:cubicBezTo>
                  <a:cubicBezTo>
                    <a:pt x="1991" y="2155"/>
                    <a:pt x="2006" y="2150"/>
                    <a:pt x="2007" y="2141"/>
                  </a:cubicBezTo>
                  <a:cubicBezTo>
                    <a:pt x="2034" y="2070"/>
                    <a:pt x="1400" y="1830"/>
                    <a:pt x="864" y="1228"/>
                  </a:cubicBezTo>
                  <a:cubicBezTo>
                    <a:pt x="325" y="645"/>
                    <a:pt x="144" y="1"/>
                    <a:pt x="68"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47"/>
            <p:cNvSpPr/>
            <p:nvPr/>
          </p:nvSpPr>
          <p:spPr>
            <a:xfrm>
              <a:off x="5418075" y="2058900"/>
              <a:ext cx="1096925" cy="1112525"/>
            </a:xfrm>
            <a:custGeom>
              <a:rect b="b" l="l" r="r" t="t"/>
              <a:pathLst>
                <a:path extrusionOk="0" h="44501" w="43877">
                  <a:moveTo>
                    <a:pt x="26450" y="0"/>
                  </a:moveTo>
                  <a:cubicBezTo>
                    <a:pt x="24962" y="460"/>
                    <a:pt x="23475" y="690"/>
                    <a:pt x="21987" y="690"/>
                  </a:cubicBezTo>
                  <a:cubicBezTo>
                    <a:pt x="20506" y="690"/>
                    <a:pt x="19026" y="462"/>
                    <a:pt x="17545" y="7"/>
                  </a:cubicBezTo>
                  <a:cubicBezTo>
                    <a:pt x="17043" y="69"/>
                    <a:pt x="16269" y="136"/>
                    <a:pt x="15250" y="275"/>
                  </a:cubicBezTo>
                  <a:cubicBezTo>
                    <a:pt x="11779" y="747"/>
                    <a:pt x="8645" y="2600"/>
                    <a:pt x="6560" y="5414"/>
                  </a:cubicBezTo>
                  <a:lnTo>
                    <a:pt x="1" y="14280"/>
                  </a:lnTo>
                  <a:lnTo>
                    <a:pt x="7508" y="20976"/>
                  </a:lnTo>
                  <a:lnTo>
                    <a:pt x="8952" y="18267"/>
                  </a:lnTo>
                  <a:lnTo>
                    <a:pt x="8952" y="18267"/>
                  </a:lnTo>
                  <a:cubicBezTo>
                    <a:pt x="8952" y="18268"/>
                    <a:pt x="7578" y="40100"/>
                    <a:pt x="7646" y="42980"/>
                  </a:cubicBezTo>
                  <a:lnTo>
                    <a:pt x="35573" y="44501"/>
                  </a:lnTo>
                  <a:lnTo>
                    <a:pt x="32974" y="19554"/>
                  </a:lnTo>
                  <a:lnTo>
                    <a:pt x="34349" y="23708"/>
                  </a:lnTo>
                  <a:lnTo>
                    <a:pt x="43876" y="17715"/>
                  </a:lnTo>
                  <a:lnTo>
                    <a:pt x="36020" y="4513"/>
                  </a:lnTo>
                  <a:lnTo>
                    <a:pt x="36020" y="4516"/>
                  </a:lnTo>
                  <a:cubicBezTo>
                    <a:pt x="34372" y="2806"/>
                    <a:pt x="32444" y="1542"/>
                    <a:pt x="30137" y="707"/>
                  </a:cubicBezTo>
                  <a:cubicBezTo>
                    <a:pt x="29016" y="302"/>
                    <a:pt x="27826" y="60"/>
                    <a:pt x="2645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47"/>
            <p:cNvSpPr/>
            <p:nvPr/>
          </p:nvSpPr>
          <p:spPr>
            <a:xfrm>
              <a:off x="6198025" y="2123150"/>
              <a:ext cx="35800" cy="407275"/>
            </a:xfrm>
            <a:custGeom>
              <a:rect b="b" l="l" r="r" t="t"/>
              <a:pathLst>
                <a:path extrusionOk="0" h="16291" w="1432">
                  <a:moveTo>
                    <a:pt x="1221" y="0"/>
                  </a:moveTo>
                  <a:cubicBezTo>
                    <a:pt x="1200" y="0"/>
                    <a:pt x="1144" y="10"/>
                    <a:pt x="1060" y="45"/>
                  </a:cubicBezTo>
                  <a:cubicBezTo>
                    <a:pt x="905" y="109"/>
                    <a:pt x="764" y="203"/>
                    <a:pt x="644" y="320"/>
                  </a:cubicBezTo>
                  <a:cubicBezTo>
                    <a:pt x="314" y="612"/>
                    <a:pt x="15" y="1230"/>
                    <a:pt x="0" y="2009"/>
                  </a:cubicBezTo>
                  <a:cubicBezTo>
                    <a:pt x="12" y="3546"/>
                    <a:pt x="157" y="5635"/>
                    <a:pt x="350" y="7952"/>
                  </a:cubicBezTo>
                  <a:cubicBezTo>
                    <a:pt x="549" y="10266"/>
                    <a:pt x="798" y="12355"/>
                    <a:pt x="1006" y="13863"/>
                  </a:cubicBezTo>
                  <a:cubicBezTo>
                    <a:pt x="1111" y="14616"/>
                    <a:pt x="1204" y="15225"/>
                    <a:pt x="1277" y="15643"/>
                  </a:cubicBezTo>
                  <a:cubicBezTo>
                    <a:pt x="1349" y="16061"/>
                    <a:pt x="1396" y="16291"/>
                    <a:pt x="1414" y="16291"/>
                  </a:cubicBezTo>
                  <a:cubicBezTo>
                    <a:pt x="1414" y="16291"/>
                    <a:pt x="1414" y="16291"/>
                    <a:pt x="1414" y="16291"/>
                  </a:cubicBezTo>
                  <a:cubicBezTo>
                    <a:pt x="1432" y="16289"/>
                    <a:pt x="1416" y="16054"/>
                    <a:pt x="1374" y="15631"/>
                  </a:cubicBezTo>
                  <a:cubicBezTo>
                    <a:pt x="1324" y="15158"/>
                    <a:pt x="1260" y="14558"/>
                    <a:pt x="1185" y="13839"/>
                  </a:cubicBezTo>
                  <a:cubicBezTo>
                    <a:pt x="1022" y="12328"/>
                    <a:pt x="802" y="10240"/>
                    <a:pt x="602" y="7928"/>
                  </a:cubicBezTo>
                  <a:cubicBezTo>
                    <a:pt x="409" y="5622"/>
                    <a:pt x="236" y="3519"/>
                    <a:pt x="179" y="2013"/>
                  </a:cubicBezTo>
                  <a:cubicBezTo>
                    <a:pt x="173" y="1263"/>
                    <a:pt x="424" y="687"/>
                    <a:pt x="714" y="389"/>
                  </a:cubicBezTo>
                  <a:cubicBezTo>
                    <a:pt x="997" y="83"/>
                    <a:pt x="1242" y="27"/>
                    <a:pt x="1230" y="2"/>
                  </a:cubicBezTo>
                  <a:cubicBezTo>
                    <a:pt x="1229" y="1"/>
                    <a:pt x="1226" y="0"/>
                    <a:pt x="122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47"/>
            <p:cNvSpPr/>
            <p:nvPr/>
          </p:nvSpPr>
          <p:spPr>
            <a:xfrm>
              <a:off x="5635625" y="2261675"/>
              <a:ext cx="9475" cy="269325"/>
            </a:xfrm>
            <a:custGeom>
              <a:rect b="b" l="l" r="r" t="t"/>
              <a:pathLst>
                <a:path extrusionOk="0" h="10773" w="379">
                  <a:moveTo>
                    <a:pt x="328" y="1"/>
                  </a:moveTo>
                  <a:cubicBezTo>
                    <a:pt x="293" y="1"/>
                    <a:pt x="246" y="602"/>
                    <a:pt x="198" y="1574"/>
                  </a:cubicBezTo>
                  <a:cubicBezTo>
                    <a:pt x="150" y="2548"/>
                    <a:pt x="101" y="3894"/>
                    <a:pt x="64" y="5382"/>
                  </a:cubicBezTo>
                  <a:cubicBezTo>
                    <a:pt x="25" y="6871"/>
                    <a:pt x="4" y="8219"/>
                    <a:pt x="3" y="9194"/>
                  </a:cubicBezTo>
                  <a:cubicBezTo>
                    <a:pt x="0" y="10170"/>
                    <a:pt x="16" y="10772"/>
                    <a:pt x="51" y="10773"/>
                  </a:cubicBezTo>
                  <a:cubicBezTo>
                    <a:pt x="86" y="10773"/>
                    <a:pt x="132" y="10170"/>
                    <a:pt x="180" y="9196"/>
                  </a:cubicBezTo>
                  <a:cubicBezTo>
                    <a:pt x="228" y="8222"/>
                    <a:pt x="277" y="6876"/>
                    <a:pt x="315" y="5389"/>
                  </a:cubicBezTo>
                  <a:cubicBezTo>
                    <a:pt x="354" y="3903"/>
                    <a:pt x="374" y="2557"/>
                    <a:pt x="377" y="1581"/>
                  </a:cubicBezTo>
                  <a:cubicBezTo>
                    <a:pt x="378" y="606"/>
                    <a:pt x="363" y="2"/>
                    <a:pt x="328" y="1"/>
                  </a:cubicBezTo>
                  <a:cubicBezTo>
                    <a:pt x="328" y="1"/>
                    <a:pt x="328" y="1"/>
                    <a:pt x="32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47"/>
            <p:cNvSpPr/>
            <p:nvPr/>
          </p:nvSpPr>
          <p:spPr>
            <a:xfrm>
              <a:off x="5794825" y="2318700"/>
              <a:ext cx="289900" cy="269125"/>
            </a:xfrm>
            <a:custGeom>
              <a:rect b="b" l="l" r="r" t="t"/>
              <a:pathLst>
                <a:path extrusionOk="0" h="10765" w="11596">
                  <a:moveTo>
                    <a:pt x="11583" y="0"/>
                  </a:moveTo>
                  <a:cubicBezTo>
                    <a:pt x="11557" y="0"/>
                    <a:pt x="11376" y="124"/>
                    <a:pt x="11069" y="351"/>
                  </a:cubicBezTo>
                  <a:cubicBezTo>
                    <a:pt x="10745" y="588"/>
                    <a:pt x="10287" y="942"/>
                    <a:pt x="9728" y="1391"/>
                  </a:cubicBezTo>
                  <a:cubicBezTo>
                    <a:pt x="8611" y="2287"/>
                    <a:pt x="7099" y="3567"/>
                    <a:pt x="5498" y="5057"/>
                  </a:cubicBezTo>
                  <a:cubicBezTo>
                    <a:pt x="3896" y="6548"/>
                    <a:pt x="2509" y="7961"/>
                    <a:pt x="1534" y="9012"/>
                  </a:cubicBezTo>
                  <a:cubicBezTo>
                    <a:pt x="1047" y="9538"/>
                    <a:pt x="660" y="9969"/>
                    <a:pt x="400" y="10274"/>
                  </a:cubicBezTo>
                  <a:cubicBezTo>
                    <a:pt x="139" y="10578"/>
                    <a:pt x="0" y="10752"/>
                    <a:pt x="13" y="10763"/>
                  </a:cubicBezTo>
                  <a:cubicBezTo>
                    <a:pt x="14" y="10764"/>
                    <a:pt x="14" y="10764"/>
                    <a:pt x="15" y="10764"/>
                  </a:cubicBezTo>
                  <a:cubicBezTo>
                    <a:pt x="38" y="10764"/>
                    <a:pt x="199" y="10613"/>
                    <a:pt x="471" y="10340"/>
                  </a:cubicBezTo>
                  <a:lnTo>
                    <a:pt x="1663" y="9136"/>
                  </a:lnTo>
                  <a:cubicBezTo>
                    <a:pt x="2669" y="8119"/>
                    <a:pt x="4072" y="6728"/>
                    <a:pt x="5671" y="5243"/>
                  </a:cubicBezTo>
                  <a:cubicBezTo>
                    <a:pt x="7268" y="3759"/>
                    <a:pt x="8756" y="2459"/>
                    <a:pt x="9842" y="1530"/>
                  </a:cubicBezTo>
                  <a:lnTo>
                    <a:pt x="11130" y="428"/>
                  </a:lnTo>
                  <a:cubicBezTo>
                    <a:pt x="11433" y="167"/>
                    <a:pt x="11596" y="16"/>
                    <a:pt x="11585" y="1"/>
                  </a:cubicBezTo>
                  <a:cubicBezTo>
                    <a:pt x="11585" y="1"/>
                    <a:pt x="11584" y="0"/>
                    <a:pt x="11583"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47"/>
            <p:cNvSpPr/>
            <p:nvPr/>
          </p:nvSpPr>
          <p:spPr>
            <a:xfrm>
              <a:off x="5782200" y="2354150"/>
              <a:ext cx="330525" cy="198250"/>
            </a:xfrm>
            <a:custGeom>
              <a:rect b="b" l="l" r="r" t="t"/>
              <a:pathLst>
                <a:path extrusionOk="0" h="7930" w="13221">
                  <a:moveTo>
                    <a:pt x="14" y="1"/>
                  </a:moveTo>
                  <a:cubicBezTo>
                    <a:pt x="13" y="1"/>
                    <a:pt x="11" y="1"/>
                    <a:pt x="11" y="2"/>
                  </a:cubicBezTo>
                  <a:cubicBezTo>
                    <a:pt x="0" y="16"/>
                    <a:pt x="166" y="156"/>
                    <a:pt x="472" y="399"/>
                  </a:cubicBezTo>
                  <a:cubicBezTo>
                    <a:pt x="777" y="641"/>
                    <a:pt x="1230" y="982"/>
                    <a:pt x="1796" y="1391"/>
                  </a:cubicBezTo>
                  <a:cubicBezTo>
                    <a:pt x="2928" y="2209"/>
                    <a:pt x="4529" y="3291"/>
                    <a:pt x="6358" y="4388"/>
                  </a:cubicBezTo>
                  <a:cubicBezTo>
                    <a:pt x="8187" y="5485"/>
                    <a:pt x="9894" y="6389"/>
                    <a:pt x="11148" y="7004"/>
                  </a:cubicBezTo>
                  <a:cubicBezTo>
                    <a:pt x="11775" y="7312"/>
                    <a:pt x="12288" y="7550"/>
                    <a:pt x="12646" y="7707"/>
                  </a:cubicBezTo>
                  <a:cubicBezTo>
                    <a:pt x="12972" y="7850"/>
                    <a:pt x="13168" y="7929"/>
                    <a:pt x="13206" y="7929"/>
                  </a:cubicBezTo>
                  <a:cubicBezTo>
                    <a:pt x="13210" y="7929"/>
                    <a:pt x="13212" y="7928"/>
                    <a:pt x="13213" y="7927"/>
                  </a:cubicBezTo>
                  <a:cubicBezTo>
                    <a:pt x="13220" y="7911"/>
                    <a:pt x="13033" y="7803"/>
                    <a:pt x="12687" y="7619"/>
                  </a:cubicBezTo>
                  <a:lnTo>
                    <a:pt x="11227" y="6846"/>
                  </a:lnTo>
                  <a:cubicBezTo>
                    <a:pt x="9998" y="6191"/>
                    <a:pt x="8310" y="5267"/>
                    <a:pt x="6487" y="4172"/>
                  </a:cubicBezTo>
                  <a:cubicBezTo>
                    <a:pt x="4664" y="3076"/>
                    <a:pt x="3054" y="2022"/>
                    <a:pt x="1898" y="1243"/>
                  </a:cubicBezTo>
                  <a:lnTo>
                    <a:pt x="529" y="319"/>
                  </a:lnTo>
                  <a:cubicBezTo>
                    <a:pt x="223" y="114"/>
                    <a:pt x="42" y="1"/>
                    <a:pt x="14" y="1"/>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47"/>
            <p:cNvSpPr/>
            <p:nvPr/>
          </p:nvSpPr>
          <p:spPr>
            <a:xfrm>
              <a:off x="4288450" y="1776050"/>
              <a:ext cx="476750" cy="434850"/>
            </a:xfrm>
            <a:custGeom>
              <a:rect b="b" l="l" r="r" t="t"/>
              <a:pathLst>
                <a:path extrusionOk="0" h="17394" w="19070">
                  <a:moveTo>
                    <a:pt x="1784" y="1"/>
                  </a:moveTo>
                  <a:lnTo>
                    <a:pt x="1784" y="1"/>
                  </a:lnTo>
                  <a:cubicBezTo>
                    <a:pt x="1413" y="1713"/>
                    <a:pt x="1666" y="3555"/>
                    <a:pt x="2488" y="5103"/>
                  </a:cubicBezTo>
                  <a:cubicBezTo>
                    <a:pt x="1600" y="4918"/>
                    <a:pt x="755" y="4566"/>
                    <a:pt x="1" y="4064"/>
                  </a:cubicBezTo>
                  <a:lnTo>
                    <a:pt x="1" y="4064"/>
                  </a:lnTo>
                  <a:cubicBezTo>
                    <a:pt x="7" y="7215"/>
                    <a:pt x="792" y="10428"/>
                    <a:pt x="2635" y="12984"/>
                  </a:cubicBezTo>
                  <a:cubicBezTo>
                    <a:pt x="4478" y="15540"/>
                    <a:pt x="7458" y="17359"/>
                    <a:pt x="10610" y="17393"/>
                  </a:cubicBezTo>
                  <a:cubicBezTo>
                    <a:pt x="10638" y="17394"/>
                    <a:pt x="10666" y="17394"/>
                    <a:pt x="10693" y="17394"/>
                  </a:cubicBezTo>
                  <a:cubicBezTo>
                    <a:pt x="13818" y="17394"/>
                    <a:pt x="16961" y="15449"/>
                    <a:pt x="17986" y="12498"/>
                  </a:cubicBezTo>
                  <a:lnTo>
                    <a:pt x="17986" y="12498"/>
                  </a:lnTo>
                  <a:lnTo>
                    <a:pt x="17818" y="14128"/>
                  </a:lnTo>
                  <a:cubicBezTo>
                    <a:pt x="19070" y="11880"/>
                    <a:pt x="18513" y="8913"/>
                    <a:pt x="16889" y="6919"/>
                  </a:cubicBezTo>
                  <a:cubicBezTo>
                    <a:pt x="15264" y="4924"/>
                    <a:pt x="12755" y="3809"/>
                    <a:pt x="10219" y="3375"/>
                  </a:cubicBezTo>
                  <a:cubicBezTo>
                    <a:pt x="8660" y="3108"/>
                    <a:pt x="7060" y="3072"/>
                    <a:pt x="5531" y="2670"/>
                  </a:cubicBezTo>
                  <a:cubicBezTo>
                    <a:pt x="4001" y="2267"/>
                    <a:pt x="2487" y="1417"/>
                    <a:pt x="178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47"/>
            <p:cNvSpPr/>
            <p:nvPr/>
          </p:nvSpPr>
          <p:spPr>
            <a:xfrm>
              <a:off x="4285375" y="1751850"/>
              <a:ext cx="310200" cy="293025"/>
            </a:xfrm>
            <a:custGeom>
              <a:rect b="b" l="l" r="r" t="t"/>
              <a:pathLst>
                <a:path extrusionOk="0" h="11721" w="12408">
                  <a:moveTo>
                    <a:pt x="1876" y="1"/>
                  </a:moveTo>
                  <a:lnTo>
                    <a:pt x="1876" y="1"/>
                  </a:lnTo>
                  <a:cubicBezTo>
                    <a:pt x="1876" y="1"/>
                    <a:pt x="880" y="3603"/>
                    <a:pt x="2611" y="6070"/>
                  </a:cubicBezTo>
                  <a:lnTo>
                    <a:pt x="124" y="3794"/>
                  </a:lnTo>
                  <a:lnTo>
                    <a:pt x="124" y="3794"/>
                  </a:lnTo>
                  <a:cubicBezTo>
                    <a:pt x="1" y="5318"/>
                    <a:pt x="191" y="8275"/>
                    <a:pt x="775" y="9688"/>
                  </a:cubicBezTo>
                  <a:cubicBezTo>
                    <a:pt x="999" y="10233"/>
                    <a:pt x="1281" y="10768"/>
                    <a:pt x="1713" y="11165"/>
                  </a:cubicBezTo>
                  <a:cubicBezTo>
                    <a:pt x="2072" y="11496"/>
                    <a:pt x="2550" y="11720"/>
                    <a:pt x="3031" y="11720"/>
                  </a:cubicBezTo>
                  <a:cubicBezTo>
                    <a:pt x="3131" y="11720"/>
                    <a:pt x="3230" y="11711"/>
                    <a:pt x="3328" y="11691"/>
                  </a:cubicBezTo>
                  <a:cubicBezTo>
                    <a:pt x="4233" y="11507"/>
                    <a:pt x="4827" y="10517"/>
                    <a:pt x="5742" y="10394"/>
                  </a:cubicBezTo>
                  <a:cubicBezTo>
                    <a:pt x="5808" y="10385"/>
                    <a:pt x="5873" y="10381"/>
                    <a:pt x="5937" y="10381"/>
                  </a:cubicBezTo>
                  <a:cubicBezTo>
                    <a:pt x="6947" y="10381"/>
                    <a:pt x="7799" y="11404"/>
                    <a:pt x="8838" y="11433"/>
                  </a:cubicBezTo>
                  <a:cubicBezTo>
                    <a:pt x="8852" y="11434"/>
                    <a:pt x="8867" y="11434"/>
                    <a:pt x="8881" y="11434"/>
                  </a:cubicBezTo>
                  <a:cubicBezTo>
                    <a:pt x="9764" y="11434"/>
                    <a:pt x="10507" y="10687"/>
                    <a:pt x="10835" y="9862"/>
                  </a:cubicBezTo>
                  <a:cubicBezTo>
                    <a:pt x="11168" y="9024"/>
                    <a:pt x="11185" y="8099"/>
                    <a:pt x="11310" y="7206"/>
                  </a:cubicBezTo>
                  <a:cubicBezTo>
                    <a:pt x="11436" y="6313"/>
                    <a:pt x="11712" y="5375"/>
                    <a:pt x="12408" y="4801"/>
                  </a:cubicBezTo>
                  <a:cubicBezTo>
                    <a:pt x="12408" y="4801"/>
                    <a:pt x="9878" y="3802"/>
                    <a:pt x="6543" y="3402"/>
                  </a:cubicBezTo>
                  <a:cubicBezTo>
                    <a:pt x="3209" y="3002"/>
                    <a:pt x="1876" y="1"/>
                    <a:pt x="187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47"/>
            <p:cNvSpPr/>
            <p:nvPr/>
          </p:nvSpPr>
          <p:spPr>
            <a:xfrm>
              <a:off x="4710975" y="2109875"/>
              <a:ext cx="2102400" cy="1599900"/>
            </a:xfrm>
            <a:custGeom>
              <a:rect b="b" l="l" r="r" t="t"/>
              <a:pathLst>
                <a:path extrusionOk="0" h="63996" w="84096">
                  <a:moveTo>
                    <a:pt x="5411" y="1"/>
                  </a:moveTo>
                  <a:lnTo>
                    <a:pt x="1" y="7672"/>
                  </a:lnTo>
                  <a:lnTo>
                    <a:pt x="75749" y="63062"/>
                  </a:lnTo>
                  <a:cubicBezTo>
                    <a:pt x="76610" y="63691"/>
                    <a:pt x="77610" y="63995"/>
                    <a:pt x="78602" y="63995"/>
                  </a:cubicBezTo>
                  <a:cubicBezTo>
                    <a:pt x="80076" y="63995"/>
                    <a:pt x="81531" y="63324"/>
                    <a:pt x="82479" y="62053"/>
                  </a:cubicBezTo>
                  <a:cubicBezTo>
                    <a:pt x="84096" y="59893"/>
                    <a:pt x="83631" y="56828"/>
                    <a:pt x="81449" y="55243"/>
                  </a:cubicBezTo>
                  <a:lnTo>
                    <a:pt x="541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47"/>
            <p:cNvSpPr/>
            <p:nvPr/>
          </p:nvSpPr>
          <p:spPr>
            <a:xfrm>
              <a:off x="5671050" y="2518775"/>
              <a:ext cx="925350" cy="587925"/>
            </a:xfrm>
            <a:custGeom>
              <a:rect b="b" l="l" r="r" t="t"/>
              <a:pathLst>
                <a:path extrusionOk="0" h="23517" w="37014">
                  <a:moveTo>
                    <a:pt x="32676" y="1"/>
                  </a:moveTo>
                  <a:lnTo>
                    <a:pt x="24904" y="4890"/>
                  </a:lnTo>
                  <a:lnTo>
                    <a:pt x="26163" y="8193"/>
                  </a:lnTo>
                  <a:lnTo>
                    <a:pt x="8769" y="15350"/>
                  </a:lnTo>
                  <a:lnTo>
                    <a:pt x="4008" y="15569"/>
                  </a:lnTo>
                  <a:lnTo>
                    <a:pt x="496" y="14915"/>
                  </a:lnTo>
                  <a:lnTo>
                    <a:pt x="496" y="14915"/>
                  </a:lnTo>
                  <a:cubicBezTo>
                    <a:pt x="496" y="14915"/>
                    <a:pt x="187" y="15323"/>
                    <a:pt x="777" y="15953"/>
                  </a:cubicBezTo>
                  <a:cubicBezTo>
                    <a:pt x="1106" y="16303"/>
                    <a:pt x="1943" y="16613"/>
                    <a:pt x="2625" y="16820"/>
                  </a:cubicBezTo>
                  <a:lnTo>
                    <a:pt x="1" y="19197"/>
                  </a:lnTo>
                  <a:lnTo>
                    <a:pt x="3410" y="23517"/>
                  </a:lnTo>
                  <a:lnTo>
                    <a:pt x="15073" y="20697"/>
                  </a:lnTo>
                  <a:cubicBezTo>
                    <a:pt x="21527" y="19600"/>
                    <a:pt x="36903" y="16519"/>
                    <a:pt x="36962" y="12029"/>
                  </a:cubicBezTo>
                  <a:cubicBezTo>
                    <a:pt x="37013" y="7979"/>
                    <a:pt x="32676" y="1"/>
                    <a:pt x="3267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47"/>
            <p:cNvSpPr/>
            <p:nvPr/>
          </p:nvSpPr>
          <p:spPr>
            <a:xfrm>
              <a:off x="4884100" y="2301650"/>
              <a:ext cx="122225" cy="332800"/>
            </a:xfrm>
            <a:custGeom>
              <a:rect b="b" l="l" r="r" t="t"/>
              <a:pathLst>
                <a:path extrusionOk="0" h="13312" w="4889">
                  <a:moveTo>
                    <a:pt x="2553" y="1"/>
                  </a:moveTo>
                  <a:cubicBezTo>
                    <a:pt x="2201" y="1"/>
                    <a:pt x="1901" y="323"/>
                    <a:pt x="1760" y="740"/>
                  </a:cubicBezTo>
                  <a:lnTo>
                    <a:pt x="365" y="4659"/>
                  </a:lnTo>
                  <a:cubicBezTo>
                    <a:pt x="228" y="5085"/>
                    <a:pt x="0" y="5886"/>
                    <a:pt x="255" y="7135"/>
                  </a:cubicBezTo>
                  <a:cubicBezTo>
                    <a:pt x="551" y="8584"/>
                    <a:pt x="1498" y="12402"/>
                    <a:pt x="2520" y="13312"/>
                  </a:cubicBezTo>
                  <a:lnTo>
                    <a:pt x="4496" y="11443"/>
                  </a:lnTo>
                  <a:lnTo>
                    <a:pt x="4191" y="11093"/>
                  </a:lnTo>
                  <a:cubicBezTo>
                    <a:pt x="4194" y="11035"/>
                    <a:pt x="4097" y="10866"/>
                    <a:pt x="4129" y="10813"/>
                  </a:cubicBezTo>
                  <a:cubicBezTo>
                    <a:pt x="4773" y="9778"/>
                    <a:pt x="4102" y="7940"/>
                    <a:pt x="3908" y="7358"/>
                  </a:cubicBezTo>
                  <a:lnTo>
                    <a:pt x="4814" y="4320"/>
                  </a:lnTo>
                  <a:cubicBezTo>
                    <a:pt x="4889" y="4089"/>
                    <a:pt x="4876" y="3651"/>
                    <a:pt x="4581" y="3524"/>
                  </a:cubicBezTo>
                  <a:cubicBezTo>
                    <a:pt x="4517" y="3497"/>
                    <a:pt x="4455" y="3483"/>
                    <a:pt x="4394" y="3483"/>
                  </a:cubicBezTo>
                  <a:cubicBezTo>
                    <a:pt x="4172" y="3483"/>
                    <a:pt x="3972" y="3678"/>
                    <a:pt x="3796" y="4140"/>
                  </a:cubicBezTo>
                  <a:lnTo>
                    <a:pt x="2726" y="6713"/>
                  </a:lnTo>
                  <a:lnTo>
                    <a:pt x="4041" y="2599"/>
                  </a:lnTo>
                  <a:cubicBezTo>
                    <a:pt x="4115" y="2367"/>
                    <a:pt x="4108" y="1953"/>
                    <a:pt x="3924" y="1794"/>
                  </a:cubicBezTo>
                  <a:cubicBezTo>
                    <a:pt x="3839" y="1720"/>
                    <a:pt x="3743" y="1686"/>
                    <a:pt x="3645" y="1686"/>
                  </a:cubicBezTo>
                  <a:cubicBezTo>
                    <a:pt x="3364" y="1686"/>
                    <a:pt x="3065" y="1963"/>
                    <a:pt x="2932" y="2357"/>
                  </a:cubicBezTo>
                  <a:lnTo>
                    <a:pt x="1490" y="5861"/>
                  </a:lnTo>
                  <a:lnTo>
                    <a:pt x="1487" y="5857"/>
                  </a:lnTo>
                  <a:lnTo>
                    <a:pt x="3011" y="900"/>
                  </a:lnTo>
                  <a:cubicBezTo>
                    <a:pt x="3084" y="669"/>
                    <a:pt x="3079" y="329"/>
                    <a:pt x="2854" y="79"/>
                  </a:cubicBezTo>
                  <a:cubicBezTo>
                    <a:pt x="2751" y="25"/>
                    <a:pt x="2650" y="1"/>
                    <a:pt x="255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47"/>
            <p:cNvSpPr/>
            <p:nvPr/>
          </p:nvSpPr>
          <p:spPr>
            <a:xfrm>
              <a:off x="4611450" y="2029325"/>
              <a:ext cx="234800" cy="272375"/>
            </a:xfrm>
            <a:custGeom>
              <a:rect b="b" l="l" r="r" t="t"/>
              <a:pathLst>
                <a:path extrusionOk="0" h="10895" w="9392">
                  <a:moveTo>
                    <a:pt x="5322" y="0"/>
                  </a:moveTo>
                  <a:lnTo>
                    <a:pt x="0" y="7774"/>
                  </a:lnTo>
                  <a:lnTo>
                    <a:pt x="3982" y="10894"/>
                  </a:lnTo>
                  <a:lnTo>
                    <a:pt x="9392" y="3223"/>
                  </a:lnTo>
                  <a:lnTo>
                    <a:pt x="5322" y="0"/>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47"/>
            <p:cNvSpPr/>
            <p:nvPr/>
          </p:nvSpPr>
          <p:spPr>
            <a:xfrm>
              <a:off x="3078900" y="1517900"/>
              <a:ext cx="170400" cy="376925"/>
            </a:xfrm>
            <a:custGeom>
              <a:rect b="b" l="l" r="r" t="t"/>
              <a:pathLst>
                <a:path extrusionOk="0" h="15077" w="6816">
                  <a:moveTo>
                    <a:pt x="197" y="1"/>
                  </a:moveTo>
                  <a:lnTo>
                    <a:pt x="1" y="3272"/>
                  </a:lnTo>
                  <a:lnTo>
                    <a:pt x="1968" y="9049"/>
                  </a:lnTo>
                  <a:lnTo>
                    <a:pt x="3985" y="14204"/>
                  </a:lnTo>
                  <a:cubicBezTo>
                    <a:pt x="4194" y="14742"/>
                    <a:pt x="4709" y="15076"/>
                    <a:pt x="5260" y="15076"/>
                  </a:cubicBezTo>
                  <a:cubicBezTo>
                    <a:pt x="5393" y="15076"/>
                    <a:pt x="5529" y="15057"/>
                    <a:pt x="5662" y="15016"/>
                  </a:cubicBezTo>
                  <a:cubicBezTo>
                    <a:pt x="6410" y="14787"/>
                    <a:pt x="6815" y="13982"/>
                    <a:pt x="6554" y="13245"/>
                  </a:cubicBezTo>
                  <a:lnTo>
                    <a:pt x="2736" y="2492"/>
                  </a:lnTo>
                  <a:lnTo>
                    <a:pt x="19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47"/>
            <p:cNvSpPr/>
            <p:nvPr/>
          </p:nvSpPr>
          <p:spPr>
            <a:xfrm>
              <a:off x="3111025" y="1589750"/>
              <a:ext cx="102475" cy="268225"/>
            </a:xfrm>
            <a:custGeom>
              <a:rect b="b" l="l" r="r" t="t"/>
              <a:pathLst>
                <a:path extrusionOk="0" h="10729" w="4099">
                  <a:moveTo>
                    <a:pt x="21" y="1"/>
                  </a:moveTo>
                  <a:cubicBezTo>
                    <a:pt x="20" y="1"/>
                    <a:pt x="19" y="1"/>
                    <a:pt x="18" y="2"/>
                  </a:cubicBezTo>
                  <a:cubicBezTo>
                    <a:pt x="1" y="16"/>
                    <a:pt x="76" y="154"/>
                    <a:pt x="180" y="423"/>
                  </a:cubicBezTo>
                  <a:cubicBezTo>
                    <a:pt x="305" y="748"/>
                    <a:pt x="450" y="1129"/>
                    <a:pt x="618" y="1568"/>
                  </a:cubicBezTo>
                  <a:cubicBezTo>
                    <a:pt x="1000" y="2608"/>
                    <a:pt x="1482" y="3921"/>
                    <a:pt x="2015" y="5373"/>
                  </a:cubicBezTo>
                  <a:cubicBezTo>
                    <a:pt x="2552" y="6824"/>
                    <a:pt x="3037" y="8135"/>
                    <a:pt x="3422" y="9174"/>
                  </a:cubicBezTo>
                  <a:cubicBezTo>
                    <a:pt x="3787" y="10136"/>
                    <a:pt x="4028" y="10729"/>
                    <a:pt x="4064" y="10729"/>
                  </a:cubicBezTo>
                  <a:cubicBezTo>
                    <a:pt x="4064" y="10729"/>
                    <a:pt x="4065" y="10729"/>
                    <a:pt x="4065" y="10729"/>
                  </a:cubicBezTo>
                  <a:cubicBezTo>
                    <a:pt x="4099" y="10717"/>
                    <a:pt x="3915" y="10101"/>
                    <a:pt x="3590" y="9115"/>
                  </a:cubicBezTo>
                  <a:cubicBezTo>
                    <a:pt x="3264" y="8128"/>
                    <a:pt x="2795" y="6773"/>
                    <a:pt x="2252" y="5285"/>
                  </a:cubicBezTo>
                  <a:cubicBezTo>
                    <a:pt x="1708" y="3798"/>
                    <a:pt x="1190" y="2458"/>
                    <a:pt x="784" y="1502"/>
                  </a:cubicBezTo>
                  <a:cubicBezTo>
                    <a:pt x="398" y="562"/>
                    <a:pt x="69" y="1"/>
                    <a:pt x="2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47"/>
            <p:cNvSpPr/>
            <p:nvPr/>
          </p:nvSpPr>
          <p:spPr>
            <a:xfrm>
              <a:off x="3080675" y="1517900"/>
              <a:ext cx="40250" cy="52250"/>
            </a:xfrm>
            <a:custGeom>
              <a:rect b="b" l="l" r="r" t="t"/>
              <a:pathLst>
                <a:path extrusionOk="0" h="2090" w="1610">
                  <a:moveTo>
                    <a:pt x="126" y="1"/>
                  </a:moveTo>
                  <a:lnTo>
                    <a:pt x="1" y="2090"/>
                  </a:lnTo>
                  <a:lnTo>
                    <a:pt x="1610" y="1458"/>
                  </a:lnTo>
                  <a:lnTo>
                    <a:pt x="126"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47"/>
            <p:cNvSpPr/>
            <p:nvPr/>
          </p:nvSpPr>
          <p:spPr>
            <a:xfrm>
              <a:off x="3078250" y="1579150"/>
              <a:ext cx="66500" cy="21250"/>
            </a:xfrm>
            <a:custGeom>
              <a:rect b="b" l="l" r="r" t="t"/>
              <a:pathLst>
                <a:path extrusionOk="0" h="850" w="2660">
                  <a:moveTo>
                    <a:pt x="2575" y="0"/>
                  </a:moveTo>
                  <a:cubicBezTo>
                    <a:pt x="2400" y="0"/>
                    <a:pt x="1886" y="120"/>
                    <a:pt x="1293" y="305"/>
                  </a:cubicBezTo>
                  <a:cubicBezTo>
                    <a:pt x="570" y="529"/>
                    <a:pt x="1" y="766"/>
                    <a:pt x="22" y="832"/>
                  </a:cubicBezTo>
                  <a:cubicBezTo>
                    <a:pt x="25" y="844"/>
                    <a:pt x="48" y="850"/>
                    <a:pt x="87" y="850"/>
                  </a:cubicBezTo>
                  <a:cubicBezTo>
                    <a:pt x="264" y="850"/>
                    <a:pt x="776" y="730"/>
                    <a:pt x="1368" y="546"/>
                  </a:cubicBezTo>
                  <a:cubicBezTo>
                    <a:pt x="2090" y="322"/>
                    <a:pt x="2659" y="85"/>
                    <a:pt x="2639" y="18"/>
                  </a:cubicBezTo>
                  <a:cubicBezTo>
                    <a:pt x="2635" y="6"/>
                    <a:pt x="2613" y="0"/>
                    <a:pt x="2575"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47"/>
            <p:cNvSpPr/>
            <p:nvPr/>
          </p:nvSpPr>
          <p:spPr>
            <a:xfrm>
              <a:off x="3177175" y="1681825"/>
              <a:ext cx="70025" cy="78075"/>
            </a:xfrm>
            <a:custGeom>
              <a:rect b="b" l="l" r="r" t="t"/>
              <a:pathLst>
                <a:path extrusionOk="0" h="3123" w="2801">
                  <a:moveTo>
                    <a:pt x="306" y="1"/>
                  </a:moveTo>
                  <a:cubicBezTo>
                    <a:pt x="306" y="1"/>
                    <a:pt x="1" y="411"/>
                    <a:pt x="186" y="750"/>
                  </a:cubicBezTo>
                  <a:cubicBezTo>
                    <a:pt x="369" y="1091"/>
                    <a:pt x="1622" y="1405"/>
                    <a:pt x="1622" y="1405"/>
                  </a:cubicBezTo>
                  <a:lnTo>
                    <a:pt x="1470" y="3123"/>
                  </a:lnTo>
                  <a:lnTo>
                    <a:pt x="2193" y="3011"/>
                  </a:lnTo>
                  <a:lnTo>
                    <a:pt x="2685" y="1307"/>
                  </a:lnTo>
                  <a:cubicBezTo>
                    <a:pt x="2800" y="906"/>
                    <a:pt x="2553" y="490"/>
                    <a:pt x="2145" y="401"/>
                  </a:cubicBezTo>
                  <a:lnTo>
                    <a:pt x="306" y="1"/>
                  </a:lnTo>
                  <a:close/>
                </a:path>
              </a:pathLst>
            </a:custGeom>
            <a:solidFill>
              <a:srgbClr val="AA655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47"/>
            <p:cNvSpPr/>
            <p:nvPr/>
          </p:nvSpPr>
          <p:spPr>
            <a:xfrm>
              <a:off x="2083725" y="1727175"/>
              <a:ext cx="330975" cy="650700"/>
            </a:xfrm>
            <a:custGeom>
              <a:rect b="b" l="l" r="r" t="t"/>
              <a:pathLst>
                <a:path extrusionOk="0" h="26028" w="13239">
                  <a:moveTo>
                    <a:pt x="7525" y="1"/>
                  </a:moveTo>
                  <a:cubicBezTo>
                    <a:pt x="5081" y="1"/>
                    <a:pt x="2649" y="720"/>
                    <a:pt x="554" y="2138"/>
                  </a:cubicBezTo>
                  <a:lnTo>
                    <a:pt x="0" y="2514"/>
                  </a:lnTo>
                  <a:lnTo>
                    <a:pt x="201" y="21704"/>
                  </a:lnTo>
                  <a:cubicBezTo>
                    <a:pt x="226" y="23969"/>
                    <a:pt x="1977" y="25841"/>
                    <a:pt x="4237" y="26014"/>
                  </a:cubicBezTo>
                  <a:cubicBezTo>
                    <a:pt x="4351" y="26023"/>
                    <a:pt x="4465" y="26027"/>
                    <a:pt x="4577" y="26027"/>
                  </a:cubicBezTo>
                  <a:cubicBezTo>
                    <a:pt x="6902" y="26027"/>
                    <a:pt x="8847" y="24187"/>
                    <a:pt x="8938" y="21824"/>
                  </a:cubicBezTo>
                  <a:cubicBezTo>
                    <a:pt x="9029" y="19446"/>
                    <a:pt x="9110" y="17041"/>
                    <a:pt x="9110" y="17041"/>
                  </a:cubicBezTo>
                  <a:cubicBezTo>
                    <a:pt x="9110" y="17041"/>
                    <a:pt x="12714" y="16703"/>
                    <a:pt x="12976" y="13135"/>
                  </a:cubicBezTo>
                  <a:cubicBezTo>
                    <a:pt x="13238" y="9568"/>
                    <a:pt x="13118" y="1331"/>
                    <a:pt x="13118" y="1331"/>
                  </a:cubicBezTo>
                  <a:cubicBezTo>
                    <a:pt x="11352" y="441"/>
                    <a:pt x="9435" y="1"/>
                    <a:pt x="7525" y="1"/>
                  </a:cubicBezTo>
                  <a:close/>
                </a:path>
              </a:pathLst>
            </a:custGeom>
            <a:solidFill>
              <a:srgbClr val="FFB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47"/>
            <p:cNvSpPr/>
            <p:nvPr/>
          </p:nvSpPr>
          <p:spPr>
            <a:xfrm>
              <a:off x="2348225" y="4003725"/>
              <a:ext cx="468325" cy="1231150"/>
            </a:xfrm>
            <a:custGeom>
              <a:rect b="b" l="l" r="r" t="t"/>
              <a:pathLst>
                <a:path extrusionOk="0" h="49246" w="18733">
                  <a:moveTo>
                    <a:pt x="0" y="1"/>
                  </a:moveTo>
                  <a:lnTo>
                    <a:pt x="10677" y="49246"/>
                  </a:lnTo>
                  <a:lnTo>
                    <a:pt x="18732" y="49058"/>
                  </a:lnTo>
                  <a:lnTo>
                    <a:pt x="11719" y="1967"/>
                  </a:lnTo>
                  <a:lnTo>
                    <a:pt x="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47"/>
            <p:cNvSpPr/>
            <p:nvPr/>
          </p:nvSpPr>
          <p:spPr>
            <a:xfrm>
              <a:off x="1790475" y="3962075"/>
              <a:ext cx="346850" cy="1250150"/>
            </a:xfrm>
            <a:custGeom>
              <a:rect b="b" l="l" r="r" t="t"/>
              <a:pathLst>
                <a:path extrusionOk="0" h="50006" w="13874">
                  <a:moveTo>
                    <a:pt x="2595" y="1"/>
                  </a:moveTo>
                  <a:lnTo>
                    <a:pt x="0" y="48090"/>
                  </a:lnTo>
                  <a:lnTo>
                    <a:pt x="7929" y="50006"/>
                  </a:lnTo>
                  <a:lnTo>
                    <a:pt x="13874" y="1014"/>
                  </a:lnTo>
                  <a:lnTo>
                    <a:pt x="2595"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47"/>
            <p:cNvSpPr/>
            <p:nvPr/>
          </p:nvSpPr>
          <p:spPr>
            <a:xfrm>
              <a:off x="1844000" y="3118275"/>
              <a:ext cx="825825" cy="937275"/>
            </a:xfrm>
            <a:custGeom>
              <a:rect b="b" l="l" r="r" t="t"/>
              <a:pathLst>
                <a:path extrusionOk="0" h="37491" w="33033">
                  <a:moveTo>
                    <a:pt x="3004" y="0"/>
                  </a:moveTo>
                  <a:lnTo>
                    <a:pt x="0" y="34443"/>
                  </a:lnTo>
                  <a:lnTo>
                    <a:pt x="33033" y="37491"/>
                  </a:lnTo>
                  <a:lnTo>
                    <a:pt x="33033" y="37491"/>
                  </a:lnTo>
                  <a:lnTo>
                    <a:pt x="28676" y="473"/>
                  </a:lnTo>
                  <a:lnTo>
                    <a:pt x="300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47"/>
            <p:cNvSpPr/>
            <p:nvPr/>
          </p:nvSpPr>
          <p:spPr>
            <a:xfrm>
              <a:off x="2001075" y="3361900"/>
              <a:ext cx="464425" cy="55400"/>
            </a:xfrm>
            <a:custGeom>
              <a:rect b="b" l="l" r="r" t="t"/>
              <a:pathLst>
                <a:path extrusionOk="0" h="2216" w="18577">
                  <a:moveTo>
                    <a:pt x="18508" y="1"/>
                  </a:moveTo>
                  <a:cubicBezTo>
                    <a:pt x="17976" y="1"/>
                    <a:pt x="14043" y="418"/>
                    <a:pt x="9274" y="982"/>
                  </a:cubicBezTo>
                  <a:cubicBezTo>
                    <a:pt x="4149" y="1591"/>
                    <a:pt x="1" y="2138"/>
                    <a:pt x="10" y="2208"/>
                  </a:cubicBezTo>
                  <a:cubicBezTo>
                    <a:pt x="10" y="2213"/>
                    <a:pt x="32" y="2216"/>
                    <a:pt x="73" y="2216"/>
                  </a:cubicBezTo>
                  <a:cubicBezTo>
                    <a:pt x="611" y="2216"/>
                    <a:pt x="4542" y="1799"/>
                    <a:pt x="9304" y="1234"/>
                  </a:cubicBezTo>
                  <a:cubicBezTo>
                    <a:pt x="14428" y="627"/>
                    <a:pt x="18577" y="78"/>
                    <a:pt x="18569" y="8"/>
                  </a:cubicBezTo>
                  <a:cubicBezTo>
                    <a:pt x="18568" y="3"/>
                    <a:pt x="18547" y="1"/>
                    <a:pt x="1850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47"/>
            <p:cNvSpPr/>
            <p:nvPr/>
          </p:nvSpPr>
          <p:spPr>
            <a:xfrm>
              <a:off x="2615125" y="5228300"/>
              <a:ext cx="423075" cy="82500"/>
            </a:xfrm>
            <a:custGeom>
              <a:rect b="b" l="l" r="r" t="t"/>
              <a:pathLst>
                <a:path extrusionOk="0" h="3300" w="16923">
                  <a:moveTo>
                    <a:pt x="9123" y="0"/>
                  </a:moveTo>
                  <a:lnTo>
                    <a:pt x="1" y="263"/>
                  </a:lnTo>
                  <a:lnTo>
                    <a:pt x="80" y="3233"/>
                  </a:lnTo>
                  <a:lnTo>
                    <a:pt x="644" y="3252"/>
                  </a:lnTo>
                  <a:cubicBezTo>
                    <a:pt x="1544" y="3274"/>
                    <a:pt x="3442" y="3300"/>
                    <a:pt x="5581" y="3300"/>
                  </a:cubicBezTo>
                  <a:cubicBezTo>
                    <a:pt x="9406" y="3300"/>
                    <a:pt x="14005" y="3217"/>
                    <a:pt x="15070" y="2885"/>
                  </a:cubicBezTo>
                  <a:cubicBezTo>
                    <a:pt x="16922" y="2308"/>
                    <a:pt x="9156" y="900"/>
                    <a:pt x="9156" y="900"/>
                  </a:cubicBezTo>
                  <a:lnTo>
                    <a:pt x="912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47"/>
            <p:cNvSpPr/>
            <p:nvPr/>
          </p:nvSpPr>
          <p:spPr>
            <a:xfrm>
              <a:off x="2615450" y="5246700"/>
              <a:ext cx="83925" cy="59400"/>
            </a:xfrm>
            <a:custGeom>
              <a:rect b="b" l="l" r="r" t="t"/>
              <a:pathLst>
                <a:path extrusionOk="0" h="2376" w="3357">
                  <a:moveTo>
                    <a:pt x="313" y="0"/>
                  </a:moveTo>
                  <a:cubicBezTo>
                    <a:pt x="209" y="0"/>
                    <a:pt x="105" y="6"/>
                    <a:pt x="1" y="16"/>
                  </a:cubicBezTo>
                  <a:lnTo>
                    <a:pt x="72" y="2376"/>
                  </a:lnTo>
                  <a:lnTo>
                    <a:pt x="3357" y="2342"/>
                  </a:lnTo>
                  <a:cubicBezTo>
                    <a:pt x="3205" y="1641"/>
                    <a:pt x="2763" y="996"/>
                    <a:pt x="2143" y="573"/>
                  </a:cubicBezTo>
                  <a:cubicBezTo>
                    <a:pt x="1606" y="208"/>
                    <a:pt x="969" y="0"/>
                    <a:pt x="31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47"/>
            <p:cNvSpPr/>
            <p:nvPr/>
          </p:nvSpPr>
          <p:spPr>
            <a:xfrm>
              <a:off x="2617100" y="5271125"/>
              <a:ext cx="390050" cy="40425"/>
            </a:xfrm>
            <a:custGeom>
              <a:rect b="b" l="l" r="r" t="t"/>
              <a:pathLst>
                <a:path extrusionOk="0" h="1617" w="15602">
                  <a:moveTo>
                    <a:pt x="12876" y="1"/>
                  </a:moveTo>
                  <a:cubicBezTo>
                    <a:pt x="12348" y="35"/>
                    <a:pt x="12106" y="1109"/>
                    <a:pt x="12106" y="1109"/>
                  </a:cubicBezTo>
                  <a:lnTo>
                    <a:pt x="8" y="1331"/>
                  </a:lnTo>
                  <a:lnTo>
                    <a:pt x="1" y="1520"/>
                  </a:lnTo>
                  <a:cubicBezTo>
                    <a:pt x="1216" y="1587"/>
                    <a:pt x="2837" y="1617"/>
                    <a:pt x="4570" y="1617"/>
                  </a:cubicBezTo>
                  <a:cubicBezTo>
                    <a:pt x="9376" y="1617"/>
                    <a:pt x="15040" y="1388"/>
                    <a:pt x="15278" y="1076"/>
                  </a:cubicBezTo>
                  <a:cubicBezTo>
                    <a:pt x="15602" y="653"/>
                    <a:pt x="12876" y="1"/>
                    <a:pt x="1287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47"/>
            <p:cNvSpPr/>
            <p:nvPr/>
          </p:nvSpPr>
          <p:spPr>
            <a:xfrm>
              <a:off x="2613725" y="5294425"/>
              <a:ext cx="385325" cy="11225"/>
            </a:xfrm>
            <a:custGeom>
              <a:rect b="b" l="l" r="r" t="t"/>
              <a:pathLst>
                <a:path extrusionOk="0" h="449" w="15413">
                  <a:moveTo>
                    <a:pt x="15363" y="0"/>
                  </a:moveTo>
                  <a:cubicBezTo>
                    <a:pt x="15337" y="0"/>
                    <a:pt x="15301" y="1"/>
                    <a:pt x="15254" y="2"/>
                  </a:cubicBezTo>
                  <a:lnTo>
                    <a:pt x="14805" y="19"/>
                  </a:lnTo>
                  <a:lnTo>
                    <a:pt x="13155" y="94"/>
                  </a:lnTo>
                  <a:cubicBezTo>
                    <a:pt x="11762" y="157"/>
                    <a:pt x="9836" y="234"/>
                    <a:pt x="7708" y="288"/>
                  </a:cubicBezTo>
                  <a:cubicBezTo>
                    <a:pt x="5581" y="342"/>
                    <a:pt x="3655" y="363"/>
                    <a:pt x="2260" y="372"/>
                  </a:cubicBezTo>
                  <a:lnTo>
                    <a:pt x="607" y="383"/>
                  </a:lnTo>
                  <a:lnTo>
                    <a:pt x="158" y="388"/>
                  </a:lnTo>
                  <a:cubicBezTo>
                    <a:pt x="55" y="392"/>
                    <a:pt x="1" y="394"/>
                    <a:pt x="1" y="398"/>
                  </a:cubicBezTo>
                  <a:cubicBezTo>
                    <a:pt x="1" y="401"/>
                    <a:pt x="55" y="405"/>
                    <a:pt x="158" y="408"/>
                  </a:cubicBezTo>
                  <a:lnTo>
                    <a:pt x="607" y="423"/>
                  </a:lnTo>
                  <a:cubicBezTo>
                    <a:pt x="1056" y="429"/>
                    <a:pt x="1608" y="437"/>
                    <a:pt x="2260" y="445"/>
                  </a:cubicBezTo>
                  <a:cubicBezTo>
                    <a:pt x="2570" y="447"/>
                    <a:pt x="2906" y="448"/>
                    <a:pt x="3265" y="448"/>
                  </a:cubicBezTo>
                  <a:cubicBezTo>
                    <a:pt x="4522" y="448"/>
                    <a:pt x="6056" y="433"/>
                    <a:pt x="7711" y="390"/>
                  </a:cubicBezTo>
                  <a:cubicBezTo>
                    <a:pt x="9840" y="336"/>
                    <a:pt x="11767" y="248"/>
                    <a:pt x="13160" y="166"/>
                  </a:cubicBezTo>
                  <a:lnTo>
                    <a:pt x="14808" y="59"/>
                  </a:lnTo>
                  <a:lnTo>
                    <a:pt x="15256" y="23"/>
                  </a:lnTo>
                  <a:cubicBezTo>
                    <a:pt x="15358" y="14"/>
                    <a:pt x="15412" y="7"/>
                    <a:pt x="15412" y="3"/>
                  </a:cubicBezTo>
                  <a:cubicBezTo>
                    <a:pt x="15411" y="1"/>
                    <a:pt x="15395" y="0"/>
                    <a:pt x="15363"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47"/>
            <p:cNvSpPr/>
            <p:nvPr/>
          </p:nvSpPr>
          <p:spPr>
            <a:xfrm>
              <a:off x="2918250" y="5268475"/>
              <a:ext cx="22800" cy="33650"/>
            </a:xfrm>
            <a:custGeom>
              <a:rect b="b" l="l" r="r" t="t"/>
              <a:pathLst>
                <a:path extrusionOk="0" h="1346" w="912">
                  <a:moveTo>
                    <a:pt x="886" y="1"/>
                  </a:moveTo>
                  <a:cubicBezTo>
                    <a:pt x="835" y="1"/>
                    <a:pt x="484" y="174"/>
                    <a:pt x="252" y="555"/>
                  </a:cubicBezTo>
                  <a:cubicBezTo>
                    <a:pt x="0" y="955"/>
                    <a:pt x="34" y="1346"/>
                    <a:pt x="61" y="1346"/>
                  </a:cubicBezTo>
                  <a:cubicBezTo>
                    <a:pt x="61" y="1346"/>
                    <a:pt x="61" y="1346"/>
                    <a:pt x="61" y="1346"/>
                  </a:cubicBezTo>
                  <a:cubicBezTo>
                    <a:pt x="62" y="1346"/>
                    <a:pt x="62" y="1346"/>
                    <a:pt x="62" y="1346"/>
                  </a:cubicBezTo>
                  <a:cubicBezTo>
                    <a:pt x="95" y="1346"/>
                    <a:pt x="112" y="980"/>
                    <a:pt x="347" y="605"/>
                  </a:cubicBezTo>
                  <a:cubicBezTo>
                    <a:pt x="578" y="225"/>
                    <a:pt x="912" y="29"/>
                    <a:pt x="892" y="3"/>
                  </a:cubicBezTo>
                  <a:cubicBezTo>
                    <a:pt x="892" y="2"/>
                    <a:pt x="890" y="1"/>
                    <a:pt x="886"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47"/>
            <p:cNvSpPr/>
            <p:nvPr/>
          </p:nvSpPr>
          <p:spPr>
            <a:xfrm>
              <a:off x="2851175" y="5254375"/>
              <a:ext cx="12800" cy="17950"/>
            </a:xfrm>
            <a:custGeom>
              <a:rect b="b" l="l" r="r" t="t"/>
              <a:pathLst>
                <a:path extrusionOk="0" h="718" w="512">
                  <a:moveTo>
                    <a:pt x="481" y="1"/>
                  </a:moveTo>
                  <a:cubicBezTo>
                    <a:pt x="448" y="1"/>
                    <a:pt x="330" y="144"/>
                    <a:pt x="209" y="333"/>
                  </a:cubicBezTo>
                  <a:cubicBezTo>
                    <a:pt x="82" y="530"/>
                    <a:pt x="1" y="702"/>
                    <a:pt x="26" y="716"/>
                  </a:cubicBezTo>
                  <a:cubicBezTo>
                    <a:pt x="28" y="717"/>
                    <a:pt x="29" y="717"/>
                    <a:pt x="31" y="717"/>
                  </a:cubicBezTo>
                  <a:cubicBezTo>
                    <a:pt x="64" y="717"/>
                    <a:pt x="183" y="573"/>
                    <a:pt x="303" y="385"/>
                  </a:cubicBezTo>
                  <a:cubicBezTo>
                    <a:pt x="430" y="188"/>
                    <a:pt x="512" y="16"/>
                    <a:pt x="485" y="2"/>
                  </a:cubicBezTo>
                  <a:cubicBezTo>
                    <a:pt x="483" y="1"/>
                    <a:pt x="482" y="1"/>
                    <a:pt x="48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47"/>
            <p:cNvSpPr/>
            <p:nvPr/>
          </p:nvSpPr>
          <p:spPr>
            <a:xfrm>
              <a:off x="2832675" y="5251450"/>
              <a:ext cx="14825" cy="12375"/>
            </a:xfrm>
            <a:custGeom>
              <a:rect b="b" l="l" r="r" t="t"/>
              <a:pathLst>
                <a:path extrusionOk="0" h="495" w="593">
                  <a:moveTo>
                    <a:pt x="563" y="1"/>
                  </a:moveTo>
                  <a:cubicBezTo>
                    <a:pt x="525" y="1"/>
                    <a:pt x="396" y="89"/>
                    <a:pt x="259" y="211"/>
                  </a:cubicBezTo>
                  <a:cubicBezTo>
                    <a:pt x="106" y="345"/>
                    <a:pt x="0" y="471"/>
                    <a:pt x="21" y="491"/>
                  </a:cubicBezTo>
                  <a:cubicBezTo>
                    <a:pt x="23" y="493"/>
                    <a:pt x="26" y="494"/>
                    <a:pt x="30" y="494"/>
                  </a:cubicBezTo>
                  <a:cubicBezTo>
                    <a:pt x="68" y="494"/>
                    <a:pt x="197" y="406"/>
                    <a:pt x="334" y="284"/>
                  </a:cubicBezTo>
                  <a:cubicBezTo>
                    <a:pt x="487" y="150"/>
                    <a:pt x="593" y="24"/>
                    <a:pt x="572" y="4"/>
                  </a:cubicBezTo>
                  <a:cubicBezTo>
                    <a:pt x="570" y="2"/>
                    <a:pt x="567" y="1"/>
                    <a:pt x="563"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47"/>
            <p:cNvSpPr/>
            <p:nvPr/>
          </p:nvSpPr>
          <p:spPr>
            <a:xfrm>
              <a:off x="2820950" y="5242625"/>
              <a:ext cx="23750" cy="2625"/>
            </a:xfrm>
            <a:custGeom>
              <a:rect b="b" l="l" r="r" t="t"/>
              <a:pathLst>
                <a:path extrusionOk="0" h="105" w="950">
                  <a:moveTo>
                    <a:pt x="539" y="0"/>
                  </a:moveTo>
                  <a:cubicBezTo>
                    <a:pt x="518" y="0"/>
                    <a:pt x="496" y="0"/>
                    <a:pt x="473" y="1"/>
                  </a:cubicBezTo>
                  <a:cubicBezTo>
                    <a:pt x="212" y="6"/>
                    <a:pt x="1" y="32"/>
                    <a:pt x="1" y="60"/>
                  </a:cubicBezTo>
                  <a:cubicBezTo>
                    <a:pt x="1" y="86"/>
                    <a:pt x="178" y="105"/>
                    <a:pt x="409" y="105"/>
                  </a:cubicBezTo>
                  <a:cubicBezTo>
                    <a:pt x="431" y="105"/>
                    <a:pt x="453" y="104"/>
                    <a:pt x="476" y="104"/>
                  </a:cubicBezTo>
                  <a:cubicBezTo>
                    <a:pt x="737" y="99"/>
                    <a:pt x="949" y="73"/>
                    <a:pt x="949" y="45"/>
                  </a:cubicBezTo>
                  <a:cubicBezTo>
                    <a:pt x="949" y="19"/>
                    <a:pt x="771" y="0"/>
                    <a:pt x="539"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47"/>
            <p:cNvSpPr/>
            <p:nvPr/>
          </p:nvSpPr>
          <p:spPr>
            <a:xfrm>
              <a:off x="2816300" y="5229925"/>
              <a:ext cx="27325" cy="3550"/>
            </a:xfrm>
            <a:custGeom>
              <a:rect b="b" l="l" r="r" t="t"/>
              <a:pathLst>
                <a:path extrusionOk="0" h="142" w="1093">
                  <a:moveTo>
                    <a:pt x="55" y="1"/>
                  </a:moveTo>
                  <a:cubicBezTo>
                    <a:pt x="28" y="1"/>
                    <a:pt x="12" y="3"/>
                    <a:pt x="9" y="10"/>
                  </a:cubicBezTo>
                  <a:cubicBezTo>
                    <a:pt x="0" y="36"/>
                    <a:pt x="235" y="127"/>
                    <a:pt x="543" y="140"/>
                  </a:cubicBezTo>
                  <a:cubicBezTo>
                    <a:pt x="569" y="141"/>
                    <a:pt x="594" y="141"/>
                    <a:pt x="619" y="141"/>
                  </a:cubicBezTo>
                  <a:cubicBezTo>
                    <a:pt x="890" y="141"/>
                    <a:pt x="1092" y="82"/>
                    <a:pt x="1086" y="57"/>
                  </a:cubicBezTo>
                  <a:cubicBezTo>
                    <a:pt x="1084" y="44"/>
                    <a:pt x="1034" y="42"/>
                    <a:pt x="954" y="42"/>
                  </a:cubicBezTo>
                  <a:cubicBezTo>
                    <a:pt x="907" y="42"/>
                    <a:pt x="849" y="43"/>
                    <a:pt x="784" y="43"/>
                  </a:cubicBezTo>
                  <a:cubicBezTo>
                    <a:pt x="713" y="43"/>
                    <a:pt x="632" y="42"/>
                    <a:pt x="548" y="37"/>
                  </a:cubicBezTo>
                  <a:cubicBezTo>
                    <a:pt x="327" y="27"/>
                    <a:pt x="138" y="1"/>
                    <a:pt x="55"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47"/>
            <p:cNvSpPr/>
            <p:nvPr/>
          </p:nvSpPr>
          <p:spPr>
            <a:xfrm>
              <a:off x="2858975" y="5233925"/>
              <a:ext cx="42800" cy="23400"/>
            </a:xfrm>
            <a:custGeom>
              <a:rect b="b" l="l" r="r" t="t"/>
              <a:pathLst>
                <a:path extrusionOk="0" h="936" w="1712">
                  <a:moveTo>
                    <a:pt x="1180" y="100"/>
                  </a:moveTo>
                  <a:cubicBezTo>
                    <a:pt x="1305" y="100"/>
                    <a:pt x="1429" y="122"/>
                    <a:pt x="1530" y="178"/>
                  </a:cubicBezTo>
                  <a:cubicBezTo>
                    <a:pt x="1625" y="239"/>
                    <a:pt x="1591" y="341"/>
                    <a:pt x="1490" y="400"/>
                  </a:cubicBezTo>
                  <a:cubicBezTo>
                    <a:pt x="1396" y="461"/>
                    <a:pt x="1273" y="499"/>
                    <a:pt x="1167" y="540"/>
                  </a:cubicBezTo>
                  <a:cubicBezTo>
                    <a:pt x="971" y="607"/>
                    <a:pt x="772" y="662"/>
                    <a:pt x="570" y="702"/>
                  </a:cubicBezTo>
                  <a:cubicBezTo>
                    <a:pt x="397" y="735"/>
                    <a:pt x="256" y="752"/>
                    <a:pt x="157" y="764"/>
                  </a:cubicBezTo>
                  <a:lnTo>
                    <a:pt x="157" y="764"/>
                  </a:lnTo>
                  <a:cubicBezTo>
                    <a:pt x="192" y="682"/>
                    <a:pt x="248" y="577"/>
                    <a:pt x="343" y="466"/>
                  </a:cubicBezTo>
                  <a:cubicBezTo>
                    <a:pt x="474" y="318"/>
                    <a:pt x="644" y="209"/>
                    <a:pt x="833" y="152"/>
                  </a:cubicBezTo>
                  <a:cubicBezTo>
                    <a:pt x="934" y="121"/>
                    <a:pt x="1057" y="100"/>
                    <a:pt x="1180" y="100"/>
                  </a:cubicBezTo>
                  <a:close/>
                  <a:moveTo>
                    <a:pt x="1159" y="0"/>
                  </a:moveTo>
                  <a:cubicBezTo>
                    <a:pt x="766" y="0"/>
                    <a:pt x="428" y="220"/>
                    <a:pt x="281" y="421"/>
                  </a:cubicBezTo>
                  <a:cubicBezTo>
                    <a:pt x="200" y="524"/>
                    <a:pt x="141" y="642"/>
                    <a:pt x="107" y="770"/>
                  </a:cubicBezTo>
                  <a:lnTo>
                    <a:pt x="107" y="770"/>
                  </a:lnTo>
                  <a:cubicBezTo>
                    <a:pt x="38" y="778"/>
                    <a:pt x="0" y="783"/>
                    <a:pt x="0" y="790"/>
                  </a:cubicBezTo>
                  <a:cubicBezTo>
                    <a:pt x="0" y="795"/>
                    <a:pt x="35" y="800"/>
                    <a:pt x="100" y="803"/>
                  </a:cubicBezTo>
                  <a:lnTo>
                    <a:pt x="100" y="803"/>
                  </a:lnTo>
                  <a:cubicBezTo>
                    <a:pt x="82" y="887"/>
                    <a:pt x="86" y="934"/>
                    <a:pt x="92" y="935"/>
                  </a:cubicBezTo>
                  <a:cubicBezTo>
                    <a:pt x="93" y="935"/>
                    <a:pt x="93" y="935"/>
                    <a:pt x="93" y="935"/>
                  </a:cubicBezTo>
                  <a:cubicBezTo>
                    <a:pt x="103" y="935"/>
                    <a:pt x="111" y="884"/>
                    <a:pt x="142" y="804"/>
                  </a:cubicBezTo>
                  <a:lnTo>
                    <a:pt x="142" y="804"/>
                  </a:lnTo>
                  <a:cubicBezTo>
                    <a:pt x="148" y="804"/>
                    <a:pt x="154" y="804"/>
                    <a:pt x="160" y="804"/>
                  </a:cubicBezTo>
                  <a:cubicBezTo>
                    <a:pt x="261" y="804"/>
                    <a:pt x="405" y="796"/>
                    <a:pt x="583" y="772"/>
                  </a:cubicBezTo>
                  <a:cubicBezTo>
                    <a:pt x="793" y="742"/>
                    <a:pt x="1000" y="693"/>
                    <a:pt x="1200" y="628"/>
                  </a:cubicBezTo>
                  <a:cubicBezTo>
                    <a:pt x="1314" y="587"/>
                    <a:pt x="1432" y="556"/>
                    <a:pt x="1552" y="482"/>
                  </a:cubicBezTo>
                  <a:cubicBezTo>
                    <a:pt x="1609" y="444"/>
                    <a:pt x="1671" y="393"/>
                    <a:pt x="1691" y="310"/>
                  </a:cubicBezTo>
                  <a:cubicBezTo>
                    <a:pt x="1711" y="227"/>
                    <a:pt x="1664" y="138"/>
                    <a:pt x="1596" y="95"/>
                  </a:cubicBezTo>
                  <a:cubicBezTo>
                    <a:pt x="1448" y="28"/>
                    <a:pt x="1300" y="0"/>
                    <a:pt x="1159"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47"/>
            <p:cNvSpPr/>
            <p:nvPr/>
          </p:nvSpPr>
          <p:spPr>
            <a:xfrm>
              <a:off x="2842600" y="5228350"/>
              <a:ext cx="22425" cy="25925"/>
            </a:xfrm>
            <a:custGeom>
              <a:rect b="b" l="l" r="r" t="t"/>
              <a:pathLst>
                <a:path extrusionOk="0" h="1037" w="897">
                  <a:moveTo>
                    <a:pt x="233" y="1"/>
                  </a:moveTo>
                  <a:cubicBezTo>
                    <a:pt x="221" y="1"/>
                    <a:pt x="209" y="1"/>
                    <a:pt x="197" y="2"/>
                  </a:cubicBezTo>
                  <a:cubicBezTo>
                    <a:pt x="63" y="22"/>
                    <a:pt x="1" y="167"/>
                    <a:pt x="25" y="257"/>
                  </a:cubicBezTo>
                  <a:cubicBezTo>
                    <a:pt x="39" y="352"/>
                    <a:pt x="87" y="432"/>
                    <a:pt x="131" y="497"/>
                  </a:cubicBezTo>
                  <a:cubicBezTo>
                    <a:pt x="213" y="616"/>
                    <a:pt x="309" y="723"/>
                    <a:pt x="417" y="818"/>
                  </a:cubicBezTo>
                  <a:cubicBezTo>
                    <a:pt x="591" y="968"/>
                    <a:pt x="730" y="1030"/>
                    <a:pt x="754" y="1030"/>
                  </a:cubicBezTo>
                  <a:cubicBezTo>
                    <a:pt x="756" y="1030"/>
                    <a:pt x="757" y="1029"/>
                    <a:pt x="758" y="1029"/>
                  </a:cubicBezTo>
                  <a:cubicBezTo>
                    <a:pt x="768" y="1014"/>
                    <a:pt x="639" y="934"/>
                    <a:pt x="473" y="766"/>
                  </a:cubicBezTo>
                  <a:cubicBezTo>
                    <a:pt x="377" y="669"/>
                    <a:pt x="292" y="563"/>
                    <a:pt x="218" y="447"/>
                  </a:cubicBezTo>
                  <a:cubicBezTo>
                    <a:pt x="135" y="333"/>
                    <a:pt x="74" y="130"/>
                    <a:pt x="219" y="102"/>
                  </a:cubicBezTo>
                  <a:cubicBezTo>
                    <a:pt x="228" y="101"/>
                    <a:pt x="237" y="100"/>
                    <a:pt x="245" y="100"/>
                  </a:cubicBezTo>
                  <a:cubicBezTo>
                    <a:pt x="383" y="100"/>
                    <a:pt x="524" y="222"/>
                    <a:pt x="610" y="322"/>
                  </a:cubicBezTo>
                  <a:cubicBezTo>
                    <a:pt x="696" y="423"/>
                    <a:pt x="755" y="542"/>
                    <a:pt x="786" y="670"/>
                  </a:cubicBezTo>
                  <a:cubicBezTo>
                    <a:pt x="838" y="890"/>
                    <a:pt x="787" y="1032"/>
                    <a:pt x="807" y="1036"/>
                  </a:cubicBezTo>
                  <a:cubicBezTo>
                    <a:pt x="807" y="1036"/>
                    <a:pt x="807" y="1036"/>
                    <a:pt x="807" y="1036"/>
                  </a:cubicBezTo>
                  <a:cubicBezTo>
                    <a:pt x="819" y="1036"/>
                    <a:pt x="897" y="896"/>
                    <a:pt x="863" y="657"/>
                  </a:cubicBezTo>
                  <a:cubicBezTo>
                    <a:pt x="841" y="515"/>
                    <a:pt x="781" y="380"/>
                    <a:pt x="692" y="265"/>
                  </a:cubicBezTo>
                  <a:cubicBezTo>
                    <a:pt x="589" y="153"/>
                    <a:pt x="460" y="1"/>
                    <a:pt x="233"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47"/>
            <p:cNvSpPr/>
            <p:nvPr/>
          </p:nvSpPr>
          <p:spPr>
            <a:xfrm>
              <a:off x="2616575" y="5244700"/>
              <a:ext cx="82650" cy="59375"/>
            </a:xfrm>
            <a:custGeom>
              <a:rect b="b" l="l" r="r" t="t"/>
              <a:pathLst>
                <a:path extrusionOk="0" h="2375" w="3306">
                  <a:moveTo>
                    <a:pt x="551" y="1"/>
                  </a:moveTo>
                  <a:cubicBezTo>
                    <a:pt x="427" y="1"/>
                    <a:pt x="302" y="11"/>
                    <a:pt x="179" y="29"/>
                  </a:cubicBezTo>
                  <a:cubicBezTo>
                    <a:pt x="63" y="47"/>
                    <a:pt x="1" y="65"/>
                    <a:pt x="2" y="72"/>
                  </a:cubicBezTo>
                  <a:cubicBezTo>
                    <a:pt x="3" y="75"/>
                    <a:pt x="11" y="76"/>
                    <a:pt x="26" y="76"/>
                  </a:cubicBezTo>
                  <a:cubicBezTo>
                    <a:pt x="76" y="76"/>
                    <a:pt x="198" y="63"/>
                    <a:pt x="376" y="63"/>
                  </a:cubicBezTo>
                  <a:cubicBezTo>
                    <a:pt x="463" y="63"/>
                    <a:pt x="563" y="66"/>
                    <a:pt x="674" y="76"/>
                  </a:cubicBezTo>
                  <a:cubicBezTo>
                    <a:pt x="1082" y="108"/>
                    <a:pt x="1651" y="248"/>
                    <a:pt x="2155" y="598"/>
                  </a:cubicBezTo>
                  <a:cubicBezTo>
                    <a:pt x="2657" y="949"/>
                    <a:pt x="2960" y="1420"/>
                    <a:pt x="3106" y="1776"/>
                  </a:cubicBezTo>
                  <a:cubicBezTo>
                    <a:pt x="3254" y="2133"/>
                    <a:pt x="3277" y="2374"/>
                    <a:pt x="3296" y="2374"/>
                  </a:cubicBezTo>
                  <a:cubicBezTo>
                    <a:pt x="3296" y="2374"/>
                    <a:pt x="3296" y="2374"/>
                    <a:pt x="3296" y="2374"/>
                  </a:cubicBezTo>
                  <a:cubicBezTo>
                    <a:pt x="3303" y="2374"/>
                    <a:pt x="3305" y="2313"/>
                    <a:pt x="3291" y="2205"/>
                  </a:cubicBezTo>
                  <a:cubicBezTo>
                    <a:pt x="3270" y="2049"/>
                    <a:pt x="3233" y="1898"/>
                    <a:pt x="3178" y="1752"/>
                  </a:cubicBezTo>
                  <a:cubicBezTo>
                    <a:pt x="3048" y="1379"/>
                    <a:pt x="2743" y="883"/>
                    <a:pt x="2221" y="517"/>
                  </a:cubicBezTo>
                  <a:cubicBezTo>
                    <a:pt x="1696" y="149"/>
                    <a:pt x="1098" y="17"/>
                    <a:pt x="678" y="4"/>
                  </a:cubicBezTo>
                  <a:cubicBezTo>
                    <a:pt x="636" y="2"/>
                    <a:pt x="593" y="1"/>
                    <a:pt x="55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47"/>
            <p:cNvSpPr/>
            <p:nvPr/>
          </p:nvSpPr>
          <p:spPr>
            <a:xfrm>
              <a:off x="2727225" y="5282525"/>
              <a:ext cx="66575" cy="3650"/>
            </a:xfrm>
            <a:custGeom>
              <a:rect b="b" l="l" r="r" t="t"/>
              <a:pathLst>
                <a:path extrusionOk="0" h="146" w="2663">
                  <a:moveTo>
                    <a:pt x="2571" y="0"/>
                  </a:moveTo>
                  <a:cubicBezTo>
                    <a:pt x="2380" y="0"/>
                    <a:pt x="1897" y="32"/>
                    <a:pt x="1332" y="42"/>
                  </a:cubicBezTo>
                  <a:cubicBezTo>
                    <a:pt x="1179" y="45"/>
                    <a:pt x="1033" y="45"/>
                    <a:pt x="896" y="45"/>
                  </a:cubicBezTo>
                  <a:cubicBezTo>
                    <a:pt x="625" y="45"/>
                    <a:pt x="394" y="42"/>
                    <a:pt x="235" y="42"/>
                  </a:cubicBezTo>
                  <a:cubicBezTo>
                    <a:pt x="90" y="42"/>
                    <a:pt x="5" y="45"/>
                    <a:pt x="4" y="56"/>
                  </a:cubicBezTo>
                  <a:cubicBezTo>
                    <a:pt x="0" y="81"/>
                    <a:pt x="505" y="146"/>
                    <a:pt x="1160" y="146"/>
                  </a:cubicBezTo>
                  <a:cubicBezTo>
                    <a:pt x="1217" y="146"/>
                    <a:pt x="1275" y="145"/>
                    <a:pt x="1333" y="144"/>
                  </a:cubicBezTo>
                  <a:cubicBezTo>
                    <a:pt x="2071" y="130"/>
                    <a:pt x="2662" y="37"/>
                    <a:pt x="2659" y="10"/>
                  </a:cubicBezTo>
                  <a:cubicBezTo>
                    <a:pt x="2658" y="3"/>
                    <a:pt x="2627" y="0"/>
                    <a:pt x="257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47"/>
            <p:cNvSpPr/>
            <p:nvPr/>
          </p:nvSpPr>
          <p:spPr>
            <a:xfrm>
              <a:off x="2682275" y="5284925"/>
              <a:ext cx="7850" cy="11950"/>
            </a:xfrm>
            <a:custGeom>
              <a:rect b="b" l="l" r="r" t="t"/>
              <a:pathLst>
                <a:path extrusionOk="0" h="478" w="314">
                  <a:moveTo>
                    <a:pt x="31" y="1"/>
                  </a:moveTo>
                  <a:cubicBezTo>
                    <a:pt x="27" y="1"/>
                    <a:pt x="23" y="2"/>
                    <a:pt x="21" y="4"/>
                  </a:cubicBezTo>
                  <a:cubicBezTo>
                    <a:pt x="0" y="26"/>
                    <a:pt x="74" y="121"/>
                    <a:pt x="137" y="245"/>
                  </a:cubicBezTo>
                  <a:cubicBezTo>
                    <a:pt x="201" y="368"/>
                    <a:pt x="237" y="478"/>
                    <a:pt x="269" y="478"/>
                  </a:cubicBezTo>
                  <a:cubicBezTo>
                    <a:pt x="270" y="478"/>
                    <a:pt x="270" y="478"/>
                    <a:pt x="271" y="478"/>
                  </a:cubicBezTo>
                  <a:cubicBezTo>
                    <a:pt x="302" y="475"/>
                    <a:pt x="314" y="343"/>
                    <a:pt x="237" y="200"/>
                  </a:cubicBezTo>
                  <a:cubicBezTo>
                    <a:pt x="169" y="72"/>
                    <a:pt x="67" y="1"/>
                    <a:pt x="3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47"/>
            <p:cNvSpPr/>
            <p:nvPr/>
          </p:nvSpPr>
          <p:spPr>
            <a:xfrm>
              <a:off x="2664925" y="5265950"/>
              <a:ext cx="9825" cy="8050"/>
            </a:xfrm>
            <a:custGeom>
              <a:rect b="b" l="l" r="r" t="t"/>
              <a:pathLst>
                <a:path extrusionOk="0" h="322" w="393">
                  <a:moveTo>
                    <a:pt x="35" y="0"/>
                  </a:moveTo>
                  <a:cubicBezTo>
                    <a:pt x="29" y="0"/>
                    <a:pt x="24" y="2"/>
                    <a:pt x="21" y="5"/>
                  </a:cubicBezTo>
                  <a:cubicBezTo>
                    <a:pt x="1" y="25"/>
                    <a:pt x="61" y="112"/>
                    <a:pt x="158" y="198"/>
                  </a:cubicBezTo>
                  <a:cubicBezTo>
                    <a:pt x="240" y="272"/>
                    <a:pt x="322" y="321"/>
                    <a:pt x="357" y="321"/>
                  </a:cubicBezTo>
                  <a:cubicBezTo>
                    <a:pt x="363" y="321"/>
                    <a:pt x="368" y="320"/>
                    <a:pt x="371" y="317"/>
                  </a:cubicBezTo>
                  <a:cubicBezTo>
                    <a:pt x="393" y="296"/>
                    <a:pt x="331" y="210"/>
                    <a:pt x="235" y="124"/>
                  </a:cubicBezTo>
                  <a:cubicBezTo>
                    <a:pt x="152" y="50"/>
                    <a:pt x="70" y="0"/>
                    <a:pt x="35"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47"/>
            <p:cNvSpPr/>
            <p:nvPr/>
          </p:nvSpPr>
          <p:spPr>
            <a:xfrm>
              <a:off x="2641025" y="5256550"/>
              <a:ext cx="13725" cy="5125"/>
            </a:xfrm>
            <a:custGeom>
              <a:rect b="b" l="l" r="r" t="t"/>
              <a:pathLst>
                <a:path extrusionOk="0" h="205" w="549">
                  <a:moveTo>
                    <a:pt x="170" y="0"/>
                  </a:moveTo>
                  <a:cubicBezTo>
                    <a:pt x="68" y="0"/>
                    <a:pt x="0" y="33"/>
                    <a:pt x="7" y="52"/>
                  </a:cubicBezTo>
                  <a:cubicBezTo>
                    <a:pt x="14" y="80"/>
                    <a:pt x="135" y="77"/>
                    <a:pt x="269" y="117"/>
                  </a:cubicBezTo>
                  <a:cubicBezTo>
                    <a:pt x="388" y="150"/>
                    <a:pt x="478" y="204"/>
                    <a:pt x="514" y="204"/>
                  </a:cubicBezTo>
                  <a:cubicBezTo>
                    <a:pt x="519" y="204"/>
                    <a:pt x="523" y="203"/>
                    <a:pt x="526" y="201"/>
                  </a:cubicBezTo>
                  <a:cubicBezTo>
                    <a:pt x="549" y="184"/>
                    <a:pt x="469" y="66"/>
                    <a:pt x="302" y="18"/>
                  </a:cubicBezTo>
                  <a:cubicBezTo>
                    <a:pt x="254" y="5"/>
                    <a:pt x="209" y="0"/>
                    <a:pt x="170"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47"/>
            <p:cNvSpPr/>
            <p:nvPr/>
          </p:nvSpPr>
          <p:spPr>
            <a:xfrm>
              <a:off x="2623700" y="5253575"/>
              <a:ext cx="7475" cy="3325"/>
            </a:xfrm>
            <a:custGeom>
              <a:rect b="b" l="l" r="r" t="t"/>
              <a:pathLst>
                <a:path extrusionOk="0" h="133" w="299">
                  <a:moveTo>
                    <a:pt x="68" y="1"/>
                  </a:moveTo>
                  <a:cubicBezTo>
                    <a:pt x="38" y="1"/>
                    <a:pt x="16" y="7"/>
                    <a:pt x="11" y="21"/>
                  </a:cubicBezTo>
                  <a:cubicBezTo>
                    <a:pt x="1" y="48"/>
                    <a:pt x="54" y="89"/>
                    <a:pt x="130" y="115"/>
                  </a:cubicBezTo>
                  <a:cubicBezTo>
                    <a:pt x="167" y="127"/>
                    <a:pt x="202" y="133"/>
                    <a:pt x="230" y="133"/>
                  </a:cubicBezTo>
                  <a:cubicBezTo>
                    <a:pt x="260" y="133"/>
                    <a:pt x="281" y="126"/>
                    <a:pt x="287" y="113"/>
                  </a:cubicBezTo>
                  <a:cubicBezTo>
                    <a:pt x="298" y="86"/>
                    <a:pt x="244" y="44"/>
                    <a:pt x="168" y="18"/>
                  </a:cubicBezTo>
                  <a:cubicBezTo>
                    <a:pt x="131" y="6"/>
                    <a:pt x="96" y="1"/>
                    <a:pt x="68"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47"/>
            <p:cNvSpPr/>
            <p:nvPr/>
          </p:nvSpPr>
          <p:spPr>
            <a:xfrm>
              <a:off x="1750825" y="5154025"/>
              <a:ext cx="237900" cy="148525"/>
            </a:xfrm>
            <a:custGeom>
              <a:rect b="b" l="l" r="r" t="t"/>
              <a:pathLst>
                <a:path extrusionOk="0" h="5941" w="9516">
                  <a:moveTo>
                    <a:pt x="1351" y="1"/>
                  </a:moveTo>
                  <a:lnTo>
                    <a:pt x="1" y="5940"/>
                  </a:lnTo>
                  <a:lnTo>
                    <a:pt x="9126" y="5940"/>
                  </a:lnTo>
                  <a:lnTo>
                    <a:pt x="9515" y="2074"/>
                  </a:lnTo>
                  <a:lnTo>
                    <a:pt x="135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47"/>
            <p:cNvSpPr/>
            <p:nvPr/>
          </p:nvSpPr>
          <p:spPr>
            <a:xfrm>
              <a:off x="1757000" y="5273500"/>
              <a:ext cx="226625" cy="9425"/>
            </a:xfrm>
            <a:custGeom>
              <a:rect b="b" l="l" r="r" t="t"/>
              <a:pathLst>
                <a:path extrusionOk="0" h="377" w="9065">
                  <a:moveTo>
                    <a:pt x="1625" y="1"/>
                  </a:moveTo>
                  <a:cubicBezTo>
                    <a:pt x="1523" y="1"/>
                    <a:pt x="1424" y="1"/>
                    <a:pt x="1330" y="2"/>
                  </a:cubicBezTo>
                  <a:cubicBezTo>
                    <a:pt x="508" y="8"/>
                    <a:pt x="1" y="38"/>
                    <a:pt x="1" y="74"/>
                  </a:cubicBezTo>
                  <a:cubicBezTo>
                    <a:pt x="1" y="109"/>
                    <a:pt x="507" y="141"/>
                    <a:pt x="1326" y="180"/>
                  </a:cubicBezTo>
                  <a:lnTo>
                    <a:pt x="4528" y="316"/>
                  </a:lnTo>
                  <a:cubicBezTo>
                    <a:pt x="5587" y="356"/>
                    <a:pt x="6562" y="377"/>
                    <a:pt x="7334" y="377"/>
                  </a:cubicBezTo>
                  <a:cubicBezTo>
                    <a:pt x="7475" y="377"/>
                    <a:pt x="7608" y="376"/>
                    <a:pt x="7734" y="374"/>
                  </a:cubicBezTo>
                  <a:cubicBezTo>
                    <a:pt x="8556" y="367"/>
                    <a:pt x="9065" y="333"/>
                    <a:pt x="9065" y="299"/>
                  </a:cubicBezTo>
                  <a:cubicBezTo>
                    <a:pt x="9065" y="263"/>
                    <a:pt x="8558" y="233"/>
                    <a:pt x="7738" y="196"/>
                  </a:cubicBezTo>
                  <a:lnTo>
                    <a:pt x="4537" y="64"/>
                  </a:lnTo>
                  <a:cubicBezTo>
                    <a:pt x="3429" y="23"/>
                    <a:pt x="2413" y="1"/>
                    <a:pt x="1625"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47"/>
            <p:cNvSpPr/>
            <p:nvPr/>
          </p:nvSpPr>
          <p:spPr>
            <a:xfrm>
              <a:off x="1878750" y="5182950"/>
              <a:ext cx="9975" cy="95825"/>
            </a:xfrm>
            <a:custGeom>
              <a:rect b="b" l="l" r="r" t="t"/>
              <a:pathLst>
                <a:path extrusionOk="0" h="3833" w="399">
                  <a:moveTo>
                    <a:pt x="328" y="1"/>
                  </a:moveTo>
                  <a:cubicBezTo>
                    <a:pt x="258" y="1"/>
                    <a:pt x="145" y="852"/>
                    <a:pt x="73" y="1907"/>
                  </a:cubicBezTo>
                  <a:cubicBezTo>
                    <a:pt x="1" y="2966"/>
                    <a:pt x="0" y="3827"/>
                    <a:pt x="70" y="3832"/>
                  </a:cubicBezTo>
                  <a:cubicBezTo>
                    <a:pt x="70" y="3832"/>
                    <a:pt x="70" y="3832"/>
                    <a:pt x="70" y="3832"/>
                  </a:cubicBezTo>
                  <a:cubicBezTo>
                    <a:pt x="140" y="3832"/>
                    <a:pt x="255" y="2979"/>
                    <a:pt x="326" y="1924"/>
                  </a:cubicBezTo>
                  <a:cubicBezTo>
                    <a:pt x="397" y="867"/>
                    <a:pt x="399" y="6"/>
                    <a:pt x="329" y="1"/>
                  </a:cubicBezTo>
                  <a:cubicBezTo>
                    <a:pt x="329" y="1"/>
                    <a:pt x="329" y="1"/>
                    <a:pt x="328"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47"/>
            <p:cNvSpPr/>
            <p:nvPr/>
          </p:nvSpPr>
          <p:spPr>
            <a:xfrm>
              <a:off x="1750825" y="5275350"/>
              <a:ext cx="230325" cy="27200"/>
            </a:xfrm>
            <a:custGeom>
              <a:rect b="b" l="l" r="r" t="t"/>
              <a:pathLst>
                <a:path extrusionOk="0" h="1088" w="9213">
                  <a:moveTo>
                    <a:pt x="165" y="0"/>
                  </a:moveTo>
                  <a:lnTo>
                    <a:pt x="1" y="985"/>
                  </a:lnTo>
                  <a:lnTo>
                    <a:pt x="1" y="1087"/>
                  </a:lnTo>
                  <a:lnTo>
                    <a:pt x="9126" y="1087"/>
                  </a:lnTo>
                  <a:lnTo>
                    <a:pt x="9212" y="225"/>
                  </a:lnTo>
                  <a:lnTo>
                    <a:pt x="16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47"/>
            <p:cNvSpPr/>
            <p:nvPr/>
          </p:nvSpPr>
          <p:spPr>
            <a:xfrm>
              <a:off x="2681225" y="1695950"/>
              <a:ext cx="556125" cy="708575"/>
            </a:xfrm>
            <a:custGeom>
              <a:rect b="b" l="l" r="r" t="t"/>
              <a:pathLst>
                <a:path extrusionOk="0" h="28343" w="22245">
                  <a:moveTo>
                    <a:pt x="16979" y="0"/>
                  </a:moveTo>
                  <a:cubicBezTo>
                    <a:pt x="16931" y="0"/>
                    <a:pt x="16902" y="54"/>
                    <a:pt x="16902" y="174"/>
                  </a:cubicBezTo>
                  <a:cubicBezTo>
                    <a:pt x="16902" y="841"/>
                    <a:pt x="16587" y="4280"/>
                    <a:pt x="16587" y="4280"/>
                  </a:cubicBezTo>
                  <a:lnTo>
                    <a:pt x="9647" y="16355"/>
                  </a:lnTo>
                  <a:cubicBezTo>
                    <a:pt x="8682" y="18278"/>
                    <a:pt x="6942" y="19399"/>
                    <a:pt x="5693" y="19598"/>
                  </a:cubicBezTo>
                  <a:lnTo>
                    <a:pt x="1" y="20818"/>
                  </a:lnTo>
                  <a:lnTo>
                    <a:pt x="1601" y="28343"/>
                  </a:lnTo>
                  <a:lnTo>
                    <a:pt x="9533" y="26383"/>
                  </a:lnTo>
                  <a:cubicBezTo>
                    <a:pt x="11591" y="25874"/>
                    <a:pt x="13287" y="24421"/>
                    <a:pt x="14103" y="22464"/>
                  </a:cubicBezTo>
                  <a:lnTo>
                    <a:pt x="20703" y="6645"/>
                  </a:lnTo>
                  <a:cubicBezTo>
                    <a:pt x="20703" y="6645"/>
                    <a:pt x="21481" y="4849"/>
                    <a:pt x="21815" y="3513"/>
                  </a:cubicBezTo>
                  <a:cubicBezTo>
                    <a:pt x="22149" y="2177"/>
                    <a:pt x="22245" y="598"/>
                    <a:pt x="22245" y="598"/>
                  </a:cubicBezTo>
                  <a:lnTo>
                    <a:pt x="22245" y="598"/>
                  </a:lnTo>
                  <a:lnTo>
                    <a:pt x="17857" y="2226"/>
                  </a:lnTo>
                  <a:cubicBezTo>
                    <a:pt x="17817" y="1133"/>
                    <a:pt x="17198" y="0"/>
                    <a:pt x="1697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47"/>
            <p:cNvSpPr/>
            <p:nvPr/>
          </p:nvSpPr>
          <p:spPr>
            <a:xfrm>
              <a:off x="1698875" y="2190775"/>
              <a:ext cx="1032125" cy="951525"/>
            </a:xfrm>
            <a:custGeom>
              <a:rect b="b" l="l" r="r" t="t"/>
              <a:pathLst>
                <a:path extrusionOk="0" h="38061" w="41285">
                  <a:moveTo>
                    <a:pt x="39077" y="1"/>
                  </a:moveTo>
                  <a:cubicBezTo>
                    <a:pt x="34015" y="855"/>
                    <a:pt x="25335" y="1943"/>
                    <a:pt x="25335" y="1943"/>
                  </a:cubicBezTo>
                  <a:lnTo>
                    <a:pt x="14306" y="1849"/>
                  </a:lnTo>
                  <a:cubicBezTo>
                    <a:pt x="14306" y="1849"/>
                    <a:pt x="14194" y="1842"/>
                    <a:pt x="13994" y="1842"/>
                  </a:cubicBezTo>
                  <a:cubicBezTo>
                    <a:pt x="12988" y="1842"/>
                    <a:pt x="9749" y="2022"/>
                    <a:pt x="7116" y="4184"/>
                  </a:cubicBezTo>
                  <a:cubicBezTo>
                    <a:pt x="6608" y="4602"/>
                    <a:pt x="0" y="18087"/>
                    <a:pt x="0" y="18087"/>
                  </a:cubicBezTo>
                  <a:lnTo>
                    <a:pt x="9323" y="20511"/>
                  </a:lnTo>
                  <a:lnTo>
                    <a:pt x="10233" y="16077"/>
                  </a:lnTo>
                  <a:lnTo>
                    <a:pt x="12097" y="27679"/>
                  </a:lnTo>
                  <a:cubicBezTo>
                    <a:pt x="12097" y="27679"/>
                    <a:pt x="8684" y="35075"/>
                    <a:pt x="8769" y="38061"/>
                  </a:cubicBezTo>
                  <a:lnTo>
                    <a:pt x="34314" y="37795"/>
                  </a:lnTo>
                  <a:lnTo>
                    <a:pt x="34015" y="36751"/>
                  </a:lnTo>
                  <a:cubicBezTo>
                    <a:pt x="33692" y="35625"/>
                    <a:pt x="33289" y="34525"/>
                    <a:pt x="32808" y="33458"/>
                  </a:cubicBezTo>
                  <a:lnTo>
                    <a:pt x="30657" y="24484"/>
                  </a:lnTo>
                  <a:lnTo>
                    <a:pt x="31573" y="12721"/>
                  </a:lnTo>
                  <a:lnTo>
                    <a:pt x="41284" y="10380"/>
                  </a:lnTo>
                  <a:lnTo>
                    <a:pt x="3907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47"/>
            <p:cNvSpPr/>
            <p:nvPr/>
          </p:nvSpPr>
          <p:spPr>
            <a:xfrm>
              <a:off x="1725725" y="2467600"/>
              <a:ext cx="752400" cy="196325"/>
            </a:xfrm>
            <a:custGeom>
              <a:rect b="b" l="l" r="r" t="t"/>
              <a:pathLst>
                <a:path extrusionOk="0" h="7853" w="30096">
                  <a:moveTo>
                    <a:pt x="8034" y="0"/>
                  </a:moveTo>
                  <a:cubicBezTo>
                    <a:pt x="6391" y="0"/>
                    <a:pt x="4909" y="431"/>
                    <a:pt x="3765" y="1015"/>
                  </a:cubicBezTo>
                  <a:cubicBezTo>
                    <a:pt x="2639" y="1582"/>
                    <a:pt x="1635" y="2361"/>
                    <a:pt x="808" y="3310"/>
                  </a:cubicBezTo>
                  <a:cubicBezTo>
                    <a:pt x="521" y="3649"/>
                    <a:pt x="316" y="3926"/>
                    <a:pt x="189" y="4123"/>
                  </a:cubicBezTo>
                  <a:cubicBezTo>
                    <a:pt x="64" y="4318"/>
                    <a:pt x="0" y="4423"/>
                    <a:pt x="8" y="4428"/>
                  </a:cubicBezTo>
                  <a:cubicBezTo>
                    <a:pt x="8" y="4428"/>
                    <a:pt x="9" y="4428"/>
                    <a:pt x="9" y="4428"/>
                  </a:cubicBezTo>
                  <a:cubicBezTo>
                    <a:pt x="20" y="4428"/>
                    <a:pt x="95" y="4332"/>
                    <a:pt x="232" y="4153"/>
                  </a:cubicBezTo>
                  <a:cubicBezTo>
                    <a:pt x="372" y="3967"/>
                    <a:pt x="585" y="3701"/>
                    <a:pt x="882" y="3376"/>
                  </a:cubicBezTo>
                  <a:cubicBezTo>
                    <a:pt x="1724" y="2466"/>
                    <a:pt x="2729" y="1721"/>
                    <a:pt x="3844" y="1176"/>
                  </a:cubicBezTo>
                  <a:cubicBezTo>
                    <a:pt x="4960" y="627"/>
                    <a:pt x="6386" y="225"/>
                    <a:pt x="7963" y="225"/>
                  </a:cubicBezTo>
                  <a:cubicBezTo>
                    <a:pt x="8360" y="225"/>
                    <a:pt x="8767" y="251"/>
                    <a:pt x="9181" y="306"/>
                  </a:cubicBezTo>
                  <a:cubicBezTo>
                    <a:pt x="10254" y="439"/>
                    <a:pt x="11296" y="754"/>
                    <a:pt x="12264" y="1235"/>
                  </a:cubicBezTo>
                  <a:cubicBezTo>
                    <a:pt x="13275" y="1726"/>
                    <a:pt x="14195" y="2453"/>
                    <a:pt x="15065" y="3278"/>
                  </a:cubicBezTo>
                  <a:cubicBezTo>
                    <a:pt x="15936" y="4099"/>
                    <a:pt x="16741" y="4963"/>
                    <a:pt x="17605" y="5712"/>
                  </a:cubicBezTo>
                  <a:cubicBezTo>
                    <a:pt x="18463" y="6471"/>
                    <a:pt x="19414" y="7081"/>
                    <a:pt x="20406" y="7456"/>
                  </a:cubicBezTo>
                  <a:cubicBezTo>
                    <a:pt x="21075" y="7711"/>
                    <a:pt x="21770" y="7852"/>
                    <a:pt x="22439" y="7852"/>
                  </a:cubicBezTo>
                  <a:cubicBezTo>
                    <a:pt x="22760" y="7852"/>
                    <a:pt x="23074" y="7820"/>
                    <a:pt x="23377" y="7752"/>
                  </a:cubicBezTo>
                  <a:cubicBezTo>
                    <a:pt x="24320" y="7555"/>
                    <a:pt x="25055" y="7006"/>
                    <a:pt x="25662" y="6509"/>
                  </a:cubicBezTo>
                  <a:cubicBezTo>
                    <a:pt x="26272" y="6005"/>
                    <a:pt x="26795" y="5518"/>
                    <a:pt x="27315" y="5181"/>
                  </a:cubicBezTo>
                  <a:cubicBezTo>
                    <a:pt x="27833" y="4841"/>
                    <a:pt x="28329" y="4624"/>
                    <a:pt x="28753" y="4527"/>
                  </a:cubicBezTo>
                  <a:cubicBezTo>
                    <a:pt x="29013" y="4467"/>
                    <a:pt x="29238" y="4447"/>
                    <a:pt x="29426" y="4447"/>
                  </a:cubicBezTo>
                  <a:cubicBezTo>
                    <a:pt x="29812" y="4447"/>
                    <a:pt x="30040" y="4531"/>
                    <a:pt x="30086" y="4531"/>
                  </a:cubicBezTo>
                  <a:cubicBezTo>
                    <a:pt x="30092" y="4531"/>
                    <a:pt x="30095" y="4530"/>
                    <a:pt x="30095" y="4527"/>
                  </a:cubicBezTo>
                  <a:cubicBezTo>
                    <a:pt x="30095" y="4527"/>
                    <a:pt x="29984" y="4463"/>
                    <a:pt x="29756" y="4418"/>
                  </a:cubicBezTo>
                  <a:cubicBezTo>
                    <a:pt x="29633" y="4394"/>
                    <a:pt x="29474" y="4373"/>
                    <a:pt x="29285" y="4373"/>
                  </a:cubicBezTo>
                  <a:cubicBezTo>
                    <a:pt x="29122" y="4373"/>
                    <a:pt x="28936" y="4388"/>
                    <a:pt x="28732" y="4431"/>
                  </a:cubicBezTo>
                  <a:cubicBezTo>
                    <a:pt x="28291" y="4515"/>
                    <a:pt x="27776" y="4726"/>
                    <a:pt x="27239" y="5062"/>
                  </a:cubicBezTo>
                  <a:cubicBezTo>
                    <a:pt x="26698" y="5398"/>
                    <a:pt x="26161" y="5879"/>
                    <a:pt x="25548" y="6371"/>
                  </a:cubicBezTo>
                  <a:cubicBezTo>
                    <a:pt x="24940" y="6856"/>
                    <a:pt x="24227" y="7370"/>
                    <a:pt x="23331" y="7546"/>
                  </a:cubicBezTo>
                  <a:cubicBezTo>
                    <a:pt x="23055" y="7606"/>
                    <a:pt x="22767" y="7635"/>
                    <a:pt x="22473" y="7635"/>
                  </a:cubicBezTo>
                  <a:cubicBezTo>
                    <a:pt x="21825" y="7635"/>
                    <a:pt x="21147" y="7495"/>
                    <a:pt x="20490" y="7238"/>
                  </a:cubicBezTo>
                  <a:cubicBezTo>
                    <a:pt x="19530" y="6868"/>
                    <a:pt x="18610" y="6273"/>
                    <a:pt x="17768" y="5526"/>
                  </a:cubicBezTo>
                  <a:cubicBezTo>
                    <a:pt x="16918" y="4784"/>
                    <a:pt x="16118" y="3923"/>
                    <a:pt x="15238" y="3092"/>
                  </a:cubicBezTo>
                  <a:cubicBezTo>
                    <a:pt x="14362" y="2262"/>
                    <a:pt x="13414" y="1513"/>
                    <a:pt x="12374" y="1013"/>
                  </a:cubicBezTo>
                  <a:cubicBezTo>
                    <a:pt x="11380" y="522"/>
                    <a:pt x="10309" y="205"/>
                    <a:pt x="9209" y="74"/>
                  </a:cubicBezTo>
                  <a:cubicBezTo>
                    <a:pt x="8810" y="24"/>
                    <a:pt x="8418" y="0"/>
                    <a:pt x="8034"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47"/>
            <p:cNvSpPr/>
            <p:nvPr/>
          </p:nvSpPr>
          <p:spPr>
            <a:xfrm>
              <a:off x="1993275" y="2848175"/>
              <a:ext cx="472975" cy="112875"/>
            </a:xfrm>
            <a:custGeom>
              <a:rect b="b" l="l" r="r" t="t"/>
              <a:pathLst>
                <a:path extrusionOk="0" h="4515" w="18919">
                  <a:moveTo>
                    <a:pt x="18673" y="0"/>
                  </a:moveTo>
                  <a:cubicBezTo>
                    <a:pt x="18534" y="0"/>
                    <a:pt x="18340" y="23"/>
                    <a:pt x="18095" y="62"/>
                  </a:cubicBezTo>
                  <a:cubicBezTo>
                    <a:pt x="17570" y="152"/>
                    <a:pt x="16829" y="418"/>
                    <a:pt x="16011" y="903"/>
                  </a:cubicBezTo>
                  <a:cubicBezTo>
                    <a:pt x="15186" y="1377"/>
                    <a:pt x="14295" y="2074"/>
                    <a:pt x="13248" y="2736"/>
                  </a:cubicBezTo>
                  <a:cubicBezTo>
                    <a:pt x="12197" y="3378"/>
                    <a:pt x="10930" y="3919"/>
                    <a:pt x="9518" y="4131"/>
                  </a:cubicBezTo>
                  <a:cubicBezTo>
                    <a:pt x="8942" y="4220"/>
                    <a:pt x="8361" y="4265"/>
                    <a:pt x="7781" y="4265"/>
                  </a:cubicBezTo>
                  <a:cubicBezTo>
                    <a:pt x="7025" y="4265"/>
                    <a:pt x="6270" y="4189"/>
                    <a:pt x="5526" y="4038"/>
                  </a:cubicBezTo>
                  <a:cubicBezTo>
                    <a:pt x="4452" y="3820"/>
                    <a:pt x="3417" y="3442"/>
                    <a:pt x="2456" y="2916"/>
                  </a:cubicBezTo>
                  <a:cubicBezTo>
                    <a:pt x="846" y="2050"/>
                    <a:pt x="107" y="1119"/>
                    <a:pt x="20" y="1119"/>
                  </a:cubicBezTo>
                  <a:cubicBezTo>
                    <a:pt x="17" y="1119"/>
                    <a:pt x="15" y="1120"/>
                    <a:pt x="14" y="1122"/>
                  </a:cubicBezTo>
                  <a:cubicBezTo>
                    <a:pt x="1" y="1133"/>
                    <a:pt x="196" y="1350"/>
                    <a:pt x="564" y="1733"/>
                  </a:cubicBezTo>
                  <a:cubicBezTo>
                    <a:pt x="757" y="1915"/>
                    <a:pt x="1008" y="2122"/>
                    <a:pt x="1296" y="2366"/>
                  </a:cubicBezTo>
                  <a:cubicBezTo>
                    <a:pt x="1610" y="2577"/>
                    <a:pt x="1946" y="2848"/>
                    <a:pt x="2368" y="3071"/>
                  </a:cubicBezTo>
                  <a:cubicBezTo>
                    <a:pt x="3335" y="3630"/>
                    <a:pt x="4385" y="4034"/>
                    <a:pt x="5477" y="4267"/>
                  </a:cubicBezTo>
                  <a:cubicBezTo>
                    <a:pt x="6251" y="4432"/>
                    <a:pt x="7039" y="4515"/>
                    <a:pt x="7827" y="4515"/>
                  </a:cubicBezTo>
                  <a:cubicBezTo>
                    <a:pt x="8405" y="4515"/>
                    <a:pt x="8983" y="4470"/>
                    <a:pt x="9557" y="4381"/>
                  </a:cubicBezTo>
                  <a:cubicBezTo>
                    <a:pt x="11001" y="4163"/>
                    <a:pt x="12304" y="3599"/>
                    <a:pt x="13371" y="2932"/>
                  </a:cubicBezTo>
                  <a:cubicBezTo>
                    <a:pt x="14427" y="2249"/>
                    <a:pt x="15301" y="1542"/>
                    <a:pt x="16103" y="1057"/>
                  </a:cubicBezTo>
                  <a:cubicBezTo>
                    <a:pt x="16897" y="560"/>
                    <a:pt x="17605" y="275"/>
                    <a:pt x="18115" y="158"/>
                  </a:cubicBezTo>
                  <a:cubicBezTo>
                    <a:pt x="18623" y="40"/>
                    <a:pt x="18918" y="38"/>
                    <a:pt x="18917" y="10"/>
                  </a:cubicBezTo>
                  <a:cubicBezTo>
                    <a:pt x="18917" y="3"/>
                    <a:pt x="18865" y="1"/>
                    <a:pt x="18767" y="1"/>
                  </a:cubicBezTo>
                  <a:cubicBezTo>
                    <a:pt x="18748" y="1"/>
                    <a:pt x="18727" y="1"/>
                    <a:pt x="18705" y="1"/>
                  </a:cubicBezTo>
                  <a:cubicBezTo>
                    <a:pt x="18695" y="1"/>
                    <a:pt x="18684" y="0"/>
                    <a:pt x="18673"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47"/>
            <p:cNvSpPr/>
            <p:nvPr/>
          </p:nvSpPr>
          <p:spPr>
            <a:xfrm>
              <a:off x="2557850" y="2269500"/>
              <a:ext cx="146575" cy="50925"/>
            </a:xfrm>
            <a:custGeom>
              <a:rect b="b" l="l" r="r" t="t"/>
              <a:pathLst>
                <a:path extrusionOk="0" h="2037" w="5863">
                  <a:moveTo>
                    <a:pt x="1606" y="0"/>
                  </a:moveTo>
                  <a:cubicBezTo>
                    <a:pt x="1353" y="0"/>
                    <a:pt x="1122" y="18"/>
                    <a:pt x="921" y="47"/>
                  </a:cubicBezTo>
                  <a:cubicBezTo>
                    <a:pt x="337" y="131"/>
                    <a:pt x="1" y="279"/>
                    <a:pt x="10" y="305"/>
                  </a:cubicBezTo>
                  <a:cubicBezTo>
                    <a:pt x="12" y="313"/>
                    <a:pt x="26" y="316"/>
                    <a:pt x="51" y="316"/>
                  </a:cubicBezTo>
                  <a:cubicBezTo>
                    <a:pt x="161" y="316"/>
                    <a:pt x="478" y="256"/>
                    <a:pt x="939" y="226"/>
                  </a:cubicBezTo>
                  <a:cubicBezTo>
                    <a:pt x="1058" y="218"/>
                    <a:pt x="1186" y="213"/>
                    <a:pt x="1322" y="213"/>
                  </a:cubicBezTo>
                  <a:cubicBezTo>
                    <a:pt x="1840" y="213"/>
                    <a:pt x="2474" y="280"/>
                    <a:pt x="3133" y="473"/>
                  </a:cubicBezTo>
                  <a:cubicBezTo>
                    <a:pt x="3963" y="722"/>
                    <a:pt x="4649" y="1120"/>
                    <a:pt x="5107" y="1461"/>
                  </a:cubicBezTo>
                  <a:cubicBezTo>
                    <a:pt x="5542" y="1785"/>
                    <a:pt x="5787" y="2036"/>
                    <a:pt x="5836" y="2036"/>
                  </a:cubicBezTo>
                  <a:cubicBezTo>
                    <a:pt x="5838" y="2036"/>
                    <a:pt x="5840" y="2035"/>
                    <a:pt x="5842" y="2034"/>
                  </a:cubicBezTo>
                  <a:cubicBezTo>
                    <a:pt x="5863" y="2016"/>
                    <a:pt x="5662" y="1709"/>
                    <a:pt x="5218" y="1321"/>
                  </a:cubicBezTo>
                  <a:cubicBezTo>
                    <a:pt x="4777" y="933"/>
                    <a:pt x="4071" y="490"/>
                    <a:pt x="3203" y="231"/>
                  </a:cubicBezTo>
                  <a:cubicBezTo>
                    <a:pt x="2636" y="64"/>
                    <a:pt x="2083" y="0"/>
                    <a:pt x="1606"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47"/>
            <p:cNvSpPr/>
            <p:nvPr/>
          </p:nvSpPr>
          <p:spPr>
            <a:xfrm>
              <a:off x="2160150" y="3007250"/>
              <a:ext cx="337750" cy="111375"/>
            </a:xfrm>
            <a:custGeom>
              <a:rect b="b" l="l" r="r" t="t"/>
              <a:pathLst>
                <a:path extrusionOk="0" h="4455" w="13510">
                  <a:moveTo>
                    <a:pt x="11653" y="1"/>
                  </a:moveTo>
                  <a:cubicBezTo>
                    <a:pt x="11569" y="1"/>
                    <a:pt x="11483" y="2"/>
                    <a:pt x="11396" y="5"/>
                  </a:cubicBezTo>
                  <a:cubicBezTo>
                    <a:pt x="10620" y="29"/>
                    <a:pt x="9851" y="155"/>
                    <a:pt x="9109" y="377"/>
                  </a:cubicBezTo>
                  <a:cubicBezTo>
                    <a:pt x="8272" y="637"/>
                    <a:pt x="7395" y="1041"/>
                    <a:pt x="6524" y="1537"/>
                  </a:cubicBezTo>
                  <a:cubicBezTo>
                    <a:pt x="5666" y="2040"/>
                    <a:pt x="4850" y="2519"/>
                    <a:pt x="4098" y="2961"/>
                  </a:cubicBezTo>
                  <a:cubicBezTo>
                    <a:pt x="3352" y="3387"/>
                    <a:pt x="2655" y="3723"/>
                    <a:pt x="2047" y="3944"/>
                  </a:cubicBezTo>
                  <a:cubicBezTo>
                    <a:pt x="830" y="4409"/>
                    <a:pt x="1" y="4382"/>
                    <a:pt x="8" y="4441"/>
                  </a:cubicBezTo>
                  <a:cubicBezTo>
                    <a:pt x="8" y="4450"/>
                    <a:pt x="61" y="4454"/>
                    <a:pt x="161" y="4454"/>
                  </a:cubicBezTo>
                  <a:cubicBezTo>
                    <a:pt x="258" y="4454"/>
                    <a:pt x="399" y="4450"/>
                    <a:pt x="580" y="4443"/>
                  </a:cubicBezTo>
                  <a:cubicBezTo>
                    <a:pt x="763" y="4423"/>
                    <a:pt x="987" y="4391"/>
                    <a:pt x="1246" y="4347"/>
                  </a:cubicBezTo>
                  <a:cubicBezTo>
                    <a:pt x="1501" y="4285"/>
                    <a:pt x="1794" y="4225"/>
                    <a:pt x="2105" y="4114"/>
                  </a:cubicBezTo>
                  <a:cubicBezTo>
                    <a:pt x="2734" y="3909"/>
                    <a:pt x="3451" y="3582"/>
                    <a:pt x="4212" y="3164"/>
                  </a:cubicBezTo>
                  <a:cubicBezTo>
                    <a:pt x="4975" y="2748"/>
                    <a:pt x="5783" y="2246"/>
                    <a:pt x="6648" y="1757"/>
                  </a:cubicBezTo>
                  <a:cubicBezTo>
                    <a:pt x="7511" y="1266"/>
                    <a:pt x="8366" y="867"/>
                    <a:pt x="9177" y="600"/>
                  </a:cubicBezTo>
                  <a:cubicBezTo>
                    <a:pt x="9901" y="372"/>
                    <a:pt x="10647" y="232"/>
                    <a:pt x="11405" y="183"/>
                  </a:cubicBezTo>
                  <a:cubicBezTo>
                    <a:pt x="11644" y="169"/>
                    <a:pt x="11866" y="163"/>
                    <a:pt x="12070" y="163"/>
                  </a:cubicBezTo>
                  <a:cubicBezTo>
                    <a:pt x="12832" y="163"/>
                    <a:pt x="13331" y="244"/>
                    <a:pt x="13468" y="244"/>
                  </a:cubicBezTo>
                  <a:cubicBezTo>
                    <a:pt x="13493" y="244"/>
                    <a:pt x="13506" y="241"/>
                    <a:pt x="13507" y="235"/>
                  </a:cubicBezTo>
                  <a:cubicBezTo>
                    <a:pt x="13509" y="221"/>
                    <a:pt x="13314" y="161"/>
                    <a:pt x="12951" y="100"/>
                  </a:cubicBezTo>
                  <a:cubicBezTo>
                    <a:pt x="12637" y="49"/>
                    <a:pt x="12195" y="1"/>
                    <a:pt x="11653" y="1"/>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47"/>
            <p:cNvSpPr/>
            <p:nvPr/>
          </p:nvSpPr>
          <p:spPr>
            <a:xfrm>
              <a:off x="3167025" y="1650050"/>
              <a:ext cx="70325" cy="78075"/>
            </a:xfrm>
            <a:custGeom>
              <a:rect b="b" l="l" r="r" t="t"/>
              <a:pathLst>
                <a:path extrusionOk="0" h="3123" w="2813">
                  <a:moveTo>
                    <a:pt x="306" y="1"/>
                  </a:moveTo>
                  <a:cubicBezTo>
                    <a:pt x="306" y="1"/>
                    <a:pt x="0" y="411"/>
                    <a:pt x="185" y="750"/>
                  </a:cubicBezTo>
                  <a:cubicBezTo>
                    <a:pt x="369" y="1091"/>
                    <a:pt x="1622" y="1405"/>
                    <a:pt x="1622" y="1405"/>
                  </a:cubicBezTo>
                  <a:lnTo>
                    <a:pt x="1469" y="3123"/>
                  </a:lnTo>
                  <a:lnTo>
                    <a:pt x="2813" y="2434"/>
                  </a:lnTo>
                  <a:lnTo>
                    <a:pt x="2813" y="1340"/>
                  </a:lnTo>
                  <a:cubicBezTo>
                    <a:pt x="2813" y="1053"/>
                    <a:pt x="2630" y="798"/>
                    <a:pt x="2360" y="705"/>
                  </a:cubicBezTo>
                  <a:lnTo>
                    <a:pt x="306" y="1"/>
                  </a:lnTo>
                  <a:close/>
                </a:path>
              </a:pathLst>
            </a:custGeom>
            <a:solidFill>
              <a:srgbClr val="B788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47"/>
            <p:cNvSpPr/>
            <p:nvPr/>
          </p:nvSpPr>
          <p:spPr>
            <a:xfrm>
              <a:off x="1629425" y="2650100"/>
              <a:ext cx="366625" cy="265275"/>
            </a:xfrm>
            <a:custGeom>
              <a:rect b="b" l="l" r="r" t="t"/>
              <a:pathLst>
                <a:path extrusionOk="0" h="10611" w="14665">
                  <a:moveTo>
                    <a:pt x="3880" y="0"/>
                  </a:moveTo>
                  <a:cubicBezTo>
                    <a:pt x="3880" y="0"/>
                    <a:pt x="1" y="7108"/>
                    <a:pt x="2778" y="9810"/>
                  </a:cubicBezTo>
                  <a:cubicBezTo>
                    <a:pt x="3371" y="10387"/>
                    <a:pt x="4305" y="10610"/>
                    <a:pt x="5394" y="10610"/>
                  </a:cubicBezTo>
                  <a:cubicBezTo>
                    <a:pt x="9119" y="10610"/>
                    <a:pt x="14665" y="7999"/>
                    <a:pt x="14665" y="7999"/>
                  </a:cubicBezTo>
                  <a:lnTo>
                    <a:pt x="13741" y="2245"/>
                  </a:lnTo>
                  <a:lnTo>
                    <a:pt x="9101" y="3904"/>
                  </a:lnTo>
                  <a:lnTo>
                    <a:pt x="10169" y="1636"/>
                  </a:lnTo>
                  <a:lnTo>
                    <a:pt x="388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47"/>
            <p:cNvSpPr/>
            <p:nvPr/>
          </p:nvSpPr>
          <p:spPr>
            <a:xfrm>
              <a:off x="1847375" y="1597225"/>
              <a:ext cx="724975" cy="847300"/>
            </a:xfrm>
            <a:custGeom>
              <a:rect b="b" l="l" r="r" t="t"/>
              <a:pathLst>
                <a:path extrusionOk="0" h="33892" w="28999">
                  <a:moveTo>
                    <a:pt x="16412" y="0"/>
                  </a:moveTo>
                  <a:cubicBezTo>
                    <a:pt x="16225" y="0"/>
                    <a:pt x="16037" y="10"/>
                    <a:pt x="15852" y="29"/>
                  </a:cubicBezTo>
                  <a:cubicBezTo>
                    <a:pt x="13468" y="275"/>
                    <a:pt x="11477" y="1687"/>
                    <a:pt x="9926" y="3241"/>
                  </a:cubicBezTo>
                  <a:cubicBezTo>
                    <a:pt x="8692" y="4477"/>
                    <a:pt x="7596" y="5958"/>
                    <a:pt x="7641" y="7577"/>
                  </a:cubicBezTo>
                  <a:cubicBezTo>
                    <a:pt x="7676" y="8774"/>
                    <a:pt x="8327" y="10022"/>
                    <a:pt x="7776" y="11125"/>
                  </a:cubicBezTo>
                  <a:cubicBezTo>
                    <a:pt x="7246" y="12183"/>
                    <a:pt x="5768" y="12724"/>
                    <a:pt x="5234" y="13782"/>
                  </a:cubicBezTo>
                  <a:cubicBezTo>
                    <a:pt x="4407" y="15415"/>
                    <a:pt x="6219" y="17192"/>
                    <a:pt x="6087" y="18968"/>
                  </a:cubicBezTo>
                  <a:cubicBezTo>
                    <a:pt x="5952" y="20771"/>
                    <a:pt x="3942" y="21975"/>
                    <a:pt x="2590" y="23370"/>
                  </a:cubicBezTo>
                  <a:cubicBezTo>
                    <a:pt x="701" y="25318"/>
                    <a:pt x="1" y="28172"/>
                    <a:pt x="1268" y="30454"/>
                  </a:cubicBezTo>
                  <a:cubicBezTo>
                    <a:pt x="2257" y="32234"/>
                    <a:pt x="4552" y="33462"/>
                    <a:pt x="6819" y="33462"/>
                  </a:cubicBezTo>
                  <a:cubicBezTo>
                    <a:pt x="7458" y="33462"/>
                    <a:pt x="8095" y="33364"/>
                    <a:pt x="8700" y="33154"/>
                  </a:cubicBezTo>
                  <a:cubicBezTo>
                    <a:pt x="9410" y="32908"/>
                    <a:pt x="10067" y="32525"/>
                    <a:pt x="10824" y="32417"/>
                  </a:cubicBezTo>
                  <a:cubicBezTo>
                    <a:pt x="10979" y="32395"/>
                    <a:pt x="11133" y="32385"/>
                    <a:pt x="11286" y="32385"/>
                  </a:cubicBezTo>
                  <a:cubicBezTo>
                    <a:pt x="12348" y="32385"/>
                    <a:pt x="13373" y="32870"/>
                    <a:pt x="14381" y="33218"/>
                  </a:cubicBezTo>
                  <a:cubicBezTo>
                    <a:pt x="15690" y="33672"/>
                    <a:pt x="17099" y="33892"/>
                    <a:pt x="18511" y="33892"/>
                  </a:cubicBezTo>
                  <a:cubicBezTo>
                    <a:pt x="21301" y="33892"/>
                    <a:pt x="24102" y="33034"/>
                    <a:pt x="26165" y="31433"/>
                  </a:cubicBezTo>
                  <a:cubicBezTo>
                    <a:pt x="27229" y="30608"/>
                    <a:pt x="28114" y="29585"/>
                    <a:pt x="28530" y="28414"/>
                  </a:cubicBezTo>
                  <a:cubicBezTo>
                    <a:pt x="28947" y="27243"/>
                    <a:pt x="28853" y="25913"/>
                    <a:pt x="28101" y="24869"/>
                  </a:cubicBezTo>
                  <a:cubicBezTo>
                    <a:pt x="27796" y="24443"/>
                    <a:pt x="27378" y="24047"/>
                    <a:pt x="27292" y="23554"/>
                  </a:cubicBezTo>
                  <a:cubicBezTo>
                    <a:pt x="27135" y="22624"/>
                    <a:pt x="28188" y="21892"/>
                    <a:pt x="28565" y="21009"/>
                  </a:cubicBezTo>
                  <a:cubicBezTo>
                    <a:pt x="28998" y="19988"/>
                    <a:pt x="28481" y="18850"/>
                    <a:pt x="27767" y="17949"/>
                  </a:cubicBezTo>
                  <a:cubicBezTo>
                    <a:pt x="27054" y="17050"/>
                    <a:pt x="26134" y="16255"/>
                    <a:pt x="25625" y="15260"/>
                  </a:cubicBezTo>
                  <a:cubicBezTo>
                    <a:pt x="24247" y="12568"/>
                    <a:pt x="27465" y="4368"/>
                    <a:pt x="21099" y="3184"/>
                  </a:cubicBezTo>
                  <a:cubicBezTo>
                    <a:pt x="20956" y="1308"/>
                    <a:pt x="18641" y="0"/>
                    <a:pt x="164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47"/>
            <p:cNvSpPr/>
            <p:nvPr/>
          </p:nvSpPr>
          <p:spPr>
            <a:xfrm>
              <a:off x="2290100" y="1681372"/>
              <a:ext cx="172175" cy="762150"/>
            </a:xfrm>
            <a:custGeom>
              <a:rect b="b" l="l" r="r" t="t"/>
              <a:pathLst>
                <a:path extrusionOk="0" h="30486" w="6887">
                  <a:moveTo>
                    <a:pt x="2372" y="1"/>
                  </a:moveTo>
                  <a:cubicBezTo>
                    <a:pt x="2367" y="1"/>
                    <a:pt x="2364" y="1"/>
                    <a:pt x="2364" y="2"/>
                  </a:cubicBezTo>
                  <a:cubicBezTo>
                    <a:pt x="2348" y="40"/>
                    <a:pt x="2902" y="66"/>
                    <a:pt x="3657" y="611"/>
                  </a:cubicBezTo>
                  <a:cubicBezTo>
                    <a:pt x="4387" y="1141"/>
                    <a:pt x="5284" y="2296"/>
                    <a:pt x="5417" y="3955"/>
                  </a:cubicBezTo>
                  <a:cubicBezTo>
                    <a:pt x="5493" y="4775"/>
                    <a:pt x="5394" y="5684"/>
                    <a:pt x="5156" y="6628"/>
                  </a:cubicBezTo>
                  <a:cubicBezTo>
                    <a:pt x="4937" y="7579"/>
                    <a:pt x="4516" y="8534"/>
                    <a:pt x="4193" y="9605"/>
                  </a:cubicBezTo>
                  <a:cubicBezTo>
                    <a:pt x="4041" y="10141"/>
                    <a:pt x="3918" y="10715"/>
                    <a:pt x="3958" y="11317"/>
                  </a:cubicBezTo>
                  <a:cubicBezTo>
                    <a:pt x="3988" y="11918"/>
                    <a:pt x="4237" y="12513"/>
                    <a:pt x="4589" y="13013"/>
                  </a:cubicBezTo>
                  <a:cubicBezTo>
                    <a:pt x="4941" y="13517"/>
                    <a:pt x="5365" y="13964"/>
                    <a:pt x="5751" y="14440"/>
                  </a:cubicBezTo>
                  <a:cubicBezTo>
                    <a:pt x="6134" y="14913"/>
                    <a:pt x="6481" y="15440"/>
                    <a:pt x="6553" y="16040"/>
                  </a:cubicBezTo>
                  <a:cubicBezTo>
                    <a:pt x="6627" y="16641"/>
                    <a:pt x="6372" y="17224"/>
                    <a:pt x="5992" y="17685"/>
                  </a:cubicBezTo>
                  <a:cubicBezTo>
                    <a:pt x="5614" y="18155"/>
                    <a:pt x="5138" y="18528"/>
                    <a:pt x="4663" y="18897"/>
                  </a:cubicBezTo>
                  <a:cubicBezTo>
                    <a:pt x="4190" y="19268"/>
                    <a:pt x="3722" y="19654"/>
                    <a:pt x="3366" y="20138"/>
                  </a:cubicBezTo>
                  <a:cubicBezTo>
                    <a:pt x="3005" y="20618"/>
                    <a:pt x="2816" y="21221"/>
                    <a:pt x="2845" y="21797"/>
                  </a:cubicBezTo>
                  <a:cubicBezTo>
                    <a:pt x="2869" y="22374"/>
                    <a:pt x="3049" y="22904"/>
                    <a:pt x="3241" y="23392"/>
                  </a:cubicBezTo>
                  <a:cubicBezTo>
                    <a:pt x="3436" y="23882"/>
                    <a:pt x="3646" y="24343"/>
                    <a:pt x="3807" y="24800"/>
                  </a:cubicBezTo>
                  <a:cubicBezTo>
                    <a:pt x="4158" y="25705"/>
                    <a:pt x="4169" y="26634"/>
                    <a:pt x="3945" y="27422"/>
                  </a:cubicBezTo>
                  <a:cubicBezTo>
                    <a:pt x="3728" y="28213"/>
                    <a:pt x="3303" y="28852"/>
                    <a:pt x="2827" y="29294"/>
                  </a:cubicBezTo>
                  <a:cubicBezTo>
                    <a:pt x="2418" y="29677"/>
                    <a:pt x="1937" y="29976"/>
                    <a:pt x="1411" y="30171"/>
                  </a:cubicBezTo>
                  <a:cubicBezTo>
                    <a:pt x="538" y="30486"/>
                    <a:pt x="0" y="30426"/>
                    <a:pt x="6" y="30460"/>
                  </a:cubicBezTo>
                  <a:cubicBezTo>
                    <a:pt x="6" y="30465"/>
                    <a:pt x="38" y="30469"/>
                    <a:pt x="100" y="30473"/>
                  </a:cubicBezTo>
                  <a:cubicBezTo>
                    <a:pt x="144" y="30475"/>
                    <a:pt x="188" y="30476"/>
                    <a:pt x="233" y="30476"/>
                  </a:cubicBezTo>
                  <a:cubicBezTo>
                    <a:pt x="282" y="30476"/>
                    <a:pt x="332" y="30475"/>
                    <a:pt x="381" y="30471"/>
                  </a:cubicBezTo>
                  <a:cubicBezTo>
                    <a:pt x="742" y="30452"/>
                    <a:pt x="1099" y="30383"/>
                    <a:pt x="1442" y="30266"/>
                  </a:cubicBezTo>
                  <a:cubicBezTo>
                    <a:pt x="1990" y="30081"/>
                    <a:pt x="2493" y="29785"/>
                    <a:pt x="2922" y="29400"/>
                  </a:cubicBezTo>
                  <a:cubicBezTo>
                    <a:pt x="3424" y="28952"/>
                    <a:pt x="3878" y="28293"/>
                    <a:pt x="4115" y="27473"/>
                  </a:cubicBezTo>
                  <a:cubicBezTo>
                    <a:pt x="4362" y="26660"/>
                    <a:pt x="4358" y="25668"/>
                    <a:pt x="4004" y="24733"/>
                  </a:cubicBezTo>
                  <a:cubicBezTo>
                    <a:pt x="3696" y="23795"/>
                    <a:pt x="3130" y="22862"/>
                    <a:pt x="3077" y="21791"/>
                  </a:cubicBezTo>
                  <a:cubicBezTo>
                    <a:pt x="3055" y="21261"/>
                    <a:pt x="3225" y="20728"/>
                    <a:pt x="3560" y="20281"/>
                  </a:cubicBezTo>
                  <a:cubicBezTo>
                    <a:pt x="3892" y="19834"/>
                    <a:pt x="4344" y="19460"/>
                    <a:pt x="4814" y="19092"/>
                  </a:cubicBezTo>
                  <a:cubicBezTo>
                    <a:pt x="5286" y="18727"/>
                    <a:pt x="5785" y="18343"/>
                    <a:pt x="6187" y="17844"/>
                  </a:cubicBezTo>
                  <a:cubicBezTo>
                    <a:pt x="6592" y="17359"/>
                    <a:pt x="6886" y="16698"/>
                    <a:pt x="6805" y="16014"/>
                  </a:cubicBezTo>
                  <a:cubicBezTo>
                    <a:pt x="6722" y="15331"/>
                    <a:pt x="6337" y="14764"/>
                    <a:pt x="5946" y="14282"/>
                  </a:cubicBezTo>
                  <a:cubicBezTo>
                    <a:pt x="5550" y="13796"/>
                    <a:pt x="5130" y="13354"/>
                    <a:pt x="4793" y="12872"/>
                  </a:cubicBezTo>
                  <a:cubicBezTo>
                    <a:pt x="4454" y="12393"/>
                    <a:pt x="4232" y="11859"/>
                    <a:pt x="4199" y="11300"/>
                  </a:cubicBezTo>
                  <a:cubicBezTo>
                    <a:pt x="4159" y="10744"/>
                    <a:pt x="4272" y="10192"/>
                    <a:pt x="4415" y="9670"/>
                  </a:cubicBezTo>
                  <a:cubicBezTo>
                    <a:pt x="4725" y="8625"/>
                    <a:pt x="5145" y="7645"/>
                    <a:pt x="5359" y="6677"/>
                  </a:cubicBezTo>
                  <a:cubicBezTo>
                    <a:pt x="5593" y="5717"/>
                    <a:pt x="5684" y="4782"/>
                    <a:pt x="5594" y="3938"/>
                  </a:cubicBezTo>
                  <a:cubicBezTo>
                    <a:pt x="5433" y="2225"/>
                    <a:pt x="4481" y="1051"/>
                    <a:pt x="3714" y="531"/>
                  </a:cubicBezTo>
                  <a:cubicBezTo>
                    <a:pt x="3322" y="264"/>
                    <a:pt x="2975" y="129"/>
                    <a:pt x="2734" y="68"/>
                  </a:cubicBezTo>
                  <a:cubicBezTo>
                    <a:pt x="2618" y="32"/>
                    <a:pt x="2522" y="24"/>
                    <a:pt x="2460" y="12"/>
                  </a:cubicBezTo>
                  <a:cubicBezTo>
                    <a:pt x="2415" y="4"/>
                    <a:pt x="2385" y="1"/>
                    <a:pt x="237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47"/>
            <p:cNvSpPr/>
            <p:nvPr/>
          </p:nvSpPr>
          <p:spPr>
            <a:xfrm>
              <a:off x="2045050" y="1626225"/>
              <a:ext cx="301775" cy="226825"/>
            </a:xfrm>
            <a:custGeom>
              <a:rect b="b" l="l" r="r" t="t"/>
              <a:pathLst>
                <a:path extrusionOk="0" h="9073" w="12071">
                  <a:moveTo>
                    <a:pt x="7730" y="0"/>
                  </a:moveTo>
                  <a:cubicBezTo>
                    <a:pt x="6493" y="0"/>
                    <a:pt x="5116" y="303"/>
                    <a:pt x="3827" y="998"/>
                  </a:cubicBezTo>
                  <a:cubicBezTo>
                    <a:pt x="2668" y="1627"/>
                    <a:pt x="1713" y="2499"/>
                    <a:pt x="1098" y="3470"/>
                  </a:cubicBezTo>
                  <a:cubicBezTo>
                    <a:pt x="482" y="4442"/>
                    <a:pt x="225" y="5466"/>
                    <a:pt x="113" y="6312"/>
                  </a:cubicBezTo>
                  <a:cubicBezTo>
                    <a:pt x="1" y="7164"/>
                    <a:pt x="12" y="7859"/>
                    <a:pt x="25" y="8335"/>
                  </a:cubicBezTo>
                  <a:cubicBezTo>
                    <a:pt x="41" y="8811"/>
                    <a:pt x="71" y="9073"/>
                    <a:pt x="86" y="9073"/>
                  </a:cubicBezTo>
                  <a:cubicBezTo>
                    <a:pt x="106" y="9073"/>
                    <a:pt x="108" y="8809"/>
                    <a:pt x="124" y="8334"/>
                  </a:cubicBezTo>
                  <a:cubicBezTo>
                    <a:pt x="142" y="7860"/>
                    <a:pt x="157" y="7172"/>
                    <a:pt x="291" y="6338"/>
                  </a:cubicBezTo>
                  <a:cubicBezTo>
                    <a:pt x="423" y="5510"/>
                    <a:pt x="691" y="4523"/>
                    <a:pt x="1295" y="3595"/>
                  </a:cubicBezTo>
                  <a:cubicBezTo>
                    <a:pt x="1894" y="2671"/>
                    <a:pt x="2826" y="1829"/>
                    <a:pt x="3948" y="1220"/>
                  </a:cubicBezTo>
                  <a:cubicBezTo>
                    <a:pt x="5231" y="528"/>
                    <a:pt x="6606" y="229"/>
                    <a:pt x="7830" y="229"/>
                  </a:cubicBezTo>
                  <a:cubicBezTo>
                    <a:pt x="8763" y="229"/>
                    <a:pt x="9608" y="403"/>
                    <a:pt x="10259" y="709"/>
                  </a:cubicBezTo>
                  <a:cubicBezTo>
                    <a:pt x="11024" y="1052"/>
                    <a:pt x="11519" y="1550"/>
                    <a:pt x="11754" y="1950"/>
                  </a:cubicBezTo>
                  <a:cubicBezTo>
                    <a:pt x="11989" y="2347"/>
                    <a:pt x="12034" y="2613"/>
                    <a:pt x="12060" y="2613"/>
                  </a:cubicBezTo>
                  <a:cubicBezTo>
                    <a:pt x="12060" y="2613"/>
                    <a:pt x="12061" y="2613"/>
                    <a:pt x="12061" y="2613"/>
                  </a:cubicBezTo>
                  <a:cubicBezTo>
                    <a:pt x="12070" y="2610"/>
                    <a:pt x="12061" y="2546"/>
                    <a:pt x="12035" y="2422"/>
                  </a:cubicBezTo>
                  <a:cubicBezTo>
                    <a:pt x="11994" y="2239"/>
                    <a:pt x="11928" y="2064"/>
                    <a:pt x="11838" y="1901"/>
                  </a:cubicBezTo>
                  <a:cubicBezTo>
                    <a:pt x="11621" y="1469"/>
                    <a:pt x="11119" y="924"/>
                    <a:pt x="10334" y="547"/>
                  </a:cubicBezTo>
                  <a:cubicBezTo>
                    <a:pt x="9640" y="199"/>
                    <a:pt x="8731" y="0"/>
                    <a:pt x="77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47"/>
            <p:cNvSpPr/>
            <p:nvPr/>
          </p:nvSpPr>
          <p:spPr>
            <a:xfrm>
              <a:off x="2082425" y="1712097"/>
              <a:ext cx="233975" cy="698500"/>
            </a:xfrm>
            <a:custGeom>
              <a:rect b="b" l="l" r="r" t="t"/>
              <a:pathLst>
                <a:path extrusionOk="0" h="27940" w="9359">
                  <a:moveTo>
                    <a:pt x="8649" y="1"/>
                  </a:moveTo>
                  <a:cubicBezTo>
                    <a:pt x="8485" y="1"/>
                    <a:pt x="8295" y="19"/>
                    <a:pt x="8084" y="66"/>
                  </a:cubicBezTo>
                  <a:cubicBezTo>
                    <a:pt x="7282" y="241"/>
                    <a:pt x="6137" y="982"/>
                    <a:pt x="5601" y="2410"/>
                  </a:cubicBezTo>
                  <a:cubicBezTo>
                    <a:pt x="5333" y="3112"/>
                    <a:pt x="5212" y="3930"/>
                    <a:pt x="5174" y="4798"/>
                  </a:cubicBezTo>
                  <a:cubicBezTo>
                    <a:pt x="5130" y="5668"/>
                    <a:pt x="5179" y="6594"/>
                    <a:pt x="5126" y="7555"/>
                  </a:cubicBezTo>
                  <a:cubicBezTo>
                    <a:pt x="5072" y="8512"/>
                    <a:pt x="4922" y="9537"/>
                    <a:pt x="4406" y="10432"/>
                  </a:cubicBezTo>
                  <a:cubicBezTo>
                    <a:pt x="4159" y="10884"/>
                    <a:pt x="3789" y="11265"/>
                    <a:pt x="3418" y="11666"/>
                  </a:cubicBezTo>
                  <a:cubicBezTo>
                    <a:pt x="3049" y="12067"/>
                    <a:pt x="2657" y="12497"/>
                    <a:pt x="2440" y="13056"/>
                  </a:cubicBezTo>
                  <a:cubicBezTo>
                    <a:pt x="2224" y="13614"/>
                    <a:pt x="2257" y="14225"/>
                    <a:pt x="2381" y="14764"/>
                  </a:cubicBezTo>
                  <a:cubicBezTo>
                    <a:pt x="2503" y="15311"/>
                    <a:pt x="2695" y="15819"/>
                    <a:pt x="2847" y="16319"/>
                  </a:cubicBezTo>
                  <a:cubicBezTo>
                    <a:pt x="2998" y="16817"/>
                    <a:pt x="3112" y="17318"/>
                    <a:pt x="3089" y="17807"/>
                  </a:cubicBezTo>
                  <a:cubicBezTo>
                    <a:pt x="3076" y="18297"/>
                    <a:pt x="2912" y="18763"/>
                    <a:pt x="2699" y="19184"/>
                  </a:cubicBezTo>
                  <a:cubicBezTo>
                    <a:pt x="2266" y="20032"/>
                    <a:pt x="1648" y="20731"/>
                    <a:pt x="1146" y="21439"/>
                  </a:cubicBezTo>
                  <a:cubicBezTo>
                    <a:pt x="640" y="22143"/>
                    <a:pt x="227" y="22882"/>
                    <a:pt x="122" y="23638"/>
                  </a:cubicBezTo>
                  <a:cubicBezTo>
                    <a:pt x="1" y="24390"/>
                    <a:pt x="177" y="25080"/>
                    <a:pt x="406" y="25620"/>
                  </a:cubicBezTo>
                  <a:cubicBezTo>
                    <a:pt x="632" y="26167"/>
                    <a:pt x="914" y="26593"/>
                    <a:pt x="1145" y="26933"/>
                  </a:cubicBezTo>
                  <a:cubicBezTo>
                    <a:pt x="1382" y="27273"/>
                    <a:pt x="1578" y="27524"/>
                    <a:pt x="1716" y="27692"/>
                  </a:cubicBezTo>
                  <a:cubicBezTo>
                    <a:pt x="1848" y="27854"/>
                    <a:pt x="1924" y="27939"/>
                    <a:pt x="1935" y="27939"/>
                  </a:cubicBezTo>
                  <a:cubicBezTo>
                    <a:pt x="1935" y="27939"/>
                    <a:pt x="1935" y="27939"/>
                    <a:pt x="1936" y="27939"/>
                  </a:cubicBezTo>
                  <a:cubicBezTo>
                    <a:pt x="1943" y="27934"/>
                    <a:pt x="1880" y="27839"/>
                    <a:pt x="1757" y="27661"/>
                  </a:cubicBezTo>
                  <a:cubicBezTo>
                    <a:pt x="1634" y="27483"/>
                    <a:pt x="1449" y="27223"/>
                    <a:pt x="1228" y="26879"/>
                  </a:cubicBezTo>
                  <a:cubicBezTo>
                    <a:pt x="1010" y="26532"/>
                    <a:pt x="745" y="26105"/>
                    <a:pt x="537" y="25567"/>
                  </a:cubicBezTo>
                  <a:cubicBezTo>
                    <a:pt x="326" y="25035"/>
                    <a:pt x="174" y="24373"/>
                    <a:pt x="298" y="23667"/>
                  </a:cubicBezTo>
                  <a:cubicBezTo>
                    <a:pt x="408" y="22955"/>
                    <a:pt x="810" y="22252"/>
                    <a:pt x="1316" y="21562"/>
                  </a:cubicBezTo>
                  <a:cubicBezTo>
                    <a:pt x="1819" y="20868"/>
                    <a:pt x="2447" y="20175"/>
                    <a:pt x="2908" y="19289"/>
                  </a:cubicBezTo>
                  <a:cubicBezTo>
                    <a:pt x="3133" y="18849"/>
                    <a:pt x="3313" y="18351"/>
                    <a:pt x="3331" y="17818"/>
                  </a:cubicBezTo>
                  <a:cubicBezTo>
                    <a:pt x="3359" y="17286"/>
                    <a:pt x="3238" y="16758"/>
                    <a:pt x="3085" y="16246"/>
                  </a:cubicBezTo>
                  <a:cubicBezTo>
                    <a:pt x="2931" y="15734"/>
                    <a:pt x="2742" y="15230"/>
                    <a:pt x="2627" y="14709"/>
                  </a:cubicBezTo>
                  <a:cubicBezTo>
                    <a:pt x="2509" y="14191"/>
                    <a:pt x="2486" y="13642"/>
                    <a:pt x="2677" y="13145"/>
                  </a:cubicBezTo>
                  <a:cubicBezTo>
                    <a:pt x="3076" y="12140"/>
                    <a:pt x="4096" y="11525"/>
                    <a:pt x="4623" y="10555"/>
                  </a:cubicBezTo>
                  <a:cubicBezTo>
                    <a:pt x="5165" y="9600"/>
                    <a:pt x="5310" y="8539"/>
                    <a:pt x="5360" y="7567"/>
                  </a:cubicBezTo>
                  <a:cubicBezTo>
                    <a:pt x="5407" y="6587"/>
                    <a:pt x="5350" y="5663"/>
                    <a:pt x="5385" y="4805"/>
                  </a:cubicBezTo>
                  <a:cubicBezTo>
                    <a:pt x="5412" y="3948"/>
                    <a:pt x="5522" y="3152"/>
                    <a:pt x="5769" y="2471"/>
                  </a:cubicBezTo>
                  <a:cubicBezTo>
                    <a:pt x="6259" y="1095"/>
                    <a:pt x="7343" y="356"/>
                    <a:pt x="8108" y="161"/>
                  </a:cubicBezTo>
                  <a:cubicBezTo>
                    <a:pt x="8368" y="93"/>
                    <a:pt x="8592" y="72"/>
                    <a:pt x="8775" y="72"/>
                  </a:cubicBezTo>
                  <a:cubicBezTo>
                    <a:pt x="9099" y="72"/>
                    <a:pt x="9297" y="139"/>
                    <a:pt x="9345" y="139"/>
                  </a:cubicBezTo>
                  <a:cubicBezTo>
                    <a:pt x="9353" y="139"/>
                    <a:pt x="9357" y="138"/>
                    <a:pt x="9357" y="134"/>
                  </a:cubicBezTo>
                  <a:cubicBezTo>
                    <a:pt x="9358" y="130"/>
                    <a:pt x="9333" y="118"/>
                    <a:pt x="9278" y="103"/>
                  </a:cubicBezTo>
                  <a:cubicBezTo>
                    <a:pt x="9225" y="87"/>
                    <a:pt x="9146" y="54"/>
                    <a:pt x="9039" y="38"/>
                  </a:cubicBezTo>
                  <a:cubicBezTo>
                    <a:pt x="8935" y="17"/>
                    <a:pt x="8803" y="1"/>
                    <a:pt x="864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47"/>
            <p:cNvSpPr/>
            <p:nvPr/>
          </p:nvSpPr>
          <p:spPr>
            <a:xfrm>
              <a:off x="1853075" y="3980300"/>
              <a:ext cx="282000" cy="100650"/>
            </a:xfrm>
            <a:custGeom>
              <a:rect b="b" l="l" r="r" t="t"/>
              <a:pathLst>
                <a:path extrusionOk="0" h="4026" w="11280">
                  <a:moveTo>
                    <a:pt x="51" y="1"/>
                  </a:moveTo>
                  <a:lnTo>
                    <a:pt x="1" y="938"/>
                  </a:lnTo>
                  <a:lnTo>
                    <a:pt x="10916" y="4026"/>
                  </a:lnTo>
                  <a:lnTo>
                    <a:pt x="11279" y="1036"/>
                  </a:lnTo>
                  <a:lnTo>
                    <a:pt x="5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47"/>
            <p:cNvSpPr/>
            <p:nvPr/>
          </p:nvSpPr>
          <p:spPr>
            <a:xfrm>
              <a:off x="2354025" y="4030625"/>
              <a:ext cx="296500" cy="84825"/>
            </a:xfrm>
            <a:custGeom>
              <a:rect b="b" l="l" r="r" t="t"/>
              <a:pathLst>
                <a:path extrusionOk="0" h="3393" w="11860">
                  <a:moveTo>
                    <a:pt x="1" y="0"/>
                  </a:moveTo>
                  <a:lnTo>
                    <a:pt x="317" y="1460"/>
                  </a:lnTo>
                  <a:lnTo>
                    <a:pt x="11859" y="3393"/>
                  </a:lnTo>
                  <a:lnTo>
                    <a:pt x="11487" y="891"/>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9" name="Google Shape;2469;p47"/>
          <p:cNvGrpSpPr/>
          <p:nvPr/>
        </p:nvGrpSpPr>
        <p:grpSpPr>
          <a:xfrm>
            <a:off x="6509939" y="1409929"/>
            <a:ext cx="2205831" cy="1719520"/>
            <a:chOff x="466975" y="238125"/>
            <a:chExt cx="6718950" cy="5237650"/>
          </a:xfrm>
        </p:grpSpPr>
        <p:sp>
          <p:nvSpPr>
            <p:cNvPr id="2470" name="Google Shape;2470;p47"/>
            <p:cNvSpPr/>
            <p:nvPr/>
          </p:nvSpPr>
          <p:spPr>
            <a:xfrm>
              <a:off x="3989025" y="3513600"/>
              <a:ext cx="107075" cy="1962175"/>
            </a:xfrm>
            <a:custGeom>
              <a:rect b="b" l="l" r="r" t="t"/>
              <a:pathLst>
                <a:path extrusionOk="0" h="78487" w="4283">
                  <a:moveTo>
                    <a:pt x="0" y="1"/>
                  </a:moveTo>
                  <a:lnTo>
                    <a:pt x="0" y="78486"/>
                  </a:lnTo>
                  <a:lnTo>
                    <a:pt x="4283" y="78486"/>
                  </a:lnTo>
                  <a:lnTo>
                    <a:pt x="428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47"/>
            <p:cNvSpPr/>
            <p:nvPr/>
          </p:nvSpPr>
          <p:spPr>
            <a:xfrm>
              <a:off x="3267500" y="4757375"/>
              <a:ext cx="800550" cy="718400"/>
            </a:xfrm>
            <a:custGeom>
              <a:rect b="b" l="l" r="r" t="t"/>
              <a:pathLst>
                <a:path extrusionOk="0" h="28736" w="32022">
                  <a:moveTo>
                    <a:pt x="29880" y="0"/>
                  </a:moveTo>
                  <a:lnTo>
                    <a:pt x="0" y="28735"/>
                  </a:lnTo>
                  <a:lnTo>
                    <a:pt x="4187" y="28735"/>
                  </a:lnTo>
                  <a:lnTo>
                    <a:pt x="32021" y="1915"/>
                  </a:lnTo>
                  <a:lnTo>
                    <a:pt x="2988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47"/>
            <p:cNvSpPr/>
            <p:nvPr/>
          </p:nvSpPr>
          <p:spPr>
            <a:xfrm>
              <a:off x="4014950" y="4757375"/>
              <a:ext cx="798925" cy="718400"/>
            </a:xfrm>
            <a:custGeom>
              <a:rect b="b" l="l" r="r" t="t"/>
              <a:pathLst>
                <a:path extrusionOk="0" h="28736" w="31957">
                  <a:moveTo>
                    <a:pt x="2143" y="0"/>
                  </a:moveTo>
                  <a:lnTo>
                    <a:pt x="0" y="1915"/>
                  </a:lnTo>
                  <a:lnTo>
                    <a:pt x="27835" y="28735"/>
                  </a:lnTo>
                  <a:lnTo>
                    <a:pt x="31957" y="28672"/>
                  </a:lnTo>
                  <a:lnTo>
                    <a:pt x="214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47"/>
            <p:cNvSpPr/>
            <p:nvPr/>
          </p:nvSpPr>
          <p:spPr>
            <a:xfrm>
              <a:off x="1645925" y="332700"/>
              <a:ext cx="4821900" cy="3514675"/>
            </a:xfrm>
            <a:custGeom>
              <a:rect b="b" l="l" r="r" t="t"/>
              <a:pathLst>
                <a:path extrusionOk="0" h="140587" w="192876">
                  <a:moveTo>
                    <a:pt x="0" y="1"/>
                  </a:moveTo>
                  <a:lnTo>
                    <a:pt x="0" y="140587"/>
                  </a:lnTo>
                  <a:lnTo>
                    <a:pt x="192876" y="140587"/>
                  </a:lnTo>
                  <a:lnTo>
                    <a:pt x="19287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47"/>
            <p:cNvSpPr/>
            <p:nvPr/>
          </p:nvSpPr>
          <p:spPr>
            <a:xfrm>
              <a:off x="1642450" y="329200"/>
              <a:ext cx="4828225" cy="3521375"/>
            </a:xfrm>
            <a:custGeom>
              <a:rect b="b" l="l" r="r" t="t"/>
              <a:pathLst>
                <a:path extrusionOk="0" h="140855" w="193129">
                  <a:moveTo>
                    <a:pt x="0" y="0"/>
                  </a:moveTo>
                  <a:lnTo>
                    <a:pt x="0" y="141"/>
                  </a:lnTo>
                  <a:cubicBezTo>
                    <a:pt x="5" y="50570"/>
                    <a:pt x="9" y="98380"/>
                    <a:pt x="13" y="140727"/>
                  </a:cubicBezTo>
                  <a:lnTo>
                    <a:pt x="13" y="140855"/>
                  </a:lnTo>
                  <a:lnTo>
                    <a:pt x="141" y="140855"/>
                  </a:lnTo>
                  <a:lnTo>
                    <a:pt x="193015" y="140727"/>
                  </a:lnTo>
                  <a:lnTo>
                    <a:pt x="267" y="140600"/>
                  </a:lnTo>
                  <a:lnTo>
                    <a:pt x="267" y="140600"/>
                  </a:lnTo>
                  <a:cubicBezTo>
                    <a:pt x="272" y="98325"/>
                    <a:pt x="276" y="50607"/>
                    <a:pt x="281" y="281"/>
                  </a:cubicBezTo>
                  <a:lnTo>
                    <a:pt x="281" y="281"/>
                  </a:lnTo>
                  <a:lnTo>
                    <a:pt x="192900" y="254"/>
                  </a:lnTo>
                  <a:lnTo>
                    <a:pt x="192900" y="254"/>
                  </a:lnTo>
                  <a:cubicBezTo>
                    <a:pt x="192970" y="85430"/>
                    <a:pt x="193015" y="139787"/>
                    <a:pt x="193015" y="140727"/>
                  </a:cubicBezTo>
                  <a:cubicBezTo>
                    <a:pt x="193015" y="139788"/>
                    <a:pt x="193058" y="85381"/>
                    <a:pt x="193129" y="142"/>
                  </a:cubicBezTo>
                  <a:lnTo>
                    <a:pt x="193129" y="28"/>
                  </a:lnTo>
                  <a:lnTo>
                    <a:pt x="193013" y="28"/>
                  </a:lnTo>
                  <a:lnTo>
                    <a:pt x="156"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47"/>
            <p:cNvSpPr/>
            <p:nvPr/>
          </p:nvSpPr>
          <p:spPr>
            <a:xfrm>
              <a:off x="2221225" y="688950"/>
              <a:ext cx="93850" cy="116075"/>
            </a:xfrm>
            <a:custGeom>
              <a:rect b="b" l="l" r="r" t="t"/>
              <a:pathLst>
                <a:path extrusionOk="0" h="4643" w="3754">
                  <a:moveTo>
                    <a:pt x="1" y="0"/>
                  </a:moveTo>
                  <a:lnTo>
                    <a:pt x="1" y="424"/>
                  </a:lnTo>
                  <a:lnTo>
                    <a:pt x="1632" y="424"/>
                  </a:lnTo>
                  <a:lnTo>
                    <a:pt x="1632" y="4642"/>
                  </a:lnTo>
                  <a:lnTo>
                    <a:pt x="2122" y="4642"/>
                  </a:lnTo>
                  <a:lnTo>
                    <a:pt x="2122" y="424"/>
                  </a:lnTo>
                  <a:lnTo>
                    <a:pt x="3753" y="424"/>
                  </a:lnTo>
                  <a:lnTo>
                    <a:pt x="3753"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47"/>
            <p:cNvSpPr/>
            <p:nvPr/>
          </p:nvSpPr>
          <p:spPr>
            <a:xfrm>
              <a:off x="2322750" y="687925"/>
              <a:ext cx="121875" cy="118075"/>
            </a:xfrm>
            <a:custGeom>
              <a:rect b="b" l="l" r="r" t="t"/>
              <a:pathLst>
                <a:path extrusionOk="0" h="4723" w="4875">
                  <a:moveTo>
                    <a:pt x="2441" y="439"/>
                  </a:moveTo>
                  <a:cubicBezTo>
                    <a:pt x="3553" y="439"/>
                    <a:pt x="4384" y="1255"/>
                    <a:pt x="4384" y="2362"/>
                  </a:cubicBezTo>
                  <a:cubicBezTo>
                    <a:pt x="4384" y="3469"/>
                    <a:pt x="3553" y="4284"/>
                    <a:pt x="2441" y="4284"/>
                  </a:cubicBezTo>
                  <a:cubicBezTo>
                    <a:pt x="1319" y="4284"/>
                    <a:pt x="483" y="3469"/>
                    <a:pt x="483" y="2362"/>
                  </a:cubicBezTo>
                  <a:cubicBezTo>
                    <a:pt x="483" y="1255"/>
                    <a:pt x="1319" y="439"/>
                    <a:pt x="2441" y="439"/>
                  </a:cubicBezTo>
                  <a:close/>
                  <a:moveTo>
                    <a:pt x="2441" y="0"/>
                  </a:moveTo>
                  <a:cubicBezTo>
                    <a:pt x="1034" y="0"/>
                    <a:pt x="0" y="1009"/>
                    <a:pt x="0" y="2362"/>
                  </a:cubicBezTo>
                  <a:cubicBezTo>
                    <a:pt x="0" y="3715"/>
                    <a:pt x="1034" y="4722"/>
                    <a:pt x="2441" y="4722"/>
                  </a:cubicBezTo>
                  <a:cubicBezTo>
                    <a:pt x="3833" y="4722"/>
                    <a:pt x="4874" y="3722"/>
                    <a:pt x="4874" y="2362"/>
                  </a:cubicBezTo>
                  <a:cubicBezTo>
                    <a:pt x="4874" y="1002"/>
                    <a:pt x="3833" y="0"/>
                    <a:pt x="244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47"/>
            <p:cNvSpPr/>
            <p:nvPr/>
          </p:nvSpPr>
          <p:spPr>
            <a:xfrm>
              <a:off x="2515600" y="688950"/>
              <a:ext cx="109450" cy="116075"/>
            </a:xfrm>
            <a:custGeom>
              <a:rect b="b" l="l" r="r" t="t"/>
              <a:pathLst>
                <a:path extrusionOk="0" h="4643" w="4378">
                  <a:moveTo>
                    <a:pt x="1864" y="423"/>
                  </a:moveTo>
                  <a:cubicBezTo>
                    <a:pt x="3098" y="423"/>
                    <a:pt x="3894" y="1206"/>
                    <a:pt x="3894" y="2320"/>
                  </a:cubicBezTo>
                  <a:cubicBezTo>
                    <a:pt x="3894" y="3434"/>
                    <a:pt x="3098" y="4216"/>
                    <a:pt x="1864" y="4216"/>
                  </a:cubicBezTo>
                  <a:lnTo>
                    <a:pt x="493" y="4216"/>
                  </a:lnTo>
                  <a:lnTo>
                    <a:pt x="493" y="423"/>
                  </a:lnTo>
                  <a:close/>
                  <a:moveTo>
                    <a:pt x="1" y="0"/>
                  </a:moveTo>
                  <a:lnTo>
                    <a:pt x="1" y="4642"/>
                  </a:lnTo>
                  <a:lnTo>
                    <a:pt x="1891" y="4642"/>
                  </a:lnTo>
                  <a:cubicBezTo>
                    <a:pt x="3377" y="4642"/>
                    <a:pt x="4378" y="3687"/>
                    <a:pt x="4378" y="2321"/>
                  </a:cubicBezTo>
                  <a:cubicBezTo>
                    <a:pt x="4378" y="954"/>
                    <a:pt x="3376" y="0"/>
                    <a:pt x="189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47"/>
            <p:cNvSpPr/>
            <p:nvPr/>
          </p:nvSpPr>
          <p:spPr>
            <a:xfrm>
              <a:off x="2642375" y="687925"/>
              <a:ext cx="121850" cy="118075"/>
            </a:xfrm>
            <a:custGeom>
              <a:rect b="b" l="l" r="r" t="t"/>
              <a:pathLst>
                <a:path extrusionOk="0" h="4723" w="4874">
                  <a:moveTo>
                    <a:pt x="2440" y="439"/>
                  </a:moveTo>
                  <a:cubicBezTo>
                    <a:pt x="3554" y="439"/>
                    <a:pt x="4383" y="1255"/>
                    <a:pt x="4383" y="2362"/>
                  </a:cubicBezTo>
                  <a:cubicBezTo>
                    <a:pt x="4383" y="3469"/>
                    <a:pt x="3554" y="4284"/>
                    <a:pt x="2440" y="4284"/>
                  </a:cubicBezTo>
                  <a:cubicBezTo>
                    <a:pt x="1320" y="4284"/>
                    <a:pt x="484" y="3469"/>
                    <a:pt x="484" y="2362"/>
                  </a:cubicBezTo>
                  <a:cubicBezTo>
                    <a:pt x="484" y="1255"/>
                    <a:pt x="1320" y="439"/>
                    <a:pt x="2440" y="439"/>
                  </a:cubicBezTo>
                  <a:close/>
                  <a:moveTo>
                    <a:pt x="2440" y="0"/>
                  </a:moveTo>
                  <a:cubicBezTo>
                    <a:pt x="1035" y="0"/>
                    <a:pt x="1" y="1009"/>
                    <a:pt x="1" y="2362"/>
                  </a:cubicBezTo>
                  <a:cubicBezTo>
                    <a:pt x="1" y="3715"/>
                    <a:pt x="1035" y="4722"/>
                    <a:pt x="2440" y="4722"/>
                  </a:cubicBezTo>
                  <a:cubicBezTo>
                    <a:pt x="3832" y="4722"/>
                    <a:pt x="4873" y="3722"/>
                    <a:pt x="4873" y="2362"/>
                  </a:cubicBezTo>
                  <a:cubicBezTo>
                    <a:pt x="4873" y="1002"/>
                    <a:pt x="3832" y="0"/>
                    <a:pt x="2440"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47"/>
            <p:cNvSpPr/>
            <p:nvPr/>
          </p:nvSpPr>
          <p:spPr>
            <a:xfrm>
              <a:off x="3791700" y="688950"/>
              <a:ext cx="172100" cy="116075"/>
            </a:xfrm>
            <a:custGeom>
              <a:rect b="b" l="l" r="r" t="t"/>
              <a:pathLst>
                <a:path extrusionOk="0" h="4643" w="6884">
                  <a:moveTo>
                    <a:pt x="0" y="0"/>
                  </a:moveTo>
                  <a:lnTo>
                    <a:pt x="1564" y="4642"/>
                  </a:lnTo>
                  <a:lnTo>
                    <a:pt x="2075" y="4642"/>
                  </a:lnTo>
                  <a:lnTo>
                    <a:pt x="3441" y="683"/>
                  </a:lnTo>
                  <a:lnTo>
                    <a:pt x="4801" y="4642"/>
                  </a:lnTo>
                  <a:lnTo>
                    <a:pt x="5317" y="4642"/>
                  </a:lnTo>
                  <a:lnTo>
                    <a:pt x="6883" y="0"/>
                  </a:lnTo>
                  <a:lnTo>
                    <a:pt x="6411" y="0"/>
                  </a:lnTo>
                  <a:lnTo>
                    <a:pt x="5051" y="4011"/>
                  </a:lnTo>
                  <a:lnTo>
                    <a:pt x="3685" y="0"/>
                  </a:lnTo>
                  <a:lnTo>
                    <a:pt x="3229" y="0"/>
                  </a:lnTo>
                  <a:lnTo>
                    <a:pt x="1842" y="3992"/>
                  </a:lnTo>
                  <a:lnTo>
                    <a:pt x="503"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47"/>
            <p:cNvSpPr/>
            <p:nvPr/>
          </p:nvSpPr>
          <p:spPr>
            <a:xfrm>
              <a:off x="3974975" y="687925"/>
              <a:ext cx="121825" cy="118075"/>
            </a:xfrm>
            <a:custGeom>
              <a:rect b="b" l="l" r="r" t="t"/>
              <a:pathLst>
                <a:path extrusionOk="0" h="4723" w="4873">
                  <a:moveTo>
                    <a:pt x="2440" y="439"/>
                  </a:moveTo>
                  <a:cubicBezTo>
                    <a:pt x="3554" y="439"/>
                    <a:pt x="4383" y="1255"/>
                    <a:pt x="4383" y="2362"/>
                  </a:cubicBezTo>
                  <a:cubicBezTo>
                    <a:pt x="4383" y="3469"/>
                    <a:pt x="3554" y="4284"/>
                    <a:pt x="2440" y="4284"/>
                  </a:cubicBezTo>
                  <a:cubicBezTo>
                    <a:pt x="1320" y="4284"/>
                    <a:pt x="484" y="3469"/>
                    <a:pt x="484" y="2362"/>
                  </a:cubicBezTo>
                  <a:cubicBezTo>
                    <a:pt x="484" y="1255"/>
                    <a:pt x="1320" y="439"/>
                    <a:pt x="2440" y="439"/>
                  </a:cubicBezTo>
                  <a:close/>
                  <a:moveTo>
                    <a:pt x="2440" y="0"/>
                  </a:moveTo>
                  <a:cubicBezTo>
                    <a:pt x="1035" y="0"/>
                    <a:pt x="0" y="1009"/>
                    <a:pt x="0" y="2362"/>
                  </a:cubicBezTo>
                  <a:cubicBezTo>
                    <a:pt x="0" y="3715"/>
                    <a:pt x="1035" y="4722"/>
                    <a:pt x="2440" y="4722"/>
                  </a:cubicBezTo>
                  <a:cubicBezTo>
                    <a:pt x="3833" y="4722"/>
                    <a:pt x="4873" y="3722"/>
                    <a:pt x="4873" y="2362"/>
                  </a:cubicBezTo>
                  <a:cubicBezTo>
                    <a:pt x="4873" y="1002"/>
                    <a:pt x="3833" y="0"/>
                    <a:pt x="2440"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47"/>
            <p:cNvSpPr/>
            <p:nvPr/>
          </p:nvSpPr>
          <p:spPr>
            <a:xfrm>
              <a:off x="4124400" y="688950"/>
              <a:ext cx="92725" cy="116075"/>
            </a:xfrm>
            <a:custGeom>
              <a:rect b="b" l="l" r="r" t="t"/>
              <a:pathLst>
                <a:path extrusionOk="0" h="4643" w="3709">
                  <a:moveTo>
                    <a:pt x="1724" y="424"/>
                  </a:moveTo>
                  <a:cubicBezTo>
                    <a:pt x="2651" y="424"/>
                    <a:pt x="3143" y="849"/>
                    <a:pt x="3143" y="1590"/>
                  </a:cubicBezTo>
                  <a:cubicBezTo>
                    <a:pt x="3143" y="2321"/>
                    <a:pt x="2653" y="2751"/>
                    <a:pt x="1724" y="2751"/>
                  </a:cubicBezTo>
                  <a:lnTo>
                    <a:pt x="491" y="2751"/>
                  </a:lnTo>
                  <a:lnTo>
                    <a:pt x="491" y="424"/>
                  </a:lnTo>
                  <a:close/>
                  <a:moveTo>
                    <a:pt x="0" y="0"/>
                  </a:moveTo>
                  <a:lnTo>
                    <a:pt x="0" y="4641"/>
                  </a:lnTo>
                  <a:lnTo>
                    <a:pt x="491" y="4641"/>
                  </a:lnTo>
                  <a:lnTo>
                    <a:pt x="491" y="3168"/>
                  </a:lnTo>
                  <a:lnTo>
                    <a:pt x="1738" y="3168"/>
                  </a:lnTo>
                  <a:cubicBezTo>
                    <a:pt x="1862" y="3168"/>
                    <a:pt x="1986" y="3163"/>
                    <a:pt x="2109" y="3149"/>
                  </a:cubicBezTo>
                  <a:lnTo>
                    <a:pt x="3170" y="4642"/>
                  </a:lnTo>
                  <a:lnTo>
                    <a:pt x="3708" y="4641"/>
                  </a:lnTo>
                  <a:lnTo>
                    <a:pt x="2574" y="3049"/>
                  </a:lnTo>
                  <a:cubicBezTo>
                    <a:pt x="3250" y="2831"/>
                    <a:pt x="3635" y="2321"/>
                    <a:pt x="3635" y="1592"/>
                  </a:cubicBezTo>
                  <a:cubicBezTo>
                    <a:pt x="3635" y="597"/>
                    <a:pt x="2918" y="0"/>
                    <a:pt x="1738"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47"/>
            <p:cNvSpPr/>
            <p:nvPr/>
          </p:nvSpPr>
          <p:spPr>
            <a:xfrm>
              <a:off x="4244300" y="688950"/>
              <a:ext cx="98025" cy="116075"/>
            </a:xfrm>
            <a:custGeom>
              <a:rect b="b" l="l" r="r" t="t"/>
              <a:pathLst>
                <a:path extrusionOk="0" h="4643" w="3921">
                  <a:moveTo>
                    <a:pt x="1" y="0"/>
                  </a:moveTo>
                  <a:lnTo>
                    <a:pt x="1" y="4642"/>
                  </a:lnTo>
                  <a:lnTo>
                    <a:pt x="491" y="4642"/>
                  </a:lnTo>
                  <a:lnTo>
                    <a:pt x="491" y="3421"/>
                  </a:lnTo>
                  <a:lnTo>
                    <a:pt x="1440" y="2460"/>
                  </a:lnTo>
                  <a:lnTo>
                    <a:pt x="3336" y="4642"/>
                  </a:lnTo>
                  <a:lnTo>
                    <a:pt x="3921" y="4642"/>
                  </a:lnTo>
                  <a:lnTo>
                    <a:pt x="1771" y="2102"/>
                  </a:lnTo>
                  <a:lnTo>
                    <a:pt x="3780" y="0"/>
                  </a:lnTo>
                  <a:lnTo>
                    <a:pt x="3217" y="0"/>
                  </a:lnTo>
                  <a:lnTo>
                    <a:pt x="491" y="2804"/>
                  </a:lnTo>
                  <a:lnTo>
                    <a:pt x="491"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47"/>
            <p:cNvSpPr/>
            <p:nvPr/>
          </p:nvSpPr>
          <p:spPr>
            <a:xfrm>
              <a:off x="5254950" y="688950"/>
              <a:ext cx="109450" cy="116075"/>
            </a:xfrm>
            <a:custGeom>
              <a:rect b="b" l="l" r="r" t="t"/>
              <a:pathLst>
                <a:path extrusionOk="0" h="4643" w="4378">
                  <a:moveTo>
                    <a:pt x="1865" y="423"/>
                  </a:moveTo>
                  <a:cubicBezTo>
                    <a:pt x="3099" y="423"/>
                    <a:pt x="3894" y="1206"/>
                    <a:pt x="3894" y="2320"/>
                  </a:cubicBezTo>
                  <a:cubicBezTo>
                    <a:pt x="3894" y="3434"/>
                    <a:pt x="3099" y="4216"/>
                    <a:pt x="1865" y="4216"/>
                  </a:cubicBezTo>
                  <a:lnTo>
                    <a:pt x="492" y="4216"/>
                  </a:lnTo>
                  <a:lnTo>
                    <a:pt x="492" y="423"/>
                  </a:lnTo>
                  <a:close/>
                  <a:moveTo>
                    <a:pt x="1" y="0"/>
                  </a:moveTo>
                  <a:lnTo>
                    <a:pt x="1" y="4642"/>
                  </a:lnTo>
                  <a:lnTo>
                    <a:pt x="1892" y="4642"/>
                  </a:lnTo>
                  <a:cubicBezTo>
                    <a:pt x="3377" y="4642"/>
                    <a:pt x="4377" y="3687"/>
                    <a:pt x="4377" y="2321"/>
                  </a:cubicBezTo>
                  <a:cubicBezTo>
                    <a:pt x="4377" y="954"/>
                    <a:pt x="3377" y="0"/>
                    <a:pt x="1892"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47"/>
            <p:cNvSpPr/>
            <p:nvPr/>
          </p:nvSpPr>
          <p:spPr>
            <a:xfrm>
              <a:off x="5381675" y="687925"/>
              <a:ext cx="121925" cy="118075"/>
            </a:xfrm>
            <a:custGeom>
              <a:rect b="b" l="l" r="r" t="t"/>
              <a:pathLst>
                <a:path extrusionOk="0" h="4723" w="4877">
                  <a:moveTo>
                    <a:pt x="2441" y="439"/>
                  </a:moveTo>
                  <a:cubicBezTo>
                    <a:pt x="3555" y="439"/>
                    <a:pt x="4384" y="1255"/>
                    <a:pt x="4384" y="2362"/>
                  </a:cubicBezTo>
                  <a:cubicBezTo>
                    <a:pt x="4384" y="3469"/>
                    <a:pt x="3555" y="4284"/>
                    <a:pt x="2441" y="4284"/>
                  </a:cubicBezTo>
                  <a:cubicBezTo>
                    <a:pt x="1322" y="4284"/>
                    <a:pt x="486" y="3469"/>
                    <a:pt x="486" y="2362"/>
                  </a:cubicBezTo>
                  <a:cubicBezTo>
                    <a:pt x="486" y="1255"/>
                    <a:pt x="1322" y="439"/>
                    <a:pt x="2441" y="439"/>
                  </a:cubicBezTo>
                  <a:close/>
                  <a:moveTo>
                    <a:pt x="2443" y="0"/>
                  </a:moveTo>
                  <a:cubicBezTo>
                    <a:pt x="1036" y="0"/>
                    <a:pt x="1" y="1009"/>
                    <a:pt x="1" y="2362"/>
                  </a:cubicBezTo>
                  <a:cubicBezTo>
                    <a:pt x="1" y="3715"/>
                    <a:pt x="1036" y="4722"/>
                    <a:pt x="2443" y="4722"/>
                  </a:cubicBezTo>
                  <a:cubicBezTo>
                    <a:pt x="3835" y="4722"/>
                    <a:pt x="4876" y="3722"/>
                    <a:pt x="4876" y="2362"/>
                  </a:cubicBezTo>
                  <a:cubicBezTo>
                    <a:pt x="4876" y="1002"/>
                    <a:pt x="3835" y="0"/>
                    <a:pt x="2443"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47"/>
            <p:cNvSpPr/>
            <p:nvPr/>
          </p:nvSpPr>
          <p:spPr>
            <a:xfrm>
              <a:off x="5531150" y="688950"/>
              <a:ext cx="97000" cy="116075"/>
            </a:xfrm>
            <a:custGeom>
              <a:rect b="b" l="l" r="r" t="t"/>
              <a:pathLst>
                <a:path extrusionOk="0" h="4643" w="3880">
                  <a:moveTo>
                    <a:pt x="0" y="0"/>
                  </a:moveTo>
                  <a:lnTo>
                    <a:pt x="0" y="4642"/>
                  </a:lnTo>
                  <a:lnTo>
                    <a:pt x="490" y="4642"/>
                  </a:lnTo>
                  <a:lnTo>
                    <a:pt x="490" y="875"/>
                  </a:lnTo>
                  <a:lnTo>
                    <a:pt x="3475" y="4642"/>
                  </a:lnTo>
                  <a:lnTo>
                    <a:pt x="3879" y="4642"/>
                  </a:lnTo>
                  <a:lnTo>
                    <a:pt x="3879" y="0"/>
                  </a:lnTo>
                  <a:lnTo>
                    <a:pt x="3395" y="0"/>
                  </a:lnTo>
                  <a:lnTo>
                    <a:pt x="3395" y="3767"/>
                  </a:lnTo>
                  <a:lnTo>
                    <a:pt x="403"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47"/>
            <p:cNvSpPr/>
            <p:nvPr/>
          </p:nvSpPr>
          <p:spPr>
            <a:xfrm>
              <a:off x="5665975" y="688950"/>
              <a:ext cx="82075" cy="116075"/>
            </a:xfrm>
            <a:custGeom>
              <a:rect b="b" l="l" r="r" t="t"/>
              <a:pathLst>
                <a:path extrusionOk="0" h="4643" w="3283">
                  <a:moveTo>
                    <a:pt x="1" y="0"/>
                  </a:moveTo>
                  <a:lnTo>
                    <a:pt x="1" y="4642"/>
                  </a:lnTo>
                  <a:lnTo>
                    <a:pt x="3283" y="4642"/>
                  </a:lnTo>
                  <a:lnTo>
                    <a:pt x="3283" y="4216"/>
                  </a:lnTo>
                  <a:lnTo>
                    <a:pt x="491" y="4216"/>
                  </a:lnTo>
                  <a:lnTo>
                    <a:pt x="491" y="2492"/>
                  </a:lnTo>
                  <a:lnTo>
                    <a:pt x="2892" y="2492"/>
                  </a:lnTo>
                  <a:lnTo>
                    <a:pt x="2892" y="2075"/>
                  </a:lnTo>
                  <a:lnTo>
                    <a:pt x="491" y="2075"/>
                  </a:lnTo>
                  <a:lnTo>
                    <a:pt x="491" y="424"/>
                  </a:lnTo>
                  <a:lnTo>
                    <a:pt x="3185" y="424"/>
                  </a:lnTo>
                  <a:lnTo>
                    <a:pt x="3185"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47"/>
            <p:cNvSpPr/>
            <p:nvPr/>
          </p:nvSpPr>
          <p:spPr>
            <a:xfrm>
              <a:off x="1927775" y="1126100"/>
              <a:ext cx="4359025" cy="7050"/>
            </a:xfrm>
            <a:custGeom>
              <a:rect b="b" l="l" r="r" t="t"/>
              <a:pathLst>
                <a:path extrusionOk="0" h="282" w="174361">
                  <a:moveTo>
                    <a:pt x="87184" y="1"/>
                  </a:moveTo>
                  <a:cubicBezTo>
                    <a:pt x="39026" y="1"/>
                    <a:pt x="0" y="64"/>
                    <a:pt x="0" y="141"/>
                  </a:cubicBezTo>
                  <a:cubicBezTo>
                    <a:pt x="0" y="218"/>
                    <a:pt x="39026" y="282"/>
                    <a:pt x="87184" y="282"/>
                  </a:cubicBezTo>
                  <a:cubicBezTo>
                    <a:pt x="135326" y="282"/>
                    <a:pt x="174361" y="218"/>
                    <a:pt x="174361" y="141"/>
                  </a:cubicBezTo>
                  <a:cubicBezTo>
                    <a:pt x="174361" y="64"/>
                    <a:pt x="135326" y="1"/>
                    <a:pt x="8718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47"/>
            <p:cNvSpPr/>
            <p:nvPr/>
          </p:nvSpPr>
          <p:spPr>
            <a:xfrm>
              <a:off x="3275750" y="475975"/>
              <a:ext cx="7050" cy="3371400"/>
            </a:xfrm>
            <a:custGeom>
              <a:rect b="b" l="l" r="r" t="t"/>
              <a:pathLst>
                <a:path extrusionOk="0" h="134856" w="282">
                  <a:moveTo>
                    <a:pt x="141" y="1"/>
                  </a:moveTo>
                  <a:cubicBezTo>
                    <a:pt x="64" y="1"/>
                    <a:pt x="0" y="30185"/>
                    <a:pt x="0" y="67432"/>
                  </a:cubicBezTo>
                  <a:cubicBezTo>
                    <a:pt x="0" y="104665"/>
                    <a:pt x="64" y="134856"/>
                    <a:pt x="141" y="134856"/>
                  </a:cubicBezTo>
                  <a:cubicBezTo>
                    <a:pt x="218" y="134856"/>
                    <a:pt x="281" y="104665"/>
                    <a:pt x="281" y="67432"/>
                  </a:cubicBezTo>
                  <a:cubicBezTo>
                    <a:pt x="281" y="30185"/>
                    <a:pt x="220" y="1"/>
                    <a:pt x="14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47"/>
            <p:cNvSpPr/>
            <p:nvPr/>
          </p:nvSpPr>
          <p:spPr>
            <a:xfrm>
              <a:off x="4875225" y="475975"/>
              <a:ext cx="7050" cy="3371400"/>
            </a:xfrm>
            <a:custGeom>
              <a:rect b="b" l="l" r="r" t="t"/>
              <a:pathLst>
                <a:path extrusionOk="0" h="134856" w="282">
                  <a:moveTo>
                    <a:pt x="141" y="1"/>
                  </a:moveTo>
                  <a:cubicBezTo>
                    <a:pt x="62" y="1"/>
                    <a:pt x="0" y="30185"/>
                    <a:pt x="0" y="67432"/>
                  </a:cubicBezTo>
                  <a:cubicBezTo>
                    <a:pt x="0" y="104665"/>
                    <a:pt x="64" y="134856"/>
                    <a:pt x="141" y="134856"/>
                  </a:cubicBezTo>
                  <a:cubicBezTo>
                    <a:pt x="218" y="134856"/>
                    <a:pt x="280" y="104665"/>
                    <a:pt x="281" y="67432"/>
                  </a:cubicBezTo>
                  <a:cubicBezTo>
                    <a:pt x="281" y="30185"/>
                    <a:pt x="218" y="1"/>
                    <a:pt x="14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47"/>
            <p:cNvSpPr/>
            <p:nvPr/>
          </p:nvSpPr>
          <p:spPr>
            <a:xfrm>
              <a:off x="2452575" y="1262350"/>
              <a:ext cx="453900" cy="475650"/>
            </a:xfrm>
            <a:custGeom>
              <a:rect b="b" l="l" r="r" t="t"/>
              <a:pathLst>
                <a:path extrusionOk="0" h="19026" w="18156">
                  <a:moveTo>
                    <a:pt x="1346" y="1"/>
                  </a:moveTo>
                  <a:cubicBezTo>
                    <a:pt x="1346" y="1"/>
                    <a:pt x="0" y="12294"/>
                    <a:pt x="1730" y="19025"/>
                  </a:cubicBezTo>
                  <a:lnTo>
                    <a:pt x="18155" y="18308"/>
                  </a:lnTo>
                  <a:cubicBezTo>
                    <a:pt x="18155" y="18308"/>
                    <a:pt x="14636" y="6180"/>
                    <a:pt x="16797" y="808"/>
                  </a:cubicBezTo>
                  <a:lnTo>
                    <a:pt x="1346"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47"/>
            <p:cNvSpPr/>
            <p:nvPr/>
          </p:nvSpPr>
          <p:spPr>
            <a:xfrm>
              <a:off x="1910050" y="1431500"/>
              <a:ext cx="453925" cy="475650"/>
            </a:xfrm>
            <a:custGeom>
              <a:rect b="b" l="l" r="r" t="t"/>
              <a:pathLst>
                <a:path extrusionOk="0" h="19026" w="18157">
                  <a:moveTo>
                    <a:pt x="1346" y="1"/>
                  </a:moveTo>
                  <a:cubicBezTo>
                    <a:pt x="1346" y="1"/>
                    <a:pt x="1" y="12295"/>
                    <a:pt x="1729" y="19026"/>
                  </a:cubicBezTo>
                  <a:lnTo>
                    <a:pt x="18156" y="18308"/>
                  </a:lnTo>
                  <a:cubicBezTo>
                    <a:pt x="18156" y="18308"/>
                    <a:pt x="14635" y="6181"/>
                    <a:pt x="16798" y="809"/>
                  </a:cubicBezTo>
                  <a:lnTo>
                    <a:pt x="1346"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47"/>
            <p:cNvSpPr/>
            <p:nvPr/>
          </p:nvSpPr>
          <p:spPr>
            <a:xfrm>
              <a:off x="2486200" y="1262350"/>
              <a:ext cx="435900" cy="433075"/>
            </a:xfrm>
            <a:custGeom>
              <a:rect b="b" l="l" r="r" t="t"/>
              <a:pathLst>
                <a:path extrusionOk="0" h="17323" w="17436">
                  <a:moveTo>
                    <a:pt x="1" y="1"/>
                  </a:moveTo>
                  <a:cubicBezTo>
                    <a:pt x="1" y="1"/>
                    <a:pt x="112" y="13273"/>
                    <a:pt x="788" y="17323"/>
                  </a:cubicBezTo>
                  <a:lnTo>
                    <a:pt x="17435" y="16536"/>
                  </a:lnTo>
                  <a:cubicBezTo>
                    <a:pt x="17435" y="16536"/>
                    <a:pt x="15973" y="3488"/>
                    <a:pt x="1653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47"/>
            <p:cNvSpPr/>
            <p:nvPr/>
          </p:nvSpPr>
          <p:spPr>
            <a:xfrm>
              <a:off x="2596400" y="1308850"/>
              <a:ext cx="196800" cy="236625"/>
            </a:xfrm>
            <a:custGeom>
              <a:rect b="b" l="l" r="r" t="t"/>
              <a:pathLst>
                <a:path extrusionOk="0" h="9465" w="7872">
                  <a:moveTo>
                    <a:pt x="4164" y="1"/>
                  </a:moveTo>
                  <a:cubicBezTo>
                    <a:pt x="4116" y="1"/>
                    <a:pt x="4072" y="2"/>
                    <a:pt x="4033" y="5"/>
                  </a:cubicBezTo>
                  <a:cubicBezTo>
                    <a:pt x="3958" y="8"/>
                    <a:pt x="3899" y="9"/>
                    <a:pt x="3853" y="11"/>
                  </a:cubicBezTo>
                  <a:cubicBezTo>
                    <a:pt x="3812" y="13"/>
                    <a:pt x="3791" y="16"/>
                    <a:pt x="3791" y="18"/>
                  </a:cubicBezTo>
                  <a:cubicBezTo>
                    <a:pt x="3808" y="21"/>
                    <a:pt x="3826" y="24"/>
                    <a:pt x="3842" y="24"/>
                  </a:cubicBezTo>
                  <a:cubicBezTo>
                    <a:pt x="3846" y="24"/>
                    <a:pt x="3849" y="23"/>
                    <a:pt x="3853" y="23"/>
                  </a:cubicBezTo>
                  <a:lnTo>
                    <a:pt x="4033" y="27"/>
                  </a:lnTo>
                  <a:cubicBezTo>
                    <a:pt x="4043" y="27"/>
                    <a:pt x="4054" y="27"/>
                    <a:pt x="4065" y="27"/>
                  </a:cubicBezTo>
                  <a:cubicBezTo>
                    <a:pt x="4221" y="27"/>
                    <a:pt x="4442" y="46"/>
                    <a:pt x="4718" y="84"/>
                  </a:cubicBezTo>
                  <a:cubicBezTo>
                    <a:pt x="5012" y="137"/>
                    <a:pt x="5373" y="224"/>
                    <a:pt x="5755" y="412"/>
                  </a:cubicBezTo>
                  <a:cubicBezTo>
                    <a:pt x="6136" y="601"/>
                    <a:pt x="6529" y="901"/>
                    <a:pt x="6871" y="1317"/>
                  </a:cubicBezTo>
                  <a:cubicBezTo>
                    <a:pt x="7200" y="1739"/>
                    <a:pt x="7503" y="2270"/>
                    <a:pt x="7638" y="2888"/>
                  </a:cubicBezTo>
                  <a:cubicBezTo>
                    <a:pt x="7766" y="3510"/>
                    <a:pt x="7694" y="4210"/>
                    <a:pt x="7454" y="4889"/>
                  </a:cubicBezTo>
                  <a:cubicBezTo>
                    <a:pt x="7332" y="5239"/>
                    <a:pt x="7176" y="5576"/>
                    <a:pt x="6990" y="5896"/>
                  </a:cubicBezTo>
                  <a:cubicBezTo>
                    <a:pt x="6803" y="6228"/>
                    <a:pt x="6607" y="6575"/>
                    <a:pt x="6449" y="6943"/>
                  </a:cubicBezTo>
                  <a:cubicBezTo>
                    <a:pt x="6136" y="7665"/>
                    <a:pt x="5886" y="8447"/>
                    <a:pt x="5770" y="9286"/>
                  </a:cubicBezTo>
                  <a:lnTo>
                    <a:pt x="5770" y="9286"/>
                  </a:lnTo>
                  <a:lnTo>
                    <a:pt x="4179" y="9310"/>
                  </a:lnTo>
                  <a:lnTo>
                    <a:pt x="2515" y="9337"/>
                  </a:lnTo>
                  <a:lnTo>
                    <a:pt x="2515" y="9337"/>
                  </a:lnTo>
                  <a:cubicBezTo>
                    <a:pt x="2467" y="8484"/>
                    <a:pt x="2087" y="7732"/>
                    <a:pt x="1696" y="7065"/>
                  </a:cubicBezTo>
                  <a:cubicBezTo>
                    <a:pt x="1494" y="6722"/>
                    <a:pt x="1272" y="6399"/>
                    <a:pt x="1068" y="6082"/>
                  </a:cubicBezTo>
                  <a:cubicBezTo>
                    <a:pt x="862" y="5757"/>
                    <a:pt x="641" y="5462"/>
                    <a:pt x="485" y="5140"/>
                  </a:cubicBezTo>
                  <a:cubicBezTo>
                    <a:pt x="165" y="4501"/>
                    <a:pt x="106" y="3797"/>
                    <a:pt x="221" y="3177"/>
                  </a:cubicBezTo>
                  <a:cubicBezTo>
                    <a:pt x="333" y="2556"/>
                    <a:pt x="537" y="1990"/>
                    <a:pt x="835" y="1549"/>
                  </a:cubicBezTo>
                  <a:cubicBezTo>
                    <a:pt x="1106" y="1151"/>
                    <a:pt x="1464" y="821"/>
                    <a:pt x="1883" y="584"/>
                  </a:cubicBezTo>
                  <a:cubicBezTo>
                    <a:pt x="2196" y="404"/>
                    <a:pt x="2534" y="266"/>
                    <a:pt x="2883" y="175"/>
                  </a:cubicBezTo>
                  <a:cubicBezTo>
                    <a:pt x="3104" y="116"/>
                    <a:pt x="3329" y="72"/>
                    <a:pt x="3555" y="44"/>
                  </a:cubicBezTo>
                  <a:lnTo>
                    <a:pt x="3731" y="26"/>
                  </a:lnTo>
                  <a:cubicBezTo>
                    <a:pt x="3752" y="26"/>
                    <a:pt x="3771" y="23"/>
                    <a:pt x="3791" y="19"/>
                  </a:cubicBezTo>
                  <a:cubicBezTo>
                    <a:pt x="3791" y="16"/>
                    <a:pt x="3771" y="16"/>
                    <a:pt x="3731" y="15"/>
                  </a:cubicBezTo>
                  <a:cubicBezTo>
                    <a:pt x="3725" y="15"/>
                    <a:pt x="3719" y="14"/>
                    <a:pt x="3713" y="14"/>
                  </a:cubicBezTo>
                  <a:cubicBezTo>
                    <a:pt x="3674" y="14"/>
                    <a:pt x="3620" y="18"/>
                    <a:pt x="3552" y="22"/>
                  </a:cubicBezTo>
                  <a:cubicBezTo>
                    <a:pt x="3323" y="40"/>
                    <a:pt x="3096" y="77"/>
                    <a:pt x="2872" y="133"/>
                  </a:cubicBezTo>
                  <a:cubicBezTo>
                    <a:pt x="2515" y="217"/>
                    <a:pt x="2171" y="351"/>
                    <a:pt x="1851" y="528"/>
                  </a:cubicBezTo>
                  <a:cubicBezTo>
                    <a:pt x="1419" y="765"/>
                    <a:pt x="1049" y="1099"/>
                    <a:pt x="766" y="1503"/>
                  </a:cubicBezTo>
                  <a:cubicBezTo>
                    <a:pt x="453" y="1955"/>
                    <a:pt x="244" y="2530"/>
                    <a:pt x="124" y="3162"/>
                  </a:cubicBezTo>
                  <a:cubicBezTo>
                    <a:pt x="0" y="3793"/>
                    <a:pt x="57" y="4526"/>
                    <a:pt x="385" y="5189"/>
                  </a:cubicBezTo>
                  <a:cubicBezTo>
                    <a:pt x="544" y="5521"/>
                    <a:pt x="770" y="5826"/>
                    <a:pt x="970" y="6143"/>
                  </a:cubicBezTo>
                  <a:cubicBezTo>
                    <a:pt x="1175" y="6466"/>
                    <a:pt x="1393" y="6785"/>
                    <a:pt x="1594" y="7127"/>
                  </a:cubicBezTo>
                  <a:cubicBezTo>
                    <a:pt x="1989" y="7803"/>
                    <a:pt x="2365" y="8566"/>
                    <a:pt x="2393" y="9403"/>
                  </a:cubicBezTo>
                  <a:lnTo>
                    <a:pt x="2395" y="9465"/>
                  </a:lnTo>
                  <a:lnTo>
                    <a:pt x="2456" y="9463"/>
                  </a:lnTo>
                  <a:lnTo>
                    <a:pt x="4180" y="9437"/>
                  </a:lnTo>
                  <a:lnTo>
                    <a:pt x="5824" y="9410"/>
                  </a:lnTo>
                  <a:lnTo>
                    <a:pt x="5878" y="9409"/>
                  </a:lnTo>
                  <a:lnTo>
                    <a:pt x="5885" y="9354"/>
                  </a:lnTo>
                  <a:cubicBezTo>
                    <a:pt x="5996" y="8518"/>
                    <a:pt x="6244" y="7718"/>
                    <a:pt x="6558" y="6992"/>
                  </a:cubicBezTo>
                  <a:cubicBezTo>
                    <a:pt x="6715" y="6625"/>
                    <a:pt x="6903" y="6288"/>
                    <a:pt x="7091" y="5954"/>
                  </a:cubicBezTo>
                  <a:cubicBezTo>
                    <a:pt x="7278" y="5626"/>
                    <a:pt x="7436" y="5282"/>
                    <a:pt x="7559" y="4925"/>
                  </a:cubicBezTo>
                  <a:cubicBezTo>
                    <a:pt x="7801" y="4231"/>
                    <a:pt x="7871" y="3510"/>
                    <a:pt x="7734" y="2868"/>
                  </a:cubicBezTo>
                  <a:cubicBezTo>
                    <a:pt x="7589" y="2228"/>
                    <a:pt x="7275" y="1695"/>
                    <a:pt x="6935" y="1265"/>
                  </a:cubicBezTo>
                  <a:cubicBezTo>
                    <a:pt x="6581" y="844"/>
                    <a:pt x="6177" y="542"/>
                    <a:pt x="5783" y="355"/>
                  </a:cubicBezTo>
                  <a:cubicBezTo>
                    <a:pt x="5390" y="168"/>
                    <a:pt x="5023" y="86"/>
                    <a:pt x="4725" y="40"/>
                  </a:cubicBezTo>
                  <a:cubicBezTo>
                    <a:pt x="4499" y="14"/>
                    <a:pt x="4311" y="1"/>
                    <a:pt x="416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47"/>
            <p:cNvSpPr/>
            <p:nvPr/>
          </p:nvSpPr>
          <p:spPr>
            <a:xfrm>
              <a:off x="2640450" y="1388275"/>
              <a:ext cx="109400" cy="154175"/>
            </a:xfrm>
            <a:custGeom>
              <a:rect b="b" l="l" r="r" t="t"/>
              <a:pathLst>
                <a:path extrusionOk="0" h="6167" w="4376">
                  <a:moveTo>
                    <a:pt x="649" y="47"/>
                  </a:moveTo>
                  <a:cubicBezTo>
                    <a:pt x="735" y="47"/>
                    <a:pt x="821" y="68"/>
                    <a:pt x="898" y="104"/>
                  </a:cubicBezTo>
                  <a:cubicBezTo>
                    <a:pt x="1033" y="168"/>
                    <a:pt x="1148" y="266"/>
                    <a:pt x="1234" y="388"/>
                  </a:cubicBezTo>
                  <a:cubicBezTo>
                    <a:pt x="1318" y="508"/>
                    <a:pt x="1369" y="647"/>
                    <a:pt x="1404" y="786"/>
                  </a:cubicBezTo>
                  <a:cubicBezTo>
                    <a:pt x="1473" y="1068"/>
                    <a:pt x="1471" y="1353"/>
                    <a:pt x="1490" y="1627"/>
                  </a:cubicBezTo>
                  <a:cubicBezTo>
                    <a:pt x="1492" y="1666"/>
                    <a:pt x="1494" y="1704"/>
                    <a:pt x="1496" y="1742"/>
                  </a:cubicBezTo>
                  <a:lnTo>
                    <a:pt x="1496" y="1742"/>
                  </a:lnTo>
                  <a:cubicBezTo>
                    <a:pt x="1399" y="1734"/>
                    <a:pt x="1302" y="1722"/>
                    <a:pt x="1207" y="1707"/>
                  </a:cubicBezTo>
                  <a:cubicBezTo>
                    <a:pt x="870" y="1655"/>
                    <a:pt x="540" y="1526"/>
                    <a:pt x="316" y="1280"/>
                  </a:cubicBezTo>
                  <a:cubicBezTo>
                    <a:pt x="203" y="1162"/>
                    <a:pt x="124" y="1018"/>
                    <a:pt x="86" y="859"/>
                  </a:cubicBezTo>
                  <a:cubicBezTo>
                    <a:pt x="52" y="704"/>
                    <a:pt x="71" y="541"/>
                    <a:pt x="141" y="398"/>
                  </a:cubicBezTo>
                  <a:cubicBezTo>
                    <a:pt x="208" y="258"/>
                    <a:pt x="322" y="141"/>
                    <a:pt x="463" y="83"/>
                  </a:cubicBezTo>
                  <a:cubicBezTo>
                    <a:pt x="522" y="59"/>
                    <a:pt x="586" y="47"/>
                    <a:pt x="649" y="47"/>
                  </a:cubicBezTo>
                  <a:close/>
                  <a:moveTo>
                    <a:pt x="3584" y="80"/>
                  </a:moveTo>
                  <a:cubicBezTo>
                    <a:pt x="3786" y="80"/>
                    <a:pt x="3993" y="156"/>
                    <a:pt x="4144" y="302"/>
                  </a:cubicBezTo>
                  <a:cubicBezTo>
                    <a:pt x="4253" y="412"/>
                    <a:pt x="4326" y="562"/>
                    <a:pt x="4322" y="723"/>
                  </a:cubicBezTo>
                  <a:cubicBezTo>
                    <a:pt x="4322" y="881"/>
                    <a:pt x="4259" y="1037"/>
                    <a:pt x="4162" y="1169"/>
                  </a:cubicBezTo>
                  <a:cubicBezTo>
                    <a:pt x="4065" y="1301"/>
                    <a:pt x="3929" y="1403"/>
                    <a:pt x="3778" y="1477"/>
                  </a:cubicBezTo>
                  <a:cubicBezTo>
                    <a:pt x="3628" y="1553"/>
                    <a:pt x="3464" y="1601"/>
                    <a:pt x="3296" y="1637"/>
                  </a:cubicBezTo>
                  <a:cubicBezTo>
                    <a:pt x="3029" y="1692"/>
                    <a:pt x="2758" y="1729"/>
                    <a:pt x="2485" y="1747"/>
                  </a:cubicBezTo>
                  <a:lnTo>
                    <a:pt x="2485" y="1747"/>
                  </a:lnTo>
                  <a:cubicBezTo>
                    <a:pt x="2487" y="1687"/>
                    <a:pt x="2489" y="1626"/>
                    <a:pt x="2493" y="1566"/>
                  </a:cubicBezTo>
                  <a:cubicBezTo>
                    <a:pt x="2508" y="1294"/>
                    <a:pt x="2553" y="1011"/>
                    <a:pt x="2678" y="749"/>
                  </a:cubicBezTo>
                  <a:cubicBezTo>
                    <a:pt x="2802" y="492"/>
                    <a:pt x="3008" y="253"/>
                    <a:pt x="3289" y="138"/>
                  </a:cubicBezTo>
                  <a:cubicBezTo>
                    <a:pt x="3382" y="99"/>
                    <a:pt x="3482" y="80"/>
                    <a:pt x="3584" y="80"/>
                  </a:cubicBezTo>
                  <a:close/>
                  <a:moveTo>
                    <a:pt x="650" y="1"/>
                  </a:moveTo>
                  <a:cubicBezTo>
                    <a:pt x="580" y="1"/>
                    <a:pt x="510" y="13"/>
                    <a:pt x="444" y="38"/>
                  </a:cubicBezTo>
                  <a:cubicBezTo>
                    <a:pt x="290" y="100"/>
                    <a:pt x="167" y="228"/>
                    <a:pt x="96" y="377"/>
                  </a:cubicBezTo>
                  <a:cubicBezTo>
                    <a:pt x="21" y="530"/>
                    <a:pt x="0" y="704"/>
                    <a:pt x="37" y="870"/>
                  </a:cubicBezTo>
                  <a:cubicBezTo>
                    <a:pt x="76" y="1037"/>
                    <a:pt x="160" y="1192"/>
                    <a:pt x="278" y="1315"/>
                  </a:cubicBezTo>
                  <a:cubicBezTo>
                    <a:pt x="397" y="1442"/>
                    <a:pt x="540" y="1544"/>
                    <a:pt x="699" y="1615"/>
                  </a:cubicBezTo>
                  <a:cubicBezTo>
                    <a:pt x="857" y="1684"/>
                    <a:pt x="1026" y="1733"/>
                    <a:pt x="1199" y="1759"/>
                  </a:cubicBezTo>
                  <a:cubicBezTo>
                    <a:pt x="1298" y="1774"/>
                    <a:pt x="1398" y="1786"/>
                    <a:pt x="1499" y="1794"/>
                  </a:cubicBezTo>
                  <a:lnTo>
                    <a:pt x="1499" y="1794"/>
                  </a:lnTo>
                  <a:cubicBezTo>
                    <a:pt x="1526" y="2279"/>
                    <a:pt x="1553" y="2733"/>
                    <a:pt x="1575" y="3152"/>
                  </a:cubicBezTo>
                  <a:cubicBezTo>
                    <a:pt x="1630" y="4082"/>
                    <a:pt x="1674" y="4835"/>
                    <a:pt x="1703" y="5358"/>
                  </a:cubicBezTo>
                  <a:cubicBezTo>
                    <a:pt x="1720" y="5618"/>
                    <a:pt x="1733" y="5818"/>
                    <a:pt x="1741" y="5958"/>
                  </a:cubicBezTo>
                  <a:lnTo>
                    <a:pt x="1752" y="6114"/>
                  </a:lnTo>
                  <a:cubicBezTo>
                    <a:pt x="1755" y="6149"/>
                    <a:pt x="1758" y="6167"/>
                    <a:pt x="1758" y="6167"/>
                  </a:cubicBezTo>
                  <a:cubicBezTo>
                    <a:pt x="1758" y="6167"/>
                    <a:pt x="1759" y="6151"/>
                    <a:pt x="1758" y="6114"/>
                  </a:cubicBezTo>
                  <a:cubicBezTo>
                    <a:pt x="1757" y="6077"/>
                    <a:pt x="1754" y="6025"/>
                    <a:pt x="1752" y="5958"/>
                  </a:cubicBezTo>
                  <a:cubicBezTo>
                    <a:pt x="1745" y="5818"/>
                    <a:pt x="1735" y="5616"/>
                    <a:pt x="1724" y="5358"/>
                  </a:cubicBezTo>
                  <a:cubicBezTo>
                    <a:pt x="1698" y="4834"/>
                    <a:pt x="1660" y="4080"/>
                    <a:pt x="1613" y="3150"/>
                  </a:cubicBezTo>
                  <a:cubicBezTo>
                    <a:pt x="1591" y="2733"/>
                    <a:pt x="1567" y="2280"/>
                    <a:pt x="1542" y="1797"/>
                  </a:cubicBezTo>
                  <a:lnTo>
                    <a:pt x="1542" y="1797"/>
                  </a:lnTo>
                  <a:cubicBezTo>
                    <a:pt x="1699" y="1809"/>
                    <a:pt x="1857" y="1813"/>
                    <a:pt x="2016" y="1813"/>
                  </a:cubicBezTo>
                  <a:cubicBezTo>
                    <a:pt x="2096" y="1813"/>
                    <a:pt x="2176" y="1812"/>
                    <a:pt x="2257" y="1810"/>
                  </a:cubicBezTo>
                  <a:cubicBezTo>
                    <a:pt x="2319" y="1808"/>
                    <a:pt x="2381" y="1806"/>
                    <a:pt x="2442" y="1802"/>
                  </a:cubicBezTo>
                  <a:lnTo>
                    <a:pt x="2442" y="1802"/>
                  </a:lnTo>
                  <a:cubicBezTo>
                    <a:pt x="2441" y="1993"/>
                    <a:pt x="2447" y="2178"/>
                    <a:pt x="2453" y="2359"/>
                  </a:cubicBezTo>
                  <a:cubicBezTo>
                    <a:pt x="2463" y="2614"/>
                    <a:pt x="2479" y="2858"/>
                    <a:pt x="2497" y="3091"/>
                  </a:cubicBezTo>
                  <a:cubicBezTo>
                    <a:pt x="2571" y="4021"/>
                    <a:pt x="2682" y="4769"/>
                    <a:pt x="2757" y="5286"/>
                  </a:cubicBezTo>
                  <a:lnTo>
                    <a:pt x="2848" y="5880"/>
                  </a:lnTo>
                  <a:cubicBezTo>
                    <a:pt x="2858" y="5946"/>
                    <a:pt x="2866" y="6000"/>
                    <a:pt x="2874" y="6035"/>
                  </a:cubicBezTo>
                  <a:cubicBezTo>
                    <a:pt x="2879" y="6070"/>
                    <a:pt x="2883" y="6087"/>
                    <a:pt x="2883" y="6087"/>
                  </a:cubicBezTo>
                  <a:cubicBezTo>
                    <a:pt x="2883" y="6087"/>
                    <a:pt x="2883" y="6070"/>
                    <a:pt x="2879" y="6033"/>
                  </a:cubicBezTo>
                  <a:cubicBezTo>
                    <a:pt x="2874" y="5997"/>
                    <a:pt x="2866" y="5945"/>
                    <a:pt x="2858" y="5879"/>
                  </a:cubicBezTo>
                  <a:cubicBezTo>
                    <a:pt x="2840" y="5740"/>
                    <a:pt x="2812" y="5540"/>
                    <a:pt x="2777" y="5283"/>
                  </a:cubicBezTo>
                  <a:cubicBezTo>
                    <a:pt x="2709" y="4766"/>
                    <a:pt x="2604" y="4019"/>
                    <a:pt x="2533" y="3087"/>
                  </a:cubicBezTo>
                  <a:cubicBezTo>
                    <a:pt x="2517" y="2855"/>
                    <a:pt x="2501" y="2611"/>
                    <a:pt x="2494" y="2357"/>
                  </a:cubicBezTo>
                  <a:cubicBezTo>
                    <a:pt x="2489" y="2177"/>
                    <a:pt x="2482" y="1990"/>
                    <a:pt x="2484" y="1799"/>
                  </a:cubicBezTo>
                  <a:lnTo>
                    <a:pt x="2484" y="1799"/>
                  </a:lnTo>
                  <a:cubicBezTo>
                    <a:pt x="2760" y="1781"/>
                    <a:pt x="3035" y="1744"/>
                    <a:pt x="3306" y="1688"/>
                  </a:cubicBezTo>
                  <a:cubicBezTo>
                    <a:pt x="3478" y="1650"/>
                    <a:pt x="3646" y="1599"/>
                    <a:pt x="3801" y="1523"/>
                  </a:cubicBezTo>
                  <a:cubicBezTo>
                    <a:pt x="3955" y="1446"/>
                    <a:pt x="4099" y="1337"/>
                    <a:pt x="4201" y="1200"/>
                  </a:cubicBezTo>
                  <a:cubicBezTo>
                    <a:pt x="4305" y="1063"/>
                    <a:pt x="4373" y="895"/>
                    <a:pt x="4373" y="723"/>
                  </a:cubicBezTo>
                  <a:cubicBezTo>
                    <a:pt x="4375" y="550"/>
                    <a:pt x="4297" y="384"/>
                    <a:pt x="4177" y="267"/>
                  </a:cubicBezTo>
                  <a:cubicBezTo>
                    <a:pt x="4018" y="112"/>
                    <a:pt x="3800" y="31"/>
                    <a:pt x="3586" y="31"/>
                  </a:cubicBezTo>
                  <a:cubicBezTo>
                    <a:pt x="3477" y="31"/>
                    <a:pt x="3370" y="52"/>
                    <a:pt x="3271" y="95"/>
                  </a:cubicBezTo>
                  <a:cubicBezTo>
                    <a:pt x="2976" y="217"/>
                    <a:pt x="2764" y="465"/>
                    <a:pt x="2637" y="731"/>
                  </a:cubicBezTo>
                  <a:cubicBezTo>
                    <a:pt x="2510" y="999"/>
                    <a:pt x="2465" y="1287"/>
                    <a:pt x="2449" y="1563"/>
                  </a:cubicBezTo>
                  <a:cubicBezTo>
                    <a:pt x="2446" y="1626"/>
                    <a:pt x="2444" y="1688"/>
                    <a:pt x="2443" y="1750"/>
                  </a:cubicBezTo>
                  <a:lnTo>
                    <a:pt x="2443" y="1750"/>
                  </a:lnTo>
                  <a:cubicBezTo>
                    <a:pt x="2380" y="1754"/>
                    <a:pt x="2318" y="1756"/>
                    <a:pt x="2255" y="1758"/>
                  </a:cubicBezTo>
                  <a:cubicBezTo>
                    <a:pt x="2172" y="1760"/>
                    <a:pt x="2089" y="1761"/>
                    <a:pt x="2006" y="1761"/>
                  </a:cubicBezTo>
                  <a:cubicBezTo>
                    <a:pt x="1850" y="1761"/>
                    <a:pt x="1693" y="1757"/>
                    <a:pt x="1539" y="1745"/>
                  </a:cubicBezTo>
                  <a:lnTo>
                    <a:pt x="1539" y="1745"/>
                  </a:lnTo>
                  <a:cubicBezTo>
                    <a:pt x="1537" y="1705"/>
                    <a:pt x="1535" y="1665"/>
                    <a:pt x="1533" y="1625"/>
                  </a:cubicBezTo>
                  <a:cubicBezTo>
                    <a:pt x="1515" y="1352"/>
                    <a:pt x="1518" y="1065"/>
                    <a:pt x="1449" y="776"/>
                  </a:cubicBezTo>
                  <a:cubicBezTo>
                    <a:pt x="1414" y="633"/>
                    <a:pt x="1360" y="488"/>
                    <a:pt x="1272" y="361"/>
                  </a:cubicBezTo>
                  <a:cubicBezTo>
                    <a:pt x="1183" y="232"/>
                    <a:pt x="1061" y="128"/>
                    <a:pt x="919" y="61"/>
                  </a:cubicBezTo>
                  <a:cubicBezTo>
                    <a:pt x="836" y="22"/>
                    <a:pt x="743" y="1"/>
                    <a:pt x="65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47"/>
            <p:cNvSpPr/>
            <p:nvPr/>
          </p:nvSpPr>
          <p:spPr>
            <a:xfrm>
              <a:off x="2657475" y="1538750"/>
              <a:ext cx="88100" cy="88150"/>
            </a:xfrm>
            <a:custGeom>
              <a:rect b="b" l="l" r="r" t="t"/>
              <a:pathLst>
                <a:path extrusionOk="0" h="3526" w="3524">
                  <a:moveTo>
                    <a:pt x="3322" y="140"/>
                  </a:moveTo>
                  <a:cubicBezTo>
                    <a:pt x="3337" y="769"/>
                    <a:pt x="3352" y="1455"/>
                    <a:pt x="3369" y="2177"/>
                  </a:cubicBezTo>
                  <a:lnTo>
                    <a:pt x="3369" y="2177"/>
                  </a:lnTo>
                  <a:cubicBezTo>
                    <a:pt x="3268" y="2299"/>
                    <a:pt x="3167" y="2424"/>
                    <a:pt x="3064" y="2550"/>
                  </a:cubicBezTo>
                  <a:lnTo>
                    <a:pt x="2439" y="3312"/>
                  </a:lnTo>
                  <a:lnTo>
                    <a:pt x="2439" y="3312"/>
                  </a:lnTo>
                  <a:lnTo>
                    <a:pt x="1213" y="3382"/>
                  </a:lnTo>
                  <a:lnTo>
                    <a:pt x="1213" y="3382"/>
                  </a:lnTo>
                  <a:lnTo>
                    <a:pt x="128" y="2131"/>
                  </a:lnTo>
                  <a:lnTo>
                    <a:pt x="128" y="2131"/>
                  </a:lnTo>
                  <a:cubicBezTo>
                    <a:pt x="98" y="1581"/>
                    <a:pt x="75" y="1105"/>
                    <a:pt x="54" y="710"/>
                  </a:cubicBezTo>
                  <a:cubicBezTo>
                    <a:pt x="33" y="364"/>
                    <a:pt x="19" y="165"/>
                    <a:pt x="11" y="156"/>
                  </a:cubicBezTo>
                  <a:lnTo>
                    <a:pt x="11" y="156"/>
                  </a:lnTo>
                  <a:cubicBezTo>
                    <a:pt x="17" y="162"/>
                    <a:pt x="107" y="165"/>
                    <a:pt x="270" y="166"/>
                  </a:cubicBezTo>
                  <a:lnTo>
                    <a:pt x="970" y="166"/>
                  </a:lnTo>
                  <a:lnTo>
                    <a:pt x="3322" y="140"/>
                  </a:lnTo>
                  <a:close/>
                  <a:moveTo>
                    <a:pt x="3456" y="0"/>
                  </a:moveTo>
                  <a:lnTo>
                    <a:pt x="3387" y="3"/>
                  </a:lnTo>
                  <a:lnTo>
                    <a:pt x="924" y="99"/>
                  </a:lnTo>
                  <a:lnTo>
                    <a:pt x="241" y="134"/>
                  </a:lnTo>
                  <a:cubicBezTo>
                    <a:pt x="86" y="144"/>
                    <a:pt x="6" y="152"/>
                    <a:pt x="10" y="156"/>
                  </a:cubicBezTo>
                  <a:lnTo>
                    <a:pt x="10" y="156"/>
                  </a:lnTo>
                  <a:cubicBezTo>
                    <a:pt x="10" y="156"/>
                    <a:pt x="10" y="156"/>
                    <a:pt x="10" y="156"/>
                  </a:cubicBezTo>
                  <a:cubicBezTo>
                    <a:pt x="2" y="156"/>
                    <a:pt x="1" y="339"/>
                    <a:pt x="1" y="676"/>
                  </a:cubicBezTo>
                  <a:cubicBezTo>
                    <a:pt x="5" y="1088"/>
                    <a:pt x="9" y="1581"/>
                    <a:pt x="15" y="2156"/>
                  </a:cubicBezTo>
                  <a:lnTo>
                    <a:pt x="15" y="2174"/>
                  </a:lnTo>
                  <a:lnTo>
                    <a:pt x="29" y="2189"/>
                  </a:lnTo>
                  <a:lnTo>
                    <a:pt x="1128" y="3499"/>
                  </a:lnTo>
                  <a:lnTo>
                    <a:pt x="1150" y="3525"/>
                  </a:lnTo>
                  <a:lnTo>
                    <a:pt x="1185" y="3524"/>
                  </a:lnTo>
                  <a:lnTo>
                    <a:pt x="2481" y="3461"/>
                  </a:lnTo>
                  <a:lnTo>
                    <a:pt x="2514" y="3459"/>
                  </a:lnTo>
                  <a:lnTo>
                    <a:pt x="2535" y="3433"/>
                  </a:lnTo>
                  <a:lnTo>
                    <a:pt x="3183" y="2647"/>
                  </a:lnTo>
                  <a:lnTo>
                    <a:pt x="3506" y="2254"/>
                  </a:lnTo>
                  <a:lnTo>
                    <a:pt x="3523" y="2233"/>
                  </a:lnTo>
                  <a:lnTo>
                    <a:pt x="3523" y="2203"/>
                  </a:lnTo>
                  <a:cubicBezTo>
                    <a:pt x="3499" y="1445"/>
                    <a:pt x="3478" y="725"/>
                    <a:pt x="3458" y="71"/>
                  </a:cubicBezTo>
                  <a:lnTo>
                    <a:pt x="345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47"/>
            <p:cNvSpPr/>
            <p:nvPr/>
          </p:nvSpPr>
          <p:spPr>
            <a:xfrm>
              <a:off x="2660425" y="1579075"/>
              <a:ext cx="80950" cy="12925"/>
            </a:xfrm>
            <a:custGeom>
              <a:rect b="b" l="l" r="r" t="t"/>
              <a:pathLst>
                <a:path extrusionOk="0" h="517" w="3238">
                  <a:moveTo>
                    <a:pt x="1701" y="1"/>
                  </a:moveTo>
                  <a:cubicBezTo>
                    <a:pt x="1269" y="1"/>
                    <a:pt x="838" y="91"/>
                    <a:pt x="435" y="270"/>
                  </a:cubicBezTo>
                  <a:cubicBezTo>
                    <a:pt x="324" y="319"/>
                    <a:pt x="216" y="375"/>
                    <a:pt x="113" y="439"/>
                  </a:cubicBezTo>
                  <a:cubicBezTo>
                    <a:pt x="40" y="485"/>
                    <a:pt x="1" y="513"/>
                    <a:pt x="4" y="516"/>
                  </a:cubicBezTo>
                  <a:cubicBezTo>
                    <a:pt x="4" y="516"/>
                    <a:pt x="4" y="516"/>
                    <a:pt x="4" y="516"/>
                  </a:cubicBezTo>
                  <a:cubicBezTo>
                    <a:pt x="10" y="516"/>
                    <a:pt x="51" y="494"/>
                    <a:pt x="123" y="457"/>
                  </a:cubicBezTo>
                  <a:cubicBezTo>
                    <a:pt x="199" y="416"/>
                    <a:pt x="310" y="361"/>
                    <a:pt x="450" y="304"/>
                  </a:cubicBezTo>
                  <a:cubicBezTo>
                    <a:pt x="852" y="137"/>
                    <a:pt x="1279" y="53"/>
                    <a:pt x="1706" y="53"/>
                  </a:cubicBezTo>
                  <a:cubicBezTo>
                    <a:pt x="2068" y="53"/>
                    <a:pt x="2430" y="113"/>
                    <a:pt x="2777" y="234"/>
                  </a:cubicBezTo>
                  <a:cubicBezTo>
                    <a:pt x="2922" y="283"/>
                    <a:pt x="3036" y="330"/>
                    <a:pt x="3114" y="366"/>
                  </a:cubicBezTo>
                  <a:cubicBezTo>
                    <a:pt x="3185" y="398"/>
                    <a:pt x="3227" y="418"/>
                    <a:pt x="3235" y="418"/>
                  </a:cubicBezTo>
                  <a:cubicBezTo>
                    <a:pt x="3236" y="418"/>
                    <a:pt x="3236" y="418"/>
                    <a:pt x="3236" y="418"/>
                  </a:cubicBezTo>
                  <a:cubicBezTo>
                    <a:pt x="3238" y="415"/>
                    <a:pt x="3198" y="389"/>
                    <a:pt x="3123" y="347"/>
                  </a:cubicBezTo>
                  <a:cubicBezTo>
                    <a:pt x="3014" y="290"/>
                    <a:pt x="2903" y="241"/>
                    <a:pt x="2790" y="198"/>
                  </a:cubicBezTo>
                  <a:cubicBezTo>
                    <a:pt x="2438" y="66"/>
                    <a:pt x="2069" y="1"/>
                    <a:pt x="1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47"/>
            <p:cNvSpPr/>
            <p:nvPr/>
          </p:nvSpPr>
          <p:spPr>
            <a:xfrm>
              <a:off x="2660425" y="1566100"/>
              <a:ext cx="80950" cy="12900"/>
            </a:xfrm>
            <a:custGeom>
              <a:rect b="b" l="l" r="r" t="t"/>
              <a:pathLst>
                <a:path extrusionOk="0" h="516" w="3238">
                  <a:moveTo>
                    <a:pt x="1699" y="1"/>
                  </a:moveTo>
                  <a:cubicBezTo>
                    <a:pt x="1267" y="1"/>
                    <a:pt x="836" y="90"/>
                    <a:pt x="435" y="269"/>
                  </a:cubicBezTo>
                  <a:cubicBezTo>
                    <a:pt x="324" y="318"/>
                    <a:pt x="216" y="375"/>
                    <a:pt x="112" y="439"/>
                  </a:cubicBezTo>
                  <a:cubicBezTo>
                    <a:pt x="39" y="484"/>
                    <a:pt x="1" y="512"/>
                    <a:pt x="2" y="515"/>
                  </a:cubicBezTo>
                  <a:cubicBezTo>
                    <a:pt x="2" y="515"/>
                    <a:pt x="3" y="516"/>
                    <a:pt x="4" y="516"/>
                  </a:cubicBezTo>
                  <a:cubicBezTo>
                    <a:pt x="12" y="516"/>
                    <a:pt x="53" y="494"/>
                    <a:pt x="122" y="456"/>
                  </a:cubicBezTo>
                  <a:cubicBezTo>
                    <a:pt x="197" y="417"/>
                    <a:pt x="310" y="361"/>
                    <a:pt x="450" y="303"/>
                  </a:cubicBezTo>
                  <a:cubicBezTo>
                    <a:pt x="852" y="136"/>
                    <a:pt x="1278" y="52"/>
                    <a:pt x="1706" y="52"/>
                  </a:cubicBezTo>
                  <a:cubicBezTo>
                    <a:pt x="2067" y="52"/>
                    <a:pt x="2429" y="112"/>
                    <a:pt x="2777" y="233"/>
                  </a:cubicBezTo>
                  <a:cubicBezTo>
                    <a:pt x="2922" y="282"/>
                    <a:pt x="3036" y="331"/>
                    <a:pt x="3113" y="366"/>
                  </a:cubicBezTo>
                  <a:cubicBezTo>
                    <a:pt x="3185" y="398"/>
                    <a:pt x="3227" y="419"/>
                    <a:pt x="3235" y="419"/>
                  </a:cubicBezTo>
                  <a:cubicBezTo>
                    <a:pt x="3236" y="419"/>
                    <a:pt x="3236" y="418"/>
                    <a:pt x="3236" y="418"/>
                  </a:cubicBezTo>
                  <a:cubicBezTo>
                    <a:pt x="3238" y="415"/>
                    <a:pt x="3198" y="390"/>
                    <a:pt x="3121" y="346"/>
                  </a:cubicBezTo>
                  <a:cubicBezTo>
                    <a:pt x="3014" y="290"/>
                    <a:pt x="2903" y="240"/>
                    <a:pt x="2788" y="198"/>
                  </a:cubicBezTo>
                  <a:cubicBezTo>
                    <a:pt x="2437" y="66"/>
                    <a:pt x="2068" y="1"/>
                    <a:pt x="16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47"/>
            <p:cNvSpPr/>
            <p:nvPr/>
          </p:nvSpPr>
          <p:spPr>
            <a:xfrm>
              <a:off x="2659650" y="1553800"/>
              <a:ext cx="80950" cy="12900"/>
            </a:xfrm>
            <a:custGeom>
              <a:rect b="b" l="l" r="r" t="t"/>
              <a:pathLst>
                <a:path extrusionOk="0" h="516" w="3238">
                  <a:moveTo>
                    <a:pt x="1700" y="1"/>
                  </a:moveTo>
                  <a:cubicBezTo>
                    <a:pt x="1269" y="1"/>
                    <a:pt x="838" y="91"/>
                    <a:pt x="436" y="269"/>
                  </a:cubicBezTo>
                  <a:cubicBezTo>
                    <a:pt x="324" y="319"/>
                    <a:pt x="217" y="375"/>
                    <a:pt x="113" y="438"/>
                  </a:cubicBezTo>
                  <a:cubicBezTo>
                    <a:pt x="40" y="484"/>
                    <a:pt x="1" y="513"/>
                    <a:pt x="4" y="515"/>
                  </a:cubicBezTo>
                  <a:cubicBezTo>
                    <a:pt x="4" y="516"/>
                    <a:pt x="4" y="516"/>
                    <a:pt x="5" y="516"/>
                  </a:cubicBezTo>
                  <a:cubicBezTo>
                    <a:pt x="12" y="516"/>
                    <a:pt x="53" y="493"/>
                    <a:pt x="123" y="456"/>
                  </a:cubicBezTo>
                  <a:cubicBezTo>
                    <a:pt x="198" y="416"/>
                    <a:pt x="310" y="361"/>
                    <a:pt x="450" y="303"/>
                  </a:cubicBezTo>
                  <a:cubicBezTo>
                    <a:pt x="852" y="136"/>
                    <a:pt x="1279" y="53"/>
                    <a:pt x="1707" y="53"/>
                  </a:cubicBezTo>
                  <a:cubicBezTo>
                    <a:pt x="2068" y="53"/>
                    <a:pt x="2430" y="113"/>
                    <a:pt x="2777" y="233"/>
                  </a:cubicBezTo>
                  <a:cubicBezTo>
                    <a:pt x="2922" y="282"/>
                    <a:pt x="3036" y="331"/>
                    <a:pt x="3114" y="366"/>
                  </a:cubicBezTo>
                  <a:cubicBezTo>
                    <a:pt x="3185" y="398"/>
                    <a:pt x="3227" y="418"/>
                    <a:pt x="3235" y="418"/>
                  </a:cubicBezTo>
                  <a:cubicBezTo>
                    <a:pt x="3236" y="418"/>
                    <a:pt x="3236" y="417"/>
                    <a:pt x="3237" y="417"/>
                  </a:cubicBezTo>
                  <a:cubicBezTo>
                    <a:pt x="3238" y="416"/>
                    <a:pt x="3199" y="389"/>
                    <a:pt x="3121" y="347"/>
                  </a:cubicBezTo>
                  <a:cubicBezTo>
                    <a:pt x="3015" y="289"/>
                    <a:pt x="2904" y="240"/>
                    <a:pt x="2790" y="198"/>
                  </a:cubicBezTo>
                  <a:cubicBezTo>
                    <a:pt x="2438" y="66"/>
                    <a:pt x="2068" y="1"/>
                    <a:pt x="170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47"/>
            <p:cNvSpPr/>
            <p:nvPr/>
          </p:nvSpPr>
          <p:spPr>
            <a:xfrm>
              <a:off x="1940550" y="1431800"/>
              <a:ext cx="435925" cy="433075"/>
            </a:xfrm>
            <a:custGeom>
              <a:rect b="b" l="l" r="r" t="t"/>
              <a:pathLst>
                <a:path extrusionOk="0" h="17323" w="17437">
                  <a:moveTo>
                    <a:pt x="0" y="0"/>
                  </a:moveTo>
                  <a:cubicBezTo>
                    <a:pt x="0" y="0"/>
                    <a:pt x="114" y="13272"/>
                    <a:pt x="789" y="17322"/>
                  </a:cubicBezTo>
                  <a:lnTo>
                    <a:pt x="17436" y="16534"/>
                  </a:lnTo>
                  <a:cubicBezTo>
                    <a:pt x="17436" y="16534"/>
                    <a:pt x="15974" y="3487"/>
                    <a:pt x="1653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47"/>
            <p:cNvSpPr/>
            <p:nvPr/>
          </p:nvSpPr>
          <p:spPr>
            <a:xfrm>
              <a:off x="2011825" y="1570475"/>
              <a:ext cx="279550" cy="18200"/>
            </a:xfrm>
            <a:custGeom>
              <a:rect b="b" l="l" r="r" t="t"/>
              <a:pathLst>
                <a:path extrusionOk="0" h="728" w="11182">
                  <a:moveTo>
                    <a:pt x="10744" y="0"/>
                  </a:moveTo>
                  <a:cubicBezTo>
                    <a:pt x="9899" y="0"/>
                    <a:pt x="7905" y="84"/>
                    <a:pt x="5582" y="225"/>
                  </a:cubicBezTo>
                  <a:cubicBezTo>
                    <a:pt x="2497" y="410"/>
                    <a:pt x="0" y="622"/>
                    <a:pt x="4" y="700"/>
                  </a:cubicBezTo>
                  <a:cubicBezTo>
                    <a:pt x="5" y="719"/>
                    <a:pt x="157" y="728"/>
                    <a:pt x="432" y="728"/>
                  </a:cubicBezTo>
                  <a:cubicBezTo>
                    <a:pt x="1275" y="728"/>
                    <a:pt x="3272" y="643"/>
                    <a:pt x="5599" y="503"/>
                  </a:cubicBezTo>
                  <a:cubicBezTo>
                    <a:pt x="8683" y="318"/>
                    <a:pt x="11181" y="105"/>
                    <a:pt x="11175" y="28"/>
                  </a:cubicBezTo>
                  <a:cubicBezTo>
                    <a:pt x="11174" y="9"/>
                    <a:pt x="11021" y="0"/>
                    <a:pt x="107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47"/>
            <p:cNvSpPr/>
            <p:nvPr/>
          </p:nvSpPr>
          <p:spPr>
            <a:xfrm>
              <a:off x="2011925" y="1640750"/>
              <a:ext cx="279550" cy="18225"/>
            </a:xfrm>
            <a:custGeom>
              <a:rect b="b" l="l" r="r" t="t"/>
              <a:pathLst>
                <a:path extrusionOk="0" h="729" w="11182">
                  <a:moveTo>
                    <a:pt x="10743" y="0"/>
                  </a:moveTo>
                  <a:cubicBezTo>
                    <a:pt x="9897" y="0"/>
                    <a:pt x="7905" y="84"/>
                    <a:pt x="5582" y="224"/>
                  </a:cubicBezTo>
                  <a:cubicBezTo>
                    <a:pt x="2499" y="411"/>
                    <a:pt x="0" y="623"/>
                    <a:pt x="5" y="700"/>
                  </a:cubicBezTo>
                  <a:cubicBezTo>
                    <a:pt x="6" y="719"/>
                    <a:pt x="158" y="728"/>
                    <a:pt x="433" y="728"/>
                  </a:cubicBezTo>
                  <a:cubicBezTo>
                    <a:pt x="1276" y="728"/>
                    <a:pt x="3273" y="643"/>
                    <a:pt x="5599" y="503"/>
                  </a:cubicBezTo>
                  <a:cubicBezTo>
                    <a:pt x="8683" y="318"/>
                    <a:pt x="11181" y="106"/>
                    <a:pt x="11176" y="29"/>
                  </a:cubicBezTo>
                  <a:cubicBezTo>
                    <a:pt x="11175" y="9"/>
                    <a:pt x="11021" y="0"/>
                    <a:pt x="1074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47"/>
            <p:cNvSpPr/>
            <p:nvPr/>
          </p:nvSpPr>
          <p:spPr>
            <a:xfrm>
              <a:off x="2061350" y="1709325"/>
              <a:ext cx="159350" cy="11850"/>
            </a:xfrm>
            <a:custGeom>
              <a:rect b="b" l="l" r="r" t="t"/>
              <a:pathLst>
                <a:path extrusionOk="0" h="474" w="6374">
                  <a:moveTo>
                    <a:pt x="5756" y="0"/>
                  </a:moveTo>
                  <a:cubicBezTo>
                    <a:pt x="5175" y="0"/>
                    <a:pt x="4236" y="34"/>
                    <a:pt x="3178" y="97"/>
                  </a:cubicBezTo>
                  <a:cubicBezTo>
                    <a:pt x="1421" y="202"/>
                    <a:pt x="0" y="351"/>
                    <a:pt x="4" y="429"/>
                  </a:cubicBezTo>
                  <a:cubicBezTo>
                    <a:pt x="6" y="459"/>
                    <a:pt x="233" y="474"/>
                    <a:pt x="615" y="474"/>
                  </a:cubicBezTo>
                  <a:cubicBezTo>
                    <a:pt x="1196" y="474"/>
                    <a:pt x="2136" y="440"/>
                    <a:pt x="3195" y="377"/>
                  </a:cubicBezTo>
                  <a:cubicBezTo>
                    <a:pt x="4953" y="271"/>
                    <a:pt x="6373" y="122"/>
                    <a:pt x="6369" y="45"/>
                  </a:cubicBezTo>
                  <a:cubicBezTo>
                    <a:pt x="6367" y="15"/>
                    <a:pt x="6140" y="0"/>
                    <a:pt x="575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47"/>
            <p:cNvSpPr/>
            <p:nvPr/>
          </p:nvSpPr>
          <p:spPr>
            <a:xfrm>
              <a:off x="2680900" y="1790475"/>
              <a:ext cx="453925" cy="475650"/>
            </a:xfrm>
            <a:custGeom>
              <a:rect b="b" l="l" r="r" t="t"/>
              <a:pathLst>
                <a:path extrusionOk="0" h="19026" w="18157">
                  <a:moveTo>
                    <a:pt x="1347" y="1"/>
                  </a:moveTo>
                  <a:cubicBezTo>
                    <a:pt x="1347" y="1"/>
                    <a:pt x="1" y="12295"/>
                    <a:pt x="1730" y="19026"/>
                  </a:cubicBezTo>
                  <a:lnTo>
                    <a:pt x="18156" y="18307"/>
                  </a:lnTo>
                  <a:cubicBezTo>
                    <a:pt x="18156" y="18307"/>
                    <a:pt x="14637" y="6180"/>
                    <a:pt x="16797" y="807"/>
                  </a:cubicBezTo>
                  <a:lnTo>
                    <a:pt x="1347" y="1"/>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47"/>
            <p:cNvSpPr/>
            <p:nvPr/>
          </p:nvSpPr>
          <p:spPr>
            <a:xfrm>
              <a:off x="2716175" y="1780625"/>
              <a:ext cx="435875" cy="433075"/>
            </a:xfrm>
            <a:custGeom>
              <a:rect b="b" l="l" r="r" t="t"/>
              <a:pathLst>
                <a:path extrusionOk="0" h="17323" w="17435">
                  <a:moveTo>
                    <a:pt x="0" y="0"/>
                  </a:moveTo>
                  <a:cubicBezTo>
                    <a:pt x="0" y="0"/>
                    <a:pt x="113" y="13273"/>
                    <a:pt x="787" y="17322"/>
                  </a:cubicBezTo>
                  <a:lnTo>
                    <a:pt x="17435" y="16534"/>
                  </a:lnTo>
                  <a:cubicBezTo>
                    <a:pt x="17435" y="16534"/>
                    <a:pt x="15972" y="3487"/>
                    <a:pt x="1653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47"/>
            <p:cNvSpPr/>
            <p:nvPr/>
          </p:nvSpPr>
          <p:spPr>
            <a:xfrm>
              <a:off x="2787400" y="1919275"/>
              <a:ext cx="279550" cy="18225"/>
            </a:xfrm>
            <a:custGeom>
              <a:rect b="b" l="l" r="r" t="t"/>
              <a:pathLst>
                <a:path extrusionOk="0" h="729" w="11182">
                  <a:moveTo>
                    <a:pt x="10745" y="1"/>
                  </a:moveTo>
                  <a:cubicBezTo>
                    <a:pt x="9899" y="1"/>
                    <a:pt x="7906" y="85"/>
                    <a:pt x="5584" y="224"/>
                  </a:cubicBezTo>
                  <a:cubicBezTo>
                    <a:pt x="2499" y="410"/>
                    <a:pt x="1" y="623"/>
                    <a:pt x="6" y="701"/>
                  </a:cubicBezTo>
                  <a:cubicBezTo>
                    <a:pt x="7" y="720"/>
                    <a:pt x="159" y="729"/>
                    <a:pt x="434" y="729"/>
                  </a:cubicBezTo>
                  <a:cubicBezTo>
                    <a:pt x="1276" y="729"/>
                    <a:pt x="3273" y="644"/>
                    <a:pt x="5601" y="504"/>
                  </a:cubicBezTo>
                  <a:cubicBezTo>
                    <a:pt x="8685" y="319"/>
                    <a:pt x="11182" y="106"/>
                    <a:pt x="11177" y="29"/>
                  </a:cubicBezTo>
                  <a:cubicBezTo>
                    <a:pt x="11176" y="10"/>
                    <a:pt x="11022" y="1"/>
                    <a:pt x="1074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47"/>
            <p:cNvSpPr/>
            <p:nvPr/>
          </p:nvSpPr>
          <p:spPr>
            <a:xfrm>
              <a:off x="2787550" y="1989575"/>
              <a:ext cx="279500" cy="18225"/>
            </a:xfrm>
            <a:custGeom>
              <a:rect b="b" l="l" r="r" t="t"/>
              <a:pathLst>
                <a:path extrusionOk="0" h="729" w="11180">
                  <a:moveTo>
                    <a:pt x="10743" y="0"/>
                  </a:moveTo>
                  <a:cubicBezTo>
                    <a:pt x="9897" y="0"/>
                    <a:pt x="7905" y="84"/>
                    <a:pt x="5582" y="224"/>
                  </a:cubicBezTo>
                  <a:cubicBezTo>
                    <a:pt x="2497" y="409"/>
                    <a:pt x="0" y="623"/>
                    <a:pt x="5" y="700"/>
                  </a:cubicBezTo>
                  <a:cubicBezTo>
                    <a:pt x="6" y="719"/>
                    <a:pt x="157" y="728"/>
                    <a:pt x="432" y="728"/>
                  </a:cubicBezTo>
                  <a:cubicBezTo>
                    <a:pt x="1274" y="728"/>
                    <a:pt x="3272" y="643"/>
                    <a:pt x="5599" y="503"/>
                  </a:cubicBezTo>
                  <a:cubicBezTo>
                    <a:pt x="8683" y="318"/>
                    <a:pt x="11180" y="106"/>
                    <a:pt x="11176" y="29"/>
                  </a:cubicBezTo>
                  <a:cubicBezTo>
                    <a:pt x="11175" y="9"/>
                    <a:pt x="11021" y="0"/>
                    <a:pt x="1074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47"/>
            <p:cNvSpPr/>
            <p:nvPr/>
          </p:nvSpPr>
          <p:spPr>
            <a:xfrm>
              <a:off x="2836975" y="2058125"/>
              <a:ext cx="159350" cy="11875"/>
            </a:xfrm>
            <a:custGeom>
              <a:rect b="b" l="l" r="r" t="t"/>
              <a:pathLst>
                <a:path extrusionOk="0" h="475" w="6374">
                  <a:moveTo>
                    <a:pt x="5758" y="0"/>
                  </a:moveTo>
                  <a:cubicBezTo>
                    <a:pt x="5178" y="0"/>
                    <a:pt x="4238" y="34"/>
                    <a:pt x="3178" y="98"/>
                  </a:cubicBezTo>
                  <a:cubicBezTo>
                    <a:pt x="1421" y="203"/>
                    <a:pt x="0" y="352"/>
                    <a:pt x="4" y="429"/>
                  </a:cubicBezTo>
                  <a:cubicBezTo>
                    <a:pt x="6" y="460"/>
                    <a:pt x="233" y="475"/>
                    <a:pt x="615" y="475"/>
                  </a:cubicBezTo>
                  <a:cubicBezTo>
                    <a:pt x="1196" y="475"/>
                    <a:pt x="2136" y="441"/>
                    <a:pt x="3195" y="377"/>
                  </a:cubicBezTo>
                  <a:cubicBezTo>
                    <a:pt x="4953" y="272"/>
                    <a:pt x="6373" y="123"/>
                    <a:pt x="6369" y="46"/>
                  </a:cubicBezTo>
                  <a:cubicBezTo>
                    <a:pt x="6367" y="15"/>
                    <a:pt x="6141" y="0"/>
                    <a:pt x="575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47"/>
            <p:cNvSpPr/>
            <p:nvPr/>
          </p:nvSpPr>
          <p:spPr>
            <a:xfrm>
              <a:off x="2595700" y="3078500"/>
              <a:ext cx="453900" cy="475650"/>
            </a:xfrm>
            <a:custGeom>
              <a:rect b="b" l="l" r="r" t="t"/>
              <a:pathLst>
                <a:path extrusionOk="0" h="19026" w="18156">
                  <a:moveTo>
                    <a:pt x="1346" y="1"/>
                  </a:moveTo>
                  <a:cubicBezTo>
                    <a:pt x="1346" y="1"/>
                    <a:pt x="0" y="12295"/>
                    <a:pt x="1730" y="19026"/>
                  </a:cubicBezTo>
                  <a:lnTo>
                    <a:pt x="18156" y="18308"/>
                  </a:lnTo>
                  <a:cubicBezTo>
                    <a:pt x="18156" y="18308"/>
                    <a:pt x="14636" y="6181"/>
                    <a:pt x="16797" y="809"/>
                  </a:cubicBezTo>
                  <a:lnTo>
                    <a:pt x="1346" y="1"/>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47"/>
            <p:cNvSpPr/>
            <p:nvPr/>
          </p:nvSpPr>
          <p:spPr>
            <a:xfrm>
              <a:off x="2631000" y="3068650"/>
              <a:ext cx="435850" cy="433075"/>
            </a:xfrm>
            <a:custGeom>
              <a:rect b="b" l="l" r="r" t="t"/>
              <a:pathLst>
                <a:path extrusionOk="0" h="17323" w="17434">
                  <a:moveTo>
                    <a:pt x="0" y="0"/>
                  </a:moveTo>
                  <a:cubicBezTo>
                    <a:pt x="0" y="0"/>
                    <a:pt x="113" y="13273"/>
                    <a:pt x="787" y="17322"/>
                  </a:cubicBezTo>
                  <a:lnTo>
                    <a:pt x="17433" y="16535"/>
                  </a:lnTo>
                  <a:cubicBezTo>
                    <a:pt x="17433" y="16535"/>
                    <a:pt x="15972" y="3487"/>
                    <a:pt x="165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47"/>
            <p:cNvSpPr/>
            <p:nvPr/>
          </p:nvSpPr>
          <p:spPr>
            <a:xfrm>
              <a:off x="2702225" y="3207325"/>
              <a:ext cx="279550" cy="18200"/>
            </a:xfrm>
            <a:custGeom>
              <a:rect b="b" l="l" r="r" t="t"/>
              <a:pathLst>
                <a:path extrusionOk="0" h="728" w="11182">
                  <a:moveTo>
                    <a:pt x="10749" y="0"/>
                  </a:moveTo>
                  <a:cubicBezTo>
                    <a:pt x="9907" y="0"/>
                    <a:pt x="7910" y="85"/>
                    <a:pt x="5583" y="225"/>
                  </a:cubicBezTo>
                  <a:cubicBezTo>
                    <a:pt x="2497" y="410"/>
                    <a:pt x="1" y="622"/>
                    <a:pt x="5" y="700"/>
                  </a:cubicBezTo>
                  <a:cubicBezTo>
                    <a:pt x="6" y="719"/>
                    <a:pt x="160" y="728"/>
                    <a:pt x="438" y="728"/>
                  </a:cubicBezTo>
                  <a:cubicBezTo>
                    <a:pt x="1284" y="728"/>
                    <a:pt x="3278" y="644"/>
                    <a:pt x="5600" y="504"/>
                  </a:cubicBezTo>
                  <a:cubicBezTo>
                    <a:pt x="8684" y="319"/>
                    <a:pt x="11182" y="105"/>
                    <a:pt x="11176" y="28"/>
                  </a:cubicBezTo>
                  <a:cubicBezTo>
                    <a:pt x="11175" y="9"/>
                    <a:pt x="11023" y="0"/>
                    <a:pt x="107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47"/>
            <p:cNvSpPr/>
            <p:nvPr/>
          </p:nvSpPr>
          <p:spPr>
            <a:xfrm>
              <a:off x="2702325" y="3277600"/>
              <a:ext cx="279550" cy="18225"/>
            </a:xfrm>
            <a:custGeom>
              <a:rect b="b" l="l" r="r" t="t"/>
              <a:pathLst>
                <a:path extrusionOk="0" h="729" w="11182">
                  <a:moveTo>
                    <a:pt x="10749" y="1"/>
                  </a:moveTo>
                  <a:cubicBezTo>
                    <a:pt x="9907" y="1"/>
                    <a:pt x="7911" y="85"/>
                    <a:pt x="5583" y="225"/>
                  </a:cubicBezTo>
                  <a:cubicBezTo>
                    <a:pt x="2498" y="411"/>
                    <a:pt x="1" y="624"/>
                    <a:pt x="5" y="700"/>
                  </a:cubicBezTo>
                  <a:cubicBezTo>
                    <a:pt x="6" y="719"/>
                    <a:pt x="161" y="728"/>
                    <a:pt x="439" y="728"/>
                  </a:cubicBezTo>
                  <a:cubicBezTo>
                    <a:pt x="1285" y="728"/>
                    <a:pt x="3279" y="644"/>
                    <a:pt x="5600" y="505"/>
                  </a:cubicBezTo>
                  <a:cubicBezTo>
                    <a:pt x="8684" y="319"/>
                    <a:pt x="11182" y="106"/>
                    <a:pt x="11176" y="28"/>
                  </a:cubicBezTo>
                  <a:cubicBezTo>
                    <a:pt x="11175" y="10"/>
                    <a:pt x="11023" y="1"/>
                    <a:pt x="107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47"/>
            <p:cNvSpPr/>
            <p:nvPr/>
          </p:nvSpPr>
          <p:spPr>
            <a:xfrm>
              <a:off x="2751750" y="3346175"/>
              <a:ext cx="159400" cy="11875"/>
            </a:xfrm>
            <a:custGeom>
              <a:rect b="b" l="l" r="r" t="t"/>
              <a:pathLst>
                <a:path extrusionOk="0" h="475" w="6376">
                  <a:moveTo>
                    <a:pt x="5752" y="0"/>
                  </a:moveTo>
                  <a:cubicBezTo>
                    <a:pt x="5171" y="0"/>
                    <a:pt x="4235" y="34"/>
                    <a:pt x="3180" y="98"/>
                  </a:cubicBezTo>
                  <a:cubicBezTo>
                    <a:pt x="1421" y="204"/>
                    <a:pt x="1" y="351"/>
                    <a:pt x="5" y="428"/>
                  </a:cubicBezTo>
                  <a:cubicBezTo>
                    <a:pt x="7" y="459"/>
                    <a:pt x="237" y="474"/>
                    <a:pt x="624" y="474"/>
                  </a:cubicBezTo>
                  <a:cubicBezTo>
                    <a:pt x="1205" y="474"/>
                    <a:pt x="2142" y="441"/>
                    <a:pt x="3197" y="376"/>
                  </a:cubicBezTo>
                  <a:cubicBezTo>
                    <a:pt x="4953" y="271"/>
                    <a:pt x="6375" y="124"/>
                    <a:pt x="6370" y="46"/>
                  </a:cubicBezTo>
                  <a:cubicBezTo>
                    <a:pt x="6368" y="15"/>
                    <a:pt x="6139" y="0"/>
                    <a:pt x="5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47"/>
            <p:cNvSpPr/>
            <p:nvPr/>
          </p:nvSpPr>
          <p:spPr>
            <a:xfrm>
              <a:off x="2018500" y="2829975"/>
              <a:ext cx="453900" cy="475650"/>
            </a:xfrm>
            <a:custGeom>
              <a:rect b="b" l="l" r="r" t="t"/>
              <a:pathLst>
                <a:path extrusionOk="0" h="19026" w="18156">
                  <a:moveTo>
                    <a:pt x="1345" y="0"/>
                  </a:moveTo>
                  <a:lnTo>
                    <a:pt x="1345" y="0"/>
                  </a:lnTo>
                  <a:cubicBezTo>
                    <a:pt x="1345" y="0"/>
                    <a:pt x="0" y="12294"/>
                    <a:pt x="1728" y="19025"/>
                  </a:cubicBezTo>
                  <a:lnTo>
                    <a:pt x="18155" y="18306"/>
                  </a:lnTo>
                  <a:cubicBezTo>
                    <a:pt x="18155" y="18306"/>
                    <a:pt x="14635" y="6179"/>
                    <a:pt x="16797" y="807"/>
                  </a:cubicBezTo>
                  <a:lnTo>
                    <a:pt x="1345" y="0"/>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47"/>
            <p:cNvSpPr/>
            <p:nvPr/>
          </p:nvSpPr>
          <p:spPr>
            <a:xfrm>
              <a:off x="2053725" y="2820100"/>
              <a:ext cx="435875" cy="433075"/>
            </a:xfrm>
            <a:custGeom>
              <a:rect b="b" l="l" r="r" t="t"/>
              <a:pathLst>
                <a:path extrusionOk="0" h="17323" w="17435">
                  <a:moveTo>
                    <a:pt x="0" y="0"/>
                  </a:moveTo>
                  <a:cubicBezTo>
                    <a:pt x="0" y="0"/>
                    <a:pt x="113" y="13272"/>
                    <a:pt x="787" y="17323"/>
                  </a:cubicBezTo>
                  <a:lnTo>
                    <a:pt x="17435" y="16534"/>
                  </a:lnTo>
                  <a:cubicBezTo>
                    <a:pt x="17435" y="16534"/>
                    <a:pt x="15972" y="3486"/>
                    <a:pt x="1653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47"/>
            <p:cNvSpPr/>
            <p:nvPr/>
          </p:nvSpPr>
          <p:spPr>
            <a:xfrm>
              <a:off x="2125000" y="2958775"/>
              <a:ext cx="279525" cy="18200"/>
            </a:xfrm>
            <a:custGeom>
              <a:rect b="b" l="l" r="r" t="t"/>
              <a:pathLst>
                <a:path extrusionOk="0" h="728" w="11181">
                  <a:moveTo>
                    <a:pt x="10743" y="0"/>
                  </a:moveTo>
                  <a:cubicBezTo>
                    <a:pt x="9897" y="0"/>
                    <a:pt x="7904" y="84"/>
                    <a:pt x="5582" y="224"/>
                  </a:cubicBezTo>
                  <a:cubicBezTo>
                    <a:pt x="2497" y="409"/>
                    <a:pt x="0" y="623"/>
                    <a:pt x="4" y="700"/>
                  </a:cubicBezTo>
                  <a:cubicBezTo>
                    <a:pt x="5" y="719"/>
                    <a:pt x="157" y="728"/>
                    <a:pt x="431" y="728"/>
                  </a:cubicBezTo>
                  <a:cubicBezTo>
                    <a:pt x="1274" y="728"/>
                    <a:pt x="3271" y="643"/>
                    <a:pt x="5599" y="503"/>
                  </a:cubicBezTo>
                  <a:cubicBezTo>
                    <a:pt x="8683" y="318"/>
                    <a:pt x="11181" y="106"/>
                    <a:pt x="11175" y="28"/>
                  </a:cubicBezTo>
                  <a:cubicBezTo>
                    <a:pt x="11174" y="9"/>
                    <a:pt x="11020" y="0"/>
                    <a:pt x="1074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47"/>
            <p:cNvSpPr/>
            <p:nvPr/>
          </p:nvSpPr>
          <p:spPr>
            <a:xfrm>
              <a:off x="2125100" y="3029050"/>
              <a:ext cx="279550" cy="18225"/>
            </a:xfrm>
            <a:custGeom>
              <a:rect b="b" l="l" r="r" t="t"/>
              <a:pathLst>
                <a:path extrusionOk="0" h="729" w="11182">
                  <a:moveTo>
                    <a:pt x="10743" y="1"/>
                  </a:moveTo>
                  <a:cubicBezTo>
                    <a:pt x="9897" y="1"/>
                    <a:pt x="7905" y="84"/>
                    <a:pt x="5582" y="224"/>
                  </a:cubicBezTo>
                  <a:cubicBezTo>
                    <a:pt x="2497" y="410"/>
                    <a:pt x="0" y="623"/>
                    <a:pt x="6" y="700"/>
                  </a:cubicBezTo>
                  <a:cubicBezTo>
                    <a:pt x="7" y="719"/>
                    <a:pt x="159" y="728"/>
                    <a:pt x="433" y="728"/>
                  </a:cubicBezTo>
                  <a:cubicBezTo>
                    <a:pt x="1275" y="728"/>
                    <a:pt x="3273" y="644"/>
                    <a:pt x="5599" y="504"/>
                  </a:cubicBezTo>
                  <a:cubicBezTo>
                    <a:pt x="8683" y="318"/>
                    <a:pt x="11181" y="105"/>
                    <a:pt x="11176" y="29"/>
                  </a:cubicBezTo>
                  <a:cubicBezTo>
                    <a:pt x="11175" y="10"/>
                    <a:pt x="11021" y="1"/>
                    <a:pt x="107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47"/>
            <p:cNvSpPr/>
            <p:nvPr/>
          </p:nvSpPr>
          <p:spPr>
            <a:xfrm>
              <a:off x="2174525" y="3097625"/>
              <a:ext cx="159375" cy="11875"/>
            </a:xfrm>
            <a:custGeom>
              <a:rect b="b" l="l" r="r" t="t"/>
              <a:pathLst>
                <a:path extrusionOk="0" h="475" w="6375">
                  <a:moveTo>
                    <a:pt x="5756" y="0"/>
                  </a:moveTo>
                  <a:cubicBezTo>
                    <a:pt x="5176" y="0"/>
                    <a:pt x="4237" y="34"/>
                    <a:pt x="3180" y="97"/>
                  </a:cubicBezTo>
                  <a:cubicBezTo>
                    <a:pt x="1421" y="203"/>
                    <a:pt x="0" y="351"/>
                    <a:pt x="4" y="429"/>
                  </a:cubicBezTo>
                  <a:cubicBezTo>
                    <a:pt x="7" y="459"/>
                    <a:pt x="233" y="474"/>
                    <a:pt x="616" y="474"/>
                  </a:cubicBezTo>
                  <a:cubicBezTo>
                    <a:pt x="1197" y="474"/>
                    <a:pt x="2137" y="440"/>
                    <a:pt x="3196" y="377"/>
                  </a:cubicBezTo>
                  <a:cubicBezTo>
                    <a:pt x="4953" y="271"/>
                    <a:pt x="6375" y="122"/>
                    <a:pt x="6369" y="45"/>
                  </a:cubicBezTo>
                  <a:cubicBezTo>
                    <a:pt x="6367" y="15"/>
                    <a:pt x="6140" y="0"/>
                    <a:pt x="575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47"/>
            <p:cNvSpPr/>
            <p:nvPr/>
          </p:nvSpPr>
          <p:spPr>
            <a:xfrm>
              <a:off x="4159725" y="2875700"/>
              <a:ext cx="453900" cy="475650"/>
            </a:xfrm>
            <a:custGeom>
              <a:rect b="b" l="l" r="r" t="t"/>
              <a:pathLst>
                <a:path extrusionOk="0" h="19026" w="18156">
                  <a:moveTo>
                    <a:pt x="1345" y="0"/>
                  </a:moveTo>
                  <a:cubicBezTo>
                    <a:pt x="1345" y="1"/>
                    <a:pt x="1" y="12294"/>
                    <a:pt x="1729" y="19025"/>
                  </a:cubicBezTo>
                  <a:lnTo>
                    <a:pt x="18156" y="18308"/>
                  </a:lnTo>
                  <a:cubicBezTo>
                    <a:pt x="18156" y="18308"/>
                    <a:pt x="14635" y="6181"/>
                    <a:pt x="16797" y="808"/>
                  </a:cubicBezTo>
                  <a:lnTo>
                    <a:pt x="1345" y="0"/>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47"/>
            <p:cNvSpPr/>
            <p:nvPr/>
          </p:nvSpPr>
          <p:spPr>
            <a:xfrm>
              <a:off x="4195000" y="2865825"/>
              <a:ext cx="435875" cy="433075"/>
            </a:xfrm>
            <a:custGeom>
              <a:rect b="b" l="l" r="r" t="t"/>
              <a:pathLst>
                <a:path extrusionOk="0" h="17323" w="17435">
                  <a:moveTo>
                    <a:pt x="0" y="1"/>
                  </a:moveTo>
                  <a:cubicBezTo>
                    <a:pt x="0" y="1"/>
                    <a:pt x="113" y="13274"/>
                    <a:pt x="787" y="17323"/>
                  </a:cubicBezTo>
                  <a:lnTo>
                    <a:pt x="17435" y="16536"/>
                  </a:lnTo>
                  <a:cubicBezTo>
                    <a:pt x="17435" y="16536"/>
                    <a:pt x="15972" y="3488"/>
                    <a:pt x="165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47"/>
            <p:cNvSpPr/>
            <p:nvPr/>
          </p:nvSpPr>
          <p:spPr>
            <a:xfrm>
              <a:off x="4266225" y="3004525"/>
              <a:ext cx="279550" cy="18225"/>
            </a:xfrm>
            <a:custGeom>
              <a:rect b="b" l="l" r="r" t="t"/>
              <a:pathLst>
                <a:path extrusionOk="0" h="729" w="11182">
                  <a:moveTo>
                    <a:pt x="10752" y="0"/>
                  </a:moveTo>
                  <a:cubicBezTo>
                    <a:pt x="9912" y="0"/>
                    <a:pt x="7913" y="84"/>
                    <a:pt x="5583" y="224"/>
                  </a:cubicBezTo>
                  <a:cubicBezTo>
                    <a:pt x="2497" y="410"/>
                    <a:pt x="1" y="623"/>
                    <a:pt x="5" y="701"/>
                  </a:cubicBezTo>
                  <a:cubicBezTo>
                    <a:pt x="6" y="719"/>
                    <a:pt x="157" y="728"/>
                    <a:pt x="430" y="728"/>
                  </a:cubicBezTo>
                  <a:cubicBezTo>
                    <a:pt x="1271" y="728"/>
                    <a:pt x="3270" y="644"/>
                    <a:pt x="5599" y="504"/>
                  </a:cubicBezTo>
                  <a:cubicBezTo>
                    <a:pt x="8683" y="319"/>
                    <a:pt x="11182" y="105"/>
                    <a:pt x="11176" y="28"/>
                  </a:cubicBezTo>
                  <a:cubicBezTo>
                    <a:pt x="11175" y="9"/>
                    <a:pt x="11024" y="0"/>
                    <a:pt x="10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47"/>
            <p:cNvSpPr/>
            <p:nvPr/>
          </p:nvSpPr>
          <p:spPr>
            <a:xfrm>
              <a:off x="4266325" y="3074800"/>
              <a:ext cx="279550" cy="18200"/>
            </a:xfrm>
            <a:custGeom>
              <a:rect b="b" l="l" r="r" t="t"/>
              <a:pathLst>
                <a:path extrusionOk="0" h="728" w="11182">
                  <a:moveTo>
                    <a:pt x="10749" y="0"/>
                  </a:moveTo>
                  <a:cubicBezTo>
                    <a:pt x="9907" y="0"/>
                    <a:pt x="7911" y="85"/>
                    <a:pt x="5583" y="225"/>
                  </a:cubicBezTo>
                  <a:cubicBezTo>
                    <a:pt x="2497" y="410"/>
                    <a:pt x="1" y="622"/>
                    <a:pt x="5" y="700"/>
                  </a:cubicBezTo>
                  <a:cubicBezTo>
                    <a:pt x="6" y="719"/>
                    <a:pt x="161" y="728"/>
                    <a:pt x="439" y="728"/>
                  </a:cubicBezTo>
                  <a:cubicBezTo>
                    <a:pt x="1285" y="728"/>
                    <a:pt x="3279" y="644"/>
                    <a:pt x="5600" y="504"/>
                  </a:cubicBezTo>
                  <a:cubicBezTo>
                    <a:pt x="8684" y="319"/>
                    <a:pt x="11182" y="105"/>
                    <a:pt x="11176" y="28"/>
                  </a:cubicBezTo>
                  <a:cubicBezTo>
                    <a:pt x="11175" y="9"/>
                    <a:pt x="11023" y="0"/>
                    <a:pt x="107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47"/>
            <p:cNvSpPr/>
            <p:nvPr/>
          </p:nvSpPr>
          <p:spPr>
            <a:xfrm>
              <a:off x="4315750" y="3143375"/>
              <a:ext cx="159400" cy="11850"/>
            </a:xfrm>
            <a:custGeom>
              <a:rect b="b" l="l" r="r" t="t"/>
              <a:pathLst>
                <a:path extrusionOk="0" h="474" w="6376">
                  <a:moveTo>
                    <a:pt x="5752" y="0"/>
                  </a:moveTo>
                  <a:cubicBezTo>
                    <a:pt x="5171" y="0"/>
                    <a:pt x="4235" y="34"/>
                    <a:pt x="3180" y="98"/>
                  </a:cubicBezTo>
                  <a:cubicBezTo>
                    <a:pt x="1421" y="203"/>
                    <a:pt x="1" y="351"/>
                    <a:pt x="6" y="428"/>
                  </a:cubicBezTo>
                  <a:cubicBezTo>
                    <a:pt x="8" y="459"/>
                    <a:pt x="237" y="474"/>
                    <a:pt x="624" y="474"/>
                  </a:cubicBezTo>
                  <a:cubicBezTo>
                    <a:pt x="1205" y="474"/>
                    <a:pt x="2142" y="440"/>
                    <a:pt x="3197" y="376"/>
                  </a:cubicBezTo>
                  <a:cubicBezTo>
                    <a:pt x="4953" y="271"/>
                    <a:pt x="6375" y="123"/>
                    <a:pt x="6371" y="46"/>
                  </a:cubicBezTo>
                  <a:cubicBezTo>
                    <a:pt x="6369" y="15"/>
                    <a:pt x="6139" y="0"/>
                    <a:pt x="5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47"/>
            <p:cNvSpPr/>
            <p:nvPr/>
          </p:nvSpPr>
          <p:spPr>
            <a:xfrm>
              <a:off x="2119200" y="2041025"/>
              <a:ext cx="518600" cy="533125"/>
            </a:xfrm>
            <a:custGeom>
              <a:rect b="b" l="l" r="r" t="t"/>
              <a:pathLst>
                <a:path extrusionOk="0" h="21325" w="20744">
                  <a:moveTo>
                    <a:pt x="5556" y="1"/>
                  </a:moveTo>
                  <a:lnTo>
                    <a:pt x="5556" y="1"/>
                  </a:lnTo>
                  <a:cubicBezTo>
                    <a:pt x="6352" y="5736"/>
                    <a:pt x="0" y="16650"/>
                    <a:pt x="0" y="16650"/>
                  </a:cubicBezTo>
                  <a:lnTo>
                    <a:pt x="15764" y="21324"/>
                  </a:lnTo>
                  <a:cubicBezTo>
                    <a:pt x="19072" y="15213"/>
                    <a:pt x="20744" y="2960"/>
                    <a:pt x="20744" y="2960"/>
                  </a:cubicBezTo>
                  <a:lnTo>
                    <a:pt x="5556" y="1"/>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47"/>
            <p:cNvSpPr/>
            <p:nvPr/>
          </p:nvSpPr>
          <p:spPr>
            <a:xfrm>
              <a:off x="2115575" y="2004925"/>
              <a:ext cx="523025" cy="515475"/>
            </a:xfrm>
            <a:custGeom>
              <a:rect b="b" l="l" r="r" t="t"/>
              <a:pathLst>
                <a:path extrusionOk="0" h="20619" w="20921">
                  <a:moveTo>
                    <a:pt x="4879" y="0"/>
                  </a:moveTo>
                  <a:cubicBezTo>
                    <a:pt x="4579" y="3518"/>
                    <a:pt x="1" y="15825"/>
                    <a:pt x="1" y="15825"/>
                  </a:cubicBezTo>
                  <a:lnTo>
                    <a:pt x="15961" y="20619"/>
                  </a:lnTo>
                  <a:cubicBezTo>
                    <a:pt x="17598" y="16853"/>
                    <a:pt x="20921" y="4003"/>
                    <a:pt x="20921" y="4003"/>
                  </a:cubicBezTo>
                  <a:lnTo>
                    <a:pt x="48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47"/>
            <p:cNvSpPr/>
            <p:nvPr/>
          </p:nvSpPr>
          <p:spPr>
            <a:xfrm>
              <a:off x="2264050" y="2155200"/>
              <a:ext cx="268050" cy="84225"/>
            </a:xfrm>
            <a:custGeom>
              <a:rect b="b" l="l" r="r" t="t"/>
              <a:pathLst>
                <a:path extrusionOk="0" h="3369" w="10722">
                  <a:moveTo>
                    <a:pt x="44" y="0"/>
                  </a:moveTo>
                  <a:cubicBezTo>
                    <a:pt x="31" y="0"/>
                    <a:pt x="24" y="2"/>
                    <a:pt x="23" y="6"/>
                  </a:cubicBezTo>
                  <a:cubicBezTo>
                    <a:pt x="0" y="79"/>
                    <a:pt x="2371" y="891"/>
                    <a:pt x="5320" y="1818"/>
                  </a:cubicBezTo>
                  <a:cubicBezTo>
                    <a:pt x="8124" y="2700"/>
                    <a:pt x="10440" y="3369"/>
                    <a:pt x="10679" y="3369"/>
                  </a:cubicBezTo>
                  <a:cubicBezTo>
                    <a:pt x="10691" y="3369"/>
                    <a:pt x="10698" y="3367"/>
                    <a:pt x="10699" y="3363"/>
                  </a:cubicBezTo>
                  <a:cubicBezTo>
                    <a:pt x="10722" y="3289"/>
                    <a:pt x="8350" y="2478"/>
                    <a:pt x="5403" y="1551"/>
                  </a:cubicBezTo>
                  <a:cubicBezTo>
                    <a:pt x="2601" y="670"/>
                    <a:pt x="286" y="0"/>
                    <a:pt x="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47"/>
            <p:cNvSpPr/>
            <p:nvPr/>
          </p:nvSpPr>
          <p:spPr>
            <a:xfrm>
              <a:off x="2246900" y="2223375"/>
              <a:ext cx="268100" cy="84200"/>
            </a:xfrm>
            <a:custGeom>
              <a:rect b="b" l="l" r="r" t="t"/>
              <a:pathLst>
                <a:path extrusionOk="0" h="3368" w="10724">
                  <a:moveTo>
                    <a:pt x="45" y="0"/>
                  </a:moveTo>
                  <a:cubicBezTo>
                    <a:pt x="33" y="0"/>
                    <a:pt x="26" y="2"/>
                    <a:pt x="25" y="6"/>
                  </a:cubicBezTo>
                  <a:cubicBezTo>
                    <a:pt x="1" y="79"/>
                    <a:pt x="2371" y="889"/>
                    <a:pt x="5320" y="1817"/>
                  </a:cubicBezTo>
                  <a:cubicBezTo>
                    <a:pt x="8124" y="2698"/>
                    <a:pt x="10438" y="3368"/>
                    <a:pt x="10679" y="3368"/>
                  </a:cubicBezTo>
                  <a:cubicBezTo>
                    <a:pt x="10692" y="3368"/>
                    <a:pt x="10699" y="3366"/>
                    <a:pt x="10700" y="3362"/>
                  </a:cubicBezTo>
                  <a:cubicBezTo>
                    <a:pt x="10724" y="3289"/>
                    <a:pt x="8352" y="2478"/>
                    <a:pt x="5404" y="1551"/>
                  </a:cubicBezTo>
                  <a:cubicBezTo>
                    <a:pt x="2602" y="670"/>
                    <a:pt x="286" y="0"/>
                    <a:pt x="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47"/>
            <p:cNvSpPr/>
            <p:nvPr/>
          </p:nvSpPr>
          <p:spPr>
            <a:xfrm>
              <a:off x="2298850" y="2307325"/>
              <a:ext cx="153250" cy="48325"/>
            </a:xfrm>
            <a:custGeom>
              <a:rect b="b" l="l" r="r" t="t"/>
              <a:pathLst>
                <a:path extrusionOk="0" h="1933" w="6130">
                  <a:moveTo>
                    <a:pt x="58" y="1"/>
                  </a:moveTo>
                  <a:cubicBezTo>
                    <a:pt x="37" y="1"/>
                    <a:pt x="25" y="4"/>
                    <a:pt x="23" y="10"/>
                  </a:cubicBezTo>
                  <a:cubicBezTo>
                    <a:pt x="1" y="84"/>
                    <a:pt x="1343" y="572"/>
                    <a:pt x="3023" y="1100"/>
                  </a:cubicBezTo>
                  <a:cubicBezTo>
                    <a:pt x="4559" y="1583"/>
                    <a:pt x="5846" y="1933"/>
                    <a:pt x="6071" y="1933"/>
                  </a:cubicBezTo>
                  <a:cubicBezTo>
                    <a:pt x="6092" y="1933"/>
                    <a:pt x="6104" y="1930"/>
                    <a:pt x="6105" y="1923"/>
                  </a:cubicBezTo>
                  <a:cubicBezTo>
                    <a:pt x="6129" y="1849"/>
                    <a:pt x="4786" y="1361"/>
                    <a:pt x="3106" y="833"/>
                  </a:cubicBezTo>
                  <a:cubicBezTo>
                    <a:pt x="1570" y="350"/>
                    <a:pt x="284" y="1"/>
                    <a:pt x="5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47"/>
            <p:cNvSpPr/>
            <p:nvPr/>
          </p:nvSpPr>
          <p:spPr>
            <a:xfrm>
              <a:off x="2648375" y="2437800"/>
              <a:ext cx="453925" cy="475650"/>
            </a:xfrm>
            <a:custGeom>
              <a:rect b="b" l="l" r="r" t="t"/>
              <a:pathLst>
                <a:path extrusionOk="0" h="19026" w="18157">
                  <a:moveTo>
                    <a:pt x="16812" y="0"/>
                  </a:moveTo>
                  <a:lnTo>
                    <a:pt x="1359" y="808"/>
                  </a:lnTo>
                  <a:cubicBezTo>
                    <a:pt x="3522" y="6180"/>
                    <a:pt x="1" y="18308"/>
                    <a:pt x="1" y="18308"/>
                  </a:cubicBezTo>
                  <a:lnTo>
                    <a:pt x="16428" y="19025"/>
                  </a:lnTo>
                  <a:cubicBezTo>
                    <a:pt x="18156" y="12294"/>
                    <a:pt x="16812" y="1"/>
                    <a:pt x="16812" y="0"/>
                  </a:cubicBez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47"/>
            <p:cNvSpPr/>
            <p:nvPr/>
          </p:nvSpPr>
          <p:spPr>
            <a:xfrm>
              <a:off x="2597850" y="2365900"/>
              <a:ext cx="466775" cy="477975"/>
            </a:xfrm>
            <a:custGeom>
              <a:rect b="b" l="l" r="r" t="t"/>
              <a:pathLst>
                <a:path extrusionOk="0" h="19119" w="18671">
                  <a:moveTo>
                    <a:pt x="2025" y="0"/>
                  </a:moveTo>
                  <a:cubicBezTo>
                    <a:pt x="2025" y="0"/>
                    <a:pt x="899" y="14730"/>
                    <a:pt x="0" y="17543"/>
                  </a:cubicBezTo>
                  <a:lnTo>
                    <a:pt x="14959" y="19118"/>
                  </a:lnTo>
                  <a:lnTo>
                    <a:pt x="17208" y="16980"/>
                  </a:lnTo>
                  <a:cubicBezTo>
                    <a:pt x="17208" y="16980"/>
                    <a:pt x="18671" y="6182"/>
                    <a:pt x="18446" y="2695"/>
                  </a:cubicBezTo>
                  <a:lnTo>
                    <a:pt x="202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47"/>
            <p:cNvSpPr/>
            <p:nvPr/>
          </p:nvSpPr>
          <p:spPr>
            <a:xfrm>
              <a:off x="2971800" y="2787575"/>
              <a:ext cx="56275" cy="56300"/>
            </a:xfrm>
            <a:custGeom>
              <a:rect b="b" l="l" r="r" t="t"/>
              <a:pathLst>
                <a:path extrusionOk="0" h="2252" w="2251">
                  <a:moveTo>
                    <a:pt x="338" y="0"/>
                  </a:moveTo>
                  <a:lnTo>
                    <a:pt x="1" y="2251"/>
                  </a:lnTo>
                  <a:lnTo>
                    <a:pt x="2250" y="113"/>
                  </a:lnTo>
                  <a:lnTo>
                    <a:pt x="338"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47"/>
            <p:cNvSpPr/>
            <p:nvPr/>
          </p:nvSpPr>
          <p:spPr>
            <a:xfrm>
              <a:off x="2699175" y="2523275"/>
              <a:ext cx="285475" cy="38700"/>
            </a:xfrm>
            <a:custGeom>
              <a:rect b="b" l="l" r="r" t="t"/>
              <a:pathLst>
                <a:path extrusionOk="0" h="1548" w="11419">
                  <a:moveTo>
                    <a:pt x="224" y="1"/>
                  </a:moveTo>
                  <a:cubicBezTo>
                    <a:pt x="82" y="1"/>
                    <a:pt x="6" y="7"/>
                    <a:pt x="5" y="21"/>
                  </a:cubicBezTo>
                  <a:cubicBezTo>
                    <a:pt x="0" y="62"/>
                    <a:pt x="640" y="146"/>
                    <a:pt x="1674" y="272"/>
                  </a:cubicBezTo>
                  <a:lnTo>
                    <a:pt x="5709" y="777"/>
                  </a:lnTo>
                  <a:lnTo>
                    <a:pt x="9736" y="1343"/>
                  </a:lnTo>
                  <a:cubicBezTo>
                    <a:pt x="10597" y="1468"/>
                    <a:pt x="11185" y="1548"/>
                    <a:pt x="11358" y="1548"/>
                  </a:cubicBezTo>
                  <a:cubicBezTo>
                    <a:pt x="11392" y="1548"/>
                    <a:pt x="11411" y="1545"/>
                    <a:pt x="11412" y="1538"/>
                  </a:cubicBezTo>
                  <a:cubicBezTo>
                    <a:pt x="11419" y="1500"/>
                    <a:pt x="10791" y="1347"/>
                    <a:pt x="9768" y="1148"/>
                  </a:cubicBezTo>
                  <a:cubicBezTo>
                    <a:pt x="8744" y="948"/>
                    <a:pt x="7323" y="708"/>
                    <a:pt x="5745" y="499"/>
                  </a:cubicBezTo>
                  <a:cubicBezTo>
                    <a:pt x="4168" y="289"/>
                    <a:pt x="2733" y="149"/>
                    <a:pt x="1692" y="74"/>
                  </a:cubicBezTo>
                  <a:cubicBezTo>
                    <a:pt x="1009" y="25"/>
                    <a:pt x="496"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47"/>
            <p:cNvSpPr/>
            <p:nvPr/>
          </p:nvSpPr>
          <p:spPr>
            <a:xfrm>
              <a:off x="2694500" y="2603700"/>
              <a:ext cx="273825" cy="35325"/>
            </a:xfrm>
            <a:custGeom>
              <a:rect b="b" l="l" r="r" t="t"/>
              <a:pathLst>
                <a:path extrusionOk="0" h="1413" w="10953">
                  <a:moveTo>
                    <a:pt x="70" y="0"/>
                  </a:moveTo>
                  <a:cubicBezTo>
                    <a:pt x="29" y="0"/>
                    <a:pt x="7" y="3"/>
                    <a:pt x="6" y="10"/>
                  </a:cubicBezTo>
                  <a:cubicBezTo>
                    <a:pt x="1" y="48"/>
                    <a:pt x="603" y="186"/>
                    <a:pt x="1587" y="363"/>
                  </a:cubicBezTo>
                  <a:cubicBezTo>
                    <a:pt x="2570" y="540"/>
                    <a:pt x="3935" y="753"/>
                    <a:pt x="5446" y="944"/>
                  </a:cubicBezTo>
                  <a:cubicBezTo>
                    <a:pt x="6959" y="1135"/>
                    <a:pt x="8334" y="1268"/>
                    <a:pt x="9330" y="1341"/>
                  </a:cubicBezTo>
                  <a:cubicBezTo>
                    <a:pt x="9983" y="1388"/>
                    <a:pt x="10474" y="1412"/>
                    <a:pt x="10735" y="1412"/>
                  </a:cubicBezTo>
                  <a:cubicBezTo>
                    <a:pt x="10873" y="1412"/>
                    <a:pt x="10947" y="1406"/>
                    <a:pt x="10948" y="1393"/>
                  </a:cubicBezTo>
                  <a:cubicBezTo>
                    <a:pt x="10952" y="1353"/>
                    <a:pt x="10340" y="1268"/>
                    <a:pt x="9349" y="1145"/>
                  </a:cubicBezTo>
                  <a:lnTo>
                    <a:pt x="5481" y="668"/>
                  </a:lnTo>
                  <a:lnTo>
                    <a:pt x="1616" y="167"/>
                  </a:lnTo>
                  <a:cubicBezTo>
                    <a:pt x="810" y="63"/>
                    <a:pt x="252" y="0"/>
                    <a:pt x="7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47"/>
            <p:cNvSpPr/>
            <p:nvPr/>
          </p:nvSpPr>
          <p:spPr>
            <a:xfrm>
              <a:off x="2693975" y="2675225"/>
              <a:ext cx="251125" cy="34400"/>
            </a:xfrm>
            <a:custGeom>
              <a:rect b="b" l="l" r="r" t="t"/>
              <a:pathLst>
                <a:path extrusionOk="0" h="1376" w="10045">
                  <a:moveTo>
                    <a:pt x="119" y="1"/>
                  </a:moveTo>
                  <a:cubicBezTo>
                    <a:pt x="50" y="1"/>
                    <a:pt x="13" y="5"/>
                    <a:pt x="12" y="15"/>
                  </a:cubicBezTo>
                  <a:cubicBezTo>
                    <a:pt x="1" y="91"/>
                    <a:pt x="2237" y="455"/>
                    <a:pt x="5005" y="827"/>
                  </a:cubicBezTo>
                  <a:cubicBezTo>
                    <a:pt x="7425" y="1152"/>
                    <a:pt x="9452" y="1375"/>
                    <a:pt x="9929" y="1375"/>
                  </a:cubicBezTo>
                  <a:cubicBezTo>
                    <a:pt x="9997" y="1375"/>
                    <a:pt x="10034" y="1371"/>
                    <a:pt x="10035" y="1361"/>
                  </a:cubicBezTo>
                  <a:cubicBezTo>
                    <a:pt x="10045" y="1284"/>
                    <a:pt x="7811" y="921"/>
                    <a:pt x="5042" y="549"/>
                  </a:cubicBezTo>
                  <a:cubicBezTo>
                    <a:pt x="2624" y="225"/>
                    <a:pt x="599" y="1"/>
                    <a:pt x="1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47"/>
            <p:cNvSpPr/>
            <p:nvPr/>
          </p:nvSpPr>
          <p:spPr>
            <a:xfrm>
              <a:off x="5680450" y="2827850"/>
              <a:ext cx="453900" cy="475650"/>
            </a:xfrm>
            <a:custGeom>
              <a:rect b="b" l="l" r="r" t="t"/>
              <a:pathLst>
                <a:path extrusionOk="0" h="19026" w="18156">
                  <a:moveTo>
                    <a:pt x="16811" y="1"/>
                  </a:moveTo>
                  <a:lnTo>
                    <a:pt x="1359" y="809"/>
                  </a:lnTo>
                  <a:cubicBezTo>
                    <a:pt x="3522" y="6181"/>
                    <a:pt x="1" y="18308"/>
                    <a:pt x="1" y="18308"/>
                  </a:cubicBezTo>
                  <a:lnTo>
                    <a:pt x="16428" y="19026"/>
                  </a:lnTo>
                  <a:cubicBezTo>
                    <a:pt x="18156" y="12295"/>
                    <a:pt x="16811" y="1"/>
                    <a:pt x="16811" y="1"/>
                  </a:cubicBez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47"/>
            <p:cNvSpPr/>
            <p:nvPr/>
          </p:nvSpPr>
          <p:spPr>
            <a:xfrm>
              <a:off x="5629900" y="2756000"/>
              <a:ext cx="466800" cy="477925"/>
            </a:xfrm>
            <a:custGeom>
              <a:rect b="b" l="l" r="r" t="t"/>
              <a:pathLst>
                <a:path extrusionOk="0" h="19117" w="18672">
                  <a:moveTo>
                    <a:pt x="2025" y="0"/>
                  </a:moveTo>
                  <a:cubicBezTo>
                    <a:pt x="2025" y="0"/>
                    <a:pt x="901" y="14730"/>
                    <a:pt x="1" y="17543"/>
                  </a:cubicBezTo>
                  <a:lnTo>
                    <a:pt x="14960" y="19117"/>
                  </a:lnTo>
                  <a:lnTo>
                    <a:pt x="17211" y="16980"/>
                  </a:lnTo>
                  <a:cubicBezTo>
                    <a:pt x="17211" y="16980"/>
                    <a:pt x="18672" y="6182"/>
                    <a:pt x="18447" y="2695"/>
                  </a:cubicBezTo>
                  <a:lnTo>
                    <a:pt x="202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47"/>
            <p:cNvSpPr/>
            <p:nvPr/>
          </p:nvSpPr>
          <p:spPr>
            <a:xfrm>
              <a:off x="6003875" y="3177675"/>
              <a:ext cx="56300" cy="56250"/>
            </a:xfrm>
            <a:custGeom>
              <a:rect b="b" l="l" r="r" t="t"/>
              <a:pathLst>
                <a:path extrusionOk="0" h="2250" w="2252">
                  <a:moveTo>
                    <a:pt x="339" y="0"/>
                  </a:moveTo>
                  <a:lnTo>
                    <a:pt x="1" y="2250"/>
                  </a:lnTo>
                  <a:lnTo>
                    <a:pt x="1" y="2250"/>
                  </a:lnTo>
                  <a:lnTo>
                    <a:pt x="2252" y="113"/>
                  </a:lnTo>
                  <a:lnTo>
                    <a:pt x="339"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47"/>
            <p:cNvSpPr/>
            <p:nvPr/>
          </p:nvSpPr>
          <p:spPr>
            <a:xfrm>
              <a:off x="5731275" y="2913375"/>
              <a:ext cx="285450" cy="38700"/>
            </a:xfrm>
            <a:custGeom>
              <a:rect b="b" l="l" r="r" t="t"/>
              <a:pathLst>
                <a:path extrusionOk="0" h="1548" w="11418">
                  <a:moveTo>
                    <a:pt x="224" y="1"/>
                  </a:moveTo>
                  <a:cubicBezTo>
                    <a:pt x="82" y="1"/>
                    <a:pt x="5" y="7"/>
                    <a:pt x="3" y="21"/>
                  </a:cubicBezTo>
                  <a:cubicBezTo>
                    <a:pt x="1" y="61"/>
                    <a:pt x="640" y="146"/>
                    <a:pt x="1674" y="272"/>
                  </a:cubicBezTo>
                  <a:lnTo>
                    <a:pt x="5709" y="777"/>
                  </a:lnTo>
                  <a:lnTo>
                    <a:pt x="9734" y="1343"/>
                  </a:lnTo>
                  <a:cubicBezTo>
                    <a:pt x="10598" y="1468"/>
                    <a:pt x="11187" y="1547"/>
                    <a:pt x="11359" y="1547"/>
                  </a:cubicBezTo>
                  <a:cubicBezTo>
                    <a:pt x="11392" y="1547"/>
                    <a:pt x="11409" y="1544"/>
                    <a:pt x="11411" y="1538"/>
                  </a:cubicBezTo>
                  <a:cubicBezTo>
                    <a:pt x="11418" y="1500"/>
                    <a:pt x="10791" y="1346"/>
                    <a:pt x="9767" y="1148"/>
                  </a:cubicBezTo>
                  <a:cubicBezTo>
                    <a:pt x="8744" y="948"/>
                    <a:pt x="7323" y="708"/>
                    <a:pt x="5746" y="498"/>
                  </a:cubicBezTo>
                  <a:cubicBezTo>
                    <a:pt x="4168" y="289"/>
                    <a:pt x="2733" y="149"/>
                    <a:pt x="1692" y="74"/>
                  </a:cubicBezTo>
                  <a:cubicBezTo>
                    <a:pt x="1009" y="25"/>
                    <a:pt x="496"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47"/>
            <p:cNvSpPr/>
            <p:nvPr/>
          </p:nvSpPr>
          <p:spPr>
            <a:xfrm>
              <a:off x="5726575" y="2993775"/>
              <a:ext cx="273775" cy="35350"/>
            </a:xfrm>
            <a:custGeom>
              <a:rect b="b" l="l" r="r" t="t"/>
              <a:pathLst>
                <a:path extrusionOk="0" h="1414" w="10951">
                  <a:moveTo>
                    <a:pt x="72" y="0"/>
                  </a:moveTo>
                  <a:cubicBezTo>
                    <a:pt x="30" y="0"/>
                    <a:pt x="7" y="4"/>
                    <a:pt x="6" y="11"/>
                  </a:cubicBezTo>
                  <a:cubicBezTo>
                    <a:pt x="0" y="49"/>
                    <a:pt x="603" y="185"/>
                    <a:pt x="1587" y="364"/>
                  </a:cubicBezTo>
                  <a:cubicBezTo>
                    <a:pt x="2570" y="541"/>
                    <a:pt x="3934" y="754"/>
                    <a:pt x="5448" y="945"/>
                  </a:cubicBezTo>
                  <a:cubicBezTo>
                    <a:pt x="6959" y="1136"/>
                    <a:pt x="8333" y="1268"/>
                    <a:pt x="9330" y="1341"/>
                  </a:cubicBezTo>
                  <a:cubicBezTo>
                    <a:pt x="9982" y="1389"/>
                    <a:pt x="10473" y="1413"/>
                    <a:pt x="10735" y="1413"/>
                  </a:cubicBezTo>
                  <a:cubicBezTo>
                    <a:pt x="10873" y="1413"/>
                    <a:pt x="10947" y="1406"/>
                    <a:pt x="10948" y="1393"/>
                  </a:cubicBezTo>
                  <a:cubicBezTo>
                    <a:pt x="10951" y="1354"/>
                    <a:pt x="10340" y="1268"/>
                    <a:pt x="9349" y="1145"/>
                  </a:cubicBezTo>
                  <a:lnTo>
                    <a:pt x="5481" y="668"/>
                  </a:lnTo>
                  <a:lnTo>
                    <a:pt x="1616" y="168"/>
                  </a:lnTo>
                  <a:cubicBezTo>
                    <a:pt x="813" y="64"/>
                    <a:pt x="256" y="0"/>
                    <a:pt x="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47"/>
            <p:cNvSpPr/>
            <p:nvPr/>
          </p:nvSpPr>
          <p:spPr>
            <a:xfrm>
              <a:off x="5726075" y="3065325"/>
              <a:ext cx="251100" cy="34375"/>
            </a:xfrm>
            <a:custGeom>
              <a:rect b="b" l="l" r="r" t="t"/>
              <a:pathLst>
                <a:path extrusionOk="0" h="1375" w="10044">
                  <a:moveTo>
                    <a:pt x="119" y="1"/>
                  </a:moveTo>
                  <a:cubicBezTo>
                    <a:pt x="49" y="1"/>
                    <a:pt x="12" y="5"/>
                    <a:pt x="11" y="15"/>
                  </a:cubicBezTo>
                  <a:cubicBezTo>
                    <a:pt x="1" y="91"/>
                    <a:pt x="2236" y="455"/>
                    <a:pt x="5004" y="826"/>
                  </a:cubicBezTo>
                  <a:cubicBezTo>
                    <a:pt x="7419" y="1151"/>
                    <a:pt x="9444" y="1374"/>
                    <a:pt x="9925" y="1374"/>
                  </a:cubicBezTo>
                  <a:cubicBezTo>
                    <a:pt x="9995" y="1374"/>
                    <a:pt x="10033" y="1369"/>
                    <a:pt x="10034" y="1360"/>
                  </a:cubicBezTo>
                  <a:cubicBezTo>
                    <a:pt x="10044" y="1284"/>
                    <a:pt x="7810" y="921"/>
                    <a:pt x="5040" y="549"/>
                  </a:cubicBezTo>
                  <a:cubicBezTo>
                    <a:pt x="2624" y="224"/>
                    <a:pt x="600" y="1"/>
                    <a:pt x="1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47"/>
            <p:cNvSpPr/>
            <p:nvPr/>
          </p:nvSpPr>
          <p:spPr>
            <a:xfrm>
              <a:off x="5189275" y="1261575"/>
              <a:ext cx="453900" cy="475625"/>
            </a:xfrm>
            <a:custGeom>
              <a:rect b="b" l="l" r="r" t="t"/>
              <a:pathLst>
                <a:path extrusionOk="0" h="19025" w="18156">
                  <a:moveTo>
                    <a:pt x="16811" y="1"/>
                  </a:moveTo>
                  <a:lnTo>
                    <a:pt x="1359" y="807"/>
                  </a:lnTo>
                  <a:cubicBezTo>
                    <a:pt x="3520" y="6180"/>
                    <a:pt x="0" y="18306"/>
                    <a:pt x="0" y="18306"/>
                  </a:cubicBezTo>
                  <a:lnTo>
                    <a:pt x="16426" y="19024"/>
                  </a:lnTo>
                  <a:cubicBezTo>
                    <a:pt x="18156" y="12294"/>
                    <a:pt x="16811" y="1"/>
                    <a:pt x="16811" y="1"/>
                  </a:cubicBez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47"/>
            <p:cNvSpPr/>
            <p:nvPr/>
          </p:nvSpPr>
          <p:spPr>
            <a:xfrm>
              <a:off x="5138700" y="1189700"/>
              <a:ext cx="466825" cy="477950"/>
            </a:xfrm>
            <a:custGeom>
              <a:rect b="b" l="l" r="r" t="t"/>
              <a:pathLst>
                <a:path extrusionOk="0" h="19118" w="18673">
                  <a:moveTo>
                    <a:pt x="2025" y="1"/>
                  </a:moveTo>
                  <a:cubicBezTo>
                    <a:pt x="2025" y="1"/>
                    <a:pt x="901" y="14731"/>
                    <a:pt x="0" y="17542"/>
                  </a:cubicBezTo>
                  <a:lnTo>
                    <a:pt x="14960" y="19117"/>
                  </a:lnTo>
                  <a:lnTo>
                    <a:pt x="17210" y="16980"/>
                  </a:lnTo>
                  <a:cubicBezTo>
                    <a:pt x="17210" y="16980"/>
                    <a:pt x="18672" y="6182"/>
                    <a:pt x="18448" y="2696"/>
                  </a:cubicBezTo>
                  <a:lnTo>
                    <a:pt x="202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47"/>
            <p:cNvSpPr/>
            <p:nvPr/>
          </p:nvSpPr>
          <p:spPr>
            <a:xfrm>
              <a:off x="5512700" y="1611375"/>
              <a:ext cx="56250" cy="56275"/>
            </a:xfrm>
            <a:custGeom>
              <a:rect b="b" l="l" r="r" t="t"/>
              <a:pathLst>
                <a:path extrusionOk="0" h="2251" w="2250">
                  <a:moveTo>
                    <a:pt x="338" y="1"/>
                  </a:moveTo>
                  <a:lnTo>
                    <a:pt x="0" y="2250"/>
                  </a:lnTo>
                  <a:lnTo>
                    <a:pt x="2250" y="113"/>
                  </a:lnTo>
                  <a:lnTo>
                    <a:pt x="338"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47"/>
            <p:cNvSpPr/>
            <p:nvPr/>
          </p:nvSpPr>
          <p:spPr>
            <a:xfrm>
              <a:off x="5240050" y="1347075"/>
              <a:ext cx="285500" cy="38675"/>
            </a:xfrm>
            <a:custGeom>
              <a:rect b="b" l="l" r="r" t="t"/>
              <a:pathLst>
                <a:path extrusionOk="0" h="1547" w="11420">
                  <a:moveTo>
                    <a:pt x="229" y="1"/>
                  </a:moveTo>
                  <a:cubicBezTo>
                    <a:pt x="83" y="1"/>
                    <a:pt x="5" y="8"/>
                    <a:pt x="4" y="21"/>
                  </a:cubicBezTo>
                  <a:cubicBezTo>
                    <a:pt x="1" y="61"/>
                    <a:pt x="640" y="146"/>
                    <a:pt x="1673" y="272"/>
                  </a:cubicBezTo>
                  <a:lnTo>
                    <a:pt x="5708" y="777"/>
                  </a:lnTo>
                  <a:lnTo>
                    <a:pt x="9735" y="1344"/>
                  </a:lnTo>
                  <a:cubicBezTo>
                    <a:pt x="10596" y="1467"/>
                    <a:pt x="11184" y="1547"/>
                    <a:pt x="11359" y="1547"/>
                  </a:cubicBezTo>
                  <a:cubicBezTo>
                    <a:pt x="11393" y="1547"/>
                    <a:pt x="11411" y="1544"/>
                    <a:pt x="11412" y="1537"/>
                  </a:cubicBezTo>
                  <a:cubicBezTo>
                    <a:pt x="11419" y="1501"/>
                    <a:pt x="10790" y="1346"/>
                    <a:pt x="9767" y="1148"/>
                  </a:cubicBezTo>
                  <a:cubicBezTo>
                    <a:pt x="8744" y="949"/>
                    <a:pt x="7324" y="708"/>
                    <a:pt x="5746" y="499"/>
                  </a:cubicBezTo>
                  <a:cubicBezTo>
                    <a:pt x="4167" y="290"/>
                    <a:pt x="2732" y="149"/>
                    <a:pt x="1693" y="75"/>
                  </a:cubicBezTo>
                  <a:cubicBezTo>
                    <a:pt x="1014" y="25"/>
                    <a:pt x="502" y="1"/>
                    <a:pt x="22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47"/>
            <p:cNvSpPr/>
            <p:nvPr/>
          </p:nvSpPr>
          <p:spPr>
            <a:xfrm>
              <a:off x="5235350" y="1427500"/>
              <a:ext cx="273825" cy="35325"/>
            </a:xfrm>
            <a:custGeom>
              <a:rect b="b" l="l" r="r" t="t"/>
              <a:pathLst>
                <a:path extrusionOk="0" h="1413" w="10953">
                  <a:moveTo>
                    <a:pt x="72" y="1"/>
                  </a:moveTo>
                  <a:cubicBezTo>
                    <a:pt x="31" y="1"/>
                    <a:pt x="9" y="4"/>
                    <a:pt x="8" y="11"/>
                  </a:cubicBezTo>
                  <a:cubicBezTo>
                    <a:pt x="1" y="47"/>
                    <a:pt x="605" y="185"/>
                    <a:pt x="1588" y="362"/>
                  </a:cubicBezTo>
                  <a:cubicBezTo>
                    <a:pt x="2570" y="540"/>
                    <a:pt x="3936" y="754"/>
                    <a:pt x="5448" y="945"/>
                  </a:cubicBezTo>
                  <a:cubicBezTo>
                    <a:pt x="6960" y="1136"/>
                    <a:pt x="8334" y="1267"/>
                    <a:pt x="9331" y="1340"/>
                  </a:cubicBezTo>
                  <a:cubicBezTo>
                    <a:pt x="9986" y="1389"/>
                    <a:pt x="10477" y="1413"/>
                    <a:pt x="10738" y="1413"/>
                  </a:cubicBezTo>
                  <a:cubicBezTo>
                    <a:pt x="10874" y="1413"/>
                    <a:pt x="10947" y="1406"/>
                    <a:pt x="10948" y="1393"/>
                  </a:cubicBezTo>
                  <a:cubicBezTo>
                    <a:pt x="10953" y="1354"/>
                    <a:pt x="10340" y="1267"/>
                    <a:pt x="9349" y="1144"/>
                  </a:cubicBezTo>
                  <a:lnTo>
                    <a:pt x="5483" y="668"/>
                  </a:lnTo>
                  <a:lnTo>
                    <a:pt x="1618" y="167"/>
                  </a:lnTo>
                  <a:cubicBezTo>
                    <a:pt x="811" y="64"/>
                    <a:pt x="254" y="1"/>
                    <a:pt x="7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47"/>
            <p:cNvSpPr/>
            <p:nvPr/>
          </p:nvSpPr>
          <p:spPr>
            <a:xfrm>
              <a:off x="5234850" y="1499025"/>
              <a:ext cx="251150" cy="34375"/>
            </a:xfrm>
            <a:custGeom>
              <a:rect b="b" l="l" r="r" t="t"/>
              <a:pathLst>
                <a:path extrusionOk="0" h="1375" w="10046">
                  <a:moveTo>
                    <a:pt x="117" y="0"/>
                  </a:moveTo>
                  <a:cubicBezTo>
                    <a:pt x="49" y="0"/>
                    <a:pt x="12" y="5"/>
                    <a:pt x="11" y="14"/>
                  </a:cubicBezTo>
                  <a:cubicBezTo>
                    <a:pt x="1" y="92"/>
                    <a:pt x="2236" y="454"/>
                    <a:pt x="5004" y="826"/>
                  </a:cubicBezTo>
                  <a:cubicBezTo>
                    <a:pt x="7422" y="1150"/>
                    <a:pt x="9447" y="1375"/>
                    <a:pt x="9926" y="1375"/>
                  </a:cubicBezTo>
                  <a:cubicBezTo>
                    <a:pt x="9996" y="1375"/>
                    <a:pt x="10033" y="1370"/>
                    <a:pt x="10034" y="1360"/>
                  </a:cubicBezTo>
                  <a:cubicBezTo>
                    <a:pt x="10045" y="1284"/>
                    <a:pt x="7810" y="921"/>
                    <a:pt x="5042" y="550"/>
                  </a:cubicBezTo>
                  <a:cubicBezTo>
                    <a:pt x="2619" y="224"/>
                    <a:pt x="593" y="0"/>
                    <a:pt x="1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47"/>
            <p:cNvSpPr/>
            <p:nvPr/>
          </p:nvSpPr>
          <p:spPr>
            <a:xfrm>
              <a:off x="3608800" y="1395550"/>
              <a:ext cx="453900" cy="475600"/>
            </a:xfrm>
            <a:custGeom>
              <a:rect b="b" l="l" r="r" t="t"/>
              <a:pathLst>
                <a:path extrusionOk="0" h="19024" w="18156">
                  <a:moveTo>
                    <a:pt x="16811" y="0"/>
                  </a:moveTo>
                  <a:lnTo>
                    <a:pt x="1359" y="807"/>
                  </a:lnTo>
                  <a:cubicBezTo>
                    <a:pt x="3520" y="6179"/>
                    <a:pt x="0" y="18306"/>
                    <a:pt x="0" y="18306"/>
                  </a:cubicBezTo>
                  <a:lnTo>
                    <a:pt x="16426" y="19024"/>
                  </a:lnTo>
                  <a:cubicBezTo>
                    <a:pt x="18156" y="12294"/>
                    <a:pt x="16811" y="0"/>
                    <a:pt x="16811" y="0"/>
                  </a:cubicBez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47"/>
            <p:cNvSpPr/>
            <p:nvPr/>
          </p:nvSpPr>
          <p:spPr>
            <a:xfrm>
              <a:off x="3558225" y="1323650"/>
              <a:ext cx="466800" cy="477950"/>
            </a:xfrm>
            <a:custGeom>
              <a:rect b="b" l="l" r="r" t="t"/>
              <a:pathLst>
                <a:path extrusionOk="0" h="19118" w="18672">
                  <a:moveTo>
                    <a:pt x="2025" y="0"/>
                  </a:moveTo>
                  <a:cubicBezTo>
                    <a:pt x="2025" y="0"/>
                    <a:pt x="901" y="14730"/>
                    <a:pt x="0" y="17543"/>
                  </a:cubicBezTo>
                  <a:lnTo>
                    <a:pt x="14959" y="19118"/>
                  </a:lnTo>
                  <a:lnTo>
                    <a:pt x="17210" y="16980"/>
                  </a:lnTo>
                  <a:cubicBezTo>
                    <a:pt x="17210" y="16980"/>
                    <a:pt x="18671" y="6182"/>
                    <a:pt x="18446" y="2695"/>
                  </a:cubicBezTo>
                  <a:lnTo>
                    <a:pt x="202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47"/>
            <p:cNvSpPr/>
            <p:nvPr/>
          </p:nvSpPr>
          <p:spPr>
            <a:xfrm>
              <a:off x="3932200" y="1745325"/>
              <a:ext cx="56275" cy="56275"/>
            </a:xfrm>
            <a:custGeom>
              <a:rect b="b" l="l" r="r" t="t"/>
              <a:pathLst>
                <a:path extrusionOk="0" h="2251" w="2251">
                  <a:moveTo>
                    <a:pt x="339" y="0"/>
                  </a:moveTo>
                  <a:lnTo>
                    <a:pt x="0" y="2251"/>
                  </a:lnTo>
                  <a:lnTo>
                    <a:pt x="2251" y="113"/>
                  </a:lnTo>
                  <a:lnTo>
                    <a:pt x="339"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47"/>
            <p:cNvSpPr/>
            <p:nvPr/>
          </p:nvSpPr>
          <p:spPr>
            <a:xfrm>
              <a:off x="3659550" y="1481025"/>
              <a:ext cx="285475" cy="38700"/>
            </a:xfrm>
            <a:custGeom>
              <a:rect b="b" l="l" r="r" t="t"/>
              <a:pathLst>
                <a:path extrusionOk="0" h="1548" w="11419">
                  <a:moveTo>
                    <a:pt x="231" y="1"/>
                  </a:moveTo>
                  <a:cubicBezTo>
                    <a:pt x="85" y="1"/>
                    <a:pt x="6" y="8"/>
                    <a:pt x="5" y="22"/>
                  </a:cubicBezTo>
                  <a:cubicBezTo>
                    <a:pt x="1" y="61"/>
                    <a:pt x="640" y="146"/>
                    <a:pt x="1674" y="272"/>
                  </a:cubicBezTo>
                  <a:lnTo>
                    <a:pt x="5709" y="777"/>
                  </a:lnTo>
                  <a:lnTo>
                    <a:pt x="9736" y="1343"/>
                  </a:lnTo>
                  <a:cubicBezTo>
                    <a:pt x="10597" y="1467"/>
                    <a:pt x="11185" y="1548"/>
                    <a:pt x="11359" y="1548"/>
                  </a:cubicBezTo>
                  <a:cubicBezTo>
                    <a:pt x="11393" y="1548"/>
                    <a:pt x="11411" y="1544"/>
                    <a:pt x="11412" y="1538"/>
                  </a:cubicBezTo>
                  <a:cubicBezTo>
                    <a:pt x="11419" y="1500"/>
                    <a:pt x="10791" y="1347"/>
                    <a:pt x="9768" y="1147"/>
                  </a:cubicBezTo>
                  <a:cubicBezTo>
                    <a:pt x="8744" y="948"/>
                    <a:pt x="7323" y="708"/>
                    <a:pt x="5746" y="498"/>
                  </a:cubicBezTo>
                  <a:cubicBezTo>
                    <a:pt x="4168" y="289"/>
                    <a:pt x="2733" y="148"/>
                    <a:pt x="1692" y="74"/>
                  </a:cubicBezTo>
                  <a:cubicBezTo>
                    <a:pt x="1014" y="25"/>
                    <a:pt x="505"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47"/>
            <p:cNvSpPr/>
            <p:nvPr/>
          </p:nvSpPr>
          <p:spPr>
            <a:xfrm>
              <a:off x="3654875" y="1561475"/>
              <a:ext cx="273800" cy="35275"/>
            </a:xfrm>
            <a:custGeom>
              <a:rect b="b" l="l" r="r" t="t"/>
              <a:pathLst>
                <a:path extrusionOk="0" h="1411" w="10952">
                  <a:moveTo>
                    <a:pt x="71" y="0"/>
                  </a:moveTo>
                  <a:cubicBezTo>
                    <a:pt x="29" y="0"/>
                    <a:pt x="7" y="3"/>
                    <a:pt x="6" y="10"/>
                  </a:cubicBezTo>
                  <a:cubicBezTo>
                    <a:pt x="1" y="47"/>
                    <a:pt x="604" y="183"/>
                    <a:pt x="1587" y="361"/>
                  </a:cubicBezTo>
                  <a:cubicBezTo>
                    <a:pt x="2571" y="539"/>
                    <a:pt x="3935" y="752"/>
                    <a:pt x="5447" y="943"/>
                  </a:cubicBezTo>
                  <a:cubicBezTo>
                    <a:pt x="6960" y="1134"/>
                    <a:pt x="8334" y="1266"/>
                    <a:pt x="9330" y="1339"/>
                  </a:cubicBezTo>
                  <a:cubicBezTo>
                    <a:pt x="9983" y="1387"/>
                    <a:pt x="10474" y="1411"/>
                    <a:pt x="10736" y="1411"/>
                  </a:cubicBezTo>
                  <a:cubicBezTo>
                    <a:pt x="10873" y="1411"/>
                    <a:pt x="10947" y="1404"/>
                    <a:pt x="10948" y="1391"/>
                  </a:cubicBezTo>
                  <a:cubicBezTo>
                    <a:pt x="10951" y="1352"/>
                    <a:pt x="10340" y="1266"/>
                    <a:pt x="9350" y="1143"/>
                  </a:cubicBezTo>
                  <a:lnTo>
                    <a:pt x="5482" y="666"/>
                  </a:lnTo>
                  <a:lnTo>
                    <a:pt x="1617" y="166"/>
                  </a:lnTo>
                  <a:cubicBezTo>
                    <a:pt x="811" y="63"/>
                    <a:pt x="253" y="0"/>
                    <a:pt x="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47"/>
            <p:cNvSpPr/>
            <p:nvPr/>
          </p:nvSpPr>
          <p:spPr>
            <a:xfrm>
              <a:off x="3654400" y="1632975"/>
              <a:ext cx="251075" cy="34400"/>
            </a:xfrm>
            <a:custGeom>
              <a:rect b="b" l="l" r="r" t="t"/>
              <a:pathLst>
                <a:path extrusionOk="0" h="1376" w="10043">
                  <a:moveTo>
                    <a:pt x="118" y="1"/>
                  </a:moveTo>
                  <a:cubicBezTo>
                    <a:pt x="48" y="1"/>
                    <a:pt x="11" y="5"/>
                    <a:pt x="10" y="15"/>
                  </a:cubicBezTo>
                  <a:cubicBezTo>
                    <a:pt x="0" y="91"/>
                    <a:pt x="2235" y="455"/>
                    <a:pt x="5003" y="827"/>
                  </a:cubicBezTo>
                  <a:cubicBezTo>
                    <a:pt x="7424" y="1152"/>
                    <a:pt x="9450" y="1375"/>
                    <a:pt x="9927" y="1375"/>
                  </a:cubicBezTo>
                  <a:cubicBezTo>
                    <a:pt x="9995" y="1375"/>
                    <a:pt x="10032" y="1370"/>
                    <a:pt x="10033" y="1361"/>
                  </a:cubicBezTo>
                  <a:cubicBezTo>
                    <a:pt x="10043" y="1284"/>
                    <a:pt x="7809" y="921"/>
                    <a:pt x="5040" y="549"/>
                  </a:cubicBezTo>
                  <a:cubicBezTo>
                    <a:pt x="2622" y="225"/>
                    <a:pt x="597" y="1"/>
                    <a:pt x="1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47"/>
            <p:cNvSpPr/>
            <p:nvPr/>
          </p:nvSpPr>
          <p:spPr>
            <a:xfrm>
              <a:off x="3477950" y="2002500"/>
              <a:ext cx="970500" cy="762825"/>
            </a:xfrm>
            <a:custGeom>
              <a:rect b="b" l="l" r="r" t="t"/>
              <a:pathLst>
                <a:path extrusionOk="0" h="30513" w="38820">
                  <a:moveTo>
                    <a:pt x="1" y="0"/>
                  </a:moveTo>
                  <a:lnTo>
                    <a:pt x="1295" y="30060"/>
                  </a:lnTo>
                  <a:lnTo>
                    <a:pt x="38819" y="30513"/>
                  </a:lnTo>
                  <a:lnTo>
                    <a:pt x="38819" y="30513"/>
                  </a:lnTo>
                  <a:lnTo>
                    <a:pt x="37135" y="398"/>
                  </a:lnTo>
                  <a:lnTo>
                    <a:pt x="1" y="0"/>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47"/>
            <p:cNvSpPr/>
            <p:nvPr/>
          </p:nvSpPr>
          <p:spPr>
            <a:xfrm>
              <a:off x="3467075" y="1997125"/>
              <a:ext cx="931875" cy="703675"/>
            </a:xfrm>
            <a:custGeom>
              <a:rect b="b" l="l" r="r" t="t"/>
              <a:pathLst>
                <a:path extrusionOk="0" h="28147" w="37275">
                  <a:moveTo>
                    <a:pt x="0" y="0"/>
                  </a:moveTo>
                  <a:lnTo>
                    <a:pt x="0" y="28147"/>
                  </a:lnTo>
                  <a:lnTo>
                    <a:pt x="37275" y="28147"/>
                  </a:lnTo>
                  <a:lnTo>
                    <a:pt x="3727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47"/>
            <p:cNvSpPr/>
            <p:nvPr/>
          </p:nvSpPr>
          <p:spPr>
            <a:xfrm>
              <a:off x="3463625" y="1993600"/>
              <a:ext cx="938200" cy="710375"/>
            </a:xfrm>
            <a:custGeom>
              <a:rect b="b" l="l" r="r" t="t"/>
              <a:pathLst>
                <a:path extrusionOk="0" h="28415" w="37528">
                  <a:moveTo>
                    <a:pt x="37298" y="258"/>
                  </a:moveTo>
                  <a:cubicBezTo>
                    <a:pt x="37323" y="8700"/>
                    <a:pt x="37344" y="15680"/>
                    <a:pt x="37358" y="20566"/>
                  </a:cubicBezTo>
                  <a:cubicBezTo>
                    <a:pt x="37371" y="23018"/>
                    <a:pt x="37380" y="24941"/>
                    <a:pt x="37387" y="26263"/>
                  </a:cubicBezTo>
                  <a:cubicBezTo>
                    <a:pt x="37393" y="26914"/>
                    <a:pt x="37397" y="27415"/>
                    <a:pt x="37400" y="27765"/>
                  </a:cubicBezTo>
                  <a:cubicBezTo>
                    <a:pt x="37404" y="28088"/>
                    <a:pt x="37412" y="28269"/>
                    <a:pt x="37413" y="28288"/>
                  </a:cubicBezTo>
                  <a:lnTo>
                    <a:pt x="37413" y="28288"/>
                  </a:lnTo>
                  <a:cubicBezTo>
                    <a:pt x="37402" y="28287"/>
                    <a:pt x="37339" y="28282"/>
                    <a:pt x="37231" y="28281"/>
                  </a:cubicBezTo>
                  <a:lnTo>
                    <a:pt x="36705" y="28272"/>
                  </a:lnTo>
                  <a:lnTo>
                    <a:pt x="34670" y="28258"/>
                  </a:lnTo>
                  <a:lnTo>
                    <a:pt x="27023" y="28224"/>
                  </a:lnTo>
                  <a:lnTo>
                    <a:pt x="266" y="28161"/>
                  </a:lnTo>
                  <a:lnTo>
                    <a:pt x="266" y="28161"/>
                  </a:lnTo>
                  <a:cubicBezTo>
                    <a:pt x="270" y="19793"/>
                    <a:pt x="275" y="10303"/>
                    <a:pt x="279" y="282"/>
                  </a:cubicBezTo>
                  <a:lnTo>
                    <a:pt x="279" y="282"/>
                  </a:lnTo>
                  <a:lnTo>
                    <a:pt x="37298" y="258"/>
                  </a:lnTo>
                  <a:close/>
                  <a:moveTo>
                    <a:pt x="1" y="1"/>
                  </a:moveTo>
                  <a:lnTo>
                    <a:pt x="1" y="141"/>
                  </a:lnTo>
                  <a:cubicBezTo>
                    <a:pt x="5" y="10264"/>
                    <a:pt x="9" y="19848"/>
                    <a:pt x="13" y="28288"/>
                  </a:cubicBezTo>
                  <a:lnTo>
                    <a:pt x="13" y="28414"/>
                  </a:lnTo>
                  <a:lnTo>
                    <a:pt x="140" y="28414"/>
                  </a:lnTo>
                  <a:lnTo>
                    <a:pt x="27106" y="28351"/>
                  </a:lnTo>
                  <a:lnTo>
                    <a:pt x="34725" y="28317"/>
                  </a:lnTo>
                  <a:lnTo>
                    <a:pt x="36733" y="28302"/>
                  </a:lnTo>
                  <a:lnTo>
                    <a:pt x="37245" y="28295"/>
                  </a:lnTo>
                  <a:cubicBezTo>
                    <a:pt x="37349" y="28292"/>
                    <a:pt x="37403" y="28288"/>
                    <a:pt x="37413" y="28288"/>
                  </a:cubicBezTo>
                  <a:lnTo>
                    <a:pt x="37413" y="28288"/>
                  </a:lnTo>
                  <a:cubicBezTo>
                    <a:pt x="37413" y="28289"/>
                    <a:pt x="37413" y="28289"/>
                    <a:pt x="37413" y="28289"/>
                  </a:cubicBezTo>
                  <a:cubicBezTo>
                    <a:pt x="37413" y="28289"/>
                    <a:pt x="37413" y="28289"/>
                    <a:pt x="37413" y="28288"/>
                  </a:cubicBezTo>
                  <a:lnTo>
                    <a:pt x="37413" y="28288"/>
                  </a:lnTo>
                  <a:cubicBezTo>
                    <a:pt x="37414" y="28288"/>
                    <a:pt x="37414" y="28288"/>
                    <a:pt x="37414" y="28288"/>
                  </a:cubicBezTo>
                  <a:cubicBezTo>
                    <a:pt x="37414" y="28288"/>
                    <a:pt x="37414" y="28288"/>
                    <a:pt x="37413" y="28288"/>
                  </a:cubicBezTo>
                  <a:lnTo>
                    <a:pt x="37413" y="28288"/>
                  </a:lnTo>
                  <a:cubicBezTo>
                    <a:pt x="37414" y="28270"/>
                    <a:pt x="37421" y="28103"/>
                    <a:pt x="37425" y="27787"/>
                  </a:cubicBezTo>
                  <a:cubicBezTo>
                    <a:pt x="37428" y="27443"/>
                    <a:pt x="37432" y="26949"/>
                    <a:pt x="37438" y="26307"/>
                  </a:cubicBezTo>
                  <a:cubicBezTo>
                    <a:pt x="37445" y="24992"/>
                    <a:pt x="37455" y="23078"/>
                    <a:pt x="37467" y="20636"/>
                  </a:cubicBezTo>
                  <a:cubicBezTo>
                    <a:pt x="37483" y="15710"/>
                    <a:pt x="37503" y="8664"/>
                    <a:pt x="37528" y="141"/>
                  </a:cubicBezTo>
                  <a:lnTo>
                    <a:pt x="37528" y="26"/>
                  </a:lnTo>
                  <a:lnTo>
                    <a:pt x="37414" y="26"/>
                  </a:lnTo>
                  <a:lnTo>
                    <a:pt x="143"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47"/>
            <p:cNvSpPr/>
            <p:nvPr/>
          </p:nvSpPr>
          <p:spPr>
            <a:xfrm>
              <a:off x="3579500" y="2146200"/>
              <a:ext cx="377750" cy="475425"/>
            </a:xfrm>
            <a:custGeom>
              <a:rect b="b" l="l" r="r" t="t"/>
              <a:pathLst>
                <a:path extrusionOk="0" h="19017" w="15110">
                  <a:moveTo>
                    <a:pt x="1" y="0"/>
                  </a:moveTo>
                  <a:lnTo>
                    <a:pt x="1" y="19017"/>
                  </a:lnTo>
                  <a:lnTo>
                    <a:pt x="15110" y="19017"/>
                  </a:lnTo>
                  <a:lnTo>
                    <a:pt x="1511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47"/>
            <p:cNvSpPr/>
            <p:nvPr/>
          </p:nvSpPr>
          <p:spPr>
            <a:xfrm>
              <a:off x="3575200" y="2142625"/>
              <a:ext cx="385225" cy="481925"/>
            </a:xfrm>
            <a:custGeom>
              <a:rect b="b" l="l" r="r" t="t"/>
              <a:pathLst>
                <a:path extrusionOk="0" h="19277" w="15409">
                  <a:moveTo>
                    <a:pt x="15157" y="268"/>
                  </a:moveTo>
                  <a:cubicBezTo>
                    <a:pt x="15183" y="5835"/>
                    <a:pt x="15205" y="10524"/>
                    <a:pt x="15220" y="13849"/>
                  </a:cubicBezTo>
                  <a:cubicBezTo>
                    <a:pt x="15234" y="15511"/>
                    <a:pt x="15245" y="16829"/>
                    <a:pt x="15252" y="17751"/>
                  </a:cubicBezTo>
                  <a:cubicBezTo>
                    <a:pt x="15259" y="18193"/>
                    <a:pt x="15265" y="18539"/>
                    <a:pt x="15268" y="18792"/>
                  </a:cubicBezTo>
                  <a:cubicBezTo>
                    <a:pt x="15271" y="18901"/>
                    <a:pt x="15273" y="18990"/>
                    <a:pt x="15275" y="19063"/>
                  </a:cubicBezTo>
                  <a:cubicBezTo>
                    <a:pt x="15275" y="19095"/>
                    <a:pt x="15278" y="19127"/>
                    <a:pt x="15282" y="19159"/>
                  </a:cubicBezTo>
                  <a:lnTo>
                    <a:pt x="15282" y="19159"/>
                  </a:lnTo>
                  <a:cubicBezTo>
                    <a:pt x="15268" y="19155"/>
                    <a:pt x="15171" y="19151"/>
                    <a:pt x="14995" y="19147"/>
                  </a:cubicBezTo>
                  <a:lnTo>
                    <a:pt x="14180" y="19135"/>
                  </a:lnTo>
                  <a:lnTo>
                    <a:pt x="11109" y="19104"/>
                  </a:lnTo>
                  <a:lnTo>
                    <a:pt x="290" y="19045"/>
                  </a:lnTo>
                  <a:lnTo>
                    <a:pt x="290" y="19045"/>
                  </a:lnTo>
                  <a:cubicBezTo>
                    <a:pt x="295" y="16358"/>
                    <a:pt x="301" y="13405"/>
                    <a:pt x="306" y="10256"/>
                  </a:cubicBezTo>
                  <a:cubicBezTo>
                    <a:pt x="308" y="8657"/>
                    <a:pt x="309" y="7009"/>
                    <a:pt x="310" y="5321"/>
                  </a:cubicBezTo>
                  <a:cubicBezTo>
                    <a:pt x="312" y="4476"/>
                    <a:pt x="312" y="3622"/>
                    <a:pt x="312" y="2758"/>
                  </a:cubicBezTo>
                  <a:lnTo>
                    <a:pt x="312" y="1456"/>
                  </a:lnTo>
                  <a:lnTo>
                    <a:pt x="312" y="284"/>
                  </a:lnTo>
                  <a:lnTo>
                    <a:pt x="312" y="284"/>
                  </a:lnTo>
                  <a:lnTo>
                    <a:pt x="15157" y="268"/>
                  </a:lnTo>
                  <a:close/>
                  <a:moveTo>
                    <a:pt x="176" y="0"/>
                  </a:moveTo>
                  <a:lnTo>
                    <a:pt x="176" y="0"/>
                  </a:lnTo>
                  <a:cubicBezTo>
                    <a:pt x="174" y="0"/>
                    <a:pt x="1" y="176"/>
                    <a:pt x="2" y="176"/>
                  </a:cubicBezTo>
                  <a:cubicBezTo>
                    <a:pt x="3" y="176"/>
                    <a:pt x="12" y="168"/>
                    <a:pt x="34" y="146"/>
                  </a:cubicBezTo>
                  <a:lnTo>
                    <a:pt x="34" y="1456"/>
                  </a:lnTo>
                  <a:lnTo>
                    <a:pt x="34" y="2758"/>
                  </a:lnTo>
                  <a:cubicBezTo>
                    <a:pt x="34" y="3621"/>
                    <a:pt x="34" y="4475"/>
                    <a:pt x="34" y="5321"/>
                  </a:cubicBezTo>
                  <a:cubicBezTo>
                    <a:pt x="36" y="7009"/>
                    <a:pt x="38" y="8657"/>
                    <a:pt x="39" y="10255"/>
                  </a:cubicBezTo>
                  <a:cubicBezTo>
                    <a:pt x="45" y="13449"/>
                    <a:pt x="50" y="16441"/>
                    <a:pt x="56" y="19160"/>
                  </a:cubicBezTo>
                  <a:lnTo>
                    <a:pt x="56" y="19276"/>
                  </a:lnTo>
                  <a:lnTo>
                    <a:pt x="173" y="19276"/>
                  </a:lnTo>
                  <a:lnTo>
                    <a:pt x="11182" y="19216"/>
                  </a:lnTo>
                  <a:lnTo>
                    <a:pt x="14227" y="19186"/>
                  </a:lnTo>
                  <a:lnTo>
                    <a:pt x="15019" y="19172"/>
                  </a:lnTo>
                  <a:cubicBezTo>
                    <a:pt x="15198" y="19168"/>
                    <a:pt x="15288" y="19164"/>
                    <a:pt x="15283" y="19160"/>
                  </a:cubicBezTo>
                  <a:cubicBezTo>
                    <a:pt x="15283" y="19160"/>
                    <a:pt x="15283" y="19160"/>
                    <a:pt x="15283" y="19159"/>
                  </a:cubicBezTo>
                  <a:lnTo>
                    <a:pt x="15283" y="19159"/>
                  </a:lnTo>
                  <a:cubicBezTo>
                    <a:pt x="15288" y="19152"/>
                    <a:pt x="15292" y="19037"/>
                    <a:pt x="15297" y="18820"/>
                  </a:cubicBezTo>
                  <a:cubicBezTo>
                    <a:pt x="15300" y="18573"/>
                    <a:pt x="15306" y="18235"/>
                    <a:pt x="15311" y="17804"/>
                  </a:cubicBezTo>
                  <a:cubicBezTo>
                    <a:pt x="15320" y="16888"/>
                    <a:pt x="15331" y="15580"/>
                    <a:pt x="15345" y="13929"/>
                  </a:cubicBezTo>
                  <a:cubicBezTo>
                    <a:pt x="15361" y="10560"/>
                    <a:pt x="15382" y="5798"/>
                    <a:pt x="15408" y="143"/>
                  </a:cubicBezTo>
                  <a:lnTo>
                    <a:pt x="15408" y="17"/>
                  </a:lnTo>
                  <a:lnTo>
                    <a:pt x="15282" y="17"/>
                  </a:lnTo>
                  <a:lnTo>
                    <a:pt x="174" y="3"/>
                  </a:lnTo>
                  <a:cubicBezTo>
                    <a:pt x="175" y="1"/>
                    <a:pt x="176" y="0"/>
                    <a:pt x="176"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47"/>
            <p:cNvSpPr/>
            <p:nvPr/>
          </p:nvSpPr>
          <p:spPr>
            <a:xfrm>
              <a:off x="3593975" y="2037425"/>
              <a:ext cx="723950" cy="68500"/>
            </a:xfrm>
            <a:custGeom>
              <a:rect b="b" l="l" r="r" t="t"/>
              <a:pathLst>
                <a:path extrusionOk="0" h="2740" w="28958">
                  <a:moveTo>
                    <a:pt x="1" y="0"/>
                  </a:moveTo>
                  <a:lnTo>
                    <a:pt x="1" y="2740"/>
                  </a:lnTo>
                  <a:lnTo>
                    <a:pt x="28957" y="2740"/>
                  </a:lnTo>
                  <a:lnTo>
                    <a:pt x="2895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47"/>
            <p:cNvSpPr/>
            <p:nvPr/>
          </p:nvSpPr>
          <p:spPr>
            <a:xfrm>
              <a:off x="3590150" y="2033875"/>
              <a:ext cx="729250" cy="75525"/>
            </a:xfrm>
            <a:custGeom>
              <a:rect b="b" l="l" r="r" t="t"/>
              <a:pathLst>
                <a:path extrusionOk="0" h="3021" w="29170">
                  <a:moveTo>
                    <a:pt x="155" y="0"/>
                  </a:moveTo>
                  <a:cubicBezTo>
                    <a:pt x="31" y="124"/>
                    <a:pt x="1" y="153"/>
                    <a:pt x="1" y="153"/>
                  </a:cubicBezTo>
                  <a:cubicBezTo>
                    <a:pt x="1" y="153"/>
                    <a:pt x="27" y="128"/>
                    <a:pt x="27" y="128"/>
                  </a:cubicBezTo>
                  <a:lnTo>
                    <a:pt x="27" y="128"/>
                  </a:lnTo>
                  <a:cubicBezTo>
                    <a:pt x="27" y="128"/>
                    <a:pt x="24" y="131"/>
                    <a:pt x="14" y="141"/>
                  </a:cubicBezTo>
                  <a:lnTo>
                    <a:pt x="14" y="840"/>
                  </a:lnTo>
                  <a:lnTo>
                    <a:pt x="14" y="1534"/>
                  </a:lnTo>
                  <a:lnTo>
                    <a:pt x="14" y="2880"/>
                  </a:lnTo>
                  <a:lnTo>
                    <a:pt x="14" y="3021"/>
                  </a:lnTo>
                  <a:lnTo>
                    <a:pt x="154" y="3021"/>
                  </a:lnTo>
                  <a:lnTo>
                    <a:pt x="20779" y="2963"/>
                  </a:lnTo>
                  <a:lnTo>
                    <a:pt x="26907" y="2921"/>
                  </a:lnTo>
                  <a:lnTo>
                    <a:pt x="28553" y="2901"/>
                  </a:lnTo>
                  <a:lnTo>
                    <a:pt x="28974" y="2893"/>
                  </a:lnTo>
                  <a:cubicBezTo>
                    <a:pt x="29068" y="2889"/>
                    <a:pt x="29115" y="2886"/>
                    <a:pt x="29112" y="2883"/>
                  </a:cubicBezTo>
                  <a:cubicBezTo>
                    <a:pt x="29109" y="2880"/>
                    <a:pt x="29056" y="2876"/>
                    <a:pt x="28956" y="2873"/>
                  </a:cubicBezTo>
                  <a:lnTo>
                    <a:pt x="28516" y="2863"/>
                  </a:lnTo>
                  <a:lnTo>
                    <a:pt x="26838" y="2844"/>
                  </a:lnTo>
                  <a:lnTo>
                    <a:pt x="20676" y="2803"/>
                  </a:lnTo>
                  <a:lnTo>
                    <a:pt x="294" y="2744"/>
                  </a:lnTo>
                  <a:lnTo>
                    <a:pt x="294" y="2744"/>
                  </a:lnTo>
                  <a:lnTo>
                    <a:pt x="294" y="1537"/>
                  </a:lnTo>
                  <a:lnTo>
                    <a:pt x="294" y="843"/>
                  </a:lnTo>
                  <a:lnTo>
                    <a:pt x="294" y="281"/>
                  </a:lnTo>
                  <a:lnTo>
                    <a:pt x="294" y="281"/>
                  </a:lnTo>
                  <a:cubicBezTo>
                    <a:pt x="13127" y="281"/>
                    <a:pt x="24161" y="247"/>
                    <a:pt x="29055" y="199"/>
                  </a:cubicBezTo>
                  <a:lnTo>
                    <a:pt x="29055" y="199"/>
                  </a:lnTo>
                  <a:cubicBezTo>
                    <a:pt x="29069" y="1037"/>
                    <a:pt x="29078" y="1694"/>
                    <a:pt x="29086" y="2161"/>
                  </a:cubicBezTo>
                  <a:cubicBezTo>
                    <a:pt x="29092" y="2383"/>
                    <a:pt x="29096" y="2559"/>
                    <a:pt x="29099" y="2693"/>
                  </a:cubicBezTo>
                  <a:cubicBezTo>
                    <a:pt x="29103" y="2814"/>
                    <a:pt x="29108" y="2879"/>
                    <a:pt x="29110" y="2882"/>
                  </a:cubicBezTo>
                  <a:cubicBezTo>
                    <a:pt x="29110" y="2882"/>
                    <a:pt x="29111" y="2882"/>
                    <a:pt x="29111" y="2882"/>
                  </a:cubicBezTo>
                  <a:cubicBezTo>
                    <a:pt x="29115" y="2882"/>
                    <a:pt x="29118" y="2824"/>
                    <a:pt x="29124" y="2712"/>
                  </a:cubicBezTo>
                  <a:cubicBezTo>
                    <a:pt x="29127" y="2578"/>
                    <a:pt x="29131" y="2408"/>
                    <a:pt x="29137" y="2192"/>
                  </a:cubicBezTo>
                  <a:cubicBezTo>
                    <a:pt x="29144" y="1706"/>
                    <a:pt x="29155" y="1019"/>
                    <a:pt x="29169" y="139"/>
                  </a:cubicBezTo>
                  <a:lnTo>
                    <a:pt x="29169" y="83"/>
                  </a:lnTo>
                  <a:lnTo>
                    <a:pt x="29112" y="83"/>
                  </a:lnTo>
                  <a:cubicBezTo>
                    <a:pt x="24228" y="34"/>
                    <a:pt x="13098" y="0"/>
                    <a:pt x="156"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47"/>
            <p:cNvSpPr/>
            <p:nvPr/>
          </p:nvSpPr>
          <p:spPr>
            <a:xfrm>
              <a:off x="4003500" y="2146200"/>
              <a:ext cx="314425" cy="286525"/>
            </a:xfrm>
            <a:custGeom>
              <a:rect b="b" l="l" r="r" t="t"/>
              <a:pathLst>
                <a:path extrusionOk="0" h="11461" w="12577">
                  <a:moveTo>
                    <a:pt x="0" y="0"/>
                  </a:moveTo>
                  <a:lnTo>
                    <a:pt x="0" y="11461"/>
                  </a:lnTo>
                  <a:lnTo>
                    <a:pt x="12576" y="11461"/>
                  </a:lnTo>
                  <a:lnTo>
                    <a:pt x="1257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47"/>
            <p:cNvSpPr/>
            <p:nvPr/>
          </p:nvSpPr>
          <p:spPr>
            <a:xfrm>
              <a:off x="3999275" y="2142650"/>
              <a:ext cx="321700" cy="293175"/>
            </a:xfrm>
            <a:custGeom>
              <a:rect b="b" l="l" r="r" t="t"/>
              <a:pathLst>
                <a:path extrusionOk="0" h="11727" w="12868">
                  <a:moveTo>
                    <a:pt x="12627" y="262"/>
                  </a:moveTo>
                  <a:cubicBezTo>
                    <a:pt x="12653" y="3621"/>
                    <a:pt x="12672" y="6424"/>
                    <a:pt x="12688" y="8420"/>
                  </a:cubicBezTo>
                  <a:cubicBezTo>
                    <a:pt x="12700" y="9408"/>
                    <a:pt x="12712" y="10194"/>
                    <a:pt x="12719" y="10758"/>
                  </a:cubicBezTo>
                  <a:cubicBezTo>
                    <a:pt x="12724" y="11014"/>
                    <a:pt x="12728" y="11219"/>
                    <a:pt x="12733" y="11381"/>
                  </a:cubicBezTo>
                  <a:cubicBezTo>
                    <a:pt x="12737" y="11516"/>
                    <a:pt x="12741" y="11591"/>
                    <a:pt x="12745" y="11602"/>
                  </a:cubicBezTo>
                  <a:lnTo>
                    <a:pt x="12745" y="11602"/>
                  </a:lnTo>
                  <a:cubicBezTo>
                    <a:pt x="12727" y="11598"/>
                    <a:pt x="12645" y="11594"/>
                    <a:pt x="12502" y="11589"/>
                  </a:cubicBezTo>
                  <a:lnTo>
                    <a:pt x="11814" y="11575"/>
                  </a:lnTo>
                  <a:lnTo>
                    <a:pt x="9238" y="11542"/>
                  </a:lnTo>
                  <a:lnTo>
                    <a:pt x="295" y="11481"/>
                  </a:lnTo>
                  <a:lnTo>
                    <a:pt x="295" y="11481"/>
                  </a:lnTo>
                  <a:cubicBezTo>
                    <a:pt x="297" y="9832"/>
                    <a:pt x="301" y="8053"/>
                    <a:pt x="307" y="6177"/>
                  </a:cubicBezTo>
                  <a:cubicBezTo>
                    <a:pt x="307" y="5213"/>
                    <a:pt x="308" y="4228"/>
                    <a:pt x="310" y="3221"/>
                  </a:cubicBezTo>
                  <a:lnTo>
                    <a:pt x="310" y="1693"/>
                  </a:lnTo>
                  <a:lnTo>
                    <a:pt x="310" y="921"/>
                  </a:lnTo>
                  <a:lnTo>
                    <a:pt x="310" y="283"/>
                  </a:lnTo>
                  <a:lnTo>
                    <a:pt x="310" y="283"/>
                  </a:lnTo>
                  <a:lnTo>
                    <a:pt x="12627" y="262"/>
                  </a:lnTo>
                  <a:close/>
                  <a:moveTo>
                    <a:pt x="176" y="1"/>
                  </a:moveTo>
                  <a:cubicBezTo>
                    <a:pt x="175" y="1"/>
                    <a:pt x="1" y="175"/>
                    <a:pt x="2" y="175"/>
                  </a:cubicBezTo>
                  <a:cubicBezTo>
                    <a:pt x="2" y="175"/>
                    <a:pt x="11" y="167"/>
                    <a:pt x="33" y="145"/>
                  </a:cubicBezTo>
                  <a:lnTo>
                    <a:pt x="33" y="921"/>
                  </a:lnTo>
                  <a:lnTo>
                    <a:pt x="33" y="1693"/>
                  </a:lnTo>
                  <a:lnTo>
                    <a:pt x="33" y="3219"/>
                  </a:lnTo>
                  <a:cubicBezTo>
                    <a:pt x="34" y="4229"/>
                    <a:pt x="34" y="5214"/>
                    <a:pt x="36" y="6177"/>
                  </a:cubicBezTo>
                  <a:cubicBezTo>
                    <a:pt x="40" y="8100"/>
                    <a:pt x="44" y="9921"/>
                    <a:pt x="48" y="11603"/>
                  </a:cubicBezTo>
                  <a:lnTo>
                    <a:pt x="48" y="11726"/>
                  </a:lnTo>
                  <a:lnTo>
                    <a:pt x="172" y="11726"/>
                  </a:lnTo>
                  <a:lnTo>
                    <a:pt x="9319" y="11665"/>
                  </a:lnTo>
                  <a:lnTo>
                    <a:pt x="11866" y="11632"/>
                  </a:lnTo>
                  <a:lnTo>
                    <a:pt x="12529" y="11617"/>
                  </a:lnTo>
                  <a:cubicBezTo>
                    <a:pt x="12678" y="11613"/>
                    <a:pt x="12752" y="11608"/>
                    <a:pt x="12748" y="11603"/>
                  </a:cubicBezTo>
                  <a:cubicBezTo>
                    <a:pt x="12748" y="11603"/>
                    <a:pt x="12748" y="11602"/>
                    <a:pt x="12747" y="11602"/>
                  </a:cubicBezTo>
                  <a:lnTo>
                    <a:pt x="12747" y="11602"/>
                  </a:lnTo>
                  <a:cubicBezTo>
                    <a:pt x="12752" y="11594"/>
                    <a:pt x="12756" y="11527"/>
                    <a:pt x="12762" y="11407"/>
                  </a:cubicBezTo>
                  <a:cubicBezTo>
                    <a:pt x="12765" y="11252"/>
                    <a:pt x="12771" y="11053"/>
                    <a:pt x="12776" y="10808"/>
                  </a:cubicBezTo>
                  <a:cubicBezTo>
                    <a:pt x="12783" y="10250"/>
                    <a:pt x="12793" y="9473"/>
                    <a:pt x="12807" y="8496"/>
                  </a:cubicBezTo>
                  <a:cubicBezTo>
                    <a:pt x="12821" y="6459"/>
                    <a:pt x="12842" y="3587"/>
                    <a:pt x="12868" y="144"/>
                  </a:cubicBezTo>
                  <a:lnTo>
                    <a:pt x="12868" y="24"/>
                  </a:lnTo>
                  <a:lnTo>
                    <a:pt x="12748" y="24"/>
                  </a:lnTo>
                  <a:lnTo>
                    <a:pt x="174" y="3"/>
                  </a:lnTo>
                  <a:cubicBezTo>
                    <a:pt x="175" y="2"/>
                    <a:pt x="176" y="1"/>
                    <a:pt x="176"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47"/>
            <p:cNvSpPr/>
            <p:nvPr/>
          </p:nvSpPr>
          <p:spPr>
            <a:xfrm>
              <a:off x="4003500" y="2477625"/>
              <a:ext cx="314425" cy="144000"/>
            </a:xfrm>
            <a:custGeom>
              <a:rect b="b" l="l" r="r" t="t"/>
              <a:pathLst>
                <a:path extrusionOk="0" h="5760" w="12577">
                  <a:moveTo>
                    <a:pt x="0" y="1"/>
                  </a:moveTo>
                  <a:lnTo>
                    <a:pt x="0" y="5760"/>
                  </a:lnTo>
                  <a:lnTo>
                    <a:pt x="12576" y="5760"/>
                  </a:lnTo>
                  <a:lnTo>
                    <a:pt x="1257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47"/>
            <p:cNvSpPr/>
            <p:nvPr/>
          </p:nvSpPr>
          <p:spPr>
            <a:xfrm>
              <a:off x="3999975" y="2473375"/>
              <a:ext cx="320550" cy="151600"/>
            </a:xfrm>
            <a:custGeom>
              <a:rect b="b" l="l" r="r" t="t"/>
              <a:pathLst>
                <a:path extrusionOk="0" h="6064" w="12822">
                  <a:moveTo>
                    <a:pt x="12618" y="274"/>
                  </a:moveTo>
                  <a:lnTo>
                    <a:pt x="12618" y="274"/>
                  </a:lnTo>
                  <a:cubicBezTo>
                    <a:pt x="12639" y="1968"/>
                    <a:pt x="12657" y="3354"/>
                    <a:pt x="12671" y="4353"/>
                  </a:cubicBezTo>
                  <a:cubicBezTo>
                    <a:pt x="12681" y="4832"/>
                    <a:pt x="12689" y="5217"/>
                    <a:pt x="12696" y="5511"/>
                  </a:cubicBezTo>
                  <a:cubicBezTo>
                    <a:pt x="12703" y="5770"/>
                    <a:pt x="12710" y="5914"/>
                    <a:pt x="12717" y="5929"/>
                  </a:cubicBezTo>
                  <a:lnTo>
                    <a:pt x="12717" y="5929"/>
                  </a:lnTo>
                  <a:cubicBezTo>
                    <a:pt x="12702" y="5923"/>
                    <a:pt x="12616" y="5918"/>
                    <a:pt x="12463" y="5913"/>
                  </a:cubicBezTo>
                  <a:lnTo>
                    <a:pt x="11754" y="5897"/>
                  </a:lnTo>
                  <a:lnTo>
                    <a:pt x="9132" y="5861"/>
                  </a:lnTo>
                  <a:lnTo>
                    <a:pt x="275" y="5799"/>
                  </a:lnTo>
                  <a:lnTo>
                    <a:pt x="275" y="5799"/>
                  </a:lnTo>
                  <a:cubicBezTo>
                    <a:pt x="278" y="4945"/>
                    <a:pt x="279" y="4056"/>
                    <a:pt x="280" y="3139"/>
                  </a:cubicBezTo>
                  <a:cubicBezTo>
                    <a:pt x="282" y="2658"/>
                    <a:pt x="282" y="2169"/>
                    <a:pt x="282" y="1673"/>
                  </a:cubicBezTo>
                  <a:lnTo>
                    <a:pt x="282" y="925"/>
                  </a:lnTo>
                  <a:lnTo>
                    <a:pt x="282" y="311"/>
                  </a:lnTo>
                  <a:lnTo>
                    <a:pt x="282" y="311"/>
                  </a:lnTo>
                  <a:lnTo>
                    <a:pt x="12618" y="274"/>
                  </a:lnTo>
                  <a:close/>
                  <a:moveTo>
                    <a:pt x="175" y="1"/>
                  </a:moveTo>
                  <a:lnTo>
                    <a:pt x="175" y="1"/>
                  </a:lnTo>
                  <a:cubicBezTo>
                    <a:pt x="175" y="1"/>
                    <a:pt x="0" y="174"/>
                    <a:pt x="1" y="174"/>
                  </a:cubicBezTo>
                  <a:cubicBezTo>
                    <a:pt x="1" y="174"/>
                    <a:pt x="2" y="174"/>
                    <a:pt x="4" y="172"/>
                  </a:cubicBezTo>
                  <a:lnTo>
                    <a:pt x="4" y="925"/>
                  </a:lnTo>
                  <a:lnTo>
                    <a:pt x="4" y="1673"/>
                  </a:lnTo>
                  <a:cubicBezTo>
                    <a:pt x="4" y="2169"/>
                    <a:pt x="5" y="2658"/>
                    <a:pt x="5" y="3139"/>
                  </a:cubicBezTo>
                  <a:cubicBezTo>
                    <a:pt x="6" y="4103"/>
                    <a:pt x="8" y="5036"/>
                    <a:pt x="11" y="5930"/>
                  </a:cubicBezTo>
                  <a:lnTo>
                    <a:pt x="11" y="6063"/>
                  </a:lnTo>
                  <a:lnTo>
                    <a:pt x="143" y="6062"/>
                  </a:lnTo>
                  <a:lnTo>
                    <a:pt x="9222" y="5999"/>
                  </a:lnTo>
                  <a:lnTo>
                    <a:pt x="11814" y="5962"/>
                  </a:lnTo>
                  <a:lnTo>
                    <a:pt x="12495" y="5947"/>
                  </a:lnTo>
                  <a:cubicBezTo>
                    <a:pt x="12647" y="5941"/>
                    <a:pt x="12724" y="5935"/>
                    <a:pt x="12719" y="5930"/>
                  </a:cubicBezTo>
                  <a:cubicBezTo>
                    <a:pt x="12719" y="5930"/>
                    <a:pt x="12719" y="5930"/>
                    <a:pt x="12719" y="5930"/>
                  </a:cubicBezTo>
                  <a:lnTo>
                    <a:pt x="12719" y="5930"/>
                  </a:lnTo>
                  <a:cubicBezTo>
                    <a:pt x="12725" y="5921"/>
                    <a:pt x="12732" y="5791"/>
                    <a:pt x="12740" y="5549"/>
                  </a:cubicBezTo>
                  <a:cubicBezTo>
                    <a:pt x="12747" y="5261"/>
                    <a:pt x="12755" y="4884"/>
                    <a:pt x="12765" y="4415"/>
                  </a:cubicBezTo>
                  <a:cubicBezTo>
                    <a:pt x="12779" y="3380"/>
                    <a:pt x="12797" y="1938"/>
                    <a:pt x="12820" y="171"/>
                  </a:cubicBezTo>
                  <a:lnTo>
                    <a:pt x="12821" y="70"/>
                  </a:lnTo>
                  <a:lnTo>
                    <a:pt x="12719" y="70"/>
                  </a:lnTo>
                  <a:lnTo>
                    <a:pt x="144" y="32"/>
                  </a:lnTo>
                  <a:cubicBezTo>
                    <a:pt x="166" y="10"/>
                    <a:pt x="175" y="1"/>
                    <a:pt x="175"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47"/>
            <p:cNvSpPr/>
            <p:nvPr/>
          </p:nvSpPr>
          <p:spPr>
            <a:xfrm>
              <a:off x="3579500" y="2147025"/>
              <a:ext cx="368425" cy="474600"/>
            </a:xfrm>
            <a:custGeom>
              <a:rect b="b" l="l" r="r" t="t"/>
              <a:pathLst>
                <a:path extrusionOk="0" h="18984" w="14737">
                  <a:moveTo>
                    <a:pt x="14736" y="1"/>
                  </a:moveTo>
                  <a:lnTo>
                    <a:pt x="7381" y="9477"/>
                  </a:lnTo>
                  <a:lnTo>
                    <a:pt x="7381" y="9477"/>
                  </a:lnTo>
                  <a:cubicBezTo>
                    <a:pt x="9891" y="6351"/>
                    <a:pt x="12401" y="3226"/>
                    <a:pt x="14736" y="1"/>
                  </a:cubicBezTo>
                  <a:close/>
                  <a:moveTo>
                    <a:pt x="7381" y="9477"/>
                  </a:moveTo>
                  <a:lnTo>
                    <a:pt x="7381" y="9477"/>
                  </a:lnTo>
                  <a:cubicBezTo>
                    <a:pt x="4862" y="12612"/>
                    <a:pt x="2343" y="15748"/>
                    <a:pt x="1" y="18984"/>
                  </a:cubicBezTo>
                  <a:lnTo>
                    <a:pt x="7381" y="947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47"/>
            <p:cNvSpPr/>
            <p:nvPr/>
          </p:nvSpPr>
          <p:spPr>
            <a:xfrm>
              <a:off x="3579125" y="2147025"/>
              <a:ext cx="369225" cy="474625"/>
            </a:xfrm>
            <a:custGeom>
              <a:rect b="b" l="l" r="r" t="t"/>
              <a:pathLst>
                <a:path extrusionOk="0" h="18985" w="14769">
                  <a:moveTo>
                    <a:pt x="14751" y="1"/>
                  </a:moveTo>
                  <a:cubicBezTo>
                    <a:pt x="14727" y="1"/>
                    <a:pt x="14515" y="261"/>
                    <a:pt x="14150" y="730"/>
                  </a:cubicBezTo>
                  <a:cubicBezTo>
                    <a:pt x="13749" y="1246"/>
                    <a:pt x="13216" y="1931"/>
                    <a:pt x="12571" y="2763"/>
                  </a:cubicBezTo>
                  <a:cubicBezTo>
                    <a:pt x="11235" y="4477"/>
                    <a:pt x="9353" y="6821"/>
                    <a:pt x="7274" y="9405"/>
                  </a:cubicBezTo>
                  <a:cubicBezTo>
                    <a:pt x="5194" y="11990"/>
                    <a:pt x="3337" y="14353"/>
                    <a:pt x="2040" y="16101"/>
                  </a:cubicBezTo>
                  <a:cubicBezTo>
                    <a:pt x="1391" y="16975"/>
                    <a:pt x="877" y="17690"/>
                    <a:pt x="530" y="18190"/>
                  </a:cubicBezTo>
                  <a:cubicBezTo>
                    <a:pt x="184" y="18690"/>
                    <a:pt x="0" y="18973"/>
                    <a:pt x="16" y="18984"/>
                  </a:cubicBezTo>
                  <a:cubicBezTo>
                    <a:pt x="16" y="18984"/>
                    <a:pt x="16" y="18984"/>
                    <a:pt x="17" y="18984"/>
                  </a:cubicBezTo>
                  <a:cubicBezTo>
                    <a:pt x="40" y="18984"/>
                    <a:pt x="252" y="18725"/>
                    <a:pt x="618" y="18255"/>
                  </a:cubicBezTo>
                  <a:lnTo>
                    <a:pt x="2198" y="16222"/>
                  </a:lnTo>
                  <a:cubicBezTo>
                    <a:pt x="3532" y="14506"/>
                    <a:pt x="5411" y="12165"/>
                    <a:pt x="7492" y="9580"/>
                  </a:cubicBezTo>
                  <a:cubicBezTo>
                    <a:pt x="9574" y="6995"/>
                    <a:pt x="11431" y="4630"/>
                    <a:pt x="12728" y="2883"/>
                  </a:cubicBezTo>
                  <a:cubicBezTo>
                    <a:pt x="13377" y="2009"/>
                    <a:pt x="13891" y="1295"/>
                    <a:pt x="14238" y="795"/>
                  </a:cubicBezTo>
                  <a:cubicBezTo>
                    <a:pt x="14584" y="293"/>
                    <a:pt x="14768" y="12"/>
                    <a:pt x="14753" y="1"/>
                  </a:cubicBezTo>
                  <a:cubicBezTo>
                    <a:pt x="14752" y="1"/>
                    <a:pt x="14752" y="1"/>
                    <a:pt x="1475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47"/>
            <p:cNvSpPr/>
            <p:nvPr/>
          </p:nvSpPr>
          <p:spPr>
            <a:xfrm>
              <a:off x="3579500" y="2146200"/>
              <a:ext cx="377750" cy="475425"/>
            </a:xfrm>
            <a:custGeom>
              <a:rect b="b" l="l" r="r" t="t"/>
              <a:pathLst>
                <a:path extrusionOk="0" h="19017" w="15110">
                  <a:moveTo>
                    <a:pt x="1" y="0"/>
                  </a:moveTo>
                  <a:lnTo>
                    <a:pt x="15110" y="19017"/>
                  </a:ln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47"/>
            <p:cNvSpPr/>
            <p:nvPr/>
          </p:nvSpPr>
          <p:spPr>
            <a:xfrm>
              <a:off x="3578000" y="2146175"/>
              <a:ext cx="380775" cy="475475"/>
            </a:xfrm>
            <a:custGeom>
              <a:rect b="b" l="l" r="r" t="t"/>
              <a:pathLst>
                <a:path extrusionOk="0" h="19019" w="15231">
                  <a:moveTo>
                    <a:pt x="61" y="1"/>
                  </a:moveTo>
                  <a:cubicBezTo>
                    <a:pt x="60" y="1"/>
                    <a:pt x="60" y="1"/>
                    <a:pt x="59" y="1"/>
                  </a:cubicBezTo>
                  <a:cubicBezTo>
                    <a:pt x="0" y="49"/>
                    <a:pt x="3334" y="4347"/>
                    <a:pt x="7506" y="9597"/>
                  </a:cubicBezTo>
                  <a:cubicBezTo>
                    <a:pt x="11655" y="14818"/>
                    <a:pt x="15071" y="19018"/>
                    <a:pt x="15169" y="19018"/>
                  </a:cubicBezTo>
                  <a:cubicBezTo>
                    <a:pt x="15169" y="19018"/>
                    <a:pt x="15170" y="19018"/>
                    <a:pt x="15170" y="19018"/>
                  </a:cubicBezTo>
                  <a:cubicBezTo>
                    <a:pt x="15230" y="18970"/>
                    <a:pt x="11898" y="14675"/>
                    <a:pt x="7725" y="9423"/>
                  </a:cubicBezTo>
                  <a:cubicBezTo>
                    <a:pt x="3575" y="4201"/>
                    <a:pt x="158" y="1"/>
                    <a:pt x="6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47"/>
            <p:cNvSpPr/>
            <p:nvPr/>
          </p:nvSpPr>
          <p:spPr>
            <a:xfrm>
              <a:off x="3392125" y="2088100"/>
              <a:ext cx="118200" cy="118225"/>
            </a:xfrm>
            <a:custGeom>
              <a:rect b="b" l="l" r="r" t="t"/>
              <a:pathLst>
                <a:path extrusionOk="0" h="4729" w="4728">
                  <a:moveTo>
                    <a:pt x="2365" y="0"/>
                  </a:moveTo>
                  <a:cubicBezTo>
                    <a:pt x="1059" y="0"/>
                    <a:pt x="0" y="1060"/>
                    <a:pt x="0" y="2365"/>
                  </a:cubicBezTo>
                  <a:cubicBezTo>
                    <a:pt x="0" y="3670"/>
                    <a:pt x="1059" y="4728"/>
                    <a:pt x="2365" y="4728"/>
                  </a:cubicBezTo>
                  <a:cubicBezTo>
                    <a:pt x="3670" y="4728"/>
                    <a:pt x="4728" y="3670"/>
                    <a:pt x="4728" y="2365"/>
                  </a:cubicBezTo>
                  <a:cubicBezTo>
                    <a:pt x="4728" y="1060"/>
                    <a:pt x="3670" y="0"/>
                    <a:pt x="236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47"/>
            <p:cNvSpPr/>
            <p:nvPr/>
          </p:nvSpPr>
          <p:spPr>
            <a:xfrm>
              <a:off x="3391800" y="2087775"/>
              <a:ext cx="118875" cy="118900"/>
            </a:xfrm>
            <a:custGeom>
              <a:rect b="b" l="l" r="r" t="t"/>
              <a:pathLst>
                <a:path extrusionOk="0" h="4756" w="4755">
                  <a:moveTo>
                    <a:pt x="2379" y="27"/>
                  </a:moveTo>
                  <a:cubicBezTo>
                    <a:pt x="3673" y="27"/>
                    <a:pt x="4728" y="1081"/>
                    <a:pt x="4728" y="2378"/>
                  </a:cubicBezTo>
                  <a:cubicBezTo>
                    <a:pt x="4728" y="3675"/>
                    <a:pt x="3676" y="4729"/>
                    <a:pt x="2379" y="4729"/>
                  </a:cubicBezTo>
                  <a:cubicBezTo>
                    <a:pt x="1081" y="4729"/>
                    <a:pt x="27" y="3675"/>
                    <a:pt x="27" y="2378"/>
                  </a:cubicBezTo>
                  <a:cubicBezTo>
                    <a:pt x="27" y="1081"/>
                    <a:pt x="1082" y="27"/>
                    <a:pt x="2379" y="27"/>
                  </a:cubicBezTo>
                  <a:close/>
                  <a:moveTo>
                    <a:pt x="2379" y="1"/>
                  </a:moveTo>
                  <a:cubicBezTo>
                    <a:pt x="1067" y="1"/>
                    <a:pt x="0" y="1067"/>
                    <a:pt x="0" y="2378"/>
                  </a:cubicBezTo>
                  <a:cubicBezTo>
                    <a:pt x="0" y="3689"/>
                    <a:pt x="1067" y="4755"/>
                    <a:pt x="2379" y="4755"/>
                  </a:cubicBezTo>
                  <a:cubicBezTo>
                    <a:pt x="3689" y="4755"/>
                    <a:pt x="4755" y="3689"/>
                    <a:pt x="4755" y="2378"/>
                  </a:cubicBezTo>
                  <a:cubicBezTo>
                    <a:pt x="4755" y="1067"/>
                    <a:pt x="3690" y="1"/>
                    <a:pt x="2379"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47"/>
            <p:cNvSpPr/>
            <p:nvPr/>
          </p:nvSpPr>
          <p:spPr>
            <a:xfrm>
              <a:off x="4358650" y="1944650"/>
              <a:ext cx="118200" cy="118225"/>
            </a:xfrm>
            <a:custGeom>
              <a:rect b="b" l="l" r="r" t="t"/>
              <a:pathLst>
                <a:path extrusionOk="0" h="4729" w="4728">
                  <a:moveTo>
                    <a:pt x="2365" y="0"/>
                  </a:moveTo>
                  <a:cubicBezTo>
                    <a:pt x="1059" y="0"/>
                    <a:pt x="0" y="1060"/>
                    <a:pt x="0" y="2365"/>
                  </a:cubicBezTo>
                  <a:cubicBezTo>
                    <a:pt x="0" y="3670"/>
                    <a:pt x="1059" y="4728"/>
                    <a:pt x="2365" y="4728"/>
                  </a:cubicBezTo>
                  <a:cubicBezTo>
                    <a:pt x="3670" y="4728"/>
                    <a:pt x="4728" y="3670"/>
                    <a:pt x="4728" y="2365"/>
                  </a:cubicBezTo>
                  <a:cubicBezTo>
                    <a:pt x="4728" y="1060"/>
                    <a:pt x="3670" y="0"/>
                    <a:pt x="236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47"/>
            <p:cNvSpPr/>
            <p:nvPr/>
          </p:nvSpPr>
          <p:spPr>
            <a:xfrm>
              <a:off x="4358325" y="1944325"/>
              <a:ext cx="118875" cy="118900"/>
            </a:xfrm>
            <a:custGeom>
              <a:rect b="b" l="l" r="r" t="t"/>
              <a:pathLst>
                <a:path extrusionOk="0" h="4756" w="4755">
                  <a:moveTo>
                    <a:pt x="2378" y="27"/>
                  </a:moveTo>
                  <a:cubicBezTo>
                    <a:pt x="3675" y="27"/>
                    <a:pt x="4728" y="1081"/>
                    <a:pt x="4728" y="2378"/>
                  </a:cubicBezTo>
                  <a:cubicBezTo>
                    <a:pt x="4728" y="3675"/>
                    <a:pt x="3675" y="4729"/>
                    <a:pt x="2378" y="4729"/>
                  </a:cubicBezTo>
                  <a:cubicBezTo>
                    <a:pt x="1081" y="4729"/>
                    <a:pt x="27" y="3675"/>
                    <a:pt x="27" y="2378"/>
                  </a:cubicBezTo>
                  <a:cubicBezTo>
                    <a:pt x="27" y="1081"/>
                    <a:pt x="1081" y="27"/>
                    <a:pt x="2378" y="27"/>
                  </a:cubicBezTo>
                  <a:close/>
                  <a:moveTo>
                    <a:pt x="2378" y="1"/>
                  </a:moveTo>
                  <a:cubicBezTo>
                    <a:pt x="1067" y="1"/>
                    <a:pt x="0" y="1067"/>
                    <a:pt x="0" y="2378"/>
                  </a:cubicBezTo>
                  <a:cubicBezTo>
                    <a:pt x="0" y="3689"/>
                    <a:pt x="1067" y="4755"/>
                    <a:pt x="2378" y="4755"/>
                  </a:cubicBezTo>
                  <a:cubicBezTo>
                    <a:pt x="3690" y="4755"/>
                    <a:pt x="4755" y="3689"/>
                    <a:pt x="4755" y="2378"/>
                  </a:cubicBezTo>
                  <a:cubicBezTo>
                    <a:pt x="4755" y="1067"/>
                    <a:pt x="3689" y="1"/>
                    <a:pt x="2378"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47"/>
            <p:cNvSpPr/>
            <p:nvPr/>
          </p:nvSpPr>
          <p:spPr>
            <a:xfrm>
              <a:off x="4333925" y="1621150"/>
              <a:ext cx="412700" cy="250000"/>
            </a:xfrm>
            <a:custGeom>
              <a:rect b="b" l="l" r="r" t="t"/>
              <a:pathLst>
                <a:path extrusionOk="0" h="10000" w="16508">
                  <a:moveTo>
                    <a:pt x="14616" y="0"/>
                  </a:moveTo>
                  <a:lnTo>
                    <a:pt x="2879" y="4135"/>
                  </a:lnTo>
                  <a:lnTo>
                    <a:pt x="0" y="9237"/>
                  </a:lnTo>
                  <a:lnTo>
                    <a:pt x="5378" y="10000"/>
                  </a:lnTo>
                  <a:lnTo>
                    <a:pt x="16507" y="4276"/>
                  </a:lnTo>
                  <a:lnTo>
                    <a:pt x="14616" y="0"/>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47"/>
            <p:cNvSpPr/>
            <p:nvPr/>
          </p:nvSpPr>
          <p:spPr>
            <a:xfrm>
              <a:off x="4322350" y="1606600"/>
              <a:ext cx="430175" cy="235825"/>
            </a:xfrm>
            <a:custGeom>
              <a:rect b="b" l="l" r="r" t="t"/>
              <a:pathLst>
                <a:path extrusionOk="0" h="9433" w="17207">
                  <a:moveTo>
                    <a:pt x="14783" y="1"/>
                  </a:moveTo>
                  <a:lnTo>
                    <a:pt x="2726" y="4382"/>
                  </a:lnTo>
                  <a:lnTo>
                    <a:pt x="1" y="8769"/>
                  </a:lnTo>
                  <a:lnTo>
                    <a:pt x="5515" y="9433"/>
                  </a:lnTo>
                  <a:lnTo>
                    <a:pt x="17206" y="4764"/>
                  </a:lnTo>
                  <a:lnTo>
                    <a:pt x="1478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47"/>
            <p:cNvSpPr/>
            <p:nvPr/>
          </p:nvSpPr>
          <p:spPr>
            <a:xfrm>
              <a:off x="4452400" y="1677225"/>
              <a:ext cx="205925" cy="79200"/>
            </a:xfrm>
            <a:custGeom>
              <a:rect b="b" l="l" r="r" t="t"/>
              <a:pathLst>
                <a:path extrusionOk="0" h="3168" w="8237">
                  <a:moveTo>
                    <a:pt x="8199" y="0"/>
                  </a:moveTo>
                  <a:cubicBezTo>
                    <a:pt x="7961" y="0"/>
                    <a:pt x="6194" y="599"/>
                    <a:pt x="4080" y="1408"/>
                  </a:cubicBezTo>
                  <a:cubicBezTo>
                    <a:pt x="1834" y="2270"/>
                    <a:pt x="0" y="3054"/>
                    <a:pt x="91" y="3167"/>
                  </a:cubicBezTo>
                  <a:cubicBezTo>
                    <a:pt x="90" y="3167"/>
                    <a:pt x="90" y="3168"/>
                    <a:pt x="91" y="3168"/>
                  </a:cubicBezTo>
                  <a:cubicBezTo>
                    <a:pt x="106" y="3168"/>
                    <a:pt x="580" y="3009"/>
                    <a:pt x="1284" y="2751"/>
                  </a:cubicBezTo>
                  <a:lnTo>
                    <a:pt x="4180" y="1669"/>
                  </a:lnTo>
                  <a:cubicBezTo>
                    <a:pt x="5307" y="1238"/>
                    <a:pt x="6324" y="839"/>
                    <a:pt x="7056" y="537"/>
                  </a:cubicBezTo>
                  <a:cubicBezTo>
                    <a:pt x="7789" y="236"/>
                    <a:pt x="8236" y="39"/>
                    <a:pt x="8226" y="8"/>
                  </a:cubicBezTo>
                  <a:cubicBezTo>
                    <a:pt x="8224" y="3"/>
                    <a:pt x="8215" y="0"/>
                    <a:pt x="819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47"/>
            <p:cNvSpPr/>
            <p:nvPr/>
          </p:nvSpPr>
          <p:spPr>
            <a:xfrm>
              <a:off x="4476300" y="1731225"/>
              <a:ext cx="135500" cy="50425"/>
            </a:xfrm>
            <a:custGeom>
              <a:rect b="b" l="l" r="r" t="t"/>
              <a:pathLst>
                <a:path extrusionOk="0" h="2017" w="5420">
                  <a:moveTo>
                    <a:pt x="5366" y="1"/>
                  </a:moveTo>
                  <a:cubicBezTo>
                    <a:pt x="5196" y="1"/>
                    <a:pt x="4074" y="464"/>
                    <a:pt x="2693" y="974"/>
                  </a:cubicBezTo>
                  <a:cubicBezTo>
                    <a:pt x="1216" y="1527"/>
                    <a:pt x="1" y="1928"/>
                    <a:pt x="22" y="2006"/>
                  </a:cubicBezTo>
                  <a:cubicBezTo>
                    <a:pt x="24" y="2013"/>
                    <a:pt x="39" y="2017"/>
                    <a:pt x="66" y="2017"/>
                  </a:cubicBezTo>
                  <a:cubicBezTo>
                    <a:pt x="301" y="2017"/>
                    <a:pt x="1454" y="1737"/>
                    <a:pt x="2791" y="1237"/>
                  </a:cubicBezTo>
                  <a:cubicBezTo>
                    <a:pt x="4280" y="685"/>
                    <a:pt x="5420" y="75"/>
                    <a:pt x="5388" y="8"/>
                  </a:cubicBezTo>
                  <a:cubicBezTo>
                    <a:pt x="5385" y="3"/>
                    <a:pt x="5378" y="1"/>
                    <a:pt x="53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47"/>
            <p:cNvSpPr/>
            <p:nvPr/>
          </p:nvSpPr>
          <p:spPr>
            <a:xfrm>
              <a:off x="5155275" y="1659200"/>
              <a:ext cx="1118175" cy="715850"/>
            </a:xfrm>
            <a:custGeom>
              <a:rect b="b" l="l" r="r" t="t"/>
              <a:pathLst>
                <a:path extrusionOk="0" h="28634" w="44727">
                  <a:moveTo>
                    <a:pt x="37661" y="0"/>
                  </a:moveTo>
                  <a:lnTo>
                    <a:pt x="0" y="7129"/>
                  </a:lnTo>
                  <a:lnTo>
                    <a:pt x="4072" y="28634"/>
                  </a:lnTo>
                  <a:lnTo>
                    <a:pt x="44727" y="20937"/>
                  </a:lnTo>
                  <a:lnTo>
                    <a:pt x="37661" y="0"/>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47"/>
            <p:cNvSpPr/>
            <p:nvPr/>
          </p:nvSpPr>
          <p:spPr>
            <a:xfrm>
              <a:off x="5134125" y="1659150"/>
              <a:ext cx="1052850" cy="658575"/>
            </a:xfrm>
            <a:custGeom>
              <a:rect b="b" l="l" r="r" t="t"/>
              <a:pathLst>
                <a:path extrusionOk="0" h="26343" w="42114">
                  <a:moveTo>
                    <a:pt x="38507" y="1"/>
                  </a:moveTo>
                  <a:lnTo>
                    <a:pt x="0" y="7291"/>
                  </a:lnTo>
                  <a:lnTo>
                    <a:pt x="3607" y="26343"/>
                  </a:lnTo>
                  <a:lnTo>
                    <a:pt x="42114" y="19052"/>
                  </a:lnTo>
                  <a:lnTo>
                    <a:pt x="3850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47"/>
            <p:cNvSpPr/>
            <p:nvPr/>
          </p:nvSpPr>
          <p:spPr>
            <a:xfrm>
              <a:off x="5130025" y="1656175"/>
              <a:ext cx="1057025" cy="665450"/>
            </a:xfrm>
            <a:custGeom>
              <a:rect b="b" l="l" r="r" t="t"/>
              <a:pathLst>
                <a:path extrusionOk="0" h="26618" w="42281">
                  <a:moveTo>
                    <a:pt x="38754" y="0"/>
                  </a:moveTo>
                  <a:lnTo>
                    <a:pt x="38653" y="20"/>
                  </a:lnTo>
                  <a:lnTo>
                    <a:pt x="141" y="7272"/>
                  </a:lnTo>
                  <a:lnTo>
                    <a:pt x="138" y="7272"/>
                  </a:lnTo>
                  <a:lnTo>
                    <a:pt x="0" y="7299"/>
                  </a:lnTo>
                  <a:lnTo>
                    <a:pt x="27" y="7437"/>
                  </a:lnTo>
                  <a:cubicBezTo>
                    <a:pt x="1301" y="14150"/>
                    <a:pt x="2523" y="20595"/>
                    <a:pt x="3642" y="26487"/>
                  </a:cubicBezTo>
                  <a:lnTo>
                    <a:pt x="3666" y="26618"/>
                  </a:lnTo>
                  <a:lnTo>
                    <a:pt x="3795" y="26592"/>
                  </a:lnTo>
                  <a:lnTo>
                    <a:pt x="31508" y="21282"/>
                  </a:lnTo>
                  <a:lnTo>
                    <a:pt x="39456" y="19740"/>
                  </a:lnTo>
                  <a:lnTo>
                    <a:pt x="41564" y="19324"/>
                  </a:lnTo>
                  <a:lnTo>
                    <a:pt x="42102" y="19215"/>
                  </a:lnTo>
                  <a:cubicBezTo>
                    <a:pt x="42221" y="19190"/>
                    <a:pt x="42280" y="19176"/>
                    <a:pt x="42278" y="19173"/>
                  </a:cubicBezTo>
                  <a:lnTo>
                    <a:pt x="42278" y="19173"/>
                  </a:lnTo>
                  <a:cubicBezTo>
                    <a:pt x="42278" y="19173"/>
                    <a:pt x="42209" y="19181"/>
                    <a:pt x="42082" y="19202"/>
                  </a:cubicBezTo>
                  <a:lnTo>
                    <a:pt x="41527" y="19299"/>
                  </a:lnTo>
                  <a:lnTo>
                    <a:pt x="39388" y="19687"/>
                  </a:lnTo>
                  <a:lnTo>
                    <a:pt x="31396" y="21162"/>
                  </a:lnTo>
                  <a:lnTo>
                    <a:pt x="3876" y="26308"/>
                  </a:lnTo>
                  <a:lnTo>
                    <a:pt x="3876" y="26308"/>
                  </a:lnTo>
                  <a:lnTo>
                    <a:pt x="327" y="7522"/>
                  </a:lnTo>
                  <a:lnTo>
                    <a:pt x="327" y="7522"/>
                  </a:lnTo>
                  <a:lnTo>
                    <a:pt x="38588" y="242"/>
                  </a:lnTo>
                  <a:lnTo>
                    <a:pt x="38588" y="242"/>
                  </a:lnTo>
                  <a:lnTo>
                    <a:pt x="41256" y="14032"/>
                  </a:lnTo>
                  <a:cubicBezTo>
                    <a:pt x="41578" y="15673"/>
                    <a:pt x="41829" y="16953"/>
                    <a:pt x="42002" y="17832"/>
                  </a:cubicBezTo>
                  <a:cubicBezTo>
                    <a:pt x="42088" y="18262"/>
                    <a:pt x="42155" y="18594"/>
                    <a:pt x="42202" y="18827"/>
                  </a:cubicBezTo>
                  <a:cubicBezTo>
                    <a:pt x="42248" y="19053"/>
                    <a:pt x="42278" y="19173"/>
                    <a:pt x="42278" y="19173"/>
                  </a:cubicBezTo>
                  <a:cubicBezTo>
                    <a:pt x="42278" y="19173"/>
                    <a:pt x="42265" y="19065"/>
                    <a:pt x="42227" y="18845"/>
                  </a:cubicBezTo>
                  <a:cubicBezTo>
                    <a:pt x="42186" y="18615"/>
                    <a:pt x="42129" y="18288"/>
                    <a:pt x="42053" y="17866"/>
                  </a:cubicBezTo>
                  <a:cubicBezTo>
                    <a:pt x="41893" y="16988"/>
                    <a:pt x="41661" y="15714"/>
                    <a:pt x="41363" y="14077"/>
                  </a:cubicBezTo>
                  <a:cubicBezTo>
                    <a:pt x="40749" y="10762"/>
                    <a:pt x="39864" y="5988"/>
                    <a:pt x="38774" y="103"/>
                  </a:cubicBezTo>
                  <a:lnTo>
                    <a:pt x="38754"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47"/>
            <p:cNvSpPr/>
            <p:nvPr/>
          </p:nvSpPr>
          <p:spPr>
            <a:xfrm>
              <a:off x="5244200" y="1853475"/>
              <a:ext cx="317000" cy="316950"/>
            </a:xfrm>
            <a:custGeom>
              <a:rect b="b" l="l" r="r" t="t"/>
              <a:pathLst>
                <a:path extrusionOk="0" h="12678" w="12680">
                  <a:moveTo>
                    <a:pt x="10620" y="0"/>
                  </a:moveTo>
                  <a:lnTo>
                    <a:pt x="1" y="2058"/>
                  </a:lnTo>
                  <a:lnTo>
                    <a:pt x="2059" y="12677"/>
                  </a:lnTo>
                  <a:lnTo>
                    <a:pt x="12679" y="10619"/>
                  </a:lnTo>
                  <a:lnTo>
                    <a:pt x="1062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47"/>
            <p:cNvSpPr/>
            <p:nvPr/>
          </p:nvSpPr>
          <p:spPr>
            <a:xfrm>
              <a:off x="5245750" y="1874425"/>
              <a:ext cx="320775" cy="323675"/>
            </a:xfrm>
            <a:custGeom>
              <a:rect b="b" l="l" r="r" t="t"/>
              <a:pathLst>
                <a:path extrusionOk="0" h="12947" w="12831">
                  <a:moveTo>
                    <a:pt x="10716" y="283"/>
                  </a:moveTo>
                  <a:cubicBezTo>
                    <a:pt x="11328" y="3383"/>
                    <a:pt x="11841" y="5978"/>
                    <a:pt x="12207" y="7832"/>
                  </a:cubicBezTo>
                  <a:cubicBezTo>
                    <a:pt x="12394" y="8747"/>
                    <a:pt x="12541" y="9475"/>
                    <a:pt x="12650" y="10003"/>
                  </a:cubicBezTo>
                  <a:cubicBezTo>
                    <a:pt x="12699" y="10240"/>
                    <a:pt x="12741" y="10430"/>
                    <a:pt x="12773" y="10583"/>
                  </a:cubicBezTo>
                  <a:cubicBezTo>
                    <a:pt x="12802" y="10710"/>
                    <a:pt x="12818" y="10780"/>
                    <a:pt x="12825" y="10788"/>
                  </a:cubicBezTo>
                  <a:lnTo>
                    <a:pt x="12825" y="10788"/>
                  </a:lnTo>
                  <a:cubicBezTo>
                    <a:pt x="12823" y="10787"/>
                    <a:pt x="12822" y="10787"/>
                    <a:pt x="12819" y="10787"/>
                  </a:cubicBezTo>
                  <a:cubicBezTo>
                    <a:pt x="12798" y="10787"/>
                    <a:pt x="12729" y="10797"/>
                    <a:pt x="12616" y="10814"/>
                  </a:cubicBezTo>
                  <a:lnTo>
                    <a:pt x="12031" y="10911"/>
                  </a:lnTo>
                  <a:lnTo>
                    <a:pt x="9849" y="11291"/>
                  </a:lnTo>
                  <a:lnTo>
                    <a:pt x="2276" y="12664"/>
                  </a:lnTo>
                  <a:lnTo>
                    <a:pt x="2276" y="12664"/>
                  </a:lnTo>
                  <a:cubicBezTo>
                    <a:pt x="1992" y="11146"/>
                    <a:pt x="1685" y="9499"/>
                    <a:pt x="1361" y="7756"/>
                  </a:cubicBezTo>
                  <a:lnTo>
                    <a:pt x="844" y="5004"/>
                  </a:lnTo>
                  <a:cubicBezTo>
                    <a:pt x="754" y="4533"/>
                    <a:pt x="665" y="4058"/>
                    <a:pt x="575" y="3579"/>
                  </a:cubicBezTo>
                  <a:cubicBezTo>
                    <a:pt x="529" y="3341"/>
                    <a:pt x="484" y="3099"/>
                    <a:pt x="437" y="2857"/>
                  </a:cubicBezTo>
                  <a:lnTo>
                    <a:pt x="370" y="2495"/>
                  </a:lnTo>
                  <a:lnTo>
                    <a:pt x="335" y="2312"/>
                  </a:lnTo>
                  <a:lnTo>
                    <a:pt x="326" y="2268"/>
                  </a:lnTo>
                  <a:lnTo>
                    <a:pt x="326" y="2268"/>
                  </a:lnTo>
                  <a:lnTo>
                    <a:pt x="10716" y="283"/>
                  </a:lnTo>
                  <a:close/>
                  <a:moveTo>
                    <a:pt x="10907" y="1"/>
                  </a:moveTo>
                  <a:lnTo>
                    <a:pt x="10788" y="23"/>
                  </a:lnTo>
                  <a:lnTo>
                    <a:pt x="138" y="2020"/>
                  </a:lnTo>
                  <a:cubicBezTo>
                    <a:pt x="139" y="2018"/>
                    <a:pt x="140" y="2017"/>
                    <a:pt x="140" y="2017"/>
                  </a:cubicBezTo>
                  <a:lnTo>
                    <a:pt x="140" y="2017"/>
                  </a:lnTo>
                  <a:cubicBezTo>
                    <a:pt x="139" y="2017"/>
                    <a:pt x="0" y="2221"/>
                    <a:pt x="1" y="2221"/>
                  </a:cubicBezTo>
                  <a:cubicBezTo>
                    <a:pt x="1" y="2221"/>
                    <a:pt x="8" y="2211"/>
                    <a:pt x="26" y="2186"/>
                  </a:cubicBezTo>
                  <a:lnTo>
                    <a:pt x="26" y="2188"/>
                  </a:lnTo>
                  <a:lnTo>
                    <a:pt x="27" y="2194"/>
                  </a:lnTo>
                  <a:lnTo>
                    <a:pt x="30" y="2205"/>
                  </a:lnTo>
                  <a:lnTo>
                    <a:pt x="34" y="2228"/>
                  </a:lnTo>
                  <a:lnTo>
                    <a:pt x="43" y="2274"/>
                  </a:lnTo>
                  <a:lnTo>
                    <a:pt x="60" y="2365"/>
                  </a:lnTo>
                  <a:lnTo>
                    <a:pt x="95" y="2547"/>
                  </a:lnTo>
                  <a:lnTo>
                    <a:pt x="164" y="2911"/>
                  </a:lnTo>
                  <a:cubicBezTo>
                    <a:pt x="210" y="3152"/>
                    <a:pt x="255" y="3392"/>
                    <a:pt x="301" y="3633"/>
                  </a:cubicBezTo>
                  <a:cubicBezTo>
                    <a:pt x="391" y="4112"/>
                    <a:pt x="482" y="4585"/>
                    <a:pt x="571" y="5055"/>
                  </a:cubicBezTo>
                  <a:cubicBezTo>
                    <a:pt x="751" y="5996"/>
                    <a:pt x="925" y="6912"/>
                    <a:pt x="1096" y="7807"/>
                  </a:cubicBezTo>
                  <a:cubicBezTo>
                    <a:pt x="1439" y="9591"/>
                    <a:pt x="1762" y="11277"/>
                    <a:pt x="2060" y="12826"/>
                  </a:cubicBezTo>
                  <a:lnTo>
                    <a:pt x="2083" y="12946"/>
                  </a:lnTo>
                  <a:lnTo>
                    <a:pt x="2202" y="12923"/>
                  </a:lnTo>
                  <a:lnTo>
                    <a:pt x="9946" y="11394"/>
                  </a:lnTo>
                  <a:lnTo>
                    <a:pt x="12090" y="10956"/>
                  </a:lnTo>
                  <a:lnTo>
                    <a:pt x="12647" y="10836"/>
                  </a:lnTo>
                  <a:cubicBezTo>
                    <a:pt x="12770" y="10808"/>
                    <a:pt x="12831" y="10791"/>
                    <a:pt x="12827" y="10788"/>
                  </a:cubicBezTo>
                  <a:cubicBezTo>
                    <a:pt x="12827" y="10788"/>
                    <a:pt x="12826" y="10788"/>
                    <a:pt x="12826" y="10788"/>
                  </a:cubicBezTo>
                  <a:lnTo>
                    <a:pt x="12826" y="10788"/>
                  </a:lnTo>
                  <a:cubicBezTo>
                    <a:pt x="12830" y="10783"/>
                    <a:pt x="12822" y="10720"/>
                    <a:pt x="12804" y="10604"/>
                  </a:cubicBezTo>
                  <a:cubicBezTo>
                    <a:pt x="12780" y="10457"/>
                    <a:pt x="12751" y="10271"/>
                    <a:pt x="12713" y="10042"/>
                  </a:cubicBezTo>
                  <a:cubicBezTo>
                    <a:pt x="12622" y="9518"/>
                    <a:pt x="12495" y="8795"/>
                    <a:pt x="12336" y="7887"/>
                  </a:cubicBezTo>
                  <a:cubicBezTo>
                    <a:pt x="11992" y="5985"/>
                    <a:pt x="11509" y="3314"/>
                    <a:pt x="10930" y="119"/>
                  </a:cubicBezTo>
                  <a:lnTo>
                    <a:pt x="10907"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47"/>
            <p:cNvSpPr/>
            <p:nvPr/>
          </p:nvSpPr>
          <p:spPr>
            <a:xfrm>
              <a:off x="5296650" y="1944900"/>
              <a:ext cx="269950" cy="248175"/>
            </a:xfrm>
            <a:custGeom>
              <a:rect b="b" l="l" r="r" t="t"/>
              <a:pathLst>
                <a:path extrusionOk="0" h="9927" w="10798">
                  <a:moveTo>
                    <a:pt x="4083" y="0"/>
                  </a:moveTo>
                  <a:cubicBezTo>
                    <a:pt x="4029" y="0"/>
                    <a:pt x="3974" y="2"/>
                    <a:pt x="3920" y="4"/>
                  </a:cubicBezTo>
                  <a:cubicBezTo>
                    <a:pt x="3291" y="41"/>
                    <a:pt x="2677" y="260"/>
                    <a:pt x="2203" y="648"/>
                  </a:cubicBezTo>
                  <a:cubicBezTo>
                    <a:pt x="1717" y="1027"/>
                    <a:pt x="1408" y="1585"/>
                    <a:pt x="1290" y="2147"/>
                  </a:cubicBezTo>
                  <a:cubicBezTo>
                    <a:pt x="1064" y="3219"/>
                    <a:pt x="1446" y="4307"/>
                    <a:pt x="2152" y="4938"/>
                  </a:cubicBezTo>
                  <a:lnTo>
                    <a:pt x="2152" y="4938"/>
                  </a:lnTo>
                  <a:cubicBezTo>
                    <a:pt x="1525" y="5361"/>
                    <a:pt x="1005" y="5928"/>
                    <a:pt x="640" y="6592"/>
                  </a:cubicBezTo>
                  <a:cubicBezTo>
                    <a:pt x="284" y="7218"/>
                    <a:pt x="127" y="7834"/>
                    <a:pt x="55" y="8340"/>
                  </a:cubicBezTo>
                  <a:cubicBezTo>
                    <a:pt x="2" y="8732"/>
                    <a:pt x="0" y="9128"/>
                    <a:pt x="54" y="9522"/>
                  </a:cubicBezTo>
                  <a:cubicBezTo>
                    <a:pt x="98" y="9788"/>
                    <a:pt x="137" y="9927"/>
                    <a:pt x="149" y="9927"/>
                  </a:cubicBezTo>
                  <a:cubicBezTo>
                    <a:pt x="149" y="9927"/>
                    <a:pt x="149" y="9927"/>
                    <a:pt x="149" y="9927"/>
                  </a:cubicBezTo>
                  <a:cubicBezTo>
                    <a:pt x="193" y="9924"/>
                    <a:pt x="27" y="9349"/>
                    <a:pt x="191" y="8361"/>
                  </a:cubicBezTo>
                  <a:cubicBezTo>
                    <a:pt x="280" y="7874"/>
                    <a:pt x="450" y="7282"/>
                    <a:pt x="807" y="6688"/>
                  </a:cubicBezTo>
                  <a:cubicBezTo>
                    <a:pt x="1197" y="6016"/>
                    <a:pt x="1748" y="5454"/>
                    <a:pt x="2411" y="5053"/>
                  </a:cubicBezTo>
                  <a:lnTo>
                    <a:pt x="2557" y="4964"/>
                  </a:lnTo>
                  <a:lnTo>
                    <a:pt x="2424" y="4859"/>
                  </a:lnTo>
                  <a:cubicBezTo>
                    <a:pt x="1723" y="4301"/>
                    <a:pt x="1327" y="3235"/>
                    <a:pt x="1551" y="2205"/>
                  </a:cubicBezTo>
                  <a:cubicBezTo>
                    <a:pt x="1665" y="1693"/>
                    <a:pt x="1941" y="1204"/>
                    <a:pt x="2376" y="864"/>
                  </a:cubicBezTo>
                  <a:cubicBezTo>
                    <a:pt x="2802" y="517"/>
                    <a:pt x="3361" y="318"/>
                    <a:pt x="3934" y="285"/>
                  </a:cubicBezTo>
                  <a:cubicBezTo>
                    <a:pt x="3985" y="283"/>
                    <a:pt x="4036" y="281"/>
                    <a:pt x="4087" y="281"/>
                  </a:cubicBezTo>
                  <a:cubicBezTo>
                    <a:pt x="4544" y="281"/>
                    <a:pt x="4996" y="395"/>
                    <a:pt x="5372" y="621"/>
                  </a:cubicBezTo>
                  <a:cubicBezTo>
                    <a:pt x="5795" y="867"/>
                    <a:pt x="6113" y="1254"/>
                    <a:pt x="6314" y="1676"/>
                  </a:cubicBezTo>
                  <a:cubicBezTo>
                    <a:pt x="6726" y="2529"/>
                    <a:pt x="6654" y="3531"/>
                    <a:pt x="6219" y="4222"/>
                  </a:cubicBezTo>
                  <a:lnTo>
                    <a:pt x="6084" y="4436"/>
                  </a:lnTo>
                  <a:lnTo>
                    <a:pt x="6084" y="4436"/>
                  </a:lnTo>
                  <a:lnTo>
                    <a:pt x="6333" y="4412"/>
                  </a:lnTo>
                  <a:cubicBezTo>
                    <a:pt x="6481" y="4397"/>
                    <a:pt x="6628" y="4390"/>
                    <a:pt x="6772" y="4390"/>
                  </a:cubicBezTo>
                  <a:cubicBezTo>
                    <a:pt x="7255" y="4390"/>
                    <a:pt x="7713" y="4469"/>
                    <a:pt x="8123" y="4614"/>
                  </a:cubicBezTo>
                  <a:cubicBezTo>
                    <a:pt x="8654" y="4804"/>
                    <a:pt x="9091" y="5102"/>
                    <a:pt x="9439" y="5415"/>
                  </a:cubicBezTo>
                  <a:lnTo>
                    <a:pt x="9449" y="5424"/>
                  </a:lnTo>
                  <a:cubicBezTo>
                    <a:pt x="10142" y="5997"/>
                    <a:pt x="10420" y="6743"/>
                    <a:pt x="10577" y="7209"/>
                  </a:cubicBezTo>
                  <a:cubicBezTo>
                    <a:pt x="10728" y="7692"/>
                    <a:pt x="10765" y="7969"/>
                    <a:pt x="10789" y="7969"/>
                  </a:cubicBezTo>
                  <a:cubicBezTo>
                    <a:pt x="10789" y="7969"/>
                    <a:pt x="10789" y="7969"/>
                    <a:pt x="10789" y="7969"/>
                  </a:cubicBezTo>
                  <a:cubicBezTo>
                    <a:pt x="10798" y="7968"/>
                    <a:pt x="10795" y="7899"/>
                    <a:pt x="10782" y="7763"/>
                  </a:cubicBezTo>
                  <a:cubicBezTo>
                    <a:pt x="10760" y="7566"/>
                    <a:pt x="10723" y="7372"/>
                    <a:pt x="10673" y="7181"/>
                  </a:cubicBezTo>
                  <a:cubicBezTo>
                    <a:pt x="10535" y="6692"/>
                    <a:pt x="10303" y="5928"/>
                    <a:pt x="9554" y="5272"/>
                  </a:cubicBezTo>
                  <a:lnTo>
                    <a:pt x="9554" y="5272"/>
                  </a:lnTo>
                  <a:lnTo>
                    <a:pt x="9564" y="5280"/>
                  </a:lnTo>
                  <a:cubicBezTo>
                    <a:pt x="9211" y="4946"/>
                    <a:pt x="8755" y="4623"/>
                    <a:pt x="8198" y="4411"/>
                  </a:cubicBezTo>
                  <a:cubicBezTo>
                    <a:pt x="7753" y="4240"/>
                    <a:pt x="7247" y="4148"/>
                    <a:pt x="6717" y="4148"/>
                  </a:cubicBezTo>
                  <a:cubicBezTo>
                    <a:pt x="6659" y="4148"/>
                    <a:pt x="6601" y="4149"/>
                    <a:pt x="6543" y="4152"/>
                  </a:cubicBezTo>
                  <a:lnTo>
                    <a:pt x="6543" y="4152"/>
                  </a:lnTo>
                  <a:cubicBezTo>
                    <a:pt x="6930" y="3405"/>
                    <a:pt x="6966" y="2418"/>
                    <a:pt x="6560" y="1560"/>
                  </a:cubicBezTo>
                  <a:cubicBezTo>
                    <a:pt x="6342" y="1093"/>
                    <a:pt x="5988" y="661"/>
                    <a:pt x="5515" y="382"/>
                  </a:cubicBezTo>
                  <a:cubicBezTo>
                    <a:pt x="5091" y="125"/>
                    <a:pt x="4588" y="0"/>
                    <a:pt x="4083"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47"/>
            <p:cNvSpPr/>
            <p:nvPr/>
          </p:nvSpPr>
          <p:spPr>
            <a:xfrm>
              <a:off x="5617575" y="1824900"/>
              <a:ext cx="230800" cy="43725"/>
            </a:xfrm>
            <a:custGeom>
              <a:rect b="b" l="l" r="r" t="t"/>
              <a:pathLst>
                <a:path extrusionOk="0" h="1749" w="9232">
                  <a:moveTo>
                    <a:pt x="1" y="1749"/>
                  </a:moveTo>
                  <a:lnTo>
                    <a:pt x="9232" y="1"/>
                  </a:ln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47"/>
            <p:cNvSpPr/>
            <p:nvPr/>
          </p:nvSpPr>
          <p:spPr>
            <a:xfrm>
              <a:off x="5617200" y="1824625"/>
              <a:ext cx="231525" cy="44275"/>
            </a:xfrm>
            <a:custGeom>
              <a:rect b="b" l="l" r="r" t="t"/>
              <a:pathLst>
                <a:path extrusionOk="0" h="1771" w="9261">
                  <a:moveTo>
                    <a:pt x="9186" y="1"/>
                  </a:moveTo>
                  <a:cubicBezTo>
                    <a:pt x="8828" y="1"/>
                    <a:pt x="6909" y="313"/>
                    <a:pt x="4604" y="748"/>
                  </a:cubicBezTo>
                  <a:cubicBezTo>
                    <a:pt x="2054" y="1231"/>
                    <a:pt x="0" y="1684"/>
                    <a:pt x="14" y="1760"/>
                  </a:cubicBezTo>
                  <a:cubicBezTo>
                    <a:pt x="16" y="1767"/>
                    <a:pt x="36" y="1770"/>
                    <a:pt x="74" y="1770"/>
                  </a:cubicBezTo>
                  <a:cubicBezTo>
                    <a:pt x="433" y="1770"/>
                    <a:pt x="2353" y="1459"/>
                    <a:pt x="4656" y="1023"/>
                  </a:cubicBezTo>
                  <a:cubicBezTo>
                    <a:pt x="7205" y="540"/>
                    <a:pt x="9261" y="88"/>
                    <a:pt x="9247" y="12"/>
                  </a:cubicBezTo>
                  <a:cubicBezTo>
                    <a:pt x="9245" y="5"/>
                    <a:pt x="9225" y="1"/>
                    <a:pt x="9186"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47"/>
            <p:cNvSpPr/>
            <p:nvPr/>
          </p:nvSpPr>
          <p:spPr>
            <a:xfrm>
              <a:off x="5627700" y="1913375"/>
              <a:ext cx="46625" cy="8900"/>
            </a:xfrm>
            <a:custGeom>
              <a:rect b="b" l="l" r="r" t="t"/>
              <a:pathLst>
                <a:path extrusionOk="0" h="356" w="1865">
                  <a:moveTo>
                    <a:pt x="0" y="355"/>
                  </a:moveTo>
                  <a:lnTo>
                    <a:pt x="1865" y="1"/>
                  </a:ln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47"/>
            <p:cNvSpPr/>
            <p:nvPr/>
          </p:nvSpPr>
          <p:spPr>
            <a:xfrm>
              <a:off x="5627350" y="1912225"/>
              <a:ext cx="47375" cy="11200"/>
            </a:xfrm>
            <a:custGeom>
              <a:rect b="b" l="l" r="r" t="t"/>
              <a:pathLst>
                <a:path extrusionOk="0" h="448" w="1895">
                  <a:moveTo>
                    <a:pt x="1668" y="0"/>
                  </a:moveTo>
                  <a:cubicBezTo>
                    <a:pt x="1492" y="0"/>
                    <a:pt x="1221" y="30"/>
                    <a:pt x="921" y="86"/>
                  </a:cubicBezTo>
                  <a:cubicBezTo>
                    <a:pt x="406" y="183"/>
                    <a:pt x="0" y="325"/>
                    <a:pt x="14" y="401"/>
                  </a:cubicBezTo>
                  <a:cubicBezTo>
                    <a:pt x="20" y="433"/>
                    <a:pt x="99" y="448"/>
                    <a:pt x="225" y="448"/>
                  </a:cubicBezTo>
                  <a:cubicBezTo>
                    <a:pt x="402" y="448"/>
                    <a:pt x="673" y="418"/>
                    <a:pt x="973" y="362"/>
                  </a:cubicBezTo>
                  <a:cubicBezTo>
                    <a:pt x="1488" y="263"/>
                    <a:pt x="1894" y="123"/>
                    <a:pt x="1879" y="47"/>
                  </a:cubicBezTo>
                  <a:cubicBezTo>
                    <a:pt x="1873" y="15"/>
                    <a:pt x="1795" y="0"/>
                    <a:pt x="1668"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47"/>
            <p:cNvSpPr/>
            <p:nvPr/>
          </p:nvSpPr>
          <p:spPr>
            <a:xfrm>
              <a:off x="5644975" y="1937200"/>
              <a:ext cx="413400" cy="78450"/>
            </a:xfrm>
            <a:custGeom>
              <a:rect b="b" l="l" r="r" t="t"/>
              <a:pathLst>
                <a:path extrusionOk="0" h="3138" w="16536">
                  <a:moveTo>
                    <a:pt x="16487" y="0"/>
                  </a:moveTo>
                  <a:cubicBezTo>
                    <a:pt x="16103" y="0"/>
                    <a:pt x="12555" y="615"/>
                    <a:pt x="8242" y="1432"/>
                  </a:cubicBezTo>
                  <a:cubicBezTo>
                    <a:pt x="3685" y="2295"/>
                    <a:pt x="1" y="3055"/>
                    <a:pt x="16" y="3131"/>
                  </a:cubicBezTo>
                  <a:cubicBezTo>
                    <a:pt x="17" y="3135"/>
                    <a:pt x="28" y="3137"/>
                    <a:pt x="50" y="3137"/>
                  </a:cubicBezTo>
                  <a:cubicBezTo>
                    <a:pt x="434" y="3137"/>
                    <a:pt x="3985" y="2522"/>
                    <a:pt x="8294" y="1706"/>
                  </a:cubicBezTo>
                  <a:cubicBezTo>
                    <a:pt x="12852" y="844"/>
                    <a:pt x="16536" y="83"/>
                    <a:pt x="16522" y="6"/>
                  </a:cubicBezTo>
                  <a:cubicBezTo>
                    <a:pt x="16521" y="2"/>
                    <a:pt x="16509" y="0"/>
                    <a:pt x="16487"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47"/>
            <p:cNvSpPr/>
            <p:nvPr/>
          </p:nvSpPr>
          <p:spPr>
            <a:xfrm>
              <a:off x="5653825" y="1983375"/>
              <a:ext cx="415700" cy="78900"/>
            </a:xfrm>
            <a:custGeom>
              <a:rect b="b" l="l" r="r" t="t"/>
              <a:pathLst>
                <a:path extrusionOk="0" h="3156" w="16628">
                  <a:moveTo>
                    <a:pt x="16579" y="1"/>
                  </a:moveTo>
                  <a:cubicBezTo>
                    <a:pt x="16196" y="1"/>
                    <a:pt x="12626" y="620"/>
                    <a:pt x="8289" y="1441"/>
                  </a:cubicBezTo>
                  <a:cubicBezTo>
                    <a:pt x="3704" y="2308"/>
                    <a:pt x="1" y="3072"/>
                    <a:pt x="15" y="3150"/>
                  </a:cubicBezTo>
                  <a:cubicBezTo>
                    <a:pt x="15" y="3154"/>
                    <a:pt x="27" y="3156"/>
                    <a:pt x="49" y="3156"/>
                  </a:cubicBezTo>
                  <a:cubicBezTo>
                    <a:pt x="433" y="3156"/>
                    <a:pt x="4004" y="2537"/>
                    <a:pt x="8341" y="1715"/>
                  </a:cubicBezTo>
                  <a:cubicBezTo>
                    <a:pt x="12924" y="848"/>
                    <a:pt x="16627" y="83"/>
                    <a:pt x="16613" y="7"/>
                  </a:cubicBezTo>
                  <a:cubicBezTo>
                    <a:pt x="16613" y="3"/>
                    <a:pt x="16601" y="1"/>
                    <a:pt x="16579"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47"/>
            <p:cNvSpPr/>
            <p:nvPr/>
          </p:nvSpPr>
          <p:spPr>
            <a:xfrm>
              <a:off x="5664225" y="2038350"/>
              <a:ext cx="408200" cy="77575"/>
            </a:xfrm>
            <a:custGeom>
              <a:rect b="b" l="l" r="r" t="t"/>
              <a:pathLst>
                <a:path extrusionOk="0" h="3103" w="16328">
                  <a:moveTo>
                    <a:pt x="16288" y="0"/>
                  </a:moveTo>
                  <a:cubicBezTo>
                    <a:pt x="16208" y="0"/>
                    <a:pt x="15996" y="26"/>
                    <a:pt x="15672" y="74"/>
                  </a:cubicBezTo>
                  <a:lnTo>
                    <a:pt x="13916" y="361"/>
                  </a:lnTo>
                  <a:cubicBezTo>
                    <a:pt x="12435" y="616"/>
                    <a:pt x="10393" y="986"/>
                    <a:pt x="8140" y="1413"/>
                  </a:cubicBezTo>
                  <a:cubicBezTo>
                    <a:pt x="5885" y="1840"/>
                    <a:pt x="3849" y="2240"/>
                    <a:pt x="2376" y="2545"/>
                  </a:cubicBezTo>
                  <a:lnTo>
                    <a:pt x="636" y="2921"/>
                  </a:lnTo>
                  <a:cubicBezTo>
                    <a:pt x="227" y="3016"/>
                    <a:pt x="1" y="3076"/>
                    <a:pt x="5" y="3096"/>
                  </a:cubicBezTo>
                  <a:cubicBezTo>
                    <a:pt x="6" y="3100"/>
                    <a:pt x="18" y="3102"/>
                    <a:pt x="40" y="3102"/>
                  </a:cubicBezTo>
                  <a:cubicBezTo>
                    <a:pt x="119" y="3102"/>
                    <a:pt x="332" y="3077"/>
                    <a:pt x="657" y="3029"/>
                  </a:cubicBezTo>
                  <a:lnTo>
                    <a:pt x="2413" y="2741"/>
                  </a:lnTo>
                  <a:cubicBezTo>
                    <a:pt x="3894" y="2486"/>
                    <a:pt x="5938" y="2115"/>
                    <a:pt x="8190" y="1688"/>
                  </a:cubicBezTo>
                  <a:cubicBezTo>
                    <a:pt x="10444" y="1263"/>
                    <a:pt x="12481" y="861"/>
                    <a:pt x="13952" y="556"/>
                  </a:cubicBezTo>
                  <a:lnTo>
                    <a:pt x="15693" y="182"/>
                  </a:lnTo>
                  <a:cubicBezTo>
                    <a:pt x="16103" y="87"/>
                    <a:pt x="16328" y="25"/>
                    <a:pt x="16324" y="7"/>
                  </a:cubicBezTo>
                  <a:cubicBezTo>
                    <a:pt x="16323" y="2"/>
                    <a:pt x="16311" y="0"/>
                    <a:pt x="16288"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47"/>
            <p:cNvSpPr/>
            <p:nvPr/>
          </p:nvSpPr>
          <p:spPr>
            <a:xfrm>
              <a:off x="5549325" y="1784650"/>
              <a:ext cx="403150" cy="220450"/>
            </a:xfrm>
            <a:custGeom>
              <a:rect b="b" l="l" r="r" t="t"/>
              <a:pathLst>
                <a:path extrusionOk="0" h="8818" w="16126">
                  <a:moveTo>
                    <a:pt x="9680" y="221"/>
                  </a:moveTo>
                  <a:cubicBezTo>
                    <a:pt x="9852" y="221"/>
                    <a:pt x="10013" y="223"/>
                    <a:pt x="10161" y="227"/>
                  </a:cubicBezTo>
                  <a:lnTo>
                    <a:pt x="10161" y="227"/>
                  </a:lnTo>
                  <a:cubicBezTo>
                    <a:pt x="10322" y="242"/>
                    <a:pt x="10486" y="261"/>
                    <a:pt x="10652" y="283"/>
                  </a:cubicBezTo>
                  <a:cubicBezTo>
                    <a:pt x="11666" y="422"/>
                    <a:pt x="12779" y="706"/>
                    <a:pt x="13853" y="1237"/>
                  </a:cubicBezTo>
                  <a:cubicBezTo>
                    <a:pt x="14379" y="1515"/>
                    <a:pt x="14899" y="1876"/>
                    <a:pt x="15280" y="2372"/>
                  </a:cubicBezTo>
                  <a:cubicBezTo>
                    <a:pt x="15668" y="2860"/>
                    <a:pt x="15853" y="3522"/>
                    <a:pt x="15685" y="4151"/>
                  </a:cubicBezTo>
                  <a:cubicBezTo>
                    <a:pt x="15525" y="4782"/>
                    <a:pt x="15054" y="5317"/>
                    <a:pt x="14505" y="5746"/>
                  </a:cubicBezTo>
                  <a:cubicBezTo>
                    <a:pt x="13952" y="6181"/>
                    <a:pt x="13305" y="6513"/>
                    <a:pt x="12637" y="6840"/>
                  </a:cubicBezTo>
                  <a:cubicBezTo>
                    <a:pt x="11301" y="7477"/>
                    <a:pt x="9854" y="8027"/>
                    <a:pt x="8311" y="8315"/>
                  </a:cubicBezTo>
                  <a:cubicBezTo>
                    <a:pt x="7567" y="8461"/>
                    <a:pt x="6817" y="8539"/>
                    <a:pt x="6079" y="8539"/>
                  </a:cubicBezTo>
                  <a:cubicBezTo>
                    <a:pt x="5294" y="8539"/>
                    <a:pt x="4523" y="8451"/>
                    <a:pt x="3787" y="8263"/>
                  </a:cubicBezTo>
                  <a:cubicBezTo>
                    <a:pt x="3076" y="8084"/>
                    <a:pt x="2388" y="7835"/>
                    <a:pt x="1803" y="7453"/>
                  </a:cubicBezTo>
                  <a:cubicBezTo>
                    <a:pt x="1223" y="7075"/>
                    <a:pt x="715" y="6573"/>
                    <a:pt x="495" y="5958"/>
                  </a:cubicBezTo>
                  <a:cubicBezTo>
                    <a:pt x="271" y="5347"/>
                    <a:pt x="375" y="4671"/>
                    <a:pt x="692" y="4134"/>
                  </a:cubicBezTo>
                  <a:cubicBezTo>
                    <a:pt x="1004" y="3590"/>
                    <a:pt x="1459" y="3153"/>
                    <a:pt x="1931" y="2787"/>
                  </a:cubicBezTo>
                  <a:cubicBezTo>
                    <a:pt x="2895" y="2062"/>
                    <a:pt x="3910" y="1541"/>
                    <a:pt x="4862" y="1157"/>
                  </a:cubicBezTo>
                  <a:cubicBezTo>
                    <a:pt x="6382" y="561"/>
                    <a:pt x="7997" y="245"/>
                    <a:pt x="9629" y="221"/>
                  </a:cubicBezTo>
                  <a:cubicBezTo>
                    <a:pt x="9646" y="221"/>
                    <a:pt x="9664" y="221"/>
                    <a:pt x="9680" y="221"/>
                  </a:cubicBezTo>
                  <a:close/>
                  <a:moveTo>
                    <a:pt x="9268" y="0"/>
                  </a:moveTo>
                  <a:cubicBezTo>
                    <a:pt x="8091" y="0"/>
                    <a:pt x="6917" y="183"/>
                    <a:pt x="5789" y="544"/>
                  </a:cubicBezTo>
                  <a:cubicBezTo>
                    <a:pt x="5237" y="731"/>
                    <a:pt x="4820" y="908"/>
                    <a:pt x="4546" y="1043"/>
                  </a:cubicBezTo>
                  <a:cubicBezTo>
                    <a:pt x="4428" y="1103"/>
                    <a:pt x="4336" y="1151"/>
                    <a:pt x="4268" y="1187"/>
                  </a:cubicBezTo>
                  <a:lnTo>
                    <a:pt x="4268" y="1187"/>
                  </a:lnTo>
                  <a:cubicBezTo>
                    <a:pt x="3452" y="1541"/>
                    <a:pt x="2608" y="1997"/>
                    <a:pt x="1791" y="2603"/>
                  </a:cubicBezTo>
                  <a:cubicBezTo>
                    <a:pt x="1300" y="2978"/>
                    <a:pt x="820" y="3427"/>
                    <a:pt x="479" y="4013"/>
                  </a:cubicBezTo>
                  <a:cubicBezTo>
                    <a:pt x="130" y="4588"/>
                    <a:pt x="1" y="5357"/>
                    <a:pt x="254" y="6045"/>
                  </a:cubicBezTo>
                  <a:cubicBezTo>
                    <a:pt x="498" y="6736"/>
                    <a:pt x="1048" y="7276"/>
                    <a:pt x="1659" y="7678"/>
                  </a:cubicBezTo>
                  <a:cubicBezTo>
                    <a:pt x="2277" y="8084"/>
                    <a:pt x="2989" y="8342"/>
                    <a:pt x="3721" y="8529"/>
                  </a:cubicBezTo>
                  <a:cubicBezTo>
                    <a:pt x="4484" y="8726"/>
                    <a:pt x="5283" y="8817"/>
                    <a:pt x="6093" y="8817"/>
                  </a:cubicBezTo>
                  <a:cubicBezTo>
                    <a:pt x="6846" y="8817"/>
                    <a:pt x="7610" y="8738"/>
                    <a:pt x="8365" y="8591"/>
                  </a:cubicBezTo>
                  <a:cubicBezTo>
                    <a:pt x="9938" y="8296"/>
                    <a:pt x="11405" y="7734"/>
                    <a:pt x="12758" y="7086"/>
                  </a:cubicBezTo>
                  <a:cubicBezTo>
                    <a:pt x="13428" y="6754"/>
                    <a:pt x="14094" y="6414"/>
                    <a:pt x="14670" y="5955"/>
                  </a:cubicBezTo>
                  <a:cubicBezTo>
                    <a:pt x="15241" y="5505"/>
                    <a:pt x="15755" y="4929"/>
                    <a:pt x="15936" y="4214"/>
                  </a:cubicBezTo>
                  <a:cubicBezTo>
                    <a:pt x="16126" y="3502"/>
                    <a:pt x="15901" y="2746"/>
                    <a:pt x="15475" y="2223"/>
                  </a:cubicBezTo>
                  <a:cubicBezTo>
                    <a:pt x="15058" y="1687"/>
                    <a:pt x="14509" y="1317"/>
                    <a:pt x="13961" y="1032"/>
                  </a:cubicBezTo>
                  <a:cubicBezTo>
                    <a:pt x="12841" y="490"/>
                    <a:pt x="11716" y="218"/>
                    <a:pt x="10677" y="88"/>
                  </a:cubicBezTo>
                  <a:cubicBezTo>
                    <a:pt x="10209" y="29"/>
                    <a:pt x="9738" y="0"/>
                    <a:pt x="926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47"/>
            <p:cNvSpPr/>
            <p:nvPr/>
          </p:nvSpPr>
          <p:spPr>
            <a:xfrm>
              <a:off x="5927600" y="1694675"/>
              <a:ext cx="143350" cy="114725"/>
            </a:xfrm>
            <a:custGeom>
              <a:rect b="b" l="l" r="r" t="t"/>
              <a:pathLst>
                <a:path extrusionOk="0" h="4589" w="5734">
                  <a:moveTo>
                    <a:pt x="5677" y="0"/>
                  </a:moveTo>
                  <a:cubicBezTo>
                    <a:pt x="5559" y="0"/>
                    <a:pt x="4289" y="958"/>
                    <a:pt x="2778" y="2186"/>
                  </a:cubicBezTo>
                  <a:cubicBezTo>
                    <a:pt x="1223" y="3452"/>
                    <a:pt x="0" y="4527"/>
                    <a:pt x="48" y="4586"/>
                  </a:cubicBezTo>
                  <a:cubicBezTo>
                    <a:pt x="49" y="4588"/>
                    <a:pt x="52" y="4589"/>
                    <a:pt x="55" y="4589"/>
                  </a:cubicBezTo>
                  <a:cubicBezTo>
                    <a:pt x="174" y="4589"/>
                    <a:pt x="1444" y="3631"/>
                    <a:pt x="2955" y="2403"/>
                  </a:cubicBezTo>
                  <a:cubicBezTo>
                    <a:pt x="4512" y="1137"/>
                    <a:pt x="5734" y="63"/>
                    <a:pt x="5685" y="3"/>
                  </a:cubicBezTo>
                  <a:cubicBezTo>
                    <a:pt x="5683" y="1"/>
                    <a:pt x="5681" y="0"/>
                    <a:pt x="567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47"/>
            <p:cNvSpPr/>
            <p:nvPr/>
          </p:nvSpPr>
          <p:spPr>
            <a:xfrm>
              <a:off x="5920275" y="1748775"/>
              <a:ext cx="95225" cy="71950"/>
            </a:xfrm>
            <a:custGeom>
              <a:rect b="b" l="l" r="r" t="t"/>
              <a:pathLst>
                <a:path extrusionOk="0" h="2878" w="3809">
                  <a:moveTo>
                    <a:pt x="1212" y="0"/>
                  </a:moveTo>
                  <a:cubicBezTo>
                    <a:pt x="1140" y="0"/>
                    <a:pt x="441" y="1076"/>
                    <a:pt x="52" y="2665"/>
                  </a:cubicBezTo>
                  <a:lnTo>
                    <a:pt x="1" y="2877"/>
                  </a:lnTo>
                  <a:lnTo>
                    <a:pt x="214" y="2834"/>
                  </a:lnTo>
                  <a:lnTo>
                    <a:pt x="601" y="2755"/>
                  </a:lnTo>
                  <a:cubicBezTo>
                    <a:pt x="2380" y="2390"/>
                    <a:pt x="3808" y="2033"/>
                    <a:pt x="3793" y="1957"/>
                  </a:cubicBezTo>
                  <a:cubicBezTo>
                    <a:pt x="3791" y="1947"/>
                    <a:pt x="3766" y="1943"/>
                    <a:pt x="3720" y="1943"/>
                  </a:cubicBezTo>
                  <a:cubicBezTo>
                    <a:pt x="3403" y="1943"/>
                    <a:pt x="2098" y="2162"/>
                    <a:pt x="546" y="2481"/>
                  </a:cubicBezTo>
                  <a:lnTo>
                    <a:pt x="374" y="2517"/>
                  </a:lnTo>
                  <a:lnTo>
                    <a:pt x="374" y="2517"/>
                  </a:lnTo>
                  <a:cubicBezTo>
                    <a:pt x="743" y="1056"/>
                    <a:pt x="1283" y="36"/>
                    <a:pt x="1215" y="1"/>
                  </a:cubicBezTo>
                  <a:cubicBezTo>
                    <a:pt x="1214" y="1"/>
                    <a:pt x="1213" y="0"/>
                    <a:pt x="12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47"/>
            <p:cNvSpPr/>
            <p:nvPr/>
          </p:nvSpPr>
          <p:spPr>
            <a:xfrm>
              <a:off x="5616875" y="1855575"/>
              <a:ext cx="255000" cy="39675"/>
            </a:xfrm>
            <a:custGeom>
              <a:rect b="b" l="l" r="r" t="t"/>
              <a:pathLst>
                <a:path extrusionOk="0" h="1587" w="10200">
                  <a:moveTo>
                    <a:pt x="10104" y="0"/>
                  </a:moveTo>
                  <a:cubicBezTo>
                    <a:pt x="9669" y="0"/>
                    <a:pt x="7582" y="271"/>
                    <a:pt x="5078" y="655"/>
                  </a:cubicBezTo>
                  <a:cubicBezTo>
                    <a:pt x="2268" y="1086"/>
                    <a:pt x="1" y="1498"/>
                    <a:pt x="12" y="1574"/>
                  </a:cubicBezTo>
                  <a:cubicBezTo>
                    <a:pt x="13" y="1582"/>
                    <a:pt x="42" y="1586"/>
                    <a:pt x="95" y="1586"/>
                  </a:cubicBezTo>
                  <a:cubicBezTo>
                    <a:pt x="530" y="1586"/>
                    <a:pt x="2619" y="1316"/>
                    <a:pt x="5120" y="932"/>
                  </a:cubicBezTo>
                  <a:cubicBezTo>
                    <a:pt x="7930" y="501"/>
                    <a:pt x="10199" y="89"/>
                    <a:pt x="10187" y="13"/>
                  </a:cubicBezTo>
                  <a:cubicBezTo>
                    <a:pt x="10186" y="5"/>
                    <a:pt x="10157" y="0"/>
                    <a:pt x="1010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47"/>
            <p:cNvSpPr/>
            <p:nvPr/>
          </p:nvSpPr>
          <p:spPr>
            <a:xfrm>
              <a:off x="5462200" y="1705450"/>
              <a:ext cx="125225" cy="118225"/>
            </a:xfrm>
            <a:custGeom>
              <a:rect b="b" l="l" r="r" t="t"/>
              <a:pathLst>
                <a:path extrusionOk="0" h="4729" w="5009">
                  <a:moveTo>
                    <a:pt x="2512" y="1"/>
                  </a:moveTo>
                  <a:cubicBezTo>
                    <a:pt x="2366" y="1"/>
                    <a:pt x="2218" y="14"/>
                    <a:pt x="2070" y="43"/>
                  </a:cubicBezTo>
                  <a:cubicBezTo>
                    <a:pt x="1130" y="221"/>
                    <a:pt x="389" y="947"/>
                    <a:pt x="195" y="1883"/>
                  </a:cubicBezTo>
                  <a:cubicBezTo>
                    <a:pt x="0" y="2819"/>
                    <a:pt x="388" y="3780"/>
                    <a:pt x="1177" y="4318"/>
                  </a:cubicBezTo>
                  <a:cubicBezTo>
                    <a:pt x="1579" y="4591"/>
                    <a:pt x="2044" y="4729"/>
                    <a:pt x="2509" y="4729"/>
                  </a:cubicBezTo>
                  <a:cubicBezTo>
                    <a:pt x="2960" y="4729"/>
                    <a:pt x="3410" y="4600"/>
                    <a:pt x="3803" y="4343"/>
                  </a:cubicBezTo>
                  <a:cubicBezTo>
                    <a:pt x="4603" y="3819"/>
                    <a:pt x="5009" y="2865"/>
                    <a:pt x="4832" y="1925"/>
                  </a:cubicBezTo>
                  <a:cubicBezTo>
                    <a:pt x="4617" y="791"/>
                    <a:pt x="3625" y="1"/>
                    <a:pt x="25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47"/>
            <p:cNvSpPr/>
            <p:nvPr/>
          </p:nvSpPr>
          <p:spPr>
            <a:xfrm>
              <a:off x="5460400" y="1705125"/>
              <a:ext cx="129000" cy="118900"/>
            </a:xfrm>
            <a:custGeom>
              <a:rect b="b" l="l" r="r" t="t"/>
              <a:pathLst>
                <a:path extrusionOk="0" h="4756" w="5160">
                  <a:moveTo>
                    <a:pt x="2586" y="26"/>
                  </a:moveTo>
                  <a:cubicBezTo>
                    <a:pt x="3714" y="30"/>
                    <a:pt x="4680" y="833"/>
                    <a:pt x="4890" y="1941"/>
                  </a:cubicBezTo>
                  <a:cubicBezTo>
                    <a:pt x="5131" y="3214"/>
                    <a:pt x="4291" y="4446"/>
                    <a:pt x="3018" y="4688"/>
                  </a:cubicBezTo>
                  <a:cubicBezTo>
                    <a:pt x="2871" y="4716"/>
                    <a:pt x="2724" y="4729"/>
                    <a:pt x="2579" y="4729"/>
                  </a:cubicBezTo>
                  <a:cubicBezTo>
                    <a:pt x="1472" y="4729"/>
                    <a:pt x="484" y="3942"/>
                    <a:pt x="272" y="2815"/>
                  </a:cubicBezTo>
                  <a:cubicBezTo>
                    <a:pt x="30" y="1542"/>
                    <a:pt x="870" y="310"/>
                    <a:pt x="2144" y="68"/>
                  </a:cubicBezTo>
                  <a:cubicBezTo>
                    <a:pt x="2289" y="40"/>
                    <a:pt x="2438" y="27"/>
                    <a:pt x="2586" y="27"/>
                  </a:cubicBezTo>
                  <a:lnTo>
                    <a:pt x="2586" y="26"/>
                  </a:lnTo>
                  <a:close/>
                  <a:moveTo>
                    <a:pt x="2584" y="1"/>
                  </a:moveTo>
                  <a:cubicBezTo>
                    <a:pt x="2437" y="1"/>
                    <a:pt x="2288" y="15"/>
                    <a:pt x="2139" y="43"/>
                  </a:cubicBezTo>
                  <a:cubicBezTo>
                    <a:pt x="850" y="286"/>
                    <a:pt x="0" y="1532"/>
                    <a:pt x="245" y="2821"/>
                  </a:cubicBezTo>
                  <a:cubicBezTo>
                    <a:pt x="460" y="3959"/>
                    <a:pt x="1460" y="4755"/>
                    <a:pt x="2580" y="4755"/>
                  </a:cubicBezTo>
                  <a:cubicBezTo>
                    <a:pt x="2729" y="4755"/>
                    <a:pt x="2876" y="4741"/>
                    <a:pt x="3023" y="4713"/>
                  </a:cubicBezTo>
                  <a:cubicBezTo>
                    <a:pt x="4311" y="4470"/>
                    <a:pt x="5160" y="3224"/>
                    <a:pt x="4916" y="1935"/>
                  </a:cubicBezTo>
                  <a:cubicBezTo>
                    <a:pt x="4700" y="795"/>
                    <a:pt x="3704" y="1"/>
                    <a:pt x="2584"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47"/>
            <p:cNvSpPr/>
            <p:nvPr/>
          </p:nvSpPr>
          <p:spPr>
            <a:xfrm>
              <a:off x="1651300" y="332700"/>
              <a:ext cx="4810400" cy="143300"/>
            </a:xfrm>
            <a:custGeom>
              <a:rect b="b" l="l" r="r" t="t"/>
              <a:pathLst>
                <a:path extrusionOk="0" h="5732" w="192416">
                  <a:moveTo>
                    <a:pt x="192415" y="1"/>
                  </a:moveTo>
                  <a:lnTo>
                    <a:pt x="0" y="492"/>
                  </a:lnTo>
                  <a:lnTo>
                    <a:pt x="192296" y="5732"/>
                  </a:lnTo>
                  <a:lnTo>
                    <a:pt x="192415"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47"/>
            <p:cNvSpPr/>
            <p:nvPr/>
          </p:nvSpPr>
          <p:spPr>
            <a:xfrm>
              <a:off x="1602625" y="238125"/>
              <a:ext cx="4962150" cy="106900"/>
            </a:xfrm>
            <a:custGeom>
              <a:rect b="b" l="l" r="r" t="t"/>
              <a:pathLst>
                <a:path extrusionOk="0" h="4276" w="198486">
                  <a:moveTo>
                    <a:pt x="0" y="0"/>
                  </a:moveTo>
                  <a:lnTo>
                    <a:pt x="0" y="4275"/>
                  </a:lnTo>
                  <a:lnTo>
                    <a:pt x="198486" y="4275"/>
                  </a:lnTo>
                  <a:lnTo>
                    <a:pt x="19848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47"/>
            <p:cNvSpPr/>
            <p:nvPr/>
          </p:nvSpPr>
          <p:spPr>
            <a:xfrm>
              <a:off x="6725300" y="1607775"/>
              <a:ext cx="365900" cy="710825"/>
            </a:xfrm>
            <a:custGeom>
              <a:rect b="b" l="l" r="r" t="t"/>
              <a:pathLst>
                <a:path extrusionOk="0" h="28433" w="14636">
                  <a:moveTo>
                    <a:pt x="3203" y="0"/>
                  </a:moveTo>
                  <a:cubicBezTo>
                    <a:pt x="2070" y="0"/>
                    <a:pt x="935" y="325"/>
                    <a:pt x="1" y="970"/>
                  </a:cubicBezTo>
                  <a:lnTo>
                    <a:pt x="2658" y="26532"/>
                  </a:lnTo>
                  <a:cubicBezTo>
                    <a:pt x="4345" y="27566"/>
                    <a:pt x="6235" y="28364"/>
                    <a:pt x="8213" y="28429"/>
                  </a:cubicBezTo>
                  <a:cubicBezTo>
                    <a:pt x="8288" y="28431"/>
                    <a:pt x="8364" y="28432"/>
                    <a:pt x="8440" y="28432"/>
                  </a:cubicBezTo>
                  <a:cubicBezTo>
                    <a:pt x="10347" y="28432"/>
                    <a:pt x="12310" y="27665"/>
                    <a:pt x="13437" y="26133"/>
                  </a:cubicBezTo>
                  <a:cubicBezTo>
                    <a:pt x="14609" y="24540"/>
                    <a:pt x="14635" y="22087"/>
                    <a:pt x="13234" y="20689"/>
                  </a:cubicBezTo>
                  <a:cubicBezTo>
                    <a:pt x="12799" y="20255"/>
                    <a:pt x="12244" y="19920"/>
                    <a:pt x="11938" y="19388"/>
                  </a:cubicBezTo>
                  <a:cubicBezTo>
                    <a:pt x="11525" y="18667"/>
                    <a:pt x="11662" y="17763"/>
                    <a:pt x="11881" y="16963"/>
                  </a:cubicBezTo>
                  <a:cubicBezTo>
                    <a:pt x="12102" y="16160"/>
                    <a:pt x="12391" y="15337"/>
                    <a:pt x="12243" y="14519"/>
                  </a:cubicBezTo>
                  <a:cubicBezTo>
                    <a:pt x="11863" y="12447"/>
                    <a:pt x="8990" y="11652"/>
                    <a:pt x="8453" y="9615"/>
                  </a:cubicBezTo>
                  <a:cubicBezTo>
                    <a:pt x="8167" y="8527"/>
                    <a:pt x="8637" y="7403"/>
                    <a:pt x="8775" y="6286"/>
                  </a:cubicBezTo>
                  <a:cubicBezTo>
                    <a:pt x="9039" y="4151"/>
                    <a:pt x="7950" y="1905"/>
                    <a:pt x="6108" y="790"/>
                  </a:cubicBezTo>
                  <a:cubicBezTo>
                    <a:pt x="5237" y="262"/>
                    <a:pt x="4220" y="0"/>
                    <a:pt x="320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47"/>
            <p:cNvSpPr/>
            <p:nvPr/>
          </p:nvSpPr>
          <p:spPr>
            <a:xfrm>
              <a:off x="6300700" y="1553675"/>
              <a:ext cx="503275" cy="724475"/>
            </a:xfrm>
            <a:custGeom>
              <a:rect b="b" l="l" r="r" t="t"/>
              <a:pathLst>
                <a:path extrusionOk="0" h="28979" w="20131">
                  <a:moveTo>
                    <a:pt x="10200" y="1"/>
                  </a:moveTo>
                  <a:cubicBezTo>
                    <a:pt x="9429" y="1"/>
                    <a:pt x="8687" y="124"/>
                    <a:pt x="8032" y="459"/>
                  </a:cubicBezTo>
                  <a:cubicBezTo>
                    <a:pt x="6928" y="1023"/>
                    <a:pt x="5869" y="1840"/>
                    <a:pt x="5433" y="3002"/>
                  </a:cubicBezTo>
                  <a:cubicBezTo>
                    <a:pt x="4919" y="4380"/>
                    <a:pt x="5710" y="6951"/>
                    <a:pt x="6106" y="8367"/>
                  </a:cubicBezTo>
                  <a:cubicBezTo>
                    <a:pt x="6501" y="9785"/>
                    <a:pt x="6797" y="11401"/>
                    <a:pt x="6018" y="12647"/>
                  </a:cubicBezTo>
                  <a:cubicBezTo>
                    <a:pt x="5257" y="13861"/>
                    <a:pt x="3711" y="14331"/>
                    <a:pt x="2751" y="15394"/>
                  </a:cubicBezTo>
                  <a:cubicBezTo>
                    <a:pt x="1419" y="16866"/>
                    <a:pt x="1611" y="19447"/>
                    <a:pt x="3149" y="20703"/>
                  </a:cubicBezTo>
                  <a:cubicBezTo>
                    <a:pt x="3102" y="20700"/>
                    <a:pt x="3055" y="20699"/>
                    <a:pt x="3008" y="20699"/>
                  </a:cubicBezTo>
                  <a:cubicBezTo>
                    <a:pt x="1362" y="20699"/>
                    <a:pt x="0" y="22392"/>
                    <a:pt x="58" y="24055"/>
                  </a:cubicBezTo>
                  <a:cubicBezTo>
                    <a:pt x="117" y="25765"/>
                    <a:pt x="1368" y="27264"/>
                    <a:pt x="2894" y="28040"/>
                  </a:cubicBezTo>
                  <a:cubicBezTo>
                    <a:pt x="4419" y="28814"/>
                    <a:pt x="6179" y="28976"/>
                    <a:pt x="7890" y="28978"/>
                  </a:cubicBezTo>
                  <a:cubicBezTo>
                    <a:pt x="7910" y="28978"/>
                    <a:pt x="7930" y="28978"/>
                    <a:pt x="7950" y="28978"/>
                  </a:cubicBezTo>
                  <a:cubicBezTo>
                    <a:pt x="10052" y="28978"/>
                    <a:pt x="12147" y="28758"/>
                    <a:pt x="14204" y="28324"/>
                  </a:cubicBezTo>
                  <a:cubicBezTo>
                    <a:pt x="15916" y="27963"/>
                    <a:pt x="17699" y="27387"/>
                    <a:pt x="18811" y="26038"/>
                  </a:cubicBezTo>
                  <a:cubicBezTo>
                    <a:pt x="19834" y="24800"/>
                    <a:pt x="20117" y="23107"/>
                    <a:pt x="20121" y="21500"/>
                  </a:cubicBezTo>
                  <a:cubicBezTo>
                    <a:pt x="20131" y="15816"/>
                    <a:pt x="17146" y="10181"/>
                    <a:pt x="18440" y="4645"/>
                  </a:cubicBezTo>
                  <a:lnTo>
                    <a:pt x="18370" y="4440"/>
                  </a:lnTo>
                  <a:cubicBezTo>
                    <a:pt x="17804" y="2536"/>
                    <a:pt x="16060" y="1112"/>
                    <a:pt x="14129" y="650"/>
                  </a:cubicBezTo>
                  <a:cubicBezTo>
                    <a:pt x="12913" y="359"/>
                    <a:pt x="11513" y="1"/>
                    <a:pt x="102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47"/>
            <p:cNvSpPr/>
            <p:nvPr/>
          </p:nvSpPr>
          <p:spPr>
            <a:xfrm>
              <a:off x="6267675" y="3181700"/>
              <a:ext cx="277825" cy="2208775"/>
            </a:xfrm>
            <a:custGeom>
              <a:rect b="b" l="l" r="r" t="t"/>
              <a:pathLst>
                <a:path extrusionOk="0" h="88351" w="11113">
                  <a:moveTo>
                    <a:pt x="11112" y="1"/>
                  </a:moveTo>
                  <a:lnTo>
                    <a:pt x="11112" y="1"/>
                  </a:lnTo>
                  <a:cubicBezTo>
                    <a:pt x="11112" y="3"/>
                    <a:pt x="0" y="36070"/>
                    <a:pt x="700" y="47720"/>
                  </a:cubicBezTo>
                  <a:cubicBezTo>
                    <a:pt x="1400" y="59369"/>
                    <a:pt x="9865" y="88351"/>
                    <a:pt x="9865" y="88351"/>
                  </a:cubicBezTo>
                  <a:lnTo>
                    <a:pt x="11112"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47"/>
            <p:cNvSpPr/>
            <p:nvPr/>
          </p:nvSpPr>
          <p:spPr>
            <a:xfrm>
              <a:off x="6452875" y="3018275"/>
              <a:ext cx="617450" cy="2376275"/>
            </a:xfrm>
            <a:custGeom>
              <a:rect b="b" l="l" r="r" t="t"/>
              <a:pathLst>
                <a:path extrusionOk="0" h="95051" w="24698">
                  <a:moveTo>
                    <a:pt x="4070" y="0"/>
                  </a:moveTo>
                  <a:lnTo>
                    <a:pt x="1" y="47526"/>
                  </a:lnTo>
                  <a:lnTo>
                    <a:pt x="2461" y="95051"/>
                  </a:lnTo>
                  <a:lnTo>
                    <a:pt x="10679" y="94837"/>
                  </a:lnTo>
                  <a:cubicBezTo>
                    <a:pt x="10679" y="94837"/>
                    <a:pt x="14423" y="55948"/>
                    <a:pt x="14639" y="47287"/>
                  </a:cubicBezTo>
                  <a:cubicBezTo>
                    <a:pt x="14710" y="44478"/>
                    <a:pt x="18958" y="32137"/>
                    <a:pt x="23079" y="21731"/>
                  </a:cubicBezTo>
                  <a:cubicBezTo>
                    <a:pt x="23876" y="19718"/>
                    <a:pt x="24418" y="17610"/>
                    <a:pt x="24613" y="15454"/>
                  </a:cubicBezTo>
                  <a:cubicBezTo>
                    <a:pt x="24668" y="14847"/>
                    <a:pt x="24698" y="14230"/>
                    <a:pt x="24682" y="13644"/>
                  </a:cubicBezTo>
                  <a:cubicBezTo>
                    <a:pt x="24520" y="7516"/>
                    <a:pt x="19690" y="393"/>
                    <a:pt x="19402" y="393"/>
                  </a:cubicBezTo>
                  <a:cubicBezTo>
                    <a:pt x="19400" y="393"/>
                    <a:pt x="19399" y="393"/>
                    <a:pt x="19398" y="394"/>
                  </a:cubicBezTo>
                  <a:lnTo>
                    <a:pt x="407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47"/>
            <p:cNvSpPr/>
            <p:nvPr/>
          </p:nvSpPr>
          <p:spPr>
            <a:xfrm>
              <a:off x="5339750" y="2295250"/>
              <a:ext cx="1143550" cy="537750"/>
            </a:xfrm>
            <a:custGeom>
              <a:rect b="b" l="l" r="r" t="t"/>
              <a:pathLst>
                <a:path extrusionOk="0" h="21510" w="45742">
                  <a:moveTo>
                    <a:pt x="11765" y="0"/>
                  </a:moveTo>
                  <a:cubicBezTo>
                    <a:pt x="11654" y="0"/>
                    <a:pt x="11542" y="38"/>
                    <a:pt x="11443" y="122"/>
                  </a:cubicBezTo>
                  <a:cubicBezTo>
                    <a:pt x="11038" y="467"/>
                    <a:pt x="10626" y="2028"/>
                    <a:pt x="10997" y="3876"/>
                  </a:cubicBezTo>
                  <a:cubicBezTo>
                    <a:pt x="11113" y="4453"/>
                    <a:pt x="10970" y="4666"/>
                    <a:pt x="10693" y="4666"/>
                  </a:cubicBezTo>
                  <a:cubicBezTo>
                    <a:pt x="10081" y="4666"/>
                    <a:pt x="8816" y="3628"/>
                    <a:pt x="8234" y="3164"/>
                  </a:cubicBezTo>
                  <a:cubicBezTo>
                    <a:pt x="7406" y="2507"/>
                    <a:pt x="4798" y="624"/>
                    <a:pt x="4291" y="624"/>
                  </a:cubicBezTo>
                  <a:cubicBezTo>
                    <a:pt x="4278" y="624"/>
                    <a:pt x="4267" y="625"/>
                    <a:pt x="4257" y="628"/>
                  </a:cubicBezTo>
                  <a:cubicBezTo>
                    <a:pt x="3652" y="770"/>
                    <a:pt x="3691" y="1444"/>
                    <a:pt x="4552" y="2097"/>
                  </a:cubicBezTo>
                  <a:cubicBezTo>
                    <a:pt x="5424" y="2758"/>
                    <a:pt x="7857" y="4888"/>
                    <a:pt x="7480" y="5318"/>
                  </a:cubicBezTo>
                  <a:cubicBezTo>
                    <a:pt x="7459" y="5342"/>
                    <a:pt x="7425" y="5353"/>
                    <a:pt x="7380" y="5353"/>
                  </a:cubicBezTo>
                  <a:cubicBezTo>
                    <a:pt x="6636" y="5353"/>
                    <a:pt x="2847" y="2256"/>
                    <a:pt x="2847" y="2256"/>
                  </a:cubicBezTo>
                  <a:cubicBezTo>
                    <a:pt x="2847" y="2256"/>
                    <a:pt x="2356" y="1703"/>
                    <a:pt x="1927" y="1703"/>
                  </a:cubicBezTo>
                  <a:cubicBezTo>
                    <a:pt x="1811" y="1703"/>
                    <a:pt x="1700" y="1743"/>
                    <a:pt x="1603" y="1846"/>
                  </a:cubicBezTo>
                  <a:cubicBezTo>
                    <a:pt x="788" y="2715"/>
                    <a:pt x="5592" y="6086"/>
                    <a:pt x="6057" y="6397"/>
                  </a:cubicBezTo>
                  <a:cubicBezTo>
                    <a:pt x="6318" y="6569"/>
                    <a:pt x="6116" y="6914"/>
                    <a:pt x="5853" y="6914"/>
                  </a:cubicBezTo>
                  <a:cubicBezTo>
                    <a:pt x="5788" y="6914"/>
                    <a:pt x="5720" y="6893"/>
                    <a:pt x="5654" y="6843"/>
                  </a:cubicBezTo>
                  <a:cubicBezTo>
                    <a:pt x="5349" y="6617"/>
                    <a:pt x="2325" y="3998"/>
                    <a:pt x="1047" y="3998"/>
                  </a:cubicBezTo>
                  <a:cubicBezTo>
                    <a:pt x="879" y="3998"/>
                    <a:pt x="741" y="4044"/>
                    <a:pt x="644" y="4146"/>
                  </a:cubicBezTo>
                  <a:cubicBezTo>
                    <a:pt x="0" y="4820"/>
                    <a:pt x="4569" y="6956"/>
                    <a:pt x="4980" y="8085"/>
                  </a:cubicBezTo>
                  <a:cubicBezTo>
                    <a:pt x="5044" y="8262"/>
                    <a:pt x="5007" y="8335"/>
                    <a:pt x="4897" y="8335"/>
                  </a:cubicBezTo>
                  <a:cubicBezTo>
                    <a:pt x="4374" y="8335"/>
                    <a:pt x="2196" y="6686"/>
                    <a:pt x="1351" y="6686"/>
                  </a:cubicBezTo>
                  <a:cubicBezTo>
                    <a:pt x="1238" y="6686"/>
                    <a:pt x="1149" y="6715"/>
                    <a:pt x="1091" y="6782"/>
                  </a:cubicBezTo>
                  <a:cubicBezTo>
                    <a:pt x="871" y="7030"/>
                    <a:pt x="744" y="7247"/>
                    <a:pt x="3132" y="8720"/>
                  </a:cubicBezTo>
                  <a:cubicBezTo>
                    <a:pt x="4291" y="9436"/>
                    <a:pt x="6539" y="10488"/>
                    <a:pt x="8583" y="11397"/>
                  </a:cubicBezTo>
                  <a:lnTo>
                    <a:pt x="8568" y="11421"/>
                  </a:lnTo>
                  <a:cubicBezTo>
                    <a:pt x="8568" y="11421"/>
                    <a:pt x="22502" y="21509"/>
                    <a:pt x="32518" y="21509"/>
                  </a:cubicBezTo>
                  <a:cubicBezTo>
                    <a:pt x="35451" y="21509"/>
                    <a:pt x="38048" y="20644"/>
                    <a:pt x="39861" y="18406"/>
                  </a:cubicBezTo>
                  <a:cubicBezTo>
                    <a:pt x="45741" y="11151"/>
                    <a:pt x="45679" y="10621"/>
                    <a:pt x="45679" y="10621"/>
                  </a:cubicBezTo>
                  <a:lnTo>
                    <a:pt x="37505" y="3979"/>
                  </a:lnTo>
                  <a:cubicBezTo>
                    <a:pt x="37505" y="3979"/>
                    <a:pt x="32361" y="12013"/>
                    <a:pt x="30947" y="12013"/>
                  </a:cubicBezTo>
                  <a:cubicBezTo>
                    <a:pt x="30933" y="12013"/>
                    <a:pt x="30920" y="12012"/>
                    <a:pt x="30907" y="12011"/>
                  </a:cubicBezTo>
                  <a:cubicBezTo>
                    <a:pt x="23407" y="11141"/>
                    <a:pt x="16042" y="7053"/>
                    <a:pt x="13484" y="5509"/>
                  </a:cubicBezTo>
                  <a:cubicBezTo>
                    <a:pt x="13269" y="5135"/>
                    <a:pt x="13029" y="4691"/>
                    <a:pt x="12769" y="4153"/>
                  </a:cubicBezTo>
                  <a:cubicBezTo>
                    <a:pt x="12548" y="3692"/>
                    <a:pt x="12408" y="3195"/>
                    <a:pt x="12353" y="2686"/>
                  </a:cubicBezTo>
                  <a:cubicBezTo>
                    <a:pt x="12285" y="2069"/>
                    <a:pt x="12231" y="1246"/>
                    <a:pt x="12339" y="785"/>
                  </a:cubicBezTo>
                  <a:cubicBezTo>
                    <a:pt x="12442" y="355"/>
                    <a:pt x="12109" y="0"/>
                    <a:pt x="1176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47"/>
            <p:cNvSpPr/>
            <p:nvPr/>
          </p:nvSpPr>
          <p:spPr>
            <a:xfrm>
              <a:off x="5159450" y="2251350"/>
              <a:ext cx="453900" cy="475650"/>
            </a:xfrm>
            <a:custGeom>
              <a:rect b="b" l="l" r="r" t="t"/>
              <a:pathLst>
                <a:path extrusionOk="0" h="19026" w="18156">
                  <a:moveTo>
                    <a:pt x="1345" y="1"/>
                  </a:moveTo>
                  <a:cubicBezTo>
                    <a:pt x="1345" y="1"/>
                    <a:pt x="0" y="12294"/>
                    <a:pt x="1730" y="19026"/>
                  </a:cubicBezTo>
                  <a:lnTo>
                    <a:pt x="18156" y="18308"/>
                  </a:lnTo>
                  <a:cubicBezTo>
                    <a:pt x="18156" y="18308"/>
                    <a:pt x="14636" y="6180"/>
                    <a:pt x="16797" y="807"/>
                  </a:cubicBezTo>
                  <a:lnTo>
                    <a:pt x="1345" y="1"/>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47"/>
            <p:cNvSpPr/>
            <p:nvPr/>
          </p:nvSpPr>
          <p:spPr>
            <a:xfrm>
              <a:off x="5194725" y="2241475"/>
              <a:ext cx="435875" cy="433100"/>
            </a:xfrm>
            <a:custGeom>
              <a:rect b="b" l="l" r="r" t="t"/>
              <a:pathLst>
                <a:path extrusionOk="0" h="17324" w="17435">
                  <a:moveTo>
                    <a:pt x="0" y="1"/>
                  </a:moveTo>
                  <a:cubicBezTo>
                    <a:pt x="0" y="1"/>
                    <a:pt x="112" y="13274"/>
                    <a:pt x="787" y="17323"/>
                  </a:cubicBezTo>
                  <a:lnTo>
                    <a:pt x="17435" y="16535"/>
                  </a:lnTo>
                  <a:cubicBezTo>
                    <a:pt x="17435" y="16535"/>
                    <a:pt x="15972" y="3487"/>
                    <a:pt x="165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47"/>
            <p:cNvSpPr/>
            <p:nvPr/>
          </p:nvSpPr>
          <p:spPr>
            <a:xfrm>
              <a:off x="5265950" y="2380150"/>
              <a:ext cx="279550" cy="18225"/>
            </a:xfrm>
            <a:custGeom>
              <a:rect b="b" l="l" r="r" t="t"/>
              <a:pathLst>
                <a:path extrusionOk="0" h="729" w="11182">
                  <a:moveTo>
                    <a:pt x="10744" y="1"/>
                  </a:moveTo>
                  <a:cubicBezTo>
                    <a:pt x="9898" y="1"/>
                    <a:pt x="7906" y="85"/>
                    <a:pt x="5582" y="224"/>
                  </a:cubicBezTo>
                  <a:cubicBezTo>
                    <a:pt x="2497" y="411"/>
                    <a:pt x="0" y="623"/>
                    <a:pt x="6" y="701"/>
                  </a:cubicBezTo>
                  <a:cubicBezTo>
                    <a:pt x="7" y="720"/>
                    <a:pt x="159" y="729"/>
                    <a:pt x="433" y="729"/>
                  </a:cubicBezTo>
                  <a:cubicBezTo>
                    <a:pt x="1276" y="729"/>
                    <a:pt x="3273" y="644"/>
                    <a:pt x="5599" y="504"/>
                  </a:cubicBezTo>
                  <a:cubicBezTo>
                    <a:pt x="8685" y="318"/>
                    <a:pt x="11181" y="106"/>
                    <a:pt x="11177" y="29"/>
                  </a:cubicBezTo>
                  <a:cubicBezTo>
                    <a:pt x="11176" y="10"/>
                    <a:pt x="11022" y="1"/>
                    <a:pt x="1074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47"/>
            <p:cNvSpPr/>
            <p:nvPr/>
          </p:nvSpPr>
          <p:spPr>
            <a:xfrm>
              <a:off x="5266050" y="2450450"/>
              <a:ext cx="279550" cy="18200"/>
            </a:xfrm>
            <a:custGeom>
              <a:rect b="b" l="l" r="r" t="t"/>
              <a:pathLst>
                <a:path extrusionOk="0" h="728" w="11182">
                  <a:moveTo>
                    <a:pt x="10744" y="0"/>
                  </a:moveTo>
                  <a:cubicBezTo>
                    <a:pt x="9899" y="0"/>
                    <a:pt x="7906" y="84"/>
                    <a:pt x="5584" y="224"/>
                  </a:cubicBezTo>
                  <a:cubicBezTo>
                    <a:pt x="2499" y="409"/>
                    <a:pt x="1" y="623"/>
                    <a:pt x="6" y="700"/>
                  </a:cubicBezTo>
                  <a:cubicBezTo>
                    <a:pt x="8" y="719"/>
                    <a:pt x="160" y="728"/>
                    <a:pt x="434" y="728"/>
                  </a:cubicBezTo>
                  <a:cubicBezTo>
                    <a:pt x="1277" y="728"/>
                    <a:pt x="3273" y="643"/>
                    <a:pt x="5601" y="503"/>
                  </a:cubicBezTo>
                  <a:cubicBezTo>
                    <a:pt x="8685" y="318"/>
                    <a:pt x="11182" y="106"/>
                    <a:pt x="11177" y="28"/>
                  </a:cubicBezTo>
                  <a:cubicBezTo>
                    <a:pt x="11176" y="9"/>
                    <a:pt x="11022" y="0"/>
                    <a:pt x="107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47"/>
            <p:cNvSpPr/>
            <p:nvPr/>
          </p:nvSpPr>
          <p:spPr>
            <a:xfrm>
              <a:off x="5315475" y="2519000"/>
              <a:ext cx="159375" cy="11875"/>
            </a:xfrm>
            <a:custGeom>
              <a:rect b="b" l="l" r="r" t="t"/>
              <a:pathLst>
                <a:path extrusionOk="0" h="475" w="6375">
                  <a:moveTo>
                    <a:pt x="5760" y="0"/>
                  </a:moveTo>
                  <a:cubicBezTo>
                    <a:pt x="5179" y="0"/>
                    <a:pt x="4239" y="34"/>
                    <a:pt x="3180" y="98"/>
                  </a:cubicBezTo>
                  <a:cubicBezTo>
                    <a:pt x="1422" y="203"/>
                    <a:pt x="0" y="352"/>
                    <a:pt x="6" y="429"/>
                  </a:cubicBezTo>
                  <a:cubicBezTo>
                    <a:pt x="8" y="460"/>
                    <a:pt x="234" y="475"/>
                    <a:pt x="617" y="475"/>
                  </a:cubicBezTo>
                  <a:cubicBezTo>
                    <a:pt x="1198" y="475"/>
                    <a:pt x="2137" y="441"/>
                    <a:pt x="3197" y="377"/>
                  </a:cubicBezTo>
                  <a:cubicBezTo>
                    <a:pt x="4954" y="272"/>
                    <a:pt x="6375" y="123"/>
                    <a:pt x="6371" y="46"/>
                  </a:cubicBezTo>
                  <a:cubicBezTo>
                    <a:pt x="6369" y="15"/>
                    <a:pt x="6142" y="0"/>
                    <a:pt x="576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47"/>
            <p:cNvSpPr/>
            <p:nvPr/>
          </p:nvSpPr>
          <p:spPr>
            <a:xfrm>
              <a:off x="6186000" y="3078700"/>
              <a:ext cx="999925" cy="961475"/>
            </a:xfrm>
            <a:custGeom>
              <a:rect b="b" l="l" r="r" t="t"/>
              <a:pathLst>
                <a:path extrusionOk="0" h="38459" w="39997">
                  <a:moveTo>
                    <a:pt x="29025" y="0"/>
                  </a:moveTo>
                  <a:cubicBezTo>
                    <a:pt x="20493" y="0"/>
                    <a:pt x="7138" y="2821"/>
                    <a:pt x="7138" y="2821"/>
                  </a:cubicBezTo>
                  <a:cubicBezTo>
                    <a:pt x="7138" y="2821"/>
                    <a:pt x="1" y="35356"/>
                    <a:pt x="313" y="35628"/>
                  </a:cubicBezTo>
                  <a:cubicBezTo>
                    <a:pt x="2676" y="37693"/>
                    <a:pt x="38384" y="38459"/>
                    <a:pt x="38384" y="38459"/>
                  </a:cubicBezTo>
                  <a:cubicBezTo>
                    <a:pt x="38384" y="38459"/>
                    <a:pt x="39996" y="3992"/>
                    <a:pt x="35034" y="985"/>
                  </a:cubicBezTo>
                  <a:cubicBezTo>
                    <a:pt x="33859" y="272"/>
                    <a:pt x="31675" y="0"/>
                    <a:pt x="2902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47"/>
            <p:cNvSpPr/>
            <p:nvPr/>
          </p:nvSpPr>
          <p:spPr>
            <a:xfrm>
              <a:off x="6942525" y="3953200"/>
              <a:ext cx="206625" cy="12700"/>
            </a:xfrm>
            <a:custGeom>
              <a:rect b="b" l="l" r="r" t="t"/>
              <a:pathLst>
                <a:path extrusionOk="0" h="508" w="8265">
                  <a:moveTo>
                    <a:pt x="689" y="0"/>
                  </a:moveTo>
                  <a:cubicBezTo>
                    <a:pt x="257" y="0"/>
                    <a:pt x="6" y="14"/>
                    <a:pt x="5" y="42"/>
                  </a:cubicBezTo>
                  <a:cubicBezTo>
                    <a:pt x="0" y="119"/>
                    <a:pt x="1845" y="277"/>
                    <a:pt x="4125" y="393"/>
                  </a:cubicBezTo>
                  <a:cubicBezTo>
                    <a:pt x="5565" y="467"/>
                    <a:pt x="6834" y="507"/>
                    <a:pt x="7575" y="507"/>
                  </a:cubicBezTo>
                  <a:cubicBezTo>
                    <a:pt x="8007" y="507"/>
                    <a:pt x="8259" y="493"/>
                    <a:pt x="8260" y="465"/>
                  </a:cubicBezTo>
                  <a:cubicBezTo>
                    <a:pt x="8264" y="388"/>
                    <a:pt x="6420" y="230"/>
                    <a:pt x="4139" y="114"/>
                  </a:cubicBezTo>
                  <a:cubicBezTo>
                    <a:pt x="2699" y="40"/>
                    <a:pt x="1429" y="0"/>
                    <a:pt x="689"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47"/>
            <p:cNvSpPr/>
            <p:nvPr/>
          </p:nvSpPr>
          <p:spPr>
            <a:xfrm>
              <a:off x="7083150" y="3969450"/>
              <a:ext cx="9050" cy="70425"/>
            </a:xfrm>
            <a:custGeom>
              <a:rect b="b" l="l" r="r" t="t"/>
              <a:pathLst>
                <a:path extrusionOk="0" h="2817" w="362">
                  <a:moveTo>
                    <a:pt x="256" y="0"/>
                  </a:moveTo>
                  <a:cubicBezTo>
                    <a:pt x="179" y="0"/>
                    <a:pt x="82" y="625"/>
                    <a:pt x="42" y="1401"/>
                  </a:cubicBezTo>
                  <a:cubicBezTo>
                    <a:pt x="1" y="2178"/>
                    <a:pt x="29" y="2812"/>
                    <a:pt x="106" y="2816"/>
                  </a:cubicBezTo>
                  <a:cubicBezTo>
                    <a:pt x="107" y="2816"/>
                    <a:pt x="107" y="2816"/>
                    <a:pt x="107" y="2816"/>
                  </a:cubicBezTo>
                  <a:cubicBezTo>
                    <a:pt x="184" y="2816"/>
                    <a:pt x="279" y="2191"/>
                    <a:pt x="321" y="1415"/>
                  </a:cubicBezTo>
                  <a:cubicBezTo>
                    <a:pt x="362" y="638"/>
                    <a:pt x="334" y="5"/>
                    <a:pt x="257" y="0"/>
                  </a:cubicBezTo>
                  <a:cubicBezTo>
                    <a:pt x="256" y="0"/>
                    <a:pt x="256" y="0"/>
                    <a:pt x="256"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47"/>
            <p:cNvSpPr/>
            <p:nvPr/>
          </p:nvSpPr>
          <p:spPr>
            <a:xfrm>
              <a:off x="6971875" y="3959675"/>
              <a:ext cx="10475" cy="80300"/>
            </a:xfrm>
            <a:custGeom>
              <a:rect b="b" l="l" r="r" t="t"/>
              <a:pathLst>
                <a:path extrusionOk="0" h="3212" w="419">
                  <a:moveTo>
                    <a:pt x="85" y="1"/>
                  </a:moveTo>
                  <a:cubicBezTo>
                    <a:pt x="84" y="1"/>
                    <a:pt x="84" y="1"/>
                    <a:pt x="84" y="1"/>
                  </a:cubicBezTo>
                  <a:cubicBezTo>
                    <a:pt x="7" y="7"/>
                    <a:pt x="1" y="730"/>
                    <a:pt x="70" y="1617"/>
                  </a:cubicBezTo>
                  <a:cubicBezTo>
                    <a:pt x="138" y="2500"/>
                    <a:pt x="257" y="3211"/>
                    <a:pt x="333" y="3211"/>
                  </a:cubicBezTo>
                  <a:cubicBezTo>
                    <a:pt x="333" y="3211"/>
                    <a:pt x="334" y="3211"/>
                    <a:pt x="334" y="3211"/>
                  </a:cubicBezTo>
                  <a:cubicBezTo>
                    <a:pt x="413" y="3206"/>
                    <a:pt x="418" y="2482"/>
                    <a:pt x="349" y="1596"/>
                  </a:cubicBezTo>
                  <a:cubicBezTo>
                    <a:pt x="279" y="712"/>
                    <a:pt x="162" y="1"/>
                    <a:pt x="85"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47"/>
            <p:cNvSpPr/>
            <p:nvPr/>
          </p:nvSpPr>
          <p:spPr>
            <a:xfrm>
              <a:off x="6330325" y="5383350"/>
              <a:ext cx="392225" cy="90225"/>
            </a:xfrm>
            <a:custGeom>
              <a:rect b="b" l="l" r="r" t="t"/>
              <a:pathLst>
                <a:path extrusionOk="0" h="3609" w="15689">
                  <a:moveTo>
                    <a:pt x="15673" y="1"/>
                  </a:moveTo>
                  <a:lnTo>
                    <a:pt x="7196" y="164"/>
                  </a:lnTo>
                  <a:lnTo>
                    <a:pt x="7180" y="1229"/>
                  </a:lnTo>
                  <a:cubicBezTo>
                    <a:pt x="7180" y="1229"/>
                    <a:pt x="1" y="2850"/>
                    <a:pt x="1740" y="3377"/>
                  </a:cubicBezTo>
                  <a:cubicBezTo>
                    <a:pt x="2310" y="3549"/>
                    <a:pt x="3944" y="3609"/>
                    <a:pt x="5902" y="3609"/>
                  </a:cubicBezTo>
                  <a:cubicBezTo>
                    <a:pt x="9304" y="3609"/>
                    <a:pt x="13685" y="3429"/>
                    <a:pt x="15165" y="3345"/>
                  </a:cubicBezTo>
                  <a:lnTo>
                    <a:pt x="15689" y="3311"/>
                  </a:lnTo>
                  <a:lnTo>
                    <a:pt x="1567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47"/>
            <p:cNvSpPr/>
            <p:nvPr/>
          </p:nvSpPr>
          <p:spPr>
            <a:xfrm>
              <a:off x="6646175" y="5406500"/>
              <a:ext cx="76375" cy="60700"/>
            </a:xfrm>
            <a:custGeom>
              <a:rect b="b" l="l" r="r" t="t"/>
              <a:pathLst>
                <a:path extrusionOk="0" h="2428" w="3055">
                  <a:moveTo>
                    <a:pt x="2841" y="1"/>
                  </a:moveTo>
                  <a:cubicBezTo>
                    <a:pt x="2202" y="1"/>
                    <a:pt x="1586" y="228"/>
                    <a:pt x="1077" y="625"/>
                  </a:cubicBezTo>
                  <a:cubicBezTo>
                    <a:pt x="508" y="1071"/>
                    <a:pt x="124" y="1713"/>
                    <a:pt x="0" y="2427"/>
                  </a:cubicBezTo>
                  <a:lnTo>
                    <a:pt x="3055" y="2371"/>
                  </a:lnTo>
                  <a:lnTo>
                    <a:pt x="3052" y="9"/>
                  </a:lnTo>
                  <a:cubicBezTo>
                    <a:pt x="2981" y="4"/>
                    <a:pt x="2911" y="1"/>
                    <a:pt x="28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47"/>
            <p:cNvSpPr/>
            <p:nvPr/>
          </p:nvSpPr>
          <p:spPr>
            <a:xfrm>
              <a:off x="6359550" y="5436850"/>
              <a:ext cx="363325" cy="36275"/>
            </a:xfrm>
            <a:custGeom>
              <a:rect b="b" l="l" r="r" t="t"/>
              <a:pathLst>
                <a:path extrusionOk="0" h="1451" w="14533">
                  <a:moveTo>
                    <a:pt x="2516" y="1"/>
                  </a:moveTo>
                  <a:cubicBezTo>
                    <a:pt x="2516" y="1"/>
                    <a:pt x="1" y="729"/>
                    <a:pt x="314" y="1142"/>
                  </a:cubicBezTo>
                  <a:cubicBezTo>
                    <a:pt x="473" y="1350"/>
                    <a:pt x="2998" y="1451"/>
                    <a:pt x="6009" y="1451"/>
                  </a:cubicBezTo>
                  <a:cubicBezTo>
                    <a:pt x="8978" y="1451"/>
                    <a:pt x="12420" y="1353"/>
                    <a:pt x="14533" y="1165"/>
                  </a:cubicBezTo>
                  <a:lnTo>
                    <a:pt x="14520" y="976"/>
                  </a:lnTo>
                  <a:lnTo>
                    <a:pt x="3265" y="1087"/>
                  </a:lnTo>
                  <a:cubicBezTo>
                    <a:pt x="3265" y="1087"/>
                    <a:pt x="3009" y="20"/>
                    <a:pt x="25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47"/>
            <p:cNvSpPr/>
            <p:nvPr/>
          </p:nvSpPr>
          <p:spPr>
            <a:xfrm>
              <a:off x="6365525" y="5459500"/>
              <a:ext cx="358550" cy="5275"/>
            </a:xfrm>
            <a:custGeom>
              <a:rect b="b" l="l" r="r" t="t"/>
              <a:pathLst>
                <a:path extrusionOk="0" h="211" w="14342">
                  <a:moveTo>
                    <a:pt x="14258" y="0"/>
                  </a:moveTo>
                  <a:cubicBezTo>
                    <a:pt x="14240" y="0"/>
                    <a:pt x="14219" y="1"/>
                    <a:pt x="14195" y="1"/>
                  </a:cubicBezTo>
                  <a:lnTo>
                    <a:pt x="13776" y="7"/>
                  </a:lnTo>
                  <a:cubicBezTo>
                    <a:pt x="13359" y="16"/>
                    <a:pt x="12846" y="28"/>
                    <a:pt x="12241" y="42"/>
                  </a:cubicBezTo>
                  <a:cubicBezTo>
                    <a:pt x="10943" y="73"/>
                    <a:pt x="9151" y="104"/>
                    <a:pt x="7172" y="108"/>
                  </a:cubicBezTo>
                  <a:cubicBezTo>
                    <a:pt x="7017" y="108"/>
                    <a:pt x="6864" y="108"/>
                    <a:pt x="6713" y="108"/>
                  </a:cubicBezTo>
                  <a:cubicBezTo>
                    <a:pt x="4916" y="108"/>
                    <a:pt x="3297" y="86"/>
                    <a:pt x="2101" y="63"/>
                  </a:cubicBezTo>
                  <a:cubicBezTo>
                    <a:pt x="1495" y="52"/>
                    <a:pt x="983" y="42"/>
                    <a:pt x="564" y="33"/>
                  </a:cubicBezTo>
                  <a:lnTo>
                    <a:pt x="147" y="29"/>
                  </a:lnTo>
                  <a:cubicBezTo>
                    <a:pt x="51" y="29"/>
                    <a:pt x="1" y="30"/>
                    <a:pt x="1" y="35"/>
                  </a:cubicBezTo>
                  <a:cubicBezTo>
                    <a:pt x="1" y="37"/>
                    <a:pt x="51" y="43"/>
                    <a:pt x="145" y="50"/>
                  </a:cubicBezTo>
                  <a:lnTo>
                    <a:pt x="564" y="74"/>
                  </a:lnTo>
                  <a:lnTo>
                    <a:pt x="2100" y="136"/>
                  </a:lnTo>
                  <a:cubicBezTo>
                    <a:pt x="3328" y="176"/>
                    <a:pt x="5003" y="211"/>
                    <a:pt x="6859" y="211"/>
                  </a:cubicBezTo>
                  <a:cubicBezTo>
                    <a:pt x="6963" y="211"/>
                    <a:pt x="7067" y="211"/>
                    <a:pt x="7172" y="210"/>
                  </a:cubicBezTo>
                  <a:cubicBezTo>
                    <a:pt x="9153" y="206"/>
                    <a:pt x="10945" y="163"/>
                    <a:pt x="12244" y="115"/>
                  </a:cubicBezTo>
                  <a:lnTo>
                    <a:pt x="13779" y="46"/>
                  </a:lnTo>
                  <a:lnTo>
                    <a:pt x="14197" y="21"/>
                  </a:lnTo>
                  <a:cubicBezTo>
                    <a:pt x="14291" y="14"/>
                    <a:pt x="14341" y="8"/>
                    <a:pt x="14341" y="5"/>
                  </a:cubicBezTo>
                  <a:cubicBezTo>
                    <a:pt x="14341" y="2"/>
                    <a:pt x="14313" y="0"/>
                    <a:pt x="14258"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47"/>
            <p:cNvSpPr/>
            <p:nvPr/>
          </p:nvSpPr>
          <p:spPr>
            <a:xfrm>
              <a:off x="6420425" y="5435025"/>
              <a:ext cx="21900" cy="33075"/>
            </a:xfrm>
            <a:custGeom>
              <a:rect b="b" l="l" r="r" t="t"/>
              <a:pathLst>
                <a:path extrusionOk="0" h="1323" w="876">
                  <a:moveTo>
                    <a:pt x="24" y="1"/>
                  </a:moveTo>
                  <a:cubicBezTo>
                    <a:pt x="20" y="1"/>
                    <a:pt x="18" y="2"/>
                    <a:pt x="17" y="3"/>
                  </a:cubicBezTo>
                  <a:cubicBezTo>
                    <a:pt x="1" y="29"/>
                    <a:pt x="317" y="217"/>
                    <a:pt x="543" y="591"/>
                  </a:cubicBezTo>
                  <a:cubicBezTo>
                    <a:pt x="773" y="958"/>
                    <a:pt x="798" y="1323"/>
                    <a:pt x="829" y="1323"/>
                  </a:cubicBezTo>
                  <a:cubicBezTo>
                    <a:pt x="829" y="1323"/>
                    <a:pt x="829" y="1323"/>
                    <a:pt x="830" y="1323"/>
                  </a:cubicBezTo>
                  <a:cubicBezTo>
                    <a:pt x="830" y="1323"/>
                    <a:pt x="830" y="1323"/>
                    <a:pt x="830" y="1323"/>
                  </a:cubicBezTo>
                  <a:cubicBezTo>
                    <a:pt x="857" y="1323"/>
                    <a:pt x="875" y="930"/>
                    <a:pt x="630" y="537"/>
                  </a:cubicBezTo>
                  <a:cubicBezTo>
                    <a:pt x="403" y="164"/>
                    <a:pt x="73" y="1"/>
                    <a:pt x="24"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47"/>
            <p:cNvSpPr/>
            <p:nvPr/>
          </p:nvSpPr>
          <p:spPr>
            <a:xfrm>
              <a:off x="6495700" y="5413850"/>
              <a:ext cx="12425" cy="17650"/>
            </a:xfrm>
            <a:custGeom>
              <a:rect b="b" l="l" r="r" t="t"/>
              <a:pathLst>
                <a:path extrusionOk="0" h="706" w="497">
                  <a:moveTo>
                    <a:pt x="29" y="1"/>
                  </a:moveTo>
                  <a:cubicBezTo>
                    <a:pt x="27" y="1"/>
                    <a:pt x="26" y="1"/>
                    <a:pt x="24" y="2"/>
                  </a:cubicBezTo>
                  <a:cubicBezTo>
                    <a:pt x="0" y="17"/>
                    <a:pt x="82" y="186"/>
                    <a:pt x="206" y="381"/>
                  </a:cubicBezTo>
                  <a:cubicBezTo>
                    <a:pt x="323" y="566"/>
                    <a:pt x="437" y="705"/>
                    <a:pt x="468" y="705"/>
                  </a:cubicBezTo>
                  <a:cubicBezTo>
                    <a:pt x="470" y="705"/>
                    <a:pt x="471" y="705"/>
                    <a:pt x="473" y="704"/>
                  </a:cubicBezTo>
                  <a:cubicBezTo>
                    <a:pt x="496" y="689"/>
                    <a:pt x="415" y="520"/>
                    <a:pt x="291" y="325"/>
                  </a:cubicBezTo>
                  <a:cubicBezTo>
                    <a:pt x="174" y="141"/>
                    <a:pt x="60" y="1"/>
                    <a:pt x="29"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47"/>
            <p:cNvSpPr/>
            <p:nvPr/>
          </p:nvSpPr>
          <p:spPr>
            <a:xfrm>
              <a:off x="6510900" y="5410475"/>
              <a:ext cx="14200" cy="12000"/>
            </a:xfrm>
            <a:custGeom>
              <a:rect b="b" l="l" r="r" t="t"/>
              <a:pathLst>
                <a:path extrusionOk="0" h="480" w="568">
                  <a:moveTo>
                    <a:pt x="28" y="0"/>
                  </a:moveTo>
                  <a:cubicBezTo>
                    <a:pt x="24" y="0"/>
                    <a:pt x="21" y="1"/>
                    <a:pt x="19" y="3"/>
                  </a:cubicBezTo>
                  <a:cubicBezTo>
                    <a:pt x="1" y="24"/>
                    <a:pt x="103" y="148"/>
                    <a:pt x="249" y="279"/>
                  </a:cubicBezTo>
                  <a:cubicBezTo>
                    <a:pt x="381" y="396"/>
                    <a:pt x="502" y="480"/>
                    <a:pt x="540" y="480"/>
                  </a:cubicBezTo>
                  <a:cubicBezTo>
                    <a:pt x="544" y="480"/>
                    <a:pt x="547" y="479"/>
                    <a:pt x="549" y="477"/>
                  </a:cubicBezTo>
                  <a:cubicBezTo>
                    <a:pt x="567" y="456"/>
                    <a:pt x="464" y="332"/>
                    <a:pt x="318" y="201"/>
                  </a:cubicBezTo>
                  <a:cubicBezTo>
                    <a:pt x="187" y="84"/>
                    <a:pt x="65" y="0"/>
                    <a:pt x="28"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47"/>
            <p:cNvSpPr/>
            <p:nvPr/>
          </p:nvSpPr>
          <p:spPr>
            <a:xfrm>
              <a:off x="6513300" y="5401250"/>
              <a:ext cx="22125" cy="2625"/>
            </a:xfrm>
            <a:custGeom>
              <a:rect b="b" l="l" r="r" t="t"/>
              <a:pathLst>
                <a:path extrusionOk="0" h="105" w="885">
                  <a:moveTo>
                    <a:pt x="500" y="1"/>
                  </a:moveTo>
                  <a:cubicBezTo>
                    <a:pt x="481" y="1"/>
                    <a:pt x="461" y="1"/>
                    <a:pt x="442" y="1"/>
                  </a:cubicBezTo>
                  <a:cubicBezTo>
                    <a:pt x="197" y="6"/>
                    <a:pt x="0" y="30"/>
                    <a:pt x="0" y="58"/>
                  </a:cubicBezTo>
                  <a:cubicBezTo>
                    <a:pt x="0" y="85"/>
                    <a:pt x="174" y="104"/>
                    <a:pt x="397" y="104"/>
                  </a:cubicBezTo>
                  <a:cubicBezTo>
                    <a:pt x="412" y="104"/>
                    <a:pt x="427" y="104"/>
                    <a:pt x="443" y="104"/>
                  </a:cubicBezTo>
                  <a:cubicBezTo>
                    <a:pt x="686" y="101"/>
                    <a:pt x="884" y="76"/>
                    <a:pt x="884" y="48"/>
                  </a:cubicBezTo>
                  <a:cubicBezTo>
                    <a:pt x="883" y="22"/>
                    <a:pt x="717" y="1"/>
                    <a:pt x="50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47"/>
            <p:cNvSpPr/>
            <p:nvPr/>
          </p:nvSpPr>
          <p:spPr>
            <a:xfrm>
              <a:off x="6513950" y="5388125"/>
              <a:ext cx="25400" cy="3950"/>
            </a:xfrm>
            <a:custGeom>
              <a:rect b="b" l="l" r="r" t="t"/>
              <a:pathLst>
                <a:path extrusionOk="0" h="158" w="1016">
                  <a:moveTo>
                    <a:pt x="972" y="1"/>
                  </a:moveTo>
                  <a:cubicBezTo>
                    <a:pt x="899" y="1"/>
                    <a:pt x="719" y="34"/>
                    <a:pt x="505" y="52"/>
                  </a:cubicBezTo>
                  <a:cubicBezTo>
                    <a:pt x="234" y="73"/>
                    <a:pt x="11" y="57"/>
                    <a:pt x="5" y="87"/>
                  </a:cubicBezTo>
                  <a:cubicBezTo>
                    <a:pt x="0" y="110"/>
                    <a:pt x="170" y="158"/>
                    <a:pt x="401" y="158"/>
                  </a:cubicBezTo>
                  <a:cubicBezTo>
                    <a:pt x="437" y="158"/>
                    <a:pt x="475" y="157"/>
                    <a:pt x="514" y="154"/>
                  </a:cubicBezTo>
                  <a:cubicBezTo>
                    <a:pt x="800" y="133"/>
                    <a:pt x="1015" y="35"/>
                    <a:pt x="1006" y="9"/>
                  </a:cubicBezTo>
                  <a:cubicBezTo>
                    <a:pt x="1003" y="3"/>
                    <a:pt x="992" y="1"/>
                    <a:pt x="972"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47"/>
            <p:cNvSpPr/>
            <p:nvPr/>
          </p:nvSpPr>
          <p:spPr>
            <a:xfrm>
              <a:off x="6460075" y="5394050"/>
              <a:ext cx="40250" cy="22700"/>
            </a:xfrm>
            <a:custGeom>
              <a:rect b="b" l="l" r="r" t="t"/>
              <a:pathLst>
                <a:path extrusionOk="0" h="908" w="1610">
                  <a:moveTo>
                    <a:pt x="519" y="101"/>
                  </a:moveTo>
                  <a:cubicBezTo>
                    <a:pt x="624" y="101"/>
                    <a:pt x="728" y="118"/>
                    <a:pt x="816" y="143"/>
                  </a:cubicBezTo>
                  <a:cubicBezTo>
                    <a:pt x="997" y="197"/>
                    <a:pt x="1157" y="301"/>
                    <a:pt x="1281" y="444"/>
                  </a:cubicBezTo>
                  <a:cubicBezTo>
                    <a:pt x="1373" y="553"/>
                    <a:pt x="1428" y="656"/>
                    <a:pt x="1463" y="738"/>
                  </a:cubicBezTo>
                  <a:lnTo>
                    <a:pt x="1463" y="738"/>
                  </a:lnTo>
                  <a:cubicBezTo>
                    <a:pt x="1371" y="729"/>
                    <a:pt x="1238" y="714"/>
                    <a:pt x="1077" y="686"/>
                  </a:cubicBezTo>
                  <a:cubicBezTo>
                    <a:pt x="887" y="652"/>
                    <a:pt x="700" y="603"/>
                    <a:pt x="518" y="541"/>
                  </a:cubicBezTo>
                  <a:cubicBezTo>
                    <a:pt x="417" y="503"/>
                    <a:pt x="301" y="468"/>
                    <a:pt x="213" y="410"/>
                  </a:cubicBezTo>
                  <a:cubicBezTo>
                    <a:pt x="116" y="354"/>
                    <a:pt x="82" y="252"/>
                    <a:pt x="169" y="188"/>
                  </a:cubicBezTo>
                  <a:cubicBezTo>
                    <a:pt x="268" y="125"/>
                    <a:pt x="394" y="101"/>
                    <a:pt x="519" y="101"/>
                  </a:cubicBezTo>
                  <a:close/>
                  <a:moveTo>
                    <a:pt x="535" y="1"/>
                  </a:moveTo>
                  <a:cubicBezTo>
                    <a:pt x="397" y="1"/>
                    <a:pt x="251" y="32"/>
                    <a:pt x="105" y="108"/>
                  </a:cubicBezTo>
                  <a:cubicBezTo>
                    <a:pt x="43" y="153"/>
                    <a:pt x="1" y="243"/>
                    <a:pt x="22" y="326"/>
                  </a:cubicBezTo>
                  <a:cubicBezTo>
                    <a:pt x="43" y="409"/>
                    <a:pt x="103" y="459"/>
                    <a:pt x="157" y="495"/>
                  </a:cubicBezTo>
                  <a:cubicBezTo>
                    <a:pt x="272" y="565"/>
                    <a:pt x="383" y="593"/>
                    <a:pt x="488" y="629"/>
                  </a:cubicBezTo>
                  <a:cubicBezTo>
                    <a:pt x="677" y="690"/>
                    <a:pt x="870" y="732"/>
                    <a:pt x="1066" y="757"/>
                  </a:cubicBezTo>
                  <a:cubicBezTo>
                    <a:pt x="1201" y="773"/>
                    <a:pt x="1316" y="779"/>
                    <a:pt x="1404" y="779"/>
                  </a:cubicBezTo>
                  <a:cubicBezTo>
                    <a:pt x="1432" y="779"/>
                    <a:pt x="1456" y="778"/>
                    <a:pt x="1479" y="777"/>
                  </a:cubicBezTo>
                  <a:lnTo>
                    <a:pt x="1479" y="777"/>
                  </a:lnTo>
                  <a:cubicBezTo>
                    <a:pt x="1509" y="857"/>
                    <a:pt x="1518" y="908"/>
                    <a:pt x="1527" y="908"/>
                  </a:cubicBezTo>
                  <a:cubicBezTo>
                    <a:pt x="1527" y="908"/>
                    <a:pt x="1528" y="908"/>
                    <a:pt x="1528" y="908"/>
                  </a:cubicBezTo>
                  <a:cubicBezTo>
                    <a:pt x="1535" y="906"/>
                    <a:pt x="1536" y="859"/>
                    <a:pt x="1517" y="775"/>
                  </a:cubicBezTo>
                  <a:lnTo>
                    <a:pt x="1517" y="775"/>
                  </a:lnTo>
                  <a:cubicBezTo>
                    <a:pt x="1577" y="771"/>
                    <a:pt x="1610" y="765"/>
                    <a:pt x="1610" y="760"/>
                  </a:cubicBezTo>
                  <a:cubicBezTo>
                    <a:pt x="1610" y="753"/>
                    <a:pt x="1574" y="749"/>
                    <a:pt x="1509" y="743"/>
                  </a:cubicBezTo>
                  <a:lnTo>
                    <a:pt x="1509" y="743"/>
                  </a:lnTo>
                  <a:cubicBezTo>
                    <a:pt x="1475" y="617"/>
                    <a:pt x="1416" y="500"/>
                    <a:pt x="1337" y="398"/>
                  </a:cubicBezTo>
                  <a:cubicBezTo>
                    <a:pt x="1198" y="206"/>
                    <a:pt x="890" y="1"/>
                    <a:pt x="535"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47"/>
            <p:cNvSpPr/>
            <p:nvPr/>
          </p:nvSpPr>
          <p:spPr>
            <a:xfrm>
              <a:off x="6494575" y="5387425"/>
              <a:ext cx="20325" cy="26300"/>
            </a:xfrm>
            <a:custGeom>
              <a:rect b="b" l="l" r="r" t="t"/>
              <a:pathLst>
                <a:path extrusionOk="0" h="1052" w="813">
                  <a:moveTo>
                    <a:pt x="606" y="0"/>
                  </a:moveTo>
                  <a:cubicBezTo>
                    <a:pt x="385" y="0"/>
                    <a:pt x="266" y="160"/>
                    <a:pt x="173" y="278"/>
                  </a:cubicBezTo>
                  <a:cubicBezTo>
                    <a:pt x="93" y="396"/>
                    <a:pt x="43" y="532"/>
                    <a:pt x="26" y="675"/>
                  </a:cubicBezTo>
                  <a:cubicBezTo>
                    <a:pt x="1" y="914"/>
                    <a:pt x="78" y="1052"/>
                    <a:pt x="88" y="1052"/>
                  </a:cubicBezTo>
                  <a:cubicBezTo>
                    <a:pt x="89" y="1052"/>
                    <a:pt x="89" y="1052"/>
                    <a:pt x="89" y="1052"/>
                  </a:cubicBezTo>
                  <a:cubicBezTo>
                    <a:pt x="107" y="1048"/>
                    <a:pt x="57" y="907"/>
                    <a:pt x="97" y="685"/>
                  </a:cubicBezTo>
                  <a:cubicBezTo>
                    <a:pt x="123" y="559"/>
                    <a:pt x="175" y="438"/>
                    <a:pt x="251" y="332"/>
                  </a:cubicBezTo>
                  <a:cubicBezTo>
                    <a:pt x="330" y="229"/>
                    <a:pt x="459" y="100"/>
                    <a:pt x="590" y="100"/>
                  </a:cubicBezTo>
                  <a:cubicBezTo>
                    <a:pt x="596" y="100"/>
                    <a:pt x="602" y="100"/>
                    <a:pt x="607" y="101"/>
                  </a:cubicBezTo>
                  <a:cubicBezTo>
                    <a:pt x="744" y="126"/>
                    <a:pt x="693" y="332"/>
                    <a:pt x="619" y="446"/>
                  </a:cubicBezTo>
                  <a:cubicBezTo>
                    <a:pt x="555" y="563"/>
                    <a:pt x="480" y="672"/>
                    <a:pt x="392" y="774"/>
                  </a:cubicBezTo>
                  <a:cubicBezTo>
                    <a:pt x="242" y="945"/>
                    <a:pt x="126" y="1029"/>
                    <a:pt x="134" y="1043"/>
                  </a:cubicBezTo>
                  <a:cubicBezTo>
                    <a:pt x="134" y="1044"/>
                    <a:pt x="135" y="1044"/>
                    <a:pt x="137" y="1044"/>
                  </a:cubicBezTo>
                  <a:cubicBezTo>
                    <a:pt x="159" y="1044"/>
                    <a:pt x="286" y="978"/>
                    <a:pt x="444" y="823"/>
                  </a:cubicBezTo>
                  <a:cubicBezTo>
                    <a:pt x="544" y="724"/>
                    <a:pt x="630" y="613"/>
                    <a:pt x="700" y="494"/>
                  </a:cubicBezTo>
                  <a:cubicBezTo>
                    <a:pt x="740" y="428"/>
                    <a:pt x="783" y="347"/>
                    <a:pt x="793" y="251"/>
                  </a:cubicBezTo>
                  <a:cubicBezTo>
                    <a:pt x="813" y="160"/>
                    <a:pt x="751" y="16"/>
                    <a:pt x="626" y="1"/>
                  </a:cubicBezTo>
                  <a:cubicBezTo>
                    <a:pt x="619" y="1"/>
                    <a:pt x="613" y="0"/>
                    <a:pt x="606"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47"/>
            <p:cNvSpPr/>
            <p:nvPr/>
          </p:nvSpPr>
          <p:spPr>
            <a:xfrm>
              <a:off x="6650325" y="5404350"/>
              <a:ext cx="75150" cy="61325"/>
            </a:xfrm>
            <a:custGeom>
              <a:rect b="b" l="l" r="r" t="t"/>
              <a:pathLst>
                <a:path extrusionOk="0" h="2453" w="3006">
                  <a:moveTo>
                    <a:pt x="2551" y="1"/>
                  </a:moveTo>
                  <a:cubicBezTo>
                    <a:pt x="2492" y="1"/>
                    <a:pt x="2433" y="3"/>
                    <a:pt x="2373" y="8"/>
                  </a:cubicBezTo>
                  <a:cubicBezTo>
                    <a:pt x="1984" y="33"/>
                    <a:pt x="1432" y="182"/>
                    <a:pt x="956" y="565"/>
                  </a:cubicBezTo>
                  <a:cubicBezTo>
                    <a:pt x="479" y="945"/>
                    <a:pt x="211" y="1450"/>
                    <a:pt x="101" y="1825"/>
                  </a:cubicBezTo>
                  <a:cubicBezTo>
                    <a:pt x="55" y="1974"/>
                    <a:pt x="24" y="2127"/>
                    <a:pt x="10" y="2281"/>
                  </a:cubicBezTo>
                  <a:cubicBezTo>
                    <a:pt x="0" y="2391"/>
                    <a:pt x="3" y="2453"/>
                    <a:pt x="10" y="2453"/>
                  </a:cubicBezTo>
                  <a:cubicBezTo>
                    <a:pt x="10" y="2453"/>
                    <a:pt x="10" y="2453"/>
                    <a:pt x="10" y="2453"/>
                  </a:cubicBezTo>
                  <a:cubicBezTo>
                    <a:pt x="28" y="2453"/>
                    <a:pt x="41" y="2210"/>
                    <a:pt x="169" y="1849"/>
                  </a:cubicBezTo>
                  <a:cubicBezTo>
                    <a:pt x="294" y="1489"/>
                    <a:pt x="562" y="1010"/>
                    <a:pt x="1019" y="645"/>
                  </a:cubicBezTo>
                  <a:cubicBezTo>
                    <a:pt x="1477" y="279"/>
                    <a:pt x="2002" y="125"/>
                    <a:pt x="2380" y="81"/>
                  </a:cubicBezTo>
                  <a:cubicBezTo>
                    <a:pt x="2527" y="64"/>
                    <a:pt x="2653" y="60"/>
                    <a:pt x="2753" y="60"/>
                  </a:cubicBezTo>
                  <a:cubicBezTo>
                    <a:pt x="2856" y="60"/>
                    <a:pt x="2931" y="64"/>
                    <a:pt x="2971" y="64"/>
                  </a:cubicBezTo>
                  <a:cubicBezTo>
                    <a:pt x="2992" y="64"/>
                    <a:pt x="3004" y="63"/>
                    <a:pt x="3004" y="59"/>
                  </a:cubicBezTo>
                  <a:cubicBezTo>
                    <a:pt x="3005" y="53"/>
                    <a:pt x="2948" y="36"/>
                    <a:pt x="2838" y="19"/>
                  </a:cubicBezTo>
                  <a:cubicBezTo>
                    <a:pt x="2744" y="7"/>
                    <a:pt x="2648" y="1"/>
                    <a:pt x="255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47"/>
            <p:cNvSpPr/>
            <p:nvPr/>
          </p:nvSpPr>
          <p:spPr>
            <a:xfrm>
              <a:off x="6561800" y="5439400"/>
              <a:ext cx="61950" cy="3400"/>
            </a:xfrm>
            <a:custGeom>
              <a:rect b="b" l="l" r="r" t="t"/>
              <a:pathLst>
                <a:path extrusionOk="0" h="136" w="2478">
                  <a:moveTo>
                    <a:pt x="2373" y="1"/>
                  </a:moveTo>
                  <a:cubicBezTo>
                    <a:pt x="2184" y="1"/>
                    <a:pt x="1748" y="26"/>
                    <a:pt x="1238" y="32"/>
                  </a:cubicBezTo>
                  <a:cubicBezTo>
                    <a:pt x="1159" y="33"/>
                    <a:pt x="1080" y="34"/>
                    <a:pt x="1005" y="34"/>
                  </a:cubicBezTo>
                  <a:cubicBezTo>
                    <a:pt x="648" y="34"/>
                    <a:pt x="345" y="24"/>
                    <a:pt x="169" y="24"/>
                  </a:cubicBezTo>
                  <a:cubicBezTo>
                    <a:pt x="64" y="24"/>
                    <a:pt x="4" y="28"/>
                    <a:pt x="3" y="38"/>
                  </a:cubicBezTo>
                  <a:cubicBezTo>
                    <a:pt x="1" y="64"/>
                    <a:pt x="516" y="135"/>
                    <a:pt x="1167" y="135"/>
                  </a:cubicBezTo>
                  <a:cubicBezTo>
                    <a:pt x="1191" y="135"/>
                    <a:pt x="1216" y="135"/>
                    <a:pt x="1240" y="135"/>
                  </a:cubicBezTo>
                  <a:cubicBezTo>
                    <a:pt x="1927" y="128"/>
                    <a:pt x="2478" y="36"/>
                    <a:pt x="2473" y="11"/>
                  </a:cubicBezTo>
                  <a:cubicBezTo>
                    <a:pt x="2473" y="4"/>
                    <a:pt x="2437" y="1"/>
                    <a:pt x="2373"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47"/>
            <p:cNvSpPr/>
            <p:nvPr/>
          </p:nvSpPr>
          <p:spPr>
            <a:xfrm>
              <a:off x="6658500" y="5439450"/>
              <a:ext cx="7075" cy="12150"/>
            </a:xfrm>
            <a:custGeom>
              <a:rect b="b" l="l" r="r" t="t"/>
              <a:pathLst>
                <a:path extrusionOk="0" h="486" w="283">
                  <a:moveTo>
                    <a:pt x="253" y="0"/>
                  </a:moveTo>
                  <a:cubicBezTo>
                    <a:pt x="221" y="0"/>
                    <a:pt x="127" y="75"/>
                    <a:pt x="67" y="206"/>
                  </a:cubicBezTo>
                  <a:cubicBezTo>
                    <a:pt x="1" y="352"/>
                    <a:pt x="16" y="483"/>
                    <a:pt x="44" y="485"/>
                  </a:cubicBezTo>
                  <a:cubicBezTo>
                    <a:pt x="44" y="485"/>
                    <a:pt x="44" y="485"/>
                    <a:pt x="45" y="485"/>
                  </a:cubicBezTo>
                  <a:cubicBezTo>
                    <a:pt x="73" y="485"/>
                    <a:pt x="105" y="374"/>
                    <a:pt x="161" y="248"/>
                  </a:cubicBezTo>
                  <a:cubicBezTo>
                    <a:pt x="217" y="122"/>
                    <a:pt x="283" y="25"/>
                    <a:pt x="262" y="4"/>
                  </a:cubicBezTo>
                  <a:cubicBezTo>
                    <a:pt x="260" y="1"/>
                    <a:pt x="257" y="0"/>
                    <a:pt x="253"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47"/>
            <p:cNvSpPr/>
            <p:nvPr/>
          </p:nvSpPr>
          <p:spPr>
            <a:xfrm>
              <a:off x="6672200" y="5420000"/>
              <a:ext cx="8950" cy="8275"/>
            </a:xfrm>
            <a:custGeom>
              <a:rect b="b" l="l" r="r" t="t"/>
              <a:pathLst>
                <a:path extrusionOk="0" h="331" w="358">
                  <a:moveTo>
                    <a:pt x="325" y="1"/>
                  </a:moveTo>
                  <a:cubicBezTo>
                    <a:pt x="293" y="1"/>
                    <a:pt x="218" y="52"/>
                    <a:pt x="142" y="130"/>
                  </a:cubicBezTo>
                  <a:cubicBezTo>
                    <a:pt x="55" y="218"/>
                    <a:pt x="1" y="307"/>
                    <a:pt x="20" y="326"/>
                  </a:cubicBezTo>
                  <a:cubicBezTo>
                    <a:pt x="23" y="329"/>
                    <a:pt x="27" y="330"/>
                    <a:pt x="32" y="330"/>
                  </a:cubicBezTo>
                  <a:cubicBezTo>
                    <a:pt x="65" y="330"/>
                    <a:pt x="140" y="278"/>
                    <a:pt x="215" y="201"/>
                  </a:cubicBezTo>
                  <a:cubicBezTo>
                    <a:pt x="301" y="113"/>
                    <a:pt x="357" y="24"/>
                    <a:pt x="336" y="5"/>
                  </a:cubicBezTo>
                  <a:cubicBezTo>
                    <a:pt x="334" y="2"/>
                    <a:pt x="330" y="1"/>
                    <a:pt x="325"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47"/>
            <p:cNvSpPr/>
            <p:nvPr/>
          </p:nvSpPr>
          <p:spPr>
            <a:xfrm>
              <a:off x="6690400" y="5410025"/>
              <a:ext cx="12700" cy="5350"/>
            </a:xfrm>
            <a:custGeom>
              <a:rect b="b" l="l" r="r" t="t"/>
              <a:pathLst>
                <a:path extrusionOk="0" h="214" w="508">
                  <a:moveTo>
                    <a:pt x="362" y="0"/>
                  </a:moveTo>
                  <a:cubicBezTo>
                    <a:pt x="322" y="0"/>
                    <a:pt x="275" y="6"/>
                    <a:pt x="227" y="23"/>
                  </a:cubicBezTo>
                  <a:cubicBezTo>
                    <a:pt x="72" y="73"/>
                    <a:pt x="0" y="194"/>
                    <a:pt x="23" y="210"/>
                  </a:cubicBezTo>
                  <a:cubicBezTo>
                    <a:pt x="26" y="212"/>
                    <a:pt x="29" y="213"/>
                    <a:pt x="34" y="213"/>
                  </a:cubicBezTo>
                  <a:cubicBezTo>
                    <a:pt x="67" y="213"/>
                    <a:pt x="149" y="155"/>
                    <a:pt x="259" y="118"/>
                  </a:cubicBezTo>
                  <a:cubicBezTo>
                    <a:pt x="382" y="75"/>
                    <a:pt x="495" y="76"/>
                    <a:pt x="502" y="47"/>
                  </a:cubicBezTo>
                  <a:cubicBezTo>
                    <a:pt x="508" y="29"/>
                    <a:pt x="449" y="0"/>
                    <a:pt x="362"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47"/>
            <p:cNvSpPr/>
            <p:nvPr/>
          </p:nvSpPr>
          <p:spPr>
            <a:xfrm>
              <a:off x="6712200" y="5406525"/>
              <a:ext cx="6925" cy="3450"/>
            </a:xfrm>
            <a:custGeom>
              <a:rect b="b" l="l" r="r" t="t"/>
              <a:pathLst>
                <a:path extrusionOk="0" h="138" w="277">
                  <a:moveTo>
                    <a:pt x="217" y="0"/>
                  </a:moveTo>
                  <a:cubicBezTo>
                    <a:pt x="190" y="0"/>
                    <a:pt x="156" y="7"/>
                    <a:pt x="120" y="21"/>
                  </a:cubicBezTo>
                  <a:cubicBezTo>
                    <a:pt x="50" y="48"/>
                    <a:pt x="1" y="91"/>
                    <a:pt x="11" y="118"/>
                  </a:cubicBezTo>
                  <a:cubicBezTo>
                    <a:pt x="16" y="131"/>
                    <a:pt x="34" y="137"/>
                    <a:pt x="60" y="137"/>
                  </a:cubicBezTo>
                  <a:cubicBezTo>
                    <a:pt x="86" y="137"/>
                    <a:pt x="121" y="130"/>
                    <a:pt x="157" y="116"/>
                  </a:cubicBezTo>
                  <a:cubicBezTo>
                    <a:pt x="227" y="90"/>
                    <a:pt x="276" y="45"/>
                    <a:pt x="265" y="19"/>
                  </a:cubicBezTo>
                  <a:cubicBezTo>
                    <a:pt x="260" y="6"/>
                    <a:pt x="242" y="0"/>
                    <a:pt x="217"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47"/>
            <p:cNvSpPr/>
            <p:nvPr/>
          </p:nvSpPr>
          <p:spPr>
            <a:xfrm>
              <a:off x="6148450" y="2168175"/>
              <a:ext cx="980850" cy="991675"/>
            </a:xfrm>
            <a:custGeom>
              <a:rect b="b" l="l" r="r" t="t"/>
              <a:pathLst>
                <a:path extrusionOk="0" h="39667" w="39234">
                  <a:moveTo>
                    <a:pt x="27056" y="0"/>
                  </a:moveTo>
                  <a:cubicBezTo>
                    <a:pt x="26791" y="0"/>
                    <a:pt x="26523" y="9"/>
                    <a:pt x="26254" y="27"/>
                  </a:cubicBezTo>
                  <a:lnTo>
                    <a:pt x="16903" y="663"/>
                  </a:lnTo>
                  <a:cubicBezTo>
                    <a:pt x="16903" y="663"/>
                    <a:pt x="16403" y="560"/>
                    <a:pt x="15573" y="560"/>
                  </a:cubicBezTo>
                  <a:cubicBezTo>
                    <a:pt x="13203" y="560"/>
                    <a:pt x="8145" y="1399"/>
                    <a:pt x="4387" y="7876"/>
                  </a:cubicBezTo>
                  <a:lnTo>
                    <a:pt x="1" y="16078"/>
                  </a:lnTo>
                  <a:lnTo>
                    <a:pt x="9461" y="21400"/>
                  </a:lnTo>
                  <a:lnTo>
                    <a:pt x="10119" y="20731"/>
                  </a:lnTo>
                  <a:lnTo>
                    <a:pt x="10814" y="22044"/>
                  </a:lnTo>
                  <a:lnTo>
                    <a:pt x="10170" y="39666"/>
                  </a:lnTo>
                  <a:lnTo>
                    <a:pt x="35832" y="34815"/>
                  </a:lnTo>
                  <a:lnTo>
                    <a:pt x="33737" y="31799"/>
                  </a:lnTo>
                  <a:cubicBezTo>
                    <a:pt x="31721" y="29015"/>
                    <a:pt x="32175" y="25108"/>
                    <a:pt x="33001" y="21774"/>
                  </a:cubicBezTo>
                  <a:lnTo>
                    <a:pt x="33282" y="20636"/>
                  </a:lnTo>
                  <a:lnTo>
                    <a:pt x="38698" y="20724"/>
                  </a:lnTo>
                  <a:cubicBezTo>
                    <a:pt x="38698" y="20724"/>
                    <a:pt x="39234" y="17673"/>
                    <a:pt x="38696" y="10880"/>
                  </a:cubicBezTo>
                  <a:cubicBezTo>
                    <a:pt x="38687" y="10780"/>
                    <a:pt x="38679" y="10680"/>
                    <a:pt x="38670" y="10582"/>
                  </a:cubicBezTo>
                  <a:cubicBezTo>
                    <a:pt x="38121" y="4546"/>
                    <a:pt x="33033" y="0"/>
                    <a:pt x="2705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47"/>
            <p:cNvSpPr/>
            <p:nvPr/>
          </p:nvSpPr>
          <p:spPr>
            <a:xfrm>
              <a:off x="6387050" y="2498725"/>
              <a:ext cx="47450" cy="220575"/>
            </a:xfrm>
            <a:custGeom>
              <a:rect b="b" l="l" r="r" t="t"/>
              <a:pathLst>
                <a:path extrusionOk="0" h="8823" w="1898">
                  <a:moveTo>
                    <a:pt x="1860" y="1"/>
                  </a:moveTo>
                  <a:cubicBezTo>
                    <a:pt x="1819" y="1"/>
                    <a:pt x="1623" y="483"/>
                    <a:pt x="1337" y="1263"/>
                  </a:cubicBezTo>
                  <a:cubicBezTo>
                    <a:pt x="1053" y="2059"/>
                    <a:pt x="654" y="3143"/>
                    <a:pt x="275" y="4385"/>
                  </a:cubicBezTo>
                  <a:cubicBezTo>
                    <a:pt x="98" y="5009"/>
                    <a:pt x="1" y="5646"/>
                    <a:pt x="78" y="6224"/>
                  </a:cubicBezTo>
                  <a:cubicBezTo>
                    <a:pt x="148" y="6800"/>
                    <a:pt x="348" y="7282"/>
                    <a:pt x="535" y="7663"/>
                  </a:cubicBezTo>
                  <a:cubicBezTo>
                    <a:pt x="919" y="8409"/>
                    <a:pt x="1232" y="8822"/>
                    <a:pt x="1268" y="8822"/>
                  </a:cubicBezTo>
                  <a:cubicBezTo>
                    <a:pt x="1269" y="8822"/>
                    <a:pt x="1269" y="8822"/>
                    <a:pt x="1270" y="8822"/>
                  </a:cubicBezTo>
                  <a:cubicBezTo>
                    <a:pt x="1310" y="8799"/>
                    <a:pt x="1049" y="8343"/>
                    <a:pt x="715" y="7580"/>
                  </a:cubicBezTo>
                  <a:cubicBezTo>
                    <a:pt x="554" y="7199"/>
                    <a:pt x="384" y="6731"/>
                    <a:pt x="334" y="6196"/>
                  </a:cubicBezTo>
                  <a:cubicBezTo>
                    <a:pt x="278" y="5663"/>
                    <a:pt x="373" y="5068"/>
                    <a:pt x="545" y="4459"/>
                  </a:cubicBezTo>
                  <a:cubicBezTo>
                    <a:pt x="911" y="3286"/>
                    <a:pt x="1244" y="2222"/>
                    <a:pt x="1525" y="1326"/>
                  </a:cubicBezTo>
                  <a:cubicBezTo>
                    <a:pt x="1767" y="518"/>
                    <a:pt x="1898" y="14"/>
                    <a:pt x="1861" y="1"/>
                  </a:cubicBezTo>
                  <a:cubicBezTo>
                    <a:pt x="1861" y="1"/>
                    <a:pt x="1860" y="1"/>
                    <a:pt x="186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47"/>
            <p:cNvSpPr/>
            <p:nvPr/>
          </p:nvSpPr>
          <p:spPr>
            <a:xfrm>
              <a:off x="6849850" y="2456650"/>
              <a:ext cx="266150" cy="224900"/>
            </a:xfrm>
            <a:custGeom>
              <a:rect b="b" l="l" r="r" t="t"/>
              <a:pathLst>
                <a:path extrusionOk="0" h="8996" w="10646">
                  <a:moveTo>
                    <a:pt x="477" y="1"/>
                  </a:moveTo>
                  <a:cubicBezTo>
                    <a:pt x="460" y="1"/>
                    <a:pt x="421" y="217"/>
                    <a:pt x="375" y="615"/>
                  </a:cubicBezTo>
                  <a:cubicBezTo>
                    <a:pt x="328" y="1014"/>
                    <a:pt x="278" y="1596"/>
                    <a:pt x="237" y="2321"/>
                  </a:cubicBezTo>
                  <a:cubicBezTo>
                    <a:pt x="146" y="3769"/>
                    <a:pt x="151" y="5794"/>
                    <a:pt x="9" y="8066"/>
                  </a:cubicBezTo>
                  <a:lnTo>
                    <a:pt x="1" y="8200"/>
                  </a:lnTo>
                  <a:lnTo>
                    <a:pt x="136" y="8213"/>
                  </a:lnTo>
                  <a:lnTo>
                    <a:pt x="1358" y="8320"/>
                  </a:lnTo>
                  <a:cubicBezTo>
                    <a:pt x="3918" y="8542"/>
                    <a:pt x="6238" y="8726"/>
                    <a:pt x="7918" y="8847"/>
                  </a:cubicBezTo>
                  <a:lnTo>
                    <a:pt x="9909" y="8975"/>
                  </a:lnTo>
                  <a:cubicBezTo>
                    <a:pt x="10178" y="8988"/>
                    <a:pt x="10379" y="8996"/>
                    <a:pt x="10502" y="8996"/>
                  </a:cubicBezTo>
                  <a:cubicBezTo>
                    <a:pt x="10594" y="8996"/>
                    <a:pt x="10642" y="8991"/>
                    <a:pt x="10642" y="8983"/>
                  </a:cubicBezTo>
                  <a:cubicBezTo>
                    <a:pt x="10645" y="8963"/>
                    <a:pt x="10387" y="8924"/>
                    <a:pt x="9919" y="8865"/>
                  </a:cubicBezTo>
                  <a:lnTo>
                    <a:pt x="7935" y="8649"/>
                  </a:lnTo>
                  <a:cubicBezTo>
                    <a:pt x="6259" y="8479"/>
                    <a:pt x="3942" y="8262"/>
                    <a:pt x="1382" y="8042"/>
                  </a:cubicBezTo>
                  <a:lnTo>
                    <a:pt x="294" y="7948"/>
                  </a:lnTo>
                  <a:lnTo>
                    <a:pt x="294" y="7948"/>
                  </a:lnTo>
                  <a:cubicBezTo>
                    <a:pt x="418" y="5714"/>
                    <a:pt x="381" y="3745"/>
                    <a:pt x="422" y="2326"/>
                  </a:cubicBezTo>
                  <a:cubicBezTo>
                    <a:pt x="444" y="1645"/>
                    <a:pt x="460" y="1074"/>
                    <a:pt x="474" y="622"/>
                  </a:cubicBezTo>
                  <a:cubicBezTo>
                    <a:pt x="491" y="222"/>
                    <a:pt x="494" y="2"/>
                    <a:pt x="477" y="1"/>
                  </a:cubicBezTo>
                  <a:cubicBezTo>
                    <a:pt x="477" y="1"/>
                    <a:pt x="477" y="1"/>
                    <a:pt x="477"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47"/>
            <p:cNvSpPr/>
            <p:nvPr/>
          </p:nvSpPr>
          <p:spPr>
            <a:xfrm>
              <a:off x="6245825" y="2372850"/>
              <a:ext cx="866750" cy="113300"/>
            </a:xfrm>
            <a:custGeom>
              <a:rect b="b" l="l" r="r" t="t"/>
              <a:pathLst>
                <a:path extrusionOk="0" h="4532" w="34670">
                  <a:moveTo>
                    <a:pt x="2530" y="1"/>
                  </a:moveTo>
                  <a:cubicBezTo>
                    <a:pt x="2070" y="1"/>
                    <a:pt x="1662" y="49"/>
                    <a:pt x="1324" y="131"/>
                  </a:cubicBezTo>
                  <a:cubicBezTo>
                    <a:pt x="416" y="345"/>
                    <a:pt x="0" y="669"/>
                    <a:pt x="0" y="669"/>
                  </a:cubicBezTo>
                  <a:cubicBezTo>
                    <a:pt x="1" y="672"/>
                    <a:pt x="4" y="673"/>
                    <a:pt x="7" y="673"/>
                  </a:cubicBezTo>
                  <a:cubicBezTo>
                    <a:pt x="68" y="673"/>
                    <a:pt x="503" y="404"/>
                    <a:pt x="1346" y="238"/>
                  </a:cubicBezTo>
                  <a:cubicBezTo>
                    <a:pt x="1639" y="178"/>
                    <a:pt x="1982" y="144"/>
                    <a:pt x="2366" y="144"/>
                  </a:cubicBezTo>
                  <a:cubicBezTo>
                    <a:pt x="3147" y="144"/>
                    <a:pt x="4096" y="287"/>
                    <a:pt x="5127" y="654"/>
                  </a:cubicBezTo>
                  <a:cubicBezTo>
                    <a:pt x="6684" y="1158"/>
                    <a:pt x="8314" y="2251"/>
                    <a:pt x="10246" y="3262"/>
                  </a:cubicBezTo>
                  <a:cubicBezTo>
                    <a:pt x="11215" y="3756"/>
                    <a:pt x="12288" y="4218"/>
                    <a:pt x="13476" y="4421"/>
                  </a:cubicBezTo>
                  <a:cubicBezTo>
                    <a:pt x="13945" y="4500"/>
                    <a:pt x="14427" y="4531"/>
                    <a:pt x="14914" y="4531"/>
                  </a:cubicBezTo>
                  <a:cubicBezTo>
                    <a:pt x="15043" y="4531"/>
                    <a:pt x="15172" y="4529"/>
                    <a:pt x="15302" y="4525"/>
                  </a:cubicBezTo>
                  <a:cubicBezTo>
                    <a:pt x="15919" y="4477"/>
                    <a:pt x="16543" y="4395"/>
                    <a:pt x="17158" y="4244"/>
                  </a:cubicBezTo>
                  <a:cubicBezTo>
                    <a:pt x="19624" y="3645"/>
                    <a:pt x="21759" y="2527"/>
                    <a:pt x="23818" y="1882"/>
                  </a:cubicBezTo>
                  <a:cubicBezTo>
                    <a:pt x="24843" y="1550"/>
                    <a:pt x="25844" y="1316"/>
                    <a:pt x="26798" y="1243"/>
                  </a:cubicBezTo>
                  <a:cubicBezTo>
                    <a:pt x="27188" y="1208"/>
                    <a:pt x="27569" y="1193"/>
                    <a:pt x="27938" y="1193"/>
                  </a:cubicBezTo>
                  <a:cubicBezTo>
                    <a:pt x="28470" y="1193"/>
                    <a:pt x="28978" y="1224"/>
                    <a:pt x="29457" y="1272"/>
                  </a:cubicBezTo>
                  <a:cubicBezTo>
                    <a:pt x="31083" y="1439"/>
                    <a:pt x="32377" y="1746"/>
                    <a:pt x="33273" y="1942"/>
                  </a:cubicBezTo>
                  <a:lnTo>
                    <a:pt x="34305" y="2174"/>
                  </a:lnTo>
                  <a:cubicBezTo>
                    <a:pt x="34504" y="2217"/>
                    <a:pt x="34625" y="2240"/>
                    <a:pt x="34659" y="2240"/>
                  </a:cubicBezTo>
                  <a:cubicBezTo>
                    <a:pt x="34665" y="2240"/>
                    <a:pt x="34668" y="2239"/>
                    <a:pt x="34668" y="2237"/>
                  </a:cubicBezTo>
                  <a:cubicBezTo>
                    <a:pt x="34670" y="2229"/>
                    <a:pt x="34550" y="2188"/>
                    <a:pt x="34317" y="2118"/>
                  </a:cubicBezTo>
                  <a:lnTo>
                    <a:pt x="33299" y="1834"/>
                  </a:lnTo>
                  <a:cubicBezTo>
                    <a:pt x="32411" y="1605"/>
                    <a:pt x="31117" y="1268"/>
                    <a:pt x="29477" y="1074"/>
                  </a:cubicBezTo>
                  <a:cubicBezTo>
                    <a:pt x="28944" y="1012"/>
                    <a:pt x="28374" y="972"/>
                    <a:pt x="27772" y="972"/>
                  </a:cubicBezTo>
                  <a:cubicBezTo>
                    <a:pt x="27449" y="972"/>
                    <a:pt x="27117" y="983"/>
                    <a:pt x="26777" y="1009"/>
                  </a:cubicBezTo>
                  <a:cubicBezTo>
                    <a:pt x="25803" y="1074"/>
                    <a:pt x="24779" y="1306"/>
                    <a:pt x="23739" y="1633"/>
                  </a:cubicBezTo>
                  <a:cubicBezTo>
                    <a:pt x="21651" y="2275"/>
                    <a:pt x="19509" y="3387"/>
                    <a:pt x="17093" y="3970"/>
                  </a:cubicBezTo>
                  <a:cubicBezTo>
                    <a:pt x="16332" y="4155"/>
                    <a:pt x="15564" y="4256"/>
                    <a:pt x="14812" y="4256"/>
                  </a:cubicBezTo>
                  <a:cubicBezTo>
                    <a:pt x="14375" y="4256"/>
                    <a:pt x="13944" y="4222"/>
                    <a:pt x="13522" y="4151"/>
                  </a:cubicBezTo>
                  <a:cubicBezTo>
                    <a:pt x="12374" y="3959"/>
                    <a:pt x="11323" y="3515"/>
                    <a:pt x="10362" y="3033"/>
                  </a:cubicBezTo>
                  <a:cubicBezTo>
                    <a:pt x="8447" y="2046"/>
                    <a:pt x="6785" y="957"/>
                    <a:pt x="5190" y="467"/>
                  </a:cubicBezTo>
                  <a:cubicBezTo>
                    <a:pt x="4208" y="134"/>
                    <a:pt x="3296" y="1"/>
                    <a:pt x="2530" y="1"/>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47"/>
            <p:cNvSpPr/>
            <p:nvPr/>
          </p:nvSpPr>
          <p:spPr>
            <a:xfrm>
              <a:off x="6425275" y="2779825"/>
              <a:ext cx="414050" cy="76575"/>
            </a:xfrm>
            <a:custGeom>
              <a:rect b="b" l="l" r="r" t="t"/>
              <a:pathLst>
                <a:path extrusionOk="0" h="3063" w="16562">
                  <a:moveTo>
                    <a:pt x="11" y="1"/>
                  </a:moveTo>
                  <a:cubicBezTo>
                    <a:pt x="10" y="1"/>
                    <a:pt x="10" y="1"/>
                    <a:pt x="9" y="1"/>
                  </a:cubicBezTo>
                  <a:cubicBezTo>
                    <a:pt x="0" y="4"/>
                    <a:pt x="19" y="64"/>
                    <a:pt x="62" y="177"/>
                  </a:cubicBezTo>
                  <a:cubicBezTo>
                    <a:pt x="102" y="292"/>
                    <a:pt x="182" y="451"/>
                    <a:pt x="297" y="652"/>
                  </a:cubicBezTo>
                  <a:cubicBezTo>
                    <a:pt x="530" y="1049"/>
                    <a:pt x="970" y="1576"/>
                    <a:pt x="1661" y="2039"/>
                  </a:cubicBezTo>
                  <a:cubicBezTo>
                    <a:pt x="2350" y="2499"/>
                    <a:pt x="3285" y="2876"/>
                    <a:pt x="4378" y="3011"/>
                  </a:cubicBezTo>
                  <a:cubicBezTo>
                    <a:pt x="4662" y="3046"/>
                    <a:pt x="4954" y="3062"/>
                    <a:pt x="5252" y="3062"/>
                  </a:cubicBezTo>
                  <a:cubicBezTo>
                    <a:pt x="6100" y="3062"/>
                    <a:pt x="6996" y="2928"/>
                    <a:pt x="7895" y="2706"/>
                  </a:cubicBezTo>
                  <a:cubicBezTo>
                    <a:pt x="9110" y="2402"/>
                    <a:pt x="10225" y="1991"/>
                    <a:pt x="11239" y="1641"/>
                  </a:cubicBezTo>
                  <a:cubicBezTo>
                    <a:pt x="12253" y="1287"/>
                    <a:pt x="13175" y="1002"/>
                    <a:pt x="13963" y="825"/>
                  </a:cubicBezTo>
                  <a:cubicBezTo>
                    <a:pt x="14753" y="649"/>
                    <a:pt x="15403" y="575"/>
                    <a:pt x="15856" y="548"/>
                  </a:cubicBezTo>
                  <a:cubicBezTo>
                    <a:pt x="16307" y="521"/>
                    <a:pt x="16560" y="528"/>
                    <a:pt x="16561" y="504"/>
                  </a:cubicBezTo>
                  <a:cubicBezTo>
                    <a:pt x="16561" y="490"/>
                    <a:pt x="16311" y="445"/>
                    <a:pt x="15853" y="438"/>
                  </a:cubicBezTo>
                  <a:cubicBezTo>
                    <a:pt x="15824" y="438"/>
                    <a:pt x="15794" y="438"/>
                    <a:pt x="15763" y="438"/>
                  </a:cubicBezTo>
                  <a:cubicBezTo>
                    <a:pt x="15310" y="438"/>
                    <a:pt x="14678" y="487"/>
                    <a:pt x="13924" y="632"/>
                  </a:cubicBezTo>
                  <a:cubicBezTo>
                    <a:pt x="13117" y="787"/>
                    <a:pt x="12179" y="1055"/>
                    <a:pt x="11157" y="1396"/>
                  </a:cubicBezTo>
                  <a:cubicBezTo>
                    <a:pt x="10133" y="1735"/>
                    <a:pt x="9023" y="2137"/>
                    <a:pt x="7828" y="2435"/>
                  </a:cubicBezTo>
                  <a:cubicBezTo>
                    <a:pt x="6916" y="2660"/>
                    <a:pt x="6013" y="2795"/>
                    <a:pt x="5169" y="2795"/>
                  </a:cubicBezTo>
                  <a:cubicBezTo>
                    <a:pt x="4909" y="2795"/>
                    <a:pt x="4654" y="2782"/>
                    <a:pt x="4406" y="2755"/>
                  </a:cubicBezTo>
                  <a:cubicBezTo>
                    <a:pt x="3356" y="2641"/>
                    <a:pt x="2445" y="2294"/>
                    <a:pt x="1768" y="1873"/>
                  </a:cubicBezTo>
                  <a:cubicBezTo>
                    <a:pt x="1089" y="1448"/>
                    <a:pt x="645" y="962"/>
                    <a:pt x="388" y="593"/>
                  </a:cubicBezTo>
                  <a:cubicBezTo>
                    <a:pt x="138" y="233"/>
                    <a:pt x="41" y="1"/>
                    <a:pt x="11" y="1"/>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47"/>
            <p:cNvSpPr/>
            <p:nvPr/>
          </p:nvSpPr>
          <p:spPr>
            <a:xfrm>
              <a:off x="6525125" y="2465875"/>
              <a:ext cx="334150" cy="544125"/>
            </a:xfrm>
            <a:custGeom>
              <a:rect b="b" l="l" r="r" t="t"/>
              <a:pathLst>
                <a:path extrusionOk="0" h="21765" w="13366">
                  <a:moveTo>
                    <a:pt x="13351" y="0"/>
                  </a:moveTo>
                  <a:cubicBezTo>
                    <a:pt x="12195" y="2856"/>
                    <a:pt x="12058" y="6004"/>
                    <a:pt x="11659" y="9059"/>
                  </a:cubicBezTo>
                  <a:cubicBezTo>
                    <a:pt x="11260" y="12117"/>
                    <a:pt x="10506" y="15295"/>
                    <a:pt x="8414" y="17558"/>
                  </a:cubicBezTo>
                  <a:cubicBezTo>
                    <a:pt x="6259" y="19892"/>
                    <a:pt x="3051" y="20877"/>
                    <a:pt x="1" y="21765"/>
                  </a:cubicBezTo>
                  <a:lnTo>
                    <a:pt x="13365" y="20597"/>
                  </a:lnTo>
                  <a:lnTo>
                    <a:pt x="13351" y="0"/>
                  </a:lnTo>
                  <a:close/>
                </a:path>
              </a:pathLst>
            </a:custGeom>
            <a:solidFill>
              <a:srgbClr val="455A64">
                <a:alpha val="2678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47"/>
            <p:cNvSpPr/>
            <p:nvPr/>
          </p:nvSpPr>
          <p:spPr>
            <a:xfrm>
              <a:off x="6204350" y="3029400"/>
              <a:ext cx="971450" cy="1352650"/>
            </a:xfrm>
            <a:custGeom>
              <a:rect b="b" l="l" r="r" t="t"/>
              <a:pathLst>
                <a:path extrusionOk="0" h="54106" w="38858">
                  <a:moveTo>
                    <a:pt x="32669" y="1"/>
                  </a:moveTo>
                  <a:lnTo>
                    <a:pt x="8388" y="2839"/>
                  </a:lnTo>
                  <a:lnTo>
                    <a:pt x="3716" y="20792"/>
                  </a:lnTo>
                  <a:cubicBezTo>
                    <a:pt x="3716" y="20792"/>
                    <a:pt x="0" y="39963"/>
                    <a:pt x="1489" y="54105"/>
                  </a:cubicBezTo>
                  <a:lnTo>
                    <a:pt x="25458" y="53361"/>
                  </a:lnTo>
                  <a:cubicBezTo>
                    <a:pt x="25458" y="53361"/>
                    <a:pt x="30257" y="32962"/>
                    <a:pt x="34540" y="20516"/>
                  </a:cubicBezTo>
                  <a:cubicBezTo>
                    <a:pt x="38858" y="7970"/>
                    <a:pt x="32669" y="1"/>
                    <a:pt x="3266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47"/>
            <p:cNvSpPr/>
            <p:nvPr/>
          </p:nvSpPr>
          <p:spPr>
            <a:xfrm>
              <a:off x="6314150" y="3509375"/>
              <a:ext cx="701800" cy="150050"/>
            </a:xfrm>
            <a:custGeom>
              <a:rect b="b" l="l" r="r" t="t"/>
              <a:pathLst>
                <a:path extrusionOk="0" h="6002" w="28072">
                  <a:moveTo>
                    <a:pt x="17" y="0"/>
                  </a:moveTo>
                  <a:cubicBezTo>
                    <a:pt x="12" y="0"/>
                    <a:pt x="9" y="1"/>
                    <a:pt x="8" y="2"/>
                  </a:cubicBezTo>
                  <a:cubicBezTo>
                    <a:pt x="0" y="28"/>
                    <a:pt x="412" y="141"/>
                    <a:pt x="1114" y="449"/>
                  </a:cubicBezTo>
                  <a:cubicBezTo>
                    <a:pt x="1821" y="753"/>
                    <a:pt x="2790" y="1295"/>
                    <a:pt x="3978" y="1995"/>
                  </a:cubicBezTo>
                  <a:cubicBezTo>
                    <a:pt x="5163" y="2673"/>
                    <a:pt x="6630" y="3540"/>
                    <a:pt x="8476" y="3818"/>
                  </a:cubicBezTo>
                  <a:cubicBezTo>
                    <a:pt x="9017" y="3904"/>
                    <a:pt x="9575" y="3943"/>
                    <a:pt x="10147" y="3943"/>
                  </a:cubicBezTo>
                  <a:cubicBezTo>
                    <a:pt x="11514" y="3943"/>
                    <a:pt x="12956" y="3723"/>
                    <a:pt x="14405" y="3412"/>
                  </a:cubicBezTo>
                  <a:cubicBezTo>
                    <a:pt x="16464" y="2968"/>
                    <a:pt x="18405" y="2468"/>
                    <a:pt x="20212" y="2347"/>
                  </a:cubicBezTo>
                  <a:cubicBezTo>
                    <a:pt x="20524" y="2323"/>
                    <a:pt x="20830" y="2311"/>
                    <a:pt x="21131" y="2311"/>
                  </a:cubicBezTo>
                  <a:cubicBezTo>
                    <a:pt x="22570" y="2311"/>
                    <a:pt x="23868" y="2584"/>
                    <a:pt x="24892" y="3060"/>
                  </a:cubicBezTo>
                  <a:cubicBezTo>
                    <a:pt x="26138" y="3616"/>
                    <a:pt x="26977" y="4384"/>
                    <a:pt x="27427" y="4997"/>
                  </a:cubicBezTo>
                  <a:cubicBezTo>
                    <a:pt x="27877" y="5598"/>
                    <a:pt x="28027" y="6002"/>
                    <a:pt x="28060" y="6002"/>
                  </a:cubicBezTo>
                  <a:cubicBezTo>
                    <a:pt x="28061" y="6002"/>
                    <a:pt x="28061" y="6002"/>
                    <a:pt x="28062" y="6002"/>
                  </a:cubicBezTo>
                  <a:cubicBezTo>
                    <a:pt x="28072" y="5997"/>
                    <a:pt x="28034" y="5898"/>
                    <a:pt x="27957" y="5709"/>
                  </a:cubicBezTo>
                  <a:cubicBezTo>
                    <a:pt x="27909" y="5591"/>
                    <a:pt x="27853" y="5479"/>
                    <a:pt x="27788" y="5371"/>
                  </a:cubicBezTo>
                  <a:cubicBezTo>
                    <a:pt x="27708" y="5218"/>
                    <a:pt x="27617" y="5070"/>
                    <a:pt x="27515" y="4931"/>
                  </a:cubicBezTo>
                  <a:cubicBezTo>
                    <a:pt x="27084" y="4288"/>
                    <a:pt x="26242" y="3473"/>
                    <a:pt x="24975" y="2878"/>
                  </a:cubicBezTo>
                  <a:cubicBezTo>
                    <a:pt x="23912" y="2360"/>
                    <a:pt x="22538" y="2060"/>
                    <a:pt x="21030" y="2060"/>
                  </a:cubicBezTo>
                  <a:cubicBezTo>
                    <a:pt x="20756" y="2060"/>
                    <a:pt x="20477" y="2070"/>
                    <a:pt x="20195" y="2090"/>
                  </a:cubicBezTo>
                  <a:cubicBezTo>
                    <a:pt x="18356" y="2198"/>
                    <a:pt x="16396" y="2697"/>
                    <a:pt x="14349" y="3137"/>
                  </a:cubicBezTo>
                  <a:cubicBezTo>
                    <a:pt x="12882" y="3452"/>
                    <a:pt x="11437" y="3674"/>
                    <a:pt x="10079" y="3674"/>
                  </a:cubicBezTo>
                  <a:cubicBezTo>
                    <a:pt x="9543" y="3674"/>
                    <a:pt x="9021" y="3639"/>
                    <a:pt x="8516" y="3563"/>
                  </a:cubicBezTo>
                  <a:cubicBezTo>
                    <a:pt x="6724" y="3308"/>
                    <a:pt x="5276" y="2481"/>
                    <a:pt x="4076" y="1822"/>
                  </a:cubicBezTo>
                  <a:cubicBezTo>
                    <a:pt x="2879" y="1145"/>
                    <a:pt x="1883" y="623"/>
                    <a:pt x="1158" y="349"/>
                  </a:cubicBezTo>
                  <a:cubicBezTo>
                    <a:pt x="797" y="209"/>
                    <a:pt x="510" y="115"/>
                    <a:pt x="312" y="67"/>
                  </a:cubicBezTo>
                  <a:cubicBezTo>
                    <a:pt x="145" y="23"/>
                    <a:pt x="45" y="0"/>
                    <a:pt x="17"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47"/>
            <p:cNvSpPr/>
            <p:nvPr/>
          </p:nvSpPr>
          <p:spPr>
            <a:xfrm>
              <a:off x="6235225" y="4099575"/>
              <a:ext cx="637500" cy="105225"/>
            </a:xfrm>
            <a:custGeom>
              <a:rect b="b" l="l" r="r" t="t"/>
              <a:pathLst>
                <a:path extrusionOk="0" h="4209" w="25500">
                  <a:moveTo>
                    <a:pt x="10" y="0"/>
                  </a:moveTo>
                  <a:cubicBezTo>
                    <a:pt x="9" y="0"/>
                    <a:pt x="8" y="0"/>
                    <a:pt x="7" y="1"/>
                  </a:cubicBezTo>
                  <a:cubicBezTo>
                    <a:pt x="0" y="7"/>
                    <a:pt x="55" y="88"/>
                    <a:pt x="173" y="233"/>
                  </a:cubicBezTo>
                  <a:cubicBezTo>
                    <a:pt x="291" y="377"/>
                    <a:pt x="455" y="601"/>
                    <a:pt x="710" y="850"/>
                  </a:cubicBezTo>
                  <a:cubicBezTo>
                    <a:pt x="1197" y="1365"/>
                    <a:pt x="1974" y="2061"/>
                    <a:pt x="3085" y="2693"/>
                  </a:cubicBezTo>
                  <a:cubicBezTo>
                    <a:pt x="4188" y="3331"/>
                    <a:pt x="5631" y="3896"/>
                    <a:pt x="7312" y="4116"/>
                  </a:cubicBezTo>
                  <a:cubicBezTo>
                    <a:pt x="7757" y="4177"/>
                    <a:pt x="8221" y="4208"/>
                    <a:pt x="8694" y="4208"/>
                  </a:cubicBezTo>
                  <a:cubicBezTo>
                    <a:pt x="10000" y="4208"/>
                    <a:pt x="11388" y="3971"/>
                    <a:pt x="12724" y="3461"/>
                  </a:cubicBezTo>
                  <a:cubicBezTo>
                    <a:pt x="14552" y="2794"/>
                    <a:pt x="16180" y="1926"/>
                    <a:pt x="17758" y="1406"/>
                  </a:cubicBezTo>
                  <a:cubicBezTo>
                    <a:pt x="18896" y="1015"/>
                    <a:pt x="20007" y="807"/>
                    <a:pt x="21001" y="807"/>
                  </a:cubicBezTo>
                  <a:cubicBezTo>
                    <a:pt x="21376" y="807"/>
                    <a:pt x="21734" y="837"/>
                    <a:pt x="22071" y="897"/>
                  </a:cubicBezTo>
                  <a:cubicBezTo>
                    <a:pt x="23306" y="1101"/>
                    <a:pt x="24211" y="1631"/>
                    <a:pt x="24736" y="2085"/>
                  </a:cubicBezTo>
                  <a:cubicBezTo>
                    <a:pt x="25256" y="2528"/>
                    <a:pt x="25453" y="2872"/>
                    <a:pt x="25488" y="2872"/>
                  </a:cubicBezTo>
                  <a:cubicBezTo>
                    <a:pt x="25489" y="2872"/>
                    <a:pt x="25490" y="2872"/>
                    <a:pt x="25491" y="2871"/>
                  </a:cubicBezTo>
                  <a:cubicBezTo>
                    <a:pt x="25499" y="2866"/>
                    <a:pt x="25450" y="2781"/>
                    <a:pt x="25349" y="2623"/>
                  </a:cubicBezTo>
                  <a:cubicBezTo>
                    <a:pt x="25192" y="2398"/>
                    <a:pt x="25010" y="2190"/>
                    <a:pt x="24808" y="2004"/>
                  </a:cubicBezTo>
                  <a:cubicBezTo>
                    <a:pt x="24294" y="1514"/>
                    <a:pt x="23375" y="938"/>
                    <a:pt x="22106" y="703"/>
                  </a:cubicBezTo>
                  <a:cubicBezTo>
                    <a:pt x="21723" y="626"/>
                    <a:pt x="21313" y="589"/>
                    <a:pt x="20883" y="589"/>
                  </a:cubicBezTo>
                  <a:cubicBezTo>
                    <a:pt x="19890" y="589"/>
                    <a:pt x="18791" y="789"/>
                    <a:pt x="17676" y="1161"/>
                  </a:cubicBezTo>
                  <a:cubicBezTo>
                    <a:pt x="16069" y="1677"/>
                    <a:pt x="14429" y="2543"/>
                    <a:pt x="12630" y="3199"/>
                  </a:cubicBezTo>
                  <a:cubicBezTo>
                    <a:pt x="11292" y="3708"/>
                    <a:pt x="9924" y="3942"/>
                    <a:pt x="8634" y="3942"/>
                  </a:cubicBezTo>
                  <a:cubicBezTo>
                    <a:pt x="8193" y="3942"/>
                    <a:pt x="7762" y="3915"/>
                    <a:pt x="7344" y="3862"/>
                  </a:cubicBezTo>
                  <a:cubicBezTo>
                    <a:pt x="5699" y="3660"/>
                    <a:pt x="4278" y="3127"/>
                    <a:pt x="3182" y="2522"/>
                  </a:cubicBezTo>
                  <a:cubicBezTo>
                    <a:pt x="2308" y="2049"/>
                    <a:pt x="1503" y="1461"/>
                    <a:pt x="787" y="774"/>
                  </a:cubicBezTo>
                  <a:cubicBezTo>
                    <a:pt x="292" y="302"/>
                    <a:pt x="46" y="0"/>
                    <a:pt x="10"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47"/>
            <p:cNvSpPr/>
            <p:nvPr/>
          </p:nvSpPr>
          <p:spPr>
            <a:xfrm>
              <a:off x="6329875" y="3180950"/>
              <a:ext cx="765050" cy="888625"/>
            </a:xfrm>
            <a:custGeom>
              <a:rect b="b" l="l" r="r" t="t"/>
              <a:pathLst>
                <a:path extrusionOk="0" h="35545" w="30602">
                  <a:moveTo>
                    <a:pt x="27402" y="1"/>
                  </a:moveTo>
                  <a:cubicBezTo>
                    <a:pt x="25423" y="1"/>
                    <a:pt x="23425" y="318"/>
                    <a:pt x="21470" y="676"/>
                  </a:cubicBezTo>
                  <a:cubicBezTo>
                    <a:pt x="18122" y="1288"/>
                    <a:pt x="14798" y="2016"/>
                    <a:pt x="11498" y="2859"/>
                  </a:cubicBezTo>
                  <a:cubicBezTo>
                    <a:pt x="10667" y="3071"/>
                    <a:pt x="9795" y="3316"/>
                    <a:pt x="9189" y="3924"/>
                  </a:cubicBezTo>
                  <a:cubicBezTo>
                    <a:pt x="8568" y="4549"/>
                    <a:pt x="8335" y="5451"/>
                    <a:pt x="8113" y="6304"/>
                  </a:cubicBezTo>
                  <a:cubicBezTo>
                    <a:pt x="6307" y="13231"/>
                    <a:pt x="3579" y="19882"/>
                    <a:pt x="1" y="26079"/>
                  </a:cubicBezTo>
                  <a:lnTo>
                    <a:pt x="440" y="25491"/>
                  </a:lnTo>
                  <a:lnTo>
                    <a:pt x="440" y="25491"/>
                  </a:lnTo>
                  <a:cubicBezTo>
                    <a:pt x="231" y="26463"/>
                    <a:pt x="22" y="27477"/>
                    <a:pt x="259" y="28444"/>
                  </a:cubicBezTo>
                  <a:cubicBezTo>
                    <a:pt x="494" y="29394"/>
                    <a:pt x="1299" y="30281"/>
                    <a:pt x="2273" y="30281"/>
                  </a:cubicBezTo>
                  <a:cubicBezTo>
                    <a:pt x="2288" y="30281"/>
                    <a:pt x="2304" y="30281"/>
                    <a:pt x="2319" y="30280"/>
                  </a:cubicBezTo>
                  <a:cubicBezTo>
                    <a:pt x="2662" y="30270"/>
                    <a:pt x="3024" y="30158"/>
                    <a:pt x="3358" y="30158"/>
                  </a:cubicBezTo>
                  <a:cubicBezTo>
                    <a:pt x="3535" y="30158"/>
                    <a:pt x="3704" y="30189"/>
                    <a:pt x="3859" y="30283"/>
                  </a:cubicBezTo>
                  <a:cubicBezTo>
                    <a:pt x="4227" y="30506"/>
                    <a:pt x="4328" y="30983"/>
                    <a:pt x="4443" y="31397"/>
                  </a:cubicBezTo>
                  <a:cubicBezTo>
                    <a:pt x="5001" y="33399"/>
                    <a:pt x="6742" y="35022"/>
                    <a:pt x="8776" y="35437"/>
                  </a:cubicBezTo>
                  <a:cubicBezTo>
                    <a:pt x="9132" y="35509"/>
                    <a:pt x="9494" y="35544"/>
                    <a:pt x="9856" y="35544"/>
                  </a:cubicBezTo>
                  <a:cubicBezTo>
                    <a:pt x="11566" y="35544"/>
                    <a:pt x="13277" y="34759"/>
                    <a:pt x="14347" y="33420"/>
                  </a:cubicBezTo>
                  <a:cubicBezTo>
                    <a:pt x="15669" y="31767"/>
                    <a:pt x="15965" y="29486"/>
                    <a:pt x="15676" y="27387"/>
                  </a:cubicBezTo>
                  <a:cubicBezTo>
                    <a:pt x="15387" y="25290"/>
                    <a:pt x="14576" y="23309"/>
                    <a:pt x="13880" y="21308"/>
                  </a:cubicBezTo>
                  <a:cubicBezTo>
                    <a:pt x="12452" y="17198"/>
                    <a:pt x="11486" y="12940"/>
                    <a:pt x="10764" y="8650"/>
                  </a:cubicBezTo>
                  <a:cubicBezTo>
                    <a:pt x="10621" y="7792"/>
                    <a:pt x="10493" y="6873"/>
                    <a:pt x="10860" y="6085"/>
                  </a:cubicBezTo>
                  <a:cubicBezTo>
                    <a:pt x="11467" y="4773"/>
                    <a:pt x="13113" y="4390"/>
                    <a:pt x="14538" y="4143"/>
                  </a:cubicBezTo>
                  <a:cubicBezTo>
                    <a:pt x="19965" y="3199"/>
                    <a:pt x="25330" y="1925"/>
                    <a:pt x="30601" y="326"/>
                  </a:cubicBezTo>
                  <a:cubicBezTo>
                    <a:pt x="29547" y="94"/>
                    <a:pt x="28477" y="1"/>
                    <a:pt x="27402" y="1"/>
                  </a:cubicBezTo>
                  <a:close/>
                </a:path>
              </a:pathLst>
            </a:custGeom>
            <a:solidFill>
              <a:srgbClr val="455A64">
                <a:alpha val="2678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47"/>
            <p:cNvSpPr/>
            <p:nvPr/>
          </p:nvSpPr>
          <p:spPr>
            <a:xfrm>
              <a:off x="6501875" y="3025575"/>
              <a:ext cx="604250" cy="247350"/>
            </a:xfrm>
            <a:custGeom>
              <a:rect b="b" l="l" r="r" t="t"/>
              <a:pathLst>
                <a:path extrusionOk="0" h="9894" w="24170">
                  <a:moveTo>
                    <a:pt x="20163" y="0"/>
                  </a:moveTo>
                  <a:cubicBezTo>
                    <a:pt x="16572" y="0"/>
                    <a:pt x="1" y="7312"/>
                    <a:pt x="1" y="7312"/>
                  </a:cubicBezTo>
                  <a:lnTo>
                    <a:pt x="917" y="9893"/>
                  </a:lnTo>
                  <a:lnTo>
                    <a:pt x="24169" y="6132"/>
                  </a:lnTo>
                  <a:cubicBezTo>
                    <a:pt x="24169" y="6132"/>
                    <a:pt x="23752" y="4416"/>
                    <a:pt x="23120" y="2830"/>
                  </a:cubicBezTo>
                  <a:cubicBezTo>
                    <a:pt x="22653" y="1658"/>
                    <a:pt x="21357" y="747"/>
                    <a:pt x="20766" y="154"/>
                  </a:cubicBezTo>
                  <a:cubicBezTo>
                    <a:pt x="20662" y="49"/>
                    <a:pt x="20456" y="0"/>
                    <a:pt x="201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47"/>
            <p:cNvSpPr/>
            <p:nvPr/>
          </p:nvSpPr>
          <p:spPr>
            <a:xfrm>
              <a:off x="6364450" y="3086975"/>
              <a:ext cx="181050" cy="185900"/>
            </a:xfrm>
            <a:custGeom>
              <a:rect b="b" l="l" r="r" t="t"/>
              <a:pathLst>
                <a:path extrusionOk="0" h="7436" w="7242">
                  <a:moveTo>
                    <a:pt x="955" y="1"/>
                  </a:moveTo>
                  <a:lnTo>
                    <a:pt x="0" y="5303"/>
                  </a:lnTo>
                  <a:lnTo>
                    <a:pt x="6414" y="7436"/>
                  </a:lnTo>
                  <a:lnTo>
                    <a:pt x="7241" y="4901"/>
                  </a:lnTo>
                  <a:lnTo>
                    <a:pt x="955" y="1"/>
                  </a:ln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47"/>
            <p:cNvSpPr/>
            <p:nvPr/>
          </p:nvSpPr>
          <p:spPr>
            <a:xfrm>
              <a:off x="6482450" y="3252725"/>
              <a:ext cx="236500" cy="720125"/>
            </a:xfrm>
            <a:custGeom>
              <a:rect b="b" l="l" r="r" t="t"/>
              <a:pathLst>
                <a:path extrusionOk="0" h="28805" w="9460">
                  <a:moveTo>
                    <a:pt x="3825" y="1"/>
                  </a:moveTo>
                  <a:lnTo>
                    <a:pt x="1779" y="801"/>
                  </a:lnTo>
                  <a:cubicBezTo>
                    <a:pt x="1779" y="801"/>
                    <a:pt x="1" y="7197"/>
                    <a:pt x="58" y="11425"/>
                  </a:cubicBezTo>
                  <a:cubicBezTo>
                    <a:pt x="117" y="15654"/>
                    <a:pt x="276" y="24481"/>
                    <a:pt x="865" y="27596"/>
                  </a:cubicBezTo>
                  <a:cubicBezTo>
                    <a:pt x="1026" y="28453"/>
                    <a:pt x="1782" y="28805"/>
                    <a:pt x="2760" y="28805"/>
                  </a:cubicBezTo>
                  <a:cubicBezTo>
                    <a:pt x="5339" y="28805"/>
                    <a:pt x="9460" y="26355"/>
                    <a:pt x="8276" y="24258"/>
                  </a:cubicBezTo>
                  <a:cubicBezTo>
                    <a:pt x="6645" y="21365"/>
                    <a:pt x="3752" y="10981"/>
                    <a:pt x="3678" y="8532"/>
                  </a:cubicBezTo>
                  <a:cubicBezTo>
                    <a:pt x="3603" y="6084"/>
                    <a:pt x="3825" y="1"/>
                    <a:pt x="382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47"/>
            <p:cNvSpPr/>
            <p:nvPr/>
          </p:nvSpPr>
          <p:spPr>
            <a:xfrm>
              <a:off x="6506250" y="3836975"/>
              <a:ext cx="170850" cy="93525"/>
            </a:xfrm>
            <a:custGeom>
              <a:rect b="b" l="l" r="r" t="t"/>
              <a:pathLst>
                <a:path extrusionOk="0" h="3741" w="6834">
                  <a:moveTo>
                    <a:pt x="6803" y="0"/>
                  </a:moveTo>
                  <a:cubicBezTo>
                    <a:pt x="6752" y="0"/>
                    <a:pt x="6501" y="372"/>
                    <a:pt x="6029" y="888"/>
                  </a:cubicBezTo>
                  <a:cubicBezTo>
                    <a:pt x="5543" y="1420"/>
                    <a:pt x="4785" y="2082"/>
                    <a:pt x="3819" y="2608"/>
                  </a:cubicBezTo>
                  <a:cubicBezTo>
                    <a:pt x="2851" y="3129"/>
                    <a:pt x="1883" y="3397"/>
                    <a:pt x="1170" y="3515"/>
                  </a:cubicBezTo>
                  <a:cubicBezTo>
                    <a:pt x="457" y="3633"/>
                    <a:pt x="1" y="3633"/>
                    <a:pt x="1" y="3680"/>
                  </a:cubicBezTo>
                  <a:cubicBezTo>
                    <a:pt x="0" y="3700"/>
                    <a:pt x="218" y="3740"/>
                    <a:pt x="595" y="3740"/>
                  </a:cubicBezTo>
                  <a:cubicBezTo>
                    <a:pt x="765" y="3740"/>
                    <a:pt x="967" y="3732"/>
                    <a:pt x="1196" y="3710"/>
                  </a:cubicBezTo>
                  <a:cubicBezTo>
                    <a:pt x="1933" y="3643"/>
                    <a:pt x="2949" y="3393"/>
                    <a:pt x="3952" y="2853"/>
                  </a:cubicBezTo>
                  <a:cubicBezTo>
                    <a:pt x="4954" y="2310"/>
                    <a:pt x="5718" y="1597"/>
                    <a:pt x="6179" y="1017"/>
                  </a:cubicBezTo>
                  <a:cubicBezTo>
                    <a:pt x="6643" y="437"/>
                    <a:pt x="6834" y="15"/>
                    <a:pt x="6807" y="1"/>
                  </a:cubicBezTo>
                  <a:cubicBezTo>
                    <a:pt x="6806" y="0"/>
                    <a:pt x="6804" y="0"/>
                    <a:pt x="6803"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47"/>
            <p:cNvSpPr/>
            <p:nvPr/>
          </p:nvSpPr>
          <p:spPr>
            <a:xfrm>
              <a:off x="6544450" y="3926850"/>
              <a:ext cx="21175" cy="46300"/>
            </a:xfrm>
            <a:custGeom>
              <a:rect b="b" l="l" r="r" t="t"/>
              <a:pathLst>
                <a:path extrusionOk="0" h="1852" w="847">
                  <a:moveTo>
                    <a:pt x="80" y="0"/>
                  </a:moveTo>
                  <a:cubicBezTo>
                    <a:pt x="77" y="0"/>
                    <a:pt x="75" y="1"/>
                    <a:pt x="72" y="2"/>
                  </a:cubicBezTo>
                  <a:cubicBezTo>
                    <a:pt x="1" y="28"/>
                    <a:pt x="99" y="465"/>
                    <a:pt x="293" y="975"/>
                  </a:cubicBezTo>
                  <a:cubicBezTo>
                    <a:pt x="479" y="1469"/>
                    <a:pt x="688" y="1852"/>
                    <a:pt x="766" y="1852"/>
                  </a:cubicBezTo>
                  <a:cubicBezTo>
                    <a:pt x="769" y="1852"/>
                    <a:pt x="771" y="1851"/>
                    <a:pt x="773" y="1851"/>
                  </a:cubicBezTo>
                  <a:cubicBezTo>
                    <a:pt x="846" y="1822"/>
                    <a:pt x="747" y="1387"/>
                    <a:pt x="554" y="876"/>
                  </a:cubicBezTo>
                  <a:cubicBezTo>
                    <a:pt x="367" y="383"/>
                    <a:pt x="160" y="0"/>
                    <a:pt x="80"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47"/>
            <p:cNvSpPr/>
            <p:nvPr/>
          </p:nvSpPr>
          <p:spPr>
            <a:xfrm>
              <a:off x="6605600" y="3903775"/>
              <a:ext cx="25800" cy="44575"/>
            </a:xfrm>
            <a:custGeom>
              <a:rect b="b" l="l" r="r" t="t"/>
              <a:pathLst>
                <a:path extrusionOk="0" h="1783" w="1032">
                  <a:moveTo>
                    <a:pt x="80" y="1"/>
                  </a:moveTo>
                  <a:cubicBezTo>
                    <a:pt x="76" y="1"/>
                    <a:pt x="73" y="1"/>
                    <a:pt x="70" y="3"/>
                  </a:cubicBezTo>
                  <a:cubicBezTo>
                    <a:pt x="1" y="38"/>
                    <a:pt x="145" y="464"/>
                    <a:pt x="391" y="954"/>
                  </a:cubicBezTo>
                  <a:cubicBezTo>
                    <a:pt x="628" y="1423"/>
                    <a:pt x="872" y="1783"/>
                    <a:pt x="953" y="1783"/>
                  </a:cubicBezTo>
                  <a:cubicBezTo>
                    <a:pt x="957" y="1783"/>
                    <a:pt x="960" y="1782"/>
                    <a:pt x="963" y="1780"/>
                  </a:cubicBezTo>
                  <a:cubicBezTo>
                    <a:pt x="1032" y="1745"/>
                    <a:pt x="889" y="1319"/>
                    <a:pt x="641" y="829"/>
                  </a:cubicBezTo>
                  <a:cubicBezTo>
                    <a:pt x="405" y="359"/>
                    <a:pt x="161" y="1"/>
                    <a:pt x="8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47"/>
            <p:cNvSpPr/>
            <p:nvPr/>
          </p:nvSpPr>
          <p:spPr>
            <a:xfrm>
              <a:off x="6657875" y="3862600"/>
              <a:ext cx="28600" cy="44450"/>
            </a:xfrm>
            <a:custGeom>
              <a:rect b="b" l="l" r="r" t="t"/>
              <a:pathLst>
                <a:path extrusionOk="0" h="1778" w="1144">
                  <a:moveTo>
                    <a:pt x="79" y="1"/>
                  </a:moveTo>
                  <a:cubicBezTo>
                    <a:pt x="75" y="1"/>
                    <a:pt x="71" y="1"/>
                    <a:pt x="68" y="3"/>
                  </a:cubicBezTo>
                  <a:cubicBezTo>
                    <a:pt x="0" y="43"/>
                    <a:pt x="172" y="470"/>
                    <a:pt x="451" y="959"/>
                  </a:cubicBezTo>
                  <a:cubicBezTo>
                    <a:pt x="716" y="1424"/>
                    <a:pt x="982" y="1778"/>
                    <a:pt x="1065" y="1778"/>
                  </a:cubicBezTo>
                  <a:cubicBezTo>
                    <a:pt x="1069" y="1778"/>
                    <a:pt x="1073" y="1777"/>
                    <a:pt x="1077" y="1775"/>
                  </a:cubicBezTo>
                  <a:cubicBezTo>
                    <a:pt x="1144" y="1737"/>
                    <a:pt x="973" y="1310"/>
                    <a:pt x="694" y="821"/>
                  </a:cubicBezTo>
                  <a:cubicBezTo>
                    <a:pt x="428" y="354"/>
                    <a:pt x="162" y="1"/>
                    <a:pt x="79"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47"/>
            <p:cNvSpPr/>
            <p:nvPr/>
          </p:nvSpPr>
          <p:spPr>
            <a:xfrm>
              <a:off x="6298400" y="3224150"/>
              <a:ext cx="276850" cy="599075"/>
            </a:xfrm>
            <a:custGeom>
              <a:rect b="b" l="l" r="r" t="t"/>
              <a:pathLst>
                <a:path extrusionOk="0" h="23963" w="11074">
                  <a:moveTo>
                    <a:pt x="9101" y="1"/>
                  </a:moveTo>
                  <a:cubicBezTo>
                    <a:pt x="8742" y="1"/>
                    <a:pt x="8405" y="134"/>
                    <a:pt x="8189" y="441"/>
                  </a:cubicBezTo>
                  <a:lnTo>
                    <a:pt x="7600" y="767"/>
                  </a:lnTo>
                  <a:cubicBezTo>
                    <a:pt x="5368" y="4846"/>
                    <a:pt x="6324" y="10211"/>
                    <a:pt x="3707" y="14056"/>
                  </a:cubicBezTo>
                  <a:cubicBezTo>
                    <a:pt x="2663" y="15590"/>
                    <a:pt x="1089" y="16804"/>
                    <a:pt x="483" y="18557"/>
                  </a:cubicBezTo>
                  <a:cubicBezTo>
                    <a:pt x="1" y="19952"/>
                    <a:pt x="252" y="21607"/>
                    <a:pt x="1224" y="22716"/>
                  </a:cubicBezTo>
                  <a:cubicBezTo>
                    <a:pt x="1913" y="23502"/>
                    <a:pt x="2960" y="23963"/>
                    <a:pt x="3996" y="23963"/>
                  </a:cubicBezTo>
                  <a:cubicBezTo>
                    <a:pt x="4424" y="23963"/>
                    <a:pt x="4849" y="23884"/>
                    <a:pt x="5247" y="23718"/>
                  </a:cubicBezTo>
                  <a:cubicBezTo>
                    <a:pt x="6263" y="23292"/>
                    <a:pt x="7007" y="22374"/>
                    <a:pt x="7457" y="21368"/>
                  </a:cubicBezTo>
                  <a:cubicBezTo>
                    <a:pt x="7908" y="20364"/>
                    <a:pt x="8098" y="19265"/>
                    <a:pt x="8283" y="18179"/>
                  </a:cubicBezTo>
                  <a:cubicBezTo>
                    <a:pt x="9108" y="13364"/>
                    <a:pt x="9932" y="8549"/>
                    <a:pt x="10757" y="3734"/>
                  </a:cubicBezTo>
                  <a:cubicBezTo>
                    <a:pt x="10922" y="2772"/>
                    <a:pt x="11073" y="1724"/>
                    <a:pt x="10601" y="870"/>
                  </a:cubicBezTo>
                  <a:cubicBezTo>
                    <a:pt x="10312" y="344"/>
                    <a:pt x="9677" y="1"/>
                    <a:pt x="910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47"/>
            <p:cNvSpPr/>
            <p:nvPr/>
          </p:nvSpPr>
          <p:spPr>
            <a:xfrm>
              <a:off x="6477250" y="3260700"/>
              <a:ext cx="25000" cy="550225"/>
            </a:xfrm>
            <a:custGeom>
              <a:rect b="b" l="l" r="r" t="t"/>
              <a:pathLst>
                <a:path extrusionOk="0" h="22009" w="1000">
                  <a:moveTo>
                    <a:pt x="980" y="1"/>
                  </a:moveTo>
                  <a:cubicBezTo>
                    <a:pt x="960" y="1"/>
                    <a:pt x="909" y="305"/>
                    <a:pt x="830" y="855"/>
                  </a:cubicBezTo>
                  <a:cubicBezTo>
                    <a:pt x="750" y="1408"/>
                    <a:pt x="653" y="2211"/>
                    <a:pt x="550" y="3203"/>
                  </a:cubicBezTo>
                  <a:cubicBezTo>
                    <a:pt x="345" y="5189"/>
                    <a:pt x="140" y="7943"/>
                    <a:pt x="70" y="10990"/>
                  </a:cubicBezTo>
                  <a:cubicBezTo>
                    <a:pt x="1" y="14036"/>
                    <a:pt x="78" y="16797"/>
                    <a:pt x="193" y="18790"/>
                  </a:cubicBezTo>
                  <a:cubicBezTo>
                    <a:pt x="250" y="19786"/>
                    <a:pt x="311" y="20592"/>
                    <a:pt x="365" y="21148"/>
                  </a:cubicBezTo>
                  <a:cubicBezTo>
                    <a:pt x="417" y="21702"/>
                    <a:pt x="456" y="22008"/>
                    <a:pt x="476" y="22008"/>
                  </a:cubicBezTo>
                  <a:cubicBezTo>
                    <a:pt x="476" y="22008"/>
                    <a:pt x="476" y="22008"/>
                    <a:pt x="476" y="22008"/>
                  </a:cubicBezTo>
                  <a:cubicBezTo>
                    <a:pt x="494" y="22007"/>
                    <a:pt x="493" y="21698"/>
                    <a:pt x="473" y="21141"/>
                  </a:cubicBezTo>
                  <a:cubicBezTo>
                    <a:pt x="452" y="20535"/>
                    <a:pt x="424" y="19741"/>
                    <a:pt x="391" y="18781"/>
                  </a:cubicBezTo>
                  <a:cubicBezTo>
                    <a:pt x="327" y="16789"/>
                    <a:pt x="279" y="14036"/>
                    <a:pt x="349" y="10996"/>
                  </a:cubicBezTo>
                  <a:cubicBezTo>
                    <a:pt x="421" y="7956"/>
                    <a:pt x="592" y="5207"/>
                    <a:pt x="748" y="3221"/>
                  </a:cubicBezTo>
                  <a:cubicBezTo>
                    <a:pt x="826" y="2264"/>
                    <a:pt x="889" y="1472"/>
                    <a:pt x="938" y="867"/>
                  </a:cubicBezTo>
                  <a:cubicBezTo>
                    <a:pt x="983" y="311"/>
                    <a:pt x="1000" y="3"/>
                    <a:pt x="980" y="1"/>
                  </a:cubicBezTo>
                  <a:cubicBezTo>
                    <a:pt x="980" y="1"/>
                    <a:pt x="980" y="1"/>
                    <a:pt x="98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47"/>
            <p:cNvSpPr/>
            <p:nvPr/>
          </p:nvSpPr>
          <p:spPr>
            <a:xfrm>
              <a:off x="6310375" y="3698700"/>
              <a:ext cx="141825" cy="101475"/>
            </a:xfrm>
            <a:custGeom>
              <a:rect b="b" l="l" r="r" t="t"/>
              <a:pathLst>
                <a:path extrusionOk="0" h="4059" w="5673">
                  <a:moveTo>
                    <a:pt x="33" y="1"/>
                  </a:moveTo>
                  <a:cubicBezTo>
                    <a:pt x="32" y="1"/>
                    <a:pt x="30" y="1"/>
                    <a:pt x="29" y="2"/>
                  </a:cubicBezTo>
                  <a:cubicBezTo>
                    <a:pt x="1" y="15"/>
                    <a:pt x="130" y="405"/>
                    <a:pt x="481" y="967"/>
                  </a:cubicBezTo>
                  <a:cubicBezTo>
                    <a:pt x="830" y="1527"/>
                    <a:pt x="1432" y="2238"/>
                    <a:pt x="2256" y="2832"/>
                  </a:cubicBezTo>
                  <a:cubicBezTo>
                    <a:pt x="3082" y="3423"/>
                    <a:pt x="3945" y="3765"/>
                    <a:pt x="4589" y="3919"/>
                  </a:cubicBezTo>
                  <a:cubicBezTo>
                    <a:pt x="5029" y="4026"/>
                    <a:pt x="5361" y="4058"/>
                    <a:pt x="5527" y="4058"/>
                  </a:cubicBezTo>
                  <a:cubicBezTo>
                    <a:pt x="5605" y="4058"/>
                    <a:pt x="5646" y="4051"/>
                    <a:pt x="5647" y="4042"/>
                  </a:cubicBezTo>
                  <a:cubicBezTo>
                    <a:pt x="5673" y="3952"/>
                    <a:pt x="4016" y="3773"/>
                    <a:pt x="2419" y="2606"/>
                  </a:cubicBezTo>
                  <a:cubicBezTo>
                    <a:pt x="829" y="1481"/>
                    <a:pt x="128" y="1"/>
                    <a:pt x="33"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47"/>
            <p:cNvSpPr/>
            <p:nvPr/>
          </p:nvSpPr>
          <p:spPr>
            <a:xfrm>
              <a:off x="6344625" y="3775775"/>
              <a:ext cx="39800" cy="29400"/>
            </a:xfrm>
            <a:custGeom>
              <a:rect b="b" l="l" r="r" t="t"/>
              <a:pathLst>
                <a:path extrusionOk="0" h="1176" w="1592">
                  <a:moveTo>
                    <a:pt x="1514" y="1"/>
                  </a:moveTo>
                  <a:cubicBezTo>
                    <a:pt x="1408" y="1"/>
                    <a:pt x="1074" y="197"/>
                    <a:pt x="710" y="478"/>
                  </a:cubicBezTo>
                  <a:cubicBezTo>
                    <a:pt x="297" y="796"/>
                    <a:pt x="1" y="1105"/>
                    <a:pt x="48" y="1165"/>
                  </a:cubicBezTo>
                  <a:cubicBezTo>
                    <a:pt x="54" y="1172"/>
                    <a:pt x="64" y="1176"/>
                    <a:pt x="77" y="1176"/>
                  </a:cubicBezTo>
                  <a:cubicBezTo>
                    <a:pt x="182" y="1176"/>
                    <a:pt x="517" y="980"/>
                    <a:pt x="882" y="699"/>
                  </a:cubicBezTo>
                  <a:cubicBezTo>
                    <a:pt x="1295" y="381"/>
                    <a:pt x="1591" y="73"/>
                    <a:pt x="1543" y="12"/>
                  </a:cubicBezTo>
                  <a:cubicBezTo>
                    <a:pt x="1538" y="4"/>
                    <a:pt x="1528" y="1"/>
                    <a:pt x="1514"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47"/>
            <p:cNvSpPr/>
            <p:nvPr/>
          </p:nvSpPr>
          <p:spPr>
            <a:xfrm>
              <a:off x="6308800" y="3734075"/>
              <a:ext cx="22775" cy="23100"/>
            </a:xfrm>
            <a:custGeom>
              <a:rect b="b" l="l" r="r" t="t"/>
              <a:pathLst>
                <a:path extrusionOk="0" h="924" w="911">
                  <a:moveTo>
                    <a:pt x="820" y="0"/>
                  </a:moveTo>
                  <a:cubicBezTo>
                    <a:pt x="720" y="0"/>
                    <a:pt x="496" y="105"/>
                    <a:pt x="303" y="321"/>
                  </a:cubicBezTo>
                  <a:cubicBezTo>
                    <a:pt x="61" y="594"/>
                    <a:pt x="1" y="893"/>
                    <a:pt x="71" y="921"/>
                  </a:cubicBezTo>
                  <a:cubicBezTo>
                    <a:pt x="76" y="923"/>
                    <a:pt x="81" y="924"/>
                    <a:pt x="86" y="924"/>
                  </a:cubicBezTo>
                  <a:cubicBezTo>
                    <a:pt x="165" y="924"/>
                    <a:pt x="316" y="724"/>
                    <a:pt x="512" y="508"/>
                  </a:cubicBezTo>
                  <a:cubicBezTo>
                    <a:pt x="718" y="272"/>
                    <a:pt x="911" y="89"/>
                    <a:pt x="870" y="20"/>
                  </a:cubicBezTo>
                  <a:cubicBezTo>
                    <a:pt x="863" y="7"/>
                    <a:pt x="846" y="0"/>
                    <a:pt x="820"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47"/>
            <p:cNvSpPr/>
            <p:nvPr/>
          </p:nvSpPr>
          <p:spPr>
            <a:xfrm>
              <a:off x="6467350" y="3194275"/>
              <a:ext cx="123025" cy="86650"/>
            </a:xfrm>
            <a:custGeom>
              <a:rect b="b" l="l" r="r" t="t"/>
              <a:pathLst>
                <a:path extrusionOk="0" h="3466" w="4921">
                  <a:moveTo>
                    <a:pt x="321" y="1"/>
                  </a:moveTo>
                  <a:cubicBezTo>
                    <a:pt x="307" y="1"/>
                    <a:pt x="225" y="110"/>
                    <a:pt x="147" y="332"/>
                  </a:cubicBezTo>
                  <a:cubicBezTo>
                    <a:pt x="65" y="561"/>
                    <a:pt x="1" y="918"/>
                    <a:pt x="53" y="1358"/>
                  </a:cubicBezTo>
                  <a:cubicBezTo>
                    <a:pt x="112" y="1791"/>
                    <a:pt x="296" y="2312"/>
                    <a:pt x="709" y="2745"/>
                  </a:cubicBezTo>
                  <a:cubicBezTo>
                    <a:pt x="1115" y="3183"/>
                    <a:pt x="1761" y="3461"/>
                    <a:pt x="2444" y="3465"/>
                  </a:cubicBezTo>
                  <a:cubicBezTo>
                    <a:pt x="2447" y="3465"/>
                    <a:pt x="2451" y="3465"/>
                    <a:pt x="2455" y="3465"/>
                  </a:cubicBezTo>
                  <a:cubicBezTo>
                    <a:pt x="3132" y="3465"/>
                    <a:pt x="3778" y="3199"/>
                    <a:pt x="4188" y="2769"/>
                  </a:cubicBezTo>
                  <a:cubicBezTo>
                    <a:pt x="4606" y="2341"/>
                    <a:pt x="4799" y="1823"/>
                    <a:pt x="4862" y="1390"/>
                  </a:cubicBezTo>
                  <a:cubicBezTo>
                    <a:pt x="4921" y="952"/>
                    <a:pt x="4860" y="595"/>
                    <a:pt x="4783" y="365"/>
                  </a:cubicBezTo>
                  <a:cubicBezTo>
                    <a:pt x="4708" y="141"/>
                    <a:pt x="4629" y="31"/>
                    <a:pt x="4613" y="31"/>
                  </a:cubicBezTo>
                  <a:cubicBezTo>
                    <a:pt x="4613" y="31"/>
                    <a:pt x="4612" y="31"/>
                    <a:pt x="4612" y="32"/>
                  </a:cubicBezTo>
                  <a:cubicBezTo>
                    <a:pt x="4556" y="43"/>
                    <a:pt x="4825" y="543"/>
                    <a:pt x="4667" y="1357"/>
                  </a:cubicBezTo>
                  <a:cubicBezTo>
                    <a:pt x="4584" y="1753"/>
                    <a:pt x="4387" y="2218"/>
                    <a:pt x="4006" y="2586"/>
                  </a:cubicBezTo>
                  <a:cubicBezTo>
                    <a:pt x="3635" y="2956"/>
                    <a:pt x="3063" y="3186"/>
                    <a:pt x="2456" y="3186"/>
                  </a:cubicBezTo>
                  <a:cubicBezTo>
                    <a:pt x="2453" y="3186"/>
                    <a:pt x="2449" y="3186"/>
                    <a:pt x="2445" y="3186"/>
                  </a:cubicBezTo>
                  <a:cubicBezTo>
                    <a:pt x="1833" y="3179"/>
                    <a:pt x="1259" y="2941"/>
                    <a:pt x="891" y="2565"/>
                  </a:cubicBezTo>
                  <a:cubicBezTo>
                    <a:pt x="516" y="2190"/>
                    <a:pt x="325" y="1723"/>
                    <a:pt x="248" y="1327"/>
                  </a:cubicBezTo>
                  <a:cubicBezTo>
                    <a:pt x="100" y="511"/>
                    <a:pt x="377" y="13"/>
                    <a:pt x="322" y="1"/>
                  </a:cubicBezTo>
                  <a:cubicBezTo>
                    <a:pt x="322" y="1"/>
                    <a:pt x="322" y="1"/>
                    <a:pt x="32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47"/>
            <p:cNvSpPr/>
            <p:nvPr/>
          </p:nvSpPr>
          <p:spPr>
            <a:xfrm>
              <a:off x="6511750" y="3197100"/>
              <a:ext cx="43975" cy="74025"/>
            </a:xfrm>
            <a:custGeom>
              <a:rect b="b" l="l" r="r" t="t"/>
              <a:pathLst>
                <a:path extrusionOk="0" h="2961" w="1759">
                  <a:moveTo>
                    <a:pt x="69" y="0"/>
                  </a:moveTo>
                  <a:cubicBezTo>
                    <a:pt x="60" y="0"/>
                    <a:pt x="54" y="3"/>
                    <a:pt x="53" y="7"/>
                  </a:cubicBezTo>
                  <a:cubicBezTo>
                    <a:pt x="1" y="75"/>
                    <a:pt x="617" y="545"/>
                    <a:pt x="1042" y="1371"/>
                  </a:cubicBezTo>
                  <a:cubicBezTo>
                    <a:pt x="1477" y="2186"/>
                    <a:pt x="1516" y="2960"/>
                    <a:pt x="1600" y="2960"/>
                  </a:cubicBezTo>
                  <a:cubicBezTo>
                    <a:pt x="1600" y="2960"/>
                    <a:pt x="1601" y="2960"/>
                    <a:pt x="1601" y="2960"/>
                  </a:cubicBezTo>
                  <a:cubicBezTo>
                    <a:pt x="1601" y="2961"/>
                    <a:pt x="1602" y="2961"/>
                    <a:pt x="1603" y="2961"/>
                  </a:cubicBezTo>
                  <a:cubicBezTo>
                    <a:pt x="1673" y="2961"/>
                    <a:pt x="1758" y="2123"/>
                    <a:pt x="1289" y="1241"/>
                  </a:cubicBezTo>
                  <a:cubicBezTo>
                    <a:pt x="858" y="408"/>
                    <a:pt x="184" y="0"/>
                    <a:pt x="69"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47"/>
            <p:cNvSpPr/>
            <p:nvPr/>
          </p:nvSpPr>
          <p:spPr>
            <a:xfrm>
              <a:off x="6060000" y="2660375"/>
              <a:ext cx="1056400" cy="548000"/>
            </a:xfrm>
            <a:custGeom>
              <a:rect b="b" l="l" r="r" t="t"/>
              <a:pathLst>
                <a:path extrusionOk="0" h="21920" w="42256">
                  <a:moveTo>
                    <a:pt x="31779" y="1"/>
                  </a:moveTo>
                  <a:cubicBezTo>
                    <a:pt x="31779" y="1"/>
                    <a:pt x="31691" y="9369"/>
                    <a:pt x="30460" y="9955"/>
                  </a:cubicBezTo>
                  <a:cubicBezTo>
                    <a:pt x="23643" y="13202"/>
                    <a:pt x="15231" y="13648"/>
                    <a:pt x="12244" y="13700"/>
                  </a:cubicBezTo>
                  <a:cubicBezTo>
                    <a:pt x="11863" y="13497"/>
                    <a:pt x="11422" y="13249"/>
                    <a:pt x="10918" y="12931"/>
                  </a:cubicBezTo>
                  <a:cubicBezTo>
                    <a:pt x="10485" y="12657"/>
                    <a:pt x="10101" y="12311"/>
                    <a:pt x="9787" y="11908"/>
                  </a:cubicBezTo>
                  <a:cubicBezTo>
                    <a:pt x="9402" y="11422"/>
                    <a:pt x="8917" y="10753"/>
                    <a:pt x="8765" y="10305"/>
                  </a:cubicBezTo>
                  <a:cubicBezTo>
                    <a:pt x="8666" y="10012"/>
                    <a:pt x="8406" y="9863"/>
                    <a:pt x="8159" y="9863"/>
                  </a:cubicBezTo>
                  <a:cubicBezTo>
                    <a:pt x="7939" y="9863"/>
                    <a:pt x="7729" y="9982"/>
                    <a:pt x="7653" y="10221"/>
                  </a:cubicBezTo>
                  <a:cubicBezTo>
                    <a:pt x="7492" y="10727"/>
                    <a:pt x="7971" y="12268"/>
                    <a:pt x="9268" y="13638"/>
                  </a:cubicBezTo>
                  <a:cubicBezTo>
                    <a:pt x="10036" y="14448"/>
                    <a:pt x="9318" y="14644"/>
                    <a:pt x="8381" y="14644"/>
                  </a:cubicBezTo>
                  <a:cubicBezTo>
                    <a:pt x="7736" y="14644"/>
                    <a:pt x="6987" y="14551"/>
                    <a:pt x="6548" y="14502"/>
                  </a:cubicBezTo>
                  <a:cubicBezTo>
                    <a:pt x="5873" y="14426"/>
                    <a:pt x="4305" y="14312"/>
                    <a:pt x="3157" y="14312"/>
                  </a:cubicBezTo>
                  <a:cubicBezTo>
                    <a:pt x="2476" y="14312"/>
                    <a:pt x="1943" y="14352"/>
                    <a:pt x="1832" y="14464"/>
                  </a:cubicBezTo>
                  <a:cubicBezTo>
                    <a:pt x="1395" y="14906"/>
                    <a:pt x="1785" y="15457"/>
                    <a:pt x="2862" y="15553"/>
                  </a:cubicBezTo>
                  <a:cubicBezTo>
                    <a:pt x="3952" y="15650"/>
                    <a:pt x="7145" y="16163"/>
                    <a:pt x="7054" y="16726"/>
                  </a:cubicBezTo>
                  <a:cubicBezTo>
                    <a:pt x="7028" y="16886"/>
                    <a:pt x="6559" y="16943"/>
                    <a:pt x="5903" y="16943"/>
                  </a:cubicBezTo>
                  <a:cubicBezTo>
                    <a:pt x="4276" y="16943"/>
                    <a:pt x="1502" y="16592"/>
                    <a:pt x="1502" y="16592"/>
                  </a:cubicBezTo>
                  <a:cubicBezTo>
                    <a:pt x="1502" y="16592"/>
                    <a:pt x="1206" y="16506"/>
                    <a:pt x="898" y="16506"/>
                  </a:cubicBezTo>
                  <a:cubicBezTo>
                    <a:pt x="601" y="16506"/>
                    <a:pt x="294" y="16587"/>
                    <a:pt x="231" y="16906"/>
                  </a:cubicBezTo>
                  <a:cubicBezTo>
                    <a:pt x="1" y="18076"/>
                    <a:pt x="5863" y="18381"/>
                    <a:pt x="6420" y="18396"/>
                  </a:cubicBezTo>
                  <a:cubicBezTo>
                    <a:pt x="6800" y="18406"/>
                    <a:pt x="6736" y="18992"/>
                    <a:pt x="6346" y="18992"/>
                  </a:cubicBezTo>
                  <a:cubicBezTo>
                    <a:pt x="6336" y="18992"/>
                    <a:pt x="6326" y="18992"/>
                    <a:pt x="6315" y="18991"/>
                  </a:cubicBezTo>
                  <a:cubicBezTo>
                    <a:pt x="6071" y="18971"/>
                    <a:pt x="4331" y="18707"/>
                    <a:pt x="2840" y="18707"/>
                  </a:cubicBezTo>
                  <a:cubicBezTo>
                    <a:pt x="1722" y="18707"/>
                    <a:pt x="744" y="18855"/>
                    <a:pt x="639" y="19364"/>
                  </a:cubicBezTo>
                  <a:cubicBezTo>
                    <a:pt x="451" y="20278"/>
                    <a:pt x="5458" y="19661"/>
                    <a:pt x="6406" y="20400"/>
                  </a:cubicBezTo>
                  <a:cubicBezTo>
                    <a:pt x="7355" y="21138"/>
                    <a:pt x="2562" y="20481"/>
                    <a:pt x="2419" y="21360"/>
                  </a:cubicBezTo>
                  <a:cubicBezTo>
                    <a:pt x="2368" y="21675"/>
                    <a:pt x="2371" y="21920"/>
                    <a:pt x="4879" y="21920"/>
                  </a:cubicBezTo>
                  <a:cubicBezTo>
                    <a:pt x="4974" y="21920"/>
                    <a:pt x="5074" y="21919"/>
                    <a:pt x="5177" y="21919"/>
                  </a:cubicBezTo>
                  <a:cubicBezTo>
                    <a:pt x="6540" y="21909"/>
                    <a:pt x="9003" y="21607"/>
                    <a:pt x="11218" y="21291"/>
                  </a:cubicBezTo>
                  <a:lnTo>
                    <a:pt x="11218" y="21320"/>
                  </a:lnTo>
                  <a:cubicBezTo>
                    <a:pt x="11218" y="21320"/>
                    <a:pt x="12790" y="21425"/>
                    <a:pt x="15217" y="21425"/>
                  </a:cubicBezTo>
                  <a:cubicBezTo>
                    <a:pt x="23173" y="21425"/>
                    <a:pt x="40322" y="20295"/>
                    <a:pt x="41444" y="10618"/>
                  </a:cubicBezTo>
                  <a:cubicBezTo>
                    <a:pt x="42256" y="3610"/>
                    <a:pt x="42238" y="932"/>
                    <a:pt x="42238" y="932"/>
                  </a:cubicBezTo>
                  <a:lnTo>
                    <a:pt x="31779"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47"/>
            <p:cNvSpPr/>
            <p:nvPr/>
          </p:nvSpPr>
          <p:spPr>
            <a:xfrm>
              <a:off x="6313750" y="2500875"/>
              <a:ext cx="118400" cy="202950"/>
            </a:xfrm>
            <a:custGeom>
              <a:rect b="b" l="l" r="r" t="t"/>
              <a:pathLst>
                <a:path extrusionOk="0" h="8118" w="4736">
                  <a:moveTo>
                    <a:pt x="4735" y="1"/>
                  </a:moveTo>
                  <a:lnTo>
                    <a:pt x="4735" y="1"/>
                  </a:lnTo>
                  <a:cubicBezTo>
                    <a:pt x="3566" y="2486"/>
                    <a:pt x="1963" y="4743"/>
                    <a:pt x="1" y="6665"/>
                  </a:cubicBezTo>
                  <a:lnTo>
                    <a:pt x="51" y="6682"/>
                  </a:lnTo>
                  <a:cubicBezTo>
                    <a:pt x="1053" y="7016"/>
                    <a:pt x="1999" y="7501"/>
                    <a:pt x="2857" y="8117"/>
                  </a:cubicBezTo>
                  <a:cubicBezTo>
                    <a:pt x="3326" y="7681"/>
                    <a:pt x="3273" y="6940"/>
                    <a:pt x="3256" y="6299"/>
                  </a:cubicBezTo>
                  <a:cubicBezTo>
                    <a:pt x="3201" y="4130"/>
                    <a:pt x="3974" y="2034"/>
                    <a:pt x="4735" y="1"/>
                  </a:cubicBezTo>
                  <a:close/>
                </a:path>
              </a:pathLst>
            </a:custGeom>
            <a:solidFill>
              <a:srgbClr val="455A64">
                <a:alpha val="2678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47"/>
            <p:cNvSpPr/>
            <p:nvPr/>
          </p:nvSpPr>
          <p:spPr>
            <a:xfrm>
              <a:off x="6484925" y="1665675"/>
              <a:ext cx="344225" cy="666700"/>
            </a:xfrm>
            <a:custGeom>
              <a:rect b="b" l="l" r="r" t="t"/>
              <a:pathLst>
                <a:path extrusionOk="0" h="26668" w="13769">
                  <a:moveTo>
                    <a:pt x="4689" y="0"/>
                  </a:moveTo>
                  <a:cubicBezTo>
                    <a:pt x="2384" y="0"/>
                    <a:pt x="429" y="1795"/>
                    <a:pt x="281" y="4149"/>
                  </a:cubicBezTo>
                  <a:cubicBezTo>
                    <a:pt x="105" y="6940"/>
                    <a:pt x="0" y="10354"/>
                    <a:pt x="332" y="12438"/>
                  </a:cubicBezTo>
                  <a:cubicBezTo>
                    <a:pt x="996" y="16625"/>
                    <a:pt x="4205" y="17159"/>
                    <a:pt x="4205" y="17159"/>
                  </a:cubicBezTo>
                  <a:cubicBezTo>
                    <a:pt x="4205" y="17159"/>
                    <a:pt x="4260" y="19780"/>
                    <a:pt x="4267" y="22273"/>
                  </a:cubicBezTo>
                  <a:cubicBezTo>
                    <a:pt x="4274" y="24647"/>
                    <a:pt x="6338" y="26614"/>
                    <a:pt x="8878" y="26666"/>
                  </a:cubicBezTo>
                  <a:cubicBezTo>
                    <a:pt x="8914" y="26667"/>
                    <a:pt x="8949" y="26667"/>
                    <a:pt x="8985" y="26667"/>
                  </a:cubicBezTo>
                  <a:cubicBezTo>
                    <a:pt x="11451" y="26667"/>
                    <a:pt x="13439" y="24842"/>
                    <a:pt x="13470" y="22526"/>
                  </a:cubicBezTo>
                  <a:lnTo>
                    <a:pt x="13742" y="2288"/>
                  </a:lnTo>
                  <a:lnTo>
                    <a:pt x="13769" y="937"/>
                  </a:lnTo>
                  <a:lnTo>
                    <a:pt x="5159" y="25"/>
                  </a:lnTo>
                  <a:cubicBezTo>
                    <a:pt x="5001" y="8"/>
                    <a:pt x="4844" y="0"/>
                    <a:pt x="46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47"/>
            <p:cNvSpPr/>
            <p:nvPr/>
          </p:nvSpPr>
          <p:spPr>
            <a:xfrm>
              <a:off x="6515150" y="1821350"/>
              <a:ext cx="27300" cy="25725"/>
            </a:xfrm>
            <a:custGeom>
              <a:rect b="b" l="l" r="r" t="t"/>
              <a:pathLst>
                <a:path extrusionOk="0" h="1029" w="1092">
                  <a:moveTo>
                    <a:pt x="535" y="0"/>
                  </a:moveTo>
                  <a:cubicBezTo>
                    <a:pt x="253" y="0"/>
                    <a:pt x="20" y="211"/>
                    <a:pt x="11" y="486"/>
                  </a:cubicBezTo>
                  <a:cubicBezTo>
                    <a:pt x="1" y="769"/>
                    <a:pt x="233" y="1011"/>
                    <a:pt x="529" y="1028"/>
                  </a:cubicBezTo>
                  <a:cubicBezTo>
                    <a:pt x="539" y="1028"/>
                    <a:pt x="549" y="1029"/>
                    <a:pt x="559" y="1029"/>
                  </a:cubicBezTo>
                  <a:cubicBezTo>
                    <a:pt x="841" y="1029"/>
                    <a:pt x="1073" y="817"/>
                    <a:pt x="1083" y="543"/>
                  </a:cubicBezTo>
                  <a:cubicBezTo>
                    <a:pt x="1091" y="259"/>
                    <a:pt x="861" y="16"/>
                    <a:pt x="564" y="1"/>
                  </a:cubicBezTo>
                  <a:cubicBezTo>
                    <a:pt x="554" y="0"/>
                    <a:pt x="544" y="0"/>
                    <a:pt x="535"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47"/>
            <p:cNvSpPr/>
            <p:nvPr/>
          </p:nvSpPr>
          <p:spPr>
            <a:xfrm>
              <a:off x="6509650" y="1799650"/>
              <a:ext cx="54500" cy="14425"/>
            </a:xfrm>
            <a:custGeom>
              <a:rect b="b" l="l" r="r" t="t"/>
              <a:pathLst>
                <a:path extrusionOk="0" h="577" w="2180">
                  <a:moveTo>
                    <a:pt x="1075" y="1"/>
                  </a:moveTo>
                  <a:cubicBezTo>
                    <a:pt x="714" y="2"/>
                    <a:pt x="412" y="136"/>
                    <a:pt x="238" y="272"/>
                  </a:cubicBezTo>
                  <a:cubicBezTo>
                    <a:pt x="61" y="408"/>
                    <a:pt x="0" y="536"/>
                    <a:pt x="33" y="565"/>
                  </a:cubicBezTo>
                  <a:cubicBezTo>
                    <a:pt x="39" y="573"/>
                    <a:pt x="50" y="576"/>
                    <a:pt x="64" y="576"/>
                  </a:cubicBezTo>
                  <a:cubicBezTo>
                    <a:pt x="186" y="576"/>
                    <a:pt x="566" y="336"/>
                    <a:pt x="1079" y="336"/>
                  </a:cubicBezTo>
                  <a:cubicBezTo>
                    <a:pt x="1081" y="336"/>
                    <a:pt x="1082" y="336"/>
                    <a:pt x="1083" y="336"/>
                  </a:cubicBezTo>
                  <a:cubicBezTo>
                    <a:pt x="1090" y="336"/>
                    <a:pt x="1097" y="336"/>
                    <a:pt x="1104" y="336"/>
                  </a:cubicBezTo>
                  <a:cubicBezTo>
                    <a:pt x="1609" y="336"/>
                    <a:pt x="1994" y="567"/>
                    <a:pt x="2116" y="567"/>
                  </a:cubicBezTo>
                  <a:cubicBezTo>
                    <a:pt x="2131" y="567"/>
                    <a:pt x="2142" y="563"/>
                    <a:pt x="2148" y="556"/>
                  </a:cubicBezTo>
                  <a:cubicBezTo>
                    <a:pt x="2179" y="525"/>
                    <a:pt x="2112" y="398"/>
                    <a:pt x="1926" y="263"/>
                  </a:cubicBezTo>
                  <a:cubicBezTo>
                    <a:pt x="1745" y="130"/>
                    <a:pt x="1435" y="1"/>
                    <a:pt x="1075"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47"/>
            <p:cNvSpPr/>
            <p:nvPr/>
          </p:nvSpPr>
          <p:spPr>
            <a:xfrm>
              <a:off x="6652000" y="1821350"/>
              <a:ext cx="27325" cy="25725"/>
            </a:xfrm>
            <a:custGeom>
              <a:rect b="b" l="l" r="r" t="t"/>
              <a:pathLst>
                <a:path extrusionOk="0" h="1029" w="1093">
                  <a:moveTo>
                    <a:pt x="536" y="0"/>
                  </a:moveTo>
                  <a:cubicBezTo>
                    <a:pt x="254" y="0"/>
                    <a:pt x="21" y="211"/>
                    <a:pt x="10" y="486"/>
                  </a:cubicBezTo>
                  <a:cubicBezTo>
                    <a:pt x="1" y="769"/>
                    <a:pt x="232" y="1011"/>
                    <a:pt x="529" y="1028"/>
                  </a:cubicBezTo>
                  <a:cubicBezTo>
                    <a:pt x="539" y="1028"/>
                    <a:pt x="549" y="1029"/>
                    <a:pt x="559" y="1029"/>
                  </a:cubicBezTo>
                  <a:cubicBezTo>
                    <a:pt x="842" y="1029"/>
                    <a:pt x="1073" y="817"/>
                    <a:pt x="1083" y="543"/>
                  </a:cubicBezTo>
                  <a:cubicBezTo>
                    <a:pt x="1092" y="259"/>
                    <a:pt x="861" y="16"/>
                    <a:pt x="565" y="1"/>
                  </a:cubicBezTo>
                  <a:cubicBezTo>
                    <a:pt x="556" y="0"/>
                    <a:pt x="546" y="0"/>
                    <a:pt x="536"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47"/>
            <p:cNvSpPr/>
            <p:nvPr/>
          </p:nvSpPr>
          <p:spPr>
            <a:xfrm>
              <a:off x="6651650" y="1802350"/>
              <a:ext cx="54500" cy="14425"/>
            </a:xfrm>
            <a:custGeom>
              <a:rect b="b" l="l" r="r" t="t"/>
              <a:pathLst>
                <a:path extrusionOk="0" h="577" w="2180">
                  <a:moveTo>
                    <a:pt x="1075" y="1"/>
                  </a:moveTo>
                  <a:cubicBezTo>
                    <a:pt x="716" y="2"/>
                    <a:pt x="412" y="136"/>
                    <a:pt x="238" y="271"/>
                  </a:cubicBezTo>
                  <a:cubicBezTo>
                    <a:pt x="61" y="407"/>
                    <a:pt x="1" y="535"/>
                    <a:pt x="33" y="566"/>
                  </a:cubicBezTo>
                  <a:cubicBezTo>
                    <a:pt x="40" y="573"/>
                    <a:pt x="51" y="576"/>
                    <a:pt x="65" y="576"/>
                  </a:cubicBezTo>
                  <a:cubicBezTo>
                    <a:pt x="187" y="576"/>
                    <a:pt x="566" y="337"/>
                    <a:pt x="1081" y="337"/>
                  </a:cubicBezTo>
                  <a:cubicBezTo>
                    <a:pt x="1083" y="337"/>
                    <a:pt x="1084" y="337"/>
                    <a:pt x="1085" y="337"/>
                  </a:cubicBezTo>
                  <a:cubicBezTo>
                    <a:pt x="1092" y="337"/>
                    <a:pt x="1099" y="336"/>
                    <a:pt x="1106" y="336"/>
                  </a:cubicBezTo>
                  <a:cubicBezTo>
                    <a:pt x="1612" y="336"/>
                    <a:pt x="1996" y="567"/>
                    <a:pt x="2117" y="567"/>
                  </a:cubicBezTo>
                  <a:cubicBezTo>
                    <a:pt x="2131" y="567"/>
                    <a:pt x="2142" y="563"/>
                    <a:pt x="2149" y="556"/>
                  </a:cubicBezTo>
                  <a:cubicBezTo>
                    <a:pt x="2180" y="525"/>
                    <a:pt x="2112" y="397"/>
                    <a:pt x="1927" y="264"/>
                  </a:cubicBezTo>
                  <a:cubicBezTo>
                    <a:pt x="1746" y="130"/>
                    <a:pt x="1435" y="1"/>
                    <a:pt x="1075"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47"/>
            <p:cNvSpPr/>
            <p:nvPr/>
          </p:nvSpPr>
          <p:spPr>
            <a:xfrm>
              <a:off x="6562050" y="1803225"/>
              <a:ext cx="46250" cy="121025"/>
            </a:xfrm>
            <a:custGeom>
              <a:rect b="b" l="l" r="r" t="t"/>
              <a:pathLst>
                <a:path extrusionOk="0" h="4841" w="1850">
                  <a:moveTo>
                    <a:pt x="1783" y="1"/>
                  </a:moveTo>
                  <a:cubicBezTo>
                    <a:pt x="1710" y="1"/>
                    <a:pt x="1171" y="1269"/>
                    <a:pt x="570" y="2854"/>
                  </a:cubicBezTo>
                  <a:cubicBezTo>
                    <a:pt x="425" y="3249"/>
                    <a:pt x="284" y="3626"/>
                    <a:pt x="152" y="3985"/>
                  </a:cubicBezTo>
                  <a:cubicBezTo>
                    <a:pt x="96" y="4153"/>
                    <a:pt x="0" y="4344"/>
                    <a:pt x="75" y="4564"/>
                  </a:cubicBezTo>
                  <a:cubicBezTo>
                    <a:pt x="116" y="4675"/>
                    <a:pt x="224" y="4755"/>
                    <a:pt x="318" y="4781"/>
                  </a:cubicBezTo>
                  <a:cubicBezTo>
                    <a:pt x="412" y="4810"/>
                    <a:pt x="495" y="4812"/>
                    <a:pt x="568" y="4816"/>
                  </a:cubicBezTo>
                  <a:cubicBezTo>
                    <a:pt x="871" y="4832"/>
                    <a:pt x="1114" y="4840"/>
                    <a:pt x="1279" y="4840"/>
                  </a:cubicBezTo>
                  <a:cubicBezTo>
                    <a:pt x="1434" y="4840"/>
                    <a:pt x="1519" y="4833"/>
                    <a:pt x="1521" y="4817"/>
                  </a:cubicBezTo>
                  <a:cubicBezTo>
                    <a:pt x="1523" y="4784"/>
                    <a:pt x="1164" y="4722"/>
                    <a:pt x="581" y="4647"/>
                  </a:cubicBezTo>
                  <a:cubicBezTo>
                    <a:pt x="433" y="4632"/>
                    <a:pt x="294" y="4602"/>
                    <a:pt x="269" y="4503"/>
                  </a:cubicBezTo>
                  <a:cubicBezTo>
                    <a:pt x="234" y="4396"/>
                    <a:pt x="297" y="4236"/>
                    <a:pt x="367" y="4064"/>
                  </a:cubicBezTo>
                  <a:cubicBezTo>
                    <a:pt x="506" y="3707"/>
                    <a:pt x="652" y="3332"/>
                    <a:pt x="804" y="2940"/>
                  </a:cubicBezTo>
                  <a:cubicBezTo>
                    <a:pt x="1410" y="1341"/>
                    <a:pt x="1849" y="25"/>
                    <a:pt x="1785" y="1"/>
                  </a:cubicBezTo>
                  <a:cubicBezTo>
                    <a:pt x="1784" y="1"/>
                    <a:pt x="1784" y="1"/>
                    <a:pt x="1783"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47"/>
            <p:cNvSpPr/>
            <p:nvPr/>
          </p:nvSpPr>
          <p:spPr>
            <a:xfrm>
              <a:off x="6590075" y="2057200"/>
              <a:ext cx="140250" cy="63075"/>
            </a:xfrm>
            <a:custGeom>
              <a:rect b="b" l="l" r="r" t="t"/>
              <a:pathLst>
                <a:path extrusionOk="0" h="2523" w="5610">
                  <a:moveTo>
                    <a:pt x="5609" y="0"/>
                  </a:moveTo>
                  <a:lnTo>
                    <a:pt x="5609" y="0"/>
                  </a:lnTo>
                  <a:cubicBezTo>
                    <a:pt x="3317" y="1379"/>
                    <a:pt x="1007" y="1502"/>
                    <a:pt x="254" y="1502"/>
                  </a:cubicBezTo>
                  <a:cubicBezTo>
                    <a:pt x="91" y="1502"/>
                    <a:pt x="1" y="1496"/>
                    <a:pt x="1" y="1496"/>
                  </a:cubicBezTo>
                  <a:lnTo>
                    <a:pt x="1" y="1496"/>
                  </a:lnTo>
                  <a:lnTo>
                    <a:pt x="57" y="2485"/>
                  </a:lnTo>
                  <a:cubicBezTo>
                    <a:pt x="324" y="2510"/>
                    <a:pt x="580" y="2522"/>
                    <a:pt x="825" y="2522"/>
                  </a:cubicBezTo>
                  <a:cubicBezTo>
                    <a:pt x="4416" y="2522"/>
                    <a:pt x="5609" y="0"/>
                    <a:pt x="560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47"/>
            <p:cNvSpPr/>
            <p:nvPr/>
          </p:nvSpPr>
          <p:spPr>
            <a:xfrm>
              <a:off x="6604350" y="1948650"/>
              <a:ext cx="46200" cy="31850"/>
            </a:xfrm>
            <a:custGeom>
              <a:rect b="b" l="l" r="r" t="t"/>
              <a:pathLst>
                <a:path extrusionOk="0" h="1274" w="1848">
                  <a:moveTo>
                    <a:pt x="892" y="0"/>
                  </a:moveTo>
                  <a:cubicBezTo>
                    <a:pt x="570" y="0"/>
                    <a:pt x="259" y="146"/>
                    <a:pt x="73" y="393"/>
                  </a:cubicBezTo>
                  <a:lnTo>
                    <a:pt x="48" y="412"/>
                  </a:lnTo>
                  <a:cubicBezTo>
                    <a:pt x="0" y="468"/>
                    <a:pt x="9" y="558"/>
                    <a:pt x="46" y="627"/>
                  </a:cubicBezTo>
                  <a:cubicBezTo>
                    <a:pt x="86" y="696"/>
                    <a:pt x="150" y="748"/>
                    <a:pt x="212" y="799"/>
                  </a:cubicBezTo>
                  <a:cubicBezTo>
                    <a:pt x="437" y="978"/>
                    <a:pt x="674" y="1160"/>
                    <a:pt x="951" y="1238"/>
                  </a:cubicBezTo>
                  <a:cubicBezTo>
                    <a:pt x="1032" y="1261"/>
                    <a:pt x="1116" y="1273"/>
                    <a:pt x="1199" y="1273"/>
                  </a:cubicBezTo>
                  <a:cubicBezTo>
                    <a:pt x="1402" y="1273"/>
                    <a:pt x="1598" y="1203"/>
                    <a:pt x="1709" y="1047"/>
                  </a:cubicBezTo>
                  <a:cubicBezTo>
                    <a:pt x="1848" y="852"/>
                    <a:pt x="1815" y="563"/>
                    <a:pt x="1662" y="359"/>
                  </a:cubicBezTo>
                  <a:cubicBezTo>
                    <a:pt x="1510" y="154"/>
                    <a:pt x="1258" y="33"/>
                    <a:pt x="1006" y="6"/>
                  </a:cubicBezTo>
                  <a:cubicBezTo>
                    <a:pt x="968" y="2"/>
                    <a:pt x="930" y="0"/>
                    <a:pt x="892" y="0"/>
                  </a:cubicBezTo>
                  <a:close/>
                </a:path>
              </a:pathLst>
            </a:custGeom>
            <a:solidFill>
              <a:srgbClr val="E850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47"/>
            <p:cNvSpPr/>
            <p:nvPr/>
          </p:nvSpPr>
          <p:spPr>
            <a:xfrm>
              <a:off x="6596300" y="1933625"/>
              <a:ext cx="49125" cy="41550"/>
            </a:xfrm>
            <a:custGeom>
              <a:rect b="b" l="l" r="r" t="t"/>
              <a:pathLst>
                <a:path extrusionOk="0" h="1662" w="1965">
                  <a:moveTo>
                    <a:pt x="1852" y="0"/>
                  </a:moveTo>
                  <a:cubicBezTo>
                    <a:pt x="1852" y="0"/>
                    <a:pt x="1851" y="0"/>
                    <a:pt x="1851" y="0"/>
                  </a:cubicBezTo>
                  <a:cubicBezTo>
                    <a:pt x="1850" y="0"/>
                    <a:pt x="1850" y="0"/>
                    <a:pt x="1849" y="0"/>
                  </a:cubicBezTo>
                  <a:cubicBezTo>
                    <a:pt x="1757" y="0"/>
                    <a:pt x="1753" y="625"/>
                    <a:pt x="1218" y="1068"/>
                  </a:cubicBezTo>
                  <a:cubicBezTo>
                    <a:pt x="682" y="1512"/>
                    <a:pt x="14" y="1443"/>
                    <a:pt x="9" y="1532"/>
                  </a:cubicBezTo>
                  <a:cubicBezTo>
                    <a:pt x="0" y="1571"/>
                    <a:pt x="158" y="1654"/>
                    <a:pt x="440" y="1661"/>
                  </a:cubicBezTo>
                  <a:cubicBezTo>
                    <a:pt x="454" y="1661"/>
                    <a:pt x="468" y="1662"/>
                    <a:pt x="482" y="1662"/>
                  </a:cubicBezTo>
                  <a:cubicBezTo>
                    <a:pt x="756" y="1662"/>
                    <a:pt x="1138" y="1569"/>
                    <a:pt x="1450" y="1310"/>
                  </a:cubicBezTo>
                  <a:cubicBezTo>
                    <a:pt x="1778" y="1039"/>
                    <a:pt x="1918" y="672"/>
                    <a:pt x="1939" y="415"/>
                  </a:cubicBezTo>
                  <a:cubicBezTo>
                    <a:pt x="1964" y="154"/>
                    <a:pt x="1896" y="0"/>
                    <a:pt x="1852"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47"/>
            <p:cNvSpPr/>
            <p:nvPr/>
          </p:nvSpPr>
          <p:spPr>
            <a:xfrm>
              <a:off x="6670450" y="1640025"/>
              <a:ext cx="203150" cy="529025"/>
            </a:xfrm>
            <a:custGeom>
              <a:rect b="b" l="l" r="r" t="t"/>
              <a:pathLst>
                <a:path extrusionOk="0" h="21161" w="8126">
                  <a:moveTo>
                    <a:pt x="2647" y="1"/>
                  </a:moveTo>
                  <a:cubicBezTo>
                    <a:pt x="2443" y="1"/>
                    <a:pt x="2240" y="9"/>
                    <a:pt x="2039" y="24"/>
                  </a:cubicBezTo>
                  <a:cubicBezTo>
                    <a:pt x="1345" y="77"/>
                    <a:pt x="551" y="274"/>
                    <a:pt x="250" y="902"/>
                  </a:cubicBezTo>
                  <a:cubicBezTo>
                    <a:pt x="0" y="1423"/>
                    <a:pt x="191" y="2046"/>
                    <a:pt x="448" y="2563"/>
                  </a:cubicBezTo>
                  <a:cubicBezTo>
                    <a:pt x="814" y="3292"/>
                    <a:pt x="1307" y="3952"/>
                    <a:pt x="1904" y="4509"/>
                  </a:cubicBezTo>
                  <a:cubicBezTo>
                    <a:pt x="2185" y="4773"/>
                    <a:pt x="2501" y="5028"/>
                    <a:pt x="2632" y="5391"/>
                  </a:cubicBezTo>
                  <a:cubicBezTo>
                    <a:pt x="2814" y="5904"/>
                    <a:pt x="2574" y="6460"/>
                    <a:pt x="2376" y="6967"/>
                  </a:cubicBezTo>
                  <a:cubicBezTo>
                    <a:pt x="2014" y="7888"/>
                    <a:pt x="1779" y="8875"/>
                    <a:pt x="1844" y="9863"/>
                  </a:cubicBezTo>
                  <a:cubicBezTo>
                    <a:pt x="1908" y="10851"/>
                    <a:pt x="2299" y="11840"/>
                    <a:pt x="3032" y="12504"/>
                  </a:cubicBezTo>
                  <a:cubicBezTo>
                    <a:pt x="3360" y="12799"/>
                    <a:pt x="3760" y="13042"/>
                    <a:pt x="3945" y="13441"/>
                  </a:cubicBezTo>
                  <a:cubicBezTo>
                    <a:pt x="4203" y="13991"/>
                    <a:pt x="3968" y="14627"/>
                    <a:pt x="3802" y="15210"/>
                  </a:cubicBezTo>
                  <a:cubicBezTo>
                    <a:pt x="3444" y="16469"/>
                    <a:pt x="3427" y="17846"/>
                    <a:pt x="3892" y="19070"/>
                  </a:cubicBezTo>
                  <a:cubicBezTo>
                    <a:pt x="4357" y="20294"/>
                    <a:pt x="5818" y="20731"/>
                    <a:pt x="7055" y="21161"/>
                  </a:cubicBezTo>
                  <a:lnTo>
                    <a:pt x="7315" y="19847"/>
                  </a:lnTo>
                  <a:cubicBezTo>
                    <a:pt x="8125" y="15222"/>
                    <a:pt x="7917" y="10485"/>
                    <a:pt x="7707" y="5794"/>
                  </a:cubicBezTo>
                  <a:cubicBezTo>
                    <a:pt x="7641" y="4305"/>
                    <a:pt x="7531" y="2702"/>
                    <a:pt x="6585" y="1550"/>
                  </a:cubicBezTo>
                  <a:cubicBezTo>
                    <a:pt x="5658" y="420"/>
                    <a:pt x="4129" y="1"/>
                    <a:pt x="264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47"/>
            <p:cNvSpPr/>
            <p:nvPr/>
          </p:nvSpPr>
          <p:spPr>
            <a:xfrm>
              <a:off x="6444675" y="1631350"/>
              <a:ext cx="265900" cy="127175"/>
            </a:xfrm>
            <a:custGeom>
              <a:rect b="b" l="l" r="r" t="t"/>
              <a:pathLst>
                <a:path extrusionOk="0" h="5087" w="10636">
                  <a:moveTo>
                    <a:pt x="2314" y="0"/>
                  </a:moveTo>
                  <a:cubicBezTo>
                    <a:pt x="2203" y="0"/>
                    <a:pt x="2092" y="5"/>
                    <a:pt x="1981" y="15"/>
                  </a:cubicBezTo>
                  <a:cubicBezTo>
                    <a:pt x="1197" y="81"/>
                    <a:pt x="525" y="475"/>
                    <a:pt x="267" y="909"/>
                  </a:cubicBezTo>
                  <a:cubicBezTo>
                    <a:pt x="0" y="1343"/>
                    <a:pt x="105" y="1677"/>
                    <a:pt x="303" y="1843"/>
                  </a:cubicBezTo>
                  <a:cubicBezTo>
                    <a:pt x="509" y="2020"/>
                    <a:pt x="798" y="2084"/>
                    <a:pt x="1019" y="2231"/>
                  </a:cubicBezTo>
                  <a:cubicBezTo>
                    <a:pt x="1243" y="2376"/>
                    <a:pt x="1404" y="2556"/>
                    <a:pt x="1624" y="2758"/>
                  </a:cubicBezTo>
                  <a:cubicBezTo>
                    <a:pt x="1731" y="2862"/>
                    <a:pt x="1849" y="2978"/>
                    <a:pt x="1953" y="3098"/>
                  </a:cubicBezTo>
                  <a:cubicBezTo>
                    <a:pt x="1981" y="3129"/>
                    <a:pt x="1999" y="3158"/>
                    <a:pt x="2030" y="3191"/>
                  </a:cubicBezTo>
                  <a:lnTo>
                    <a:pt x="2148" y="3309"/>
                  </a:lnTo>
                  <a:cubicBezTo>
                    <a:pt x="2242" y="3399"/>
                    <a:pt x="2339" y="3491"/>
                    <a:pt x="2439" y="3585"/>
                  </a:cubicBezTo>
                  <a:cubicBezTo>
                    <a:pt x="2662" y="3786"/>
                    <a:pt x="2942" y="4032"/>
                    <a:pt x="3335" y="4292"/>
                  </a:cubicBezTo>
                  <a:cubicBezTo>
                    <a:pt x="3720" y="4548"/>
                    <a:pt x="4257" y="4829"/>
                    <a:pt x="4894" y="4972"/>
                  </a:cubicBezTo>
                  <a:cubicBezTo>
                    <a:pt x="5250" y="5052"/>
                    <a:pt x="5595" y="5087"/>
                    <a:pt x="5924" y="5087"/>
                  </a:cubicBezTo>
                  <a:cubicBezTo>
                    <a:pt x="6755" y="5087"/>
                    <a:pt x="7488" y="4864"/>
                    <a:pt x="8070" y="4584"/>
                  </a:cubicBezTo>
                  <a:cubicBezTo>
                    <a:pt x="8906" y="4177"/>
                    <a:pt x="9443" y="3654"/>
                    <a:pt x="9812" y="3186"/>
                  </a:cubicBezTo>
                  <a:cubicBezTo>
                    <a:pt x="10526" y="2235"/>
                    <a:pt x="10636" y="1467"/>
                    <a:pt x="10308" y="1049"/>
                  </a:cubicBezTo>
                  <a:cubicBezTo>
                    <a:pt x="10132" y="824"/>
                    <a:pt x="9824" y="736"/>
                    <a:pt x="9438" y="736"/>
                  </a:cubicBezTo>
                  <a:cubicBezTo>
                    <a:pt x="9086" y="736"/>
                    <a:pt x="8670" y="809"/>
                    <a:pt x="8229" y="917"/>
                  </a:cubicBezTo>
                  <a:cubicBezTo>
                    <a:pt x="7772" y="1021"/>
                    <a:pt x="7282" y="1146"/>
                    <a:pt x="6859" y="1189"/>
                  </a:cubicBezTo>
                  <a:cubicBezTo>
                    <a:pt x="6686" y="1210"/>
                    <a:pt x="6518" y="1219"/>
                    <a:pt x="6362" y="1219"/>
                  </a:cubicBezTo>
                  <a:cubicBezTo>
                    <a:pt x="6127" y="1219"/>
                    <a:pt x="5921" y="1197"/>
                    <a:pt x="5770" y="1159"/>
                  </a:cubicBezTo>
                  <a:cubicBezTo>
                    <a:pt x="5654" y="1134"/>
                    <a:pt x="5503" y="1089"/>
                    <a:pt x="5263" y="978"/>
                  </a:cubicBezTo>
                  <a:cubicBezTo>
                    <a:pt x="5030" y="874"/>
                    <a:pt x="4736" y="718"/>
                    <a:pt x="4398" y="558"/>
                  </a:cubicBezTo>
                  <a:cubicBezTo>
                    <a:pt x="4229" y="479"/>
                    <a:pt x="4051" y="398"/>
                    <a:pt x="3858" y="323"/>
                  </a:cubicBezTo>
                  <a:cubicBezTo>
                    <a:pt x="3765" y="287"/>
                    <a:pt x="3666" y="251"/>
                    <a:pt x="3567" y="218"/>
                  </a:cubicBezTo>
                  <a:cubicBezTo>
                    <a:pt x="3462" y="183"/>
                    <a:pt x="3344" y="145"/>
                    <a:pt x="3236" y="118"/>
                  </a:cubicBezTo>
                  <a:cubicBezTo>
                    <a:pt x="2934" y="39"/>
                    <a:pt x="2624" y="0"/>
                    <a:pt x="23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47"/>
            <p:cNvSpPr/>
            <p:nvPr/>
          </p:nvSpPr>
          <p:spPr>
            <a:xfrm>
              <a:off x="6648150" y="1749000"/>
              <a:ext cx="67350" cy="19375"/>
            </a:xfrm>
            <a:custGeom>
              <a:rect b="b" l="l" r="r" t="t"/>
              <a:pathLst>
                <a:path extrusionOk="0" h="775" w="2694">
                  <a:moveTo>
                    <a:pt x="1135" y="1"/>
                  </a:moveTo>
                  <a:cubicBezTo>
                    <a:pt x="834" y="1"/>
                    <a:pt x="566" y="58"/>
                    <a:pt x="375" y="137"/>
                  </a:cubicBezTo>
                  <a:cubicBezTo>
                    <a:pt x="128" y="237"/>
                    <a:pt x="0" y="360"/>
                    <a:pt x="24" y="435"/>
                  </a:cubicBezTo>
                  <a:cubicBezTo>
                    <a:pt x="82" y="592"/>
                    <a:pt x="659" y="518"/>
                    <a:pt x="1336" y="599"/>
                  </a:cubicBezTo>
                  <a:cubicBezTo>
                    <a:pt x="1845" y="650"/>
                    <a:pt x="2279" y="774"/>
                    <a:pt x="2504" y="774"/>
                  </a:cubicBezTo>
                  <a:cubicBezTo>
                    <a:pt x="2579" y="774"/>
                    <a:pt x="2631" y="760"/>
                    <a:pt x="2654" y="724"/>
                  </a:cubicBezTo>
                  <a:cubicBezTo>
                    <a:pt x="2693" y="657"/>
                    <a:pt x="2598" y="509"/>
                    <a:pt x="2377" y="358"/>
                  </a:cubicBezTo>
                  <a:cubicBezTo>
                    <a:pt x="2157" y="204"/>
                    <a:pt x="1808" y="61"/>
                    <a:pt x="1401" y="16"/>
                  </a:cubicBezTo>
                  <a:cubicBezTo>
                    <a:pt x="1310" y="6"/>
                    <a:pt x="1221" y="1"/>
                    <a:pt x="1135"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47"/>
            <p:cNvSpPr/>
            <p:nvPr/>
          </p:nvSpPr>
          <p:spPr>
            <a:xfrm>
              <a:off x="6514625" y="1757000"/>
              <a:ext cx="51075" cy="16400"/>
            </a:xfrm>
            <a:custGeom>
              <a:rect b="b" l="l" r="r" t="t"/>
              <a:pathLst>
                <a:path extrusionOk="0" h="656" w="2043">
                  <a:moveTo>
                    <a:pt x="1051" y="0"/>
                  </a:moveTo>
                  <a:cubicBezTo>
                    <a:pt x="1036" y="0"/>
                    <a:pt x="1022" y="1"/>
                    <a:pt x="1007" y="1"/>
                  </a:cubicBezTo>
                  <a:cubicBezTo>
                    <a:pt x="678" y="11"/>
                    <a:pt x="391" y="130"/>
                    <a:pt x="226" y="264"/>
                  </a:cubicBezTo>
                  <a:cubicBezTo>
                    <a:pt x="60" y="399"/>
                    <a:pt x="1" y="535"/>
                    <a:pt x="46" y="599"/>
                  </a:cubicBezTo>
                  <a:cubicBezTo>
                    <a:pt x="79" y="641"/>
                    <a:pt x="142" y="656"/>
                    <a:pt x="229" y="656"/>
                  </a:cubicBezTo>
                  <a:cubicBezTo>
                    <a:pt x="412" y="656"/>
                    <a:pt x="700" y="592"/>
                    <a:pt x="1025" y="587"/>
                  </a:cubicBezTo>
                  <a:cubicBezTo>
                    <a:pt x="1072" y="585"/>
                    <a:pt x="1118" y="584"/>
                    <a:pt x="1163" y="584"/>
                  </a:cubicBezTo>
                  <a:cubicBezTo>
                    <a:pt x="1396" y="584"/>
                    <a:pt x="1605" y="608"/>
                    <a:pt x="1759" y="608"/>
                  </a:cubicBezTo>
                  <a:cubicBezTo>
                    <a:pt x="1879" y="608"/>
                    <a:pt x="1966" y="593"/>
                    <a:pt x="2003" y="539"/>
                  </a:cubicBezTo>
                  <a:cubicBezTo>
                    <a:pt x="2042" y="472"/>
                    <a:pt x="1979" y="341"/>
                    <a:pt x="1802" y="216"/>
                  </a:cubicBezTo>
                  <a:cubicBezTo>
                    <a:pt x="1636" y="98"/>
                    <a:pt x="1362" y="0"/>
                    <a:pt x="105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47"/>
            <p:cNvSpPr/>
            <p:nvPr/>
          </p:nvSpPr>
          <p:spPr>
            <a:xfrm>
              <a:off x="474650" y="5329350"/>
              <a:ext cx="216600" cy="146425"/>
            </a:xfrm>
            <a:custGeom>
              <a:rect b="b" l="l" r="r" t="t"/>
              <a:pathLst>
                <a:path extrusionOk="0" h="5857" w="8664">
                  <a:moveTo>
                    <a:pt x="1215" y="0"/>
                  </a:moveTo>
                  <a:lnTo>
                    <a:pt x="1" y="4916"/>
                  </a:lnTo>
                  <a:lnTo>
                    <a:pt x="8365" y="5856"/>
                  </a:lnTo>
                  <a:lnTo>
                    <a:pt x="8664" y="986"/>
                  </a:lnTo>
                  <a:lnTo>
                    <a:pt x="121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47"/>
            <p:cNvSpPr/>
            <p:nvPr/>
          </p:nvSpPr>
          <p:spPr>
            <a:xfrm>
              <a:off x="577675" y="5335375"/>
              <a:ext cx="23450" cy="111950"/>
            </a:xfrm>
            <a:custGeom>
              <a:rect b="b" l="l" r="r" t="t"/>
              <a:pathLst>
                <a:path extrusionOk="0" h="4478" w="938">
                  <a:moveTo>
                    <a:pt x="868" y="1"/>
                  </a:moveTo>
                  <a:cubicBezTo>
                    <a:pt x="797" y="1"/>
                    <a:pt x="564" y="991"/>
                    <a:pt x="345" y="2221"/>
                  </a:cubicBezTo>
                  <a:cubicBezTo>
                    <a:pt x="124" y="3457"/>
                    <a:pt x="1" y="4467"/>
                    <a:pt x="69" y="4477"/>
                  </a:cubicBezTo>
                  <a:cubicBezTo>
                    <a:pt x="70" y="4477"/>
                    <a:pt x="70" y="4477"/>
                    <a:pt x="70" y="4477"/>
                  </a:cubicBezTo>
                  <a:cubicBezTo>
                    <a:pt x="141" y="4477"/>
                    <a:pt x="374" y="3487"/>
                    <a:pt x="593" y="2257"/>
                  </a:cubicBezTo>
                  <a:cubicBezTo>
                    <a:pt x="815" y="1021"/>
                    <a:pt x="938" y="11"/>
                    <a:pt x="869" y="1"/>
                  </a:cubicBezTo>
                  <a:cubicBezTo>
                    <a:pt x="868" y="1"/>
                    <a:pt x="868" y="1"/>
                    <a:pt x="868"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47"/>
            <p:cNvSpPr/>
            <p:nvPr/>
          </p:nvSpPr>
          <p:spPr>
            <a:xfrm>
              <a:off x="479750" y="5428175"/>
              <a:ext cx="205000" cy="34425"/>
            </a:xfrm>
            <a:custGeom>
              <a:rect b="b" l="l" r="r" t="t"/>
              <a:pathLst>
                <a:path extrusionOk="0" h="1377" w="8200">
                  <a:moveTo>
                    <a:pt x="51" y="0"/>
                  </a:moveTo>
                  <a:cubicBezTo>
                    <a:pt x="24" y="0"/>
                    <a:pt x="9" y="3"/>
                    <a:pt x="7" y="8"/>
                  </a:cubicBezTo>
                  <a:cubicBezTo>
                    <a:pt x="0" y="39"/>
                    <a:pt x="450" y="157"/>
                    <a:pt x="1186" y="307"/>
                  </a:cubicBezTo>
                  <a:cubicBezTo>
                    <a:pt x="1922" y="456"/>
                    <a:pt x="2947" y="630"/>
                    <a:pt x="4081" y="802"/>
                  </a:cubicBezTo>
                  <a:lnTo>
                    <a:pt x="6982" y="1230"/>
                  </a:lnTo>
                  <a:cubicBezTo>
                    <a:pt x="7593" y="1318"/>
                    <a:pt x="8013" y="1376"/>
                    <a:pt x="8147" y="1376"/>
                  </a:cubicBezTo>
                  <a:cubicBezTo>
                    <a:pt x="8176" y="1376"/>
                    <a:pt x="8192" y="1373"/>
                    <a:pt x="8193" y="1368"/>
                  </a:cubicBezTo>
                  <a:cubicBezTo>
                    <a:pt x="8200" y="1338"/>
                    <a:pt x="7752" y="1220"/>
                    <a:pt x="7016" y="1070"/>
                  </a:cubicBezTo>
                  <a:cubicBezTo>
                    <a:pt x="6279" y="920"/>
                    <a:pt x="5255" y="747"/>
                    <a:pt x="4123" y="575"/>
                  </a:cubicBezTo>
                  <a:lnTo>
                    <a:pt x="1220" y="147"/>
                  </a:lnTo>
                  <a:cubicBezTo>
                    <a:pt x="604" y="57"/>
                    <a:pt x="182" y="0"/>
                    <a:pt x="5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47"/>
            <p:cNvSpPr/>
            <p:nvPr/>
          </p:nvSpPr>
          <p:spPr>
            <a:xfrm>
              <a:off x="1232400" y="5335375"/>
              <a:ext cx="422400" cy="140325"/>
            </a:xfrm>
            <a:custGeom>
              <a:rect b="b" l="l" r="r" t="t"/>
              <a:pathLst>
                <a:path extrusionOk="0" h="5613" w="16896">
                  <a:moveTo>
                    <a:pt x="1" y="1"/>
                  </a:moveTo>
                  <a:lnTo>
                    <a:pt x="60" y="5503"/>
                  </a:lnTo>
                  <a:lnTo>
                    <a:pt x="623" y="5525"/>
                  </a:lnTo>
                  <a:cubicBezTo>
                    <a:pt x="1723" y="5562"/>
                    <a:pt x="4314" y="5613"/>
                    <a:pt x="7016" y="5613"/>
                  </a:cubicBezTo>
                  <a:cubicBezTo>
                    <a:pt x="10472" y="5613"/>
                    <a:pt x="14108" y="5529"/>
                    <a:pt x="15041" y="5223"/>
                  </a:cubicBezTo>
                  <a:cubicBezTo>
                    <a:pt x="16896" y="4615"/>
                    <a:pt x="9146" y="3052"/>
                    <a:pt x="9146" y="3052"/>
                  </a:cubicBezTo>
                  <a:lnTo>
                    <a:pt x="905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47"/>
            <p:cNvSpPr/>
            <p:nvPr/>
          </p:nvSpPr>
          <p:spPr>
            <a:xfrm>
              <a:off x="1230550" y="5459525"/>
              <a:ext cx="385050" cy="10250"/>
            </a:xfrm>
            <a:custGeom>
              <a:rect b="b" l="l" r="r" t="t"/>
              <a:pathLst>
                <a:path extrusionOk="0" h="410" w="15402">
                  <a:moveTo>
                    <a:pt x="15338" y="1"/>
                  </a:moveTo>
                  <a:cubicBezTo>
                    <a:pt x="15314" y="1"/>
                    <a:pt x="15283" y="1"/>
                    <a:pt x="15246" y="1"/>
                  </a:cubicBezTo>
                  <a:lnTo>
                    <a:pt x="14796" y="18"/>
                  </a:lnTo>
                  <a:lnTo>
                    <a:pt x="13147" y="88"/>
                  </a:lnTo>
                  <a:cubicBezTo>
                    <a:pt x="11754" y="146"/>
                    <a:pt x="9829" y="218"/>
                    <a:pt x="7702" y="264"/>
                  </a:cubicBezTo>
                  <a:cubicBezTo>
                    <a:pt x="5575" y="310"/>
                    <a:pt x="3650" y="319"/>
                    <a:pt x="2256" y="319"/>
                  </a:cubicBezTo>
                  <a:lnTo>
                    <a:pt x="606" y="319"/>
                  </a:lnTo>
                  <a:lnTo>
                    <a:pt x="157" y="323"/>
                  </a:lnTo>
                  <a:cubicBezTo>
                    <a:pt x="55" y="323"/>
                    <a:pt x="0" y="327"/>
                    <a:pt x="0" y="330"/>
                  </a:cubicBezTo>
                  <a:cubicBezTo>
                    <a:pt x="0" y="334"/>
                    <a:pt x="55" y="339"/>
                    <a:pt x="157" y="344"/>
                  </a:cubicBezTo>
                  <a:lnTo>
                    <a:pt x="606" y="361"/>
                  </a:lnTo>
                  <a:lnTo>
                    <a:pt x="2256" y="396"/>
                  </a:lnTo>
                  <a:cubicBezTo>
                    <a:pt x="2827" y="404"/>
                    <a:pt x="3487" y="409"/>
                    <a:pt x="4214" y="409"/>
                  </a:cubicBezTo>
                  <a:cubicBezTo>
                    <a:pt x="5262" y="409"/>
                    <a:pt x="6449" y="399"/>
                    <a:pt x="7705" y="372"/>
                  </a:cubicBezTo>
                  <a:cubicBezTo>
                    <a:pt x="9832" y="327"/>
                    <a:pt x="11758" y="244"/>
                    <a:pt x="13151" y="166"/>
                  </a:cubicBezTo>
                  <a:lnTo>
                    <a:pt x="14799" y="60"/>
                  </a:lnTo>
                  <a:lnTo>
                    <a:pt x="15246" y="24"/>
                  </a:lnTo>
                  <a:cubicBezTo>
                    <a:pt x="15348" y="14"/>
                    <a:pt x="15402" y="8"/>
                    <a:pt x="15402" y="4"/>
                  </a:cubicBezTo>
                  <a:cubicBezTo>
                    <a:pt x="15402" y="1"/>
                    <a:pt x="15380" y="1"/>
                    <a:pt x="15338"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47"/>
            <p:cNvSpPr/>
            <p:nvPr/>
          </p:nvSpPr>
          <p:spPr>
            <a:xfrm>
              <a:off x="1534900" y="5431300"/>
              <a:ext cx="22950" cy="36025"/>
            </a:xfrm>
            <a:custGeom>
              <a:rect b="b" l="l" r="r" t="t"/>
              <a:pathLst>
                <a:path extrusionOk="0" h="1441" w="918">
                  <a:moveTo>
                    <a:pt x="892" y="1"/>
                  </a:moveTo>
                  <a:cubicBezTo>
                    <a:pt x="840" y="1"/>
                    <a:pt x="489" y="184"/>
                    <a:pt x="255" y="591"/>
                  </a:cubicBezTo>
                  <a:cubicBezTo>
                    <a:pt x="1" y="1020"/>
                    <a:pt x="32" y="1441"/>
                    <a:pt x="59" y="1441"/>
                  </a:cubicBezTo>
                  <a:cubicBezTo>
                    <a:pt x="59" y="1441"/>
                    <a:pt x="59" y="1441"/>
                    <a:pt x="59" y="1441"/>
                  </a:cubicBezTo>
                  <a:cubicBezTo>
                    <a:pt x="59" y="1441"/>
                    <a:pt x="60" y="1441"/>
                    <a:pt x="60" y="1441"/>
                  </a:cubicBezTo>
                  <a:cubicBezTo>
                    <a:pt x="93" y="1441"/>
                    <a:pt x="111" y="1048"/>
                    <a:pt x="350" y="647"/>
                  </a:cubicBezTo>
                  <a:cubicBezTo>
                    <a:pt x="583" y="240"/>
                    <a:pt x="918" y="30"/>
                    <a:pt x="898" y="4"/>
                  </a:cubicBezTo>
                  <a:cubicBezTo>
                    <a:pt x="898" y="2"/>
                    <a:pt x="895" y="1"/>
                    <a:pt x="892"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47"/>
            <p:cNvSpPr/>
            <p:nvPr/>
          </p:nvSpPr>
          <p:spPr>
            <a:xfrm>
              <a:off x="1468025" y="5415650"/>
              <a:ext cx="12900" cy="19225"/>
            </a:xfrm>
            <a:custGeom>
              <a:rect b="b" l="l" r="r" t="t"/>
              <a:pathLst>
                <a:path extrusionOk="0" h="769" w="516">
                  <a:moveTo>
                    <a:pt x="485" y="0"/>
                  </a:moveTo>
                  <a:cubicBezTo>
                    <a:pt x="451" y="0"/>
                    <a:pt x="333" y="154"/>
                    <a:pt x="211" y="356"/>
                  </a:cubicBezTo>
                  <a:cubicBezTo>
                    <a:pt x="83" y="568"/>
                    <a:pt x="0" y="752"/>
                    <a:pt x="27" y="767"/>
                  </a:cubicBezTo>
                  <a:cubicBezTo>
                    <a:pt x="28" y="768"/>
                    <a:pt x="29" y="768"/>
                    <a:pt x="31" y="768"/>
                  </a:cubicBezTo>
                  <a:cubicBezTo>
                    <a:pt x="63" y="768"/>
                    <a:pt x="183" y="614"/>
                    <a:pt x="305" y="413"/>
                  </a:cubicBezTo>
                  <a:cubicBezTo>
                    <a:pt x="433" y="201"/>
                    <a:pt x="516" y="17"/>
                    <a:pt x="489" y="2"/>
                  </a:cubicBezTo>
                  <a:cubicBezTo>
                    <a:pt x="488" y="1"/>
                    <a:pt x="487" y="0"/>
                    <a:pt x="485"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47"/>
            <p:cNvSpPr/>
            <p:nvPr/>
          </p:nvSpPr>
          <p:spPr>
            <a:xfrm>
              <a:off x="1449575" y="5412400"/>
              <a:ext cx="14950" cy="13200"/>
            </a:xfrm>
            <a:custGeom>
              <a:rect b="b" l="l" r="r" t="t"/>
              <a:pathLst>
                <a:path extrusionOk="0" h="528" w="598">
                  <a:moveTo>
                    <a:pt x="567" y="0"/>
                  </a:moveTo>
                  <a:cubicBezTo>
                    <a:pt x="528" y="0"/>
                    <a:pt x="400" y="93"/>
                    <a:pt x="262" y="224"/>
                  </a:cubicBezTo>
                  <a:cubicBezTo>
                    <a:pt x="109" y="368"/>
                    <a:pt x="1" y="502"/>
                    <a:pt x="22" y="525"/>
                  </a:cubicBezTo>
                  <a:cubicBezTo>
                    <a:pt x="23" y="527"/>
                    <a:pt x="26" y="528"/>
                    <a:pt x="30" y="528"/>
                  </a:cubicBezTo>
                  <a:cubicBezTo>
                    <a:pt x="67" y="528"/>
                    <a:pt x="197" y="435"/>
                    <a:pt x="338" y="304"/>
                  </a:cubicBezTo>
                  <a:cubicBezTo>
                    <a:pt x="491" y="160"/>
                    <a:pt x="598" y="26"/>
                    <a:pt x="577" y="4"/>
                  </a:cubicBezTo>
                  <a:cubicBezTo>
                    <a:pt x="575" y="2"/>
                    <a:pt x="571" y="0"/>
                    <a:pt x="567"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47"/>
            <p:cNvSpPr/>
            <p:nvPr/>
          </p:nvSpPr>
          <p:spPr>
            <a:xfrm>
              <a:off x="1437975" y="5402825"/>
              <a:ext cx="23775" cy="2800"/>
            </a:xfrm>
            <a:custGeom>
              <a:rect b="b" l="l" r="r" t="t"/>
              <a:pathLst>
                <a:path extrusionOk="0" h="112" w="951">
                  <a:moveTo>
                    <a:pt x="520" y="0"/>
                  </a:moveTo>
                  <a:cubicBezTo>
                    <a:pt x="505" y="0"/>
                    <a:pt x="491" y="0"/>
                    <a:pt x="476" y="0"/>
                  </a:cubicBezTo>
                  <a:cubicBezTo>
                    <a:pt x="214" y="3"/>
                    <a:pt x="1" y="31"/>
                    <a:pt x="2" y="61"/>
                  </a:cubicBezTo>
                  <a:cubicBezTo>
                    <a:pt x="2" y="90"/>
                    <a:pt x="191" y="112"/>
                    <a:pt x="432" y="112"/>
                  </a:cubicBezTo>
                  <a:cubicBezTo>
                    <a:pt x="446" y="112"/>
                    <a:pt x="461" y="111"/>
                    <a:pt x="476" y="111"/>
                  </a:cubicBezTo>
                  <a:cubicBezTo>
                    <a:pt x="737" y="108"/>
                    <a:pt x="951" y="82"/>
                    <a:pt x="951" y="51"/>
                  </a:cubicBezTo>
                  <a:cubicBezTo>
                    <a:pt x="951" y="22"/>
                    <a:pt x="761" y="0"/>
                    <a:pt x="520"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47"/>
            <p:cNvSpPr/>
            <p:nvPr/>
          </p:nvSpPr>
          <p:spPr>
            <a:xfrm>
              <a:off x="1433450" y="5389075"/>
              <a:ext cx="27300" cy="3875"/>
            </a:xfrm>
            <a:custGeom>
              <a:rect b="b" l="l" r="r" t="t"/>
              <a:pathLst>
                <a:path extrusionOk="0" h="155" w="1092">
                  <a:moveTo>
                    <a:pt x="54" y="0"/>
                  </a:moveTo>
                  <a:cubicBezTo>
                    <a:pt x="28" y="0"/>
                    <a:pt x="13" y="3"/>
                    <a:pt x="11" y="11"/>
                  </a:cubicBezTo>
                  <a:cubicBezTo>
                    <a:pt x="1" y="37"/>
                    <a:pt x="234" y="137"/>
                    <a:pt x="542" y="153"/>
                  </a:cubicBezTo>
                  <a:cubicBezTo>
                    <a:pt x="571" y="154"/>
                    <a:pt x="600" y="155"/>
                    <a:pt x="628" y="155"/>
                  </a:cubicBezTo>
                  <a:cubicBezTo>
                    <a:pt x="893" y="155"/>
                    <a:pt x="1092" y="94"/>
                    <a:pt x="1087" y="68"/>
                  </a:cubicBezTo>
                  <a:cubicBezTo>
                    <a:pt x="1083" y="51"/>
                    <a:pt x="1015" y="50"/>
                    <a:pt x="908" y="50"/>
                  </a:cubicBezTo>
                  <a:cubicBezTo>
                    <a:pt x="887" y="50"/>
                    <a:pt x="865" y="50"/>
                    <a:pt x="841" y="50"/>
                  </a:cubicBezTo>
                  <a:cubicBezTo>
                    <a:pt x="756" y="50"/>
                    <a:pt x="656" y="49"/>
                    <a:pt x="549" y="43"/>
                  </a:cubicBezTo>
                  <a:cubicBezTo>
                    <a:pt x="326" y="30"/>
                    <a:pt x="136" y="0"/>
                    <a:pt x="54"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47"/>
            <p:cNvSpPr/>
            <p:nvPr/>
          </p:nvSpPr>
          <p:spPr>
            <a:xfrm>
              <a:off x="1475925" y="5393800"/>
              <a:ext cx="42875" cy="25000"/>
            </a:xfrm>
            <a:custGeom>
              <a:rect b="b" l="l" r="r" t="t"/>
              <a:pathLst>
                <a:path extrusionOk="0" h="1000" w="1715">
                  <a:moveTo>
                    <a:pt x="1177" y="108"/>
                  </a:moveTo>
                  <a:cubicBezTo>
                    <a:pt x="1304" y="108"/>
                    <a:pt x="1431" y="132"/>
                    <a:pt x="1533" y="194"/>
                  </a:cubicBezTo>
                  <a:cubicBezTo>
                    <a:pt x="1627" y="260"/>
                    <a:pt x="1594" y="370"/>
                    <a:pt x="1492" y="433"/>
                  </a:cubicBezTo>
                  <a:cubicBezTo>
                    <a:pt x="1397" y="498"/>
                    <a:pt x="1273" y="538"/>
                    <a:pt x="1166" y="580"/>
                  </a:cubicBezTo>
                  <a:cubicBezTo>
                    <a:pt x="973" y="652"/>
                    <a:pt x="773" y="710"/>
                    <a:pt x="569" y="750"/>
                  </a:cubicBezTo>
                  <a:cubicBezTo>
                    <a:pt x="397" y="785"/>
                    <a:pt x="256" y="803"/>
                    <a:pt x="157" y="815"/>
                  </a:cubicBezTo>
                  <a:lnTo>
                    <a:pt x="157" y="815"/>
                  </a:lnTo>
                  <a:cubicBezTo>
                    <a:pt x="192" y="727"/>
                    <a:pt x="249" y="614"/>
                    <a:pt x="345" y="495"/>
                  </a:cubicBezTo>
                  <a:cubicBezTo>
                    <a:pt x="474" y="339"/>
                    <a:pt x="644" y="224"/>
                    <a:pt x="836" y="162"/>
                  </a:cubicBezTo>
                  <a:cubicBezTo>
                    <a:pt x="936" y="130"/>
                    <a:pt x="1057" y="108"/>
                    <a:pt x="1177" y="108"/>
                  </a:cubicBezTo>
                  <a:close/>
                  <a:moveTo>
                    <a:pt x="1156" y="1"/>
                  </a:moveTo>
                  <a:cubicBezTo>
                    <a:pt x="766" y="1"/>
                    <a:pt x="431" y="233"/>
                    <a:pt x="284" y="447"/>
                  </a:cubicBezTo>
                  <a:cubicBezTo>
                    <a:pt x="201" y="560"/>
                    <a:pt x="139" y="687"/>
                    <a:pt x="106" y="822"/>
                  </a:cubicBezTo>
                  <a:lnTo>
                    <a:pt x="106" y="822"/>
                  </a:lnTo>
                  <a:cubicBezTo>
                    <a:pt x="38" y="830"/>
                    <a:pt x="0" y="835"/>
                    <a:pt x="0" y="842"/>
                  </a:cubicBezTo>
                  <a:cubicBezTo>
                    <a:pt x="0" y="847"/>
                    <a:pt x="35" y="853"/>
                    <a:pt x="98" y="856"/>
                  </a:cubicBezTo>
                  <a:lnTo>
                    <a:pt x="98" y="856"/>
                  </a:lnTo>
                  <a:cubicBezTo>
                    <a:pt x="81" y="948"/>
                    <a:pt x="85" y="999"/>
                    <a:pt x="90" y="999"/>
                  </a:cubicBezTo>
                  <a:cubicBezTo>
                    <a:pt x="91" y="999"/>
                    <a:pt x="91" y="999"/>
                    <a:pt x="91" y="999"/>
                  </a:cubicBezTo>
                  <a:cubicBezTo>
                    <a:pt x="101" y="999"/>
                    <a:pt x="110" y="945"/>
                    <a:pt x="141" y="858"/>
                  </a:cubicBezTo>
                  <a:lnTo>
                    <a:pt x="141" y="858"/>
                  </a:lnTo>
                  <a:cubicBezTo>
                    <a:pt x="152" y="858"/>
                    <a:pt x="163" y="858"/>
                    <a:pt x="174" y="858"/>
                  </a:cubicBezTo>
                  <a:cubicBezTo>
                    <a:pt x="274" y="858"/>
                    <a:pt x="414" y="850"/>
                    <a:pt x="583" y="826"/>
                  </a:cubicBezTo>
                  <a:cubicBezTo>
                    <a:pt x="794" y="795"/>
                    <a:pt x="1001" y="745"/>
                    <a:pt x="1202" y="676"/>
                  </a:cubicBezTo>
                  <a:cubicBezTo>
                    <a:pt x="1314" y="632"/>
                    <a:pt x="1432" y="600"/>
                    <a:pt x="1553" y="521"/>
                  </a:cubicBezTo>
                  <a:cubicBezTo>
                    <a:pt x="1609" y="481"/>
                    <a:pt x="1672" y="426"/>
                    <a:pt x="1693" y="337"/>
                  </a:cubicBezTo>
                  <a:cubicBezTo>
                    <a:pt x="1714" y="247"/>
                    <a:pt x="1667" y="152"/>
                    <a:pt x="1599" y="106"/>
                  </a:cubicBezTo>
                  <a:cubicBezTo>
                    <a:pt x="1449" y="32"/>
                    <a:pt x="1299" y="1"/>
                    <a:pt x="1156"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47"/>
            <p:cNvSpPr/>
            <p:nvPr/>
          </p:nvSpPr>
          <p:spPr>
            <a:xfrm>
              <a:off x="1459725" y="5387575"/>
              <a:ext cx="22275" cy="27950"/>
            </a:xfrm>
            <a:custGeom>
              <a:rect b="b" l="l" r="r" t="t"/>
              <a:pathLst>
                <a:path extrusionOk="0" h="1118" w="891">
                  <a:moveTo>
                    <a:pt x="229" y="1"/>
                  </a:moveTo>
                  <a:cubicBezTo>
                    <a:pt x="219" y="1"/>
                    <a:pt x="209" y="1"/>
                    <a:pt x="199" y="2"/>
                  </a:cubicBezTo>
                  <a:cubicBezTo>
                    <a:pt x="64" y="22"/>
                    <a:pt x="1" y="178"/>
                    <a:pt x="24" y="274"/>
                  </a:cubicBezTo>
                  <a:cubicBezTo>
                    <a:pt x="37" y="377"/>
                    <a:pt x="85" y="464"/>
                    <a:pt x="130" y="533"/>
                  </a:cubicBezTo>
                  <a:cubicBezTo>
                    <a:pt x="210" y="661"/>
                    <a:pt x="304" y="777"/>
                    <a:pt x="414" y="880"/>
                  </a:cubicBezTo>
                  <a:cubicBezTo>
                    <a:pt x="587" y="1043"/>
                    <a:pt x="724" y="1110"/>
                    <a:pt x="749" y="1110"/>
                  </a:cubicBezTo>
                  <a:cubicBezTo>
                    <a:pt x="751" y="1110"/>
                    <a:pt x="752" y="1110"/>
                    <a:pt x="752" y="1109"/>
                  </a:cubicBezTo>
                  <a:cubicBezTo>
                    <a:pt x="762" y="1094"/>
                    <a:pt x="634" y="1006"/>
                    <a:pt x="468" y="825"/>
                  </a:cubicBezTo>
                  <a:cubicBezTo>
                    <a:pt x="373" y="720"/>
                    <a:pt x="289" y="605"/>
                    <a:pt x="217" y="481"/>
                  </a:cubicBezTo>
                  <a:cubicBezTo>
                    <a:pt x="134" y="359"/>
                    <a:pt x="75" y="140"/>
                    <a:pt x="220" y="109"/>
                  </a:cubicBezTo>
                  <a:cubicBezTo>
                    <a:pt x="228" y="108"/>
                    <a:pt x="236" y="107"/>
                    <a:pt x="244" y="107"/>
                  </a:cubicBezTo>
                  <a:cubicBezTo>
                    <a:pt x="383" y="107"/>
                    <a:pt x="524" y="240"/>
                    <a:pt x="610" y="349"/>
                  </a:cubicBezTo>
                  <a:cubicBezTo>
                    <a:pt x="695" y="460"/>
                    <a:pt x="754" y="588"/>
                    <a:pt x="783" y="724"/>
                  </a:cubicBezTo>
                  <a:cubicBezTo>
                    <a:pt x="832" y="960"/>
                    <a:pt x="782" y="1113"/>
                    <a:pt x="800" y="1117"/>
                  </a:cubicBezTo>
                  <a:cubicBezTo>
                    <a:pt x="800" y="1118"/>
                    <a:pt x="800" y="1118"/>
                    <a:pt x="801" y="1118"/>
                  </a:cubicBezTo>
                  <a:cubicBezTo>
                    <a:pt x="811" y="1118"/>
                    <a:pt x="891" y="968"/>
                    <a:pt x="859" y="711"/>
                  </a:cubicBezTo>
                  <a:cubicBezTo>
                    <a:pt x="838" y="558"/>
                    <a:pt x="780" y="414"/>
                    <a:pt x="690" y="289"/>
                  </a:cubicBezTo>
                  <a:cubicBezTo>
                    <a:pt x="589" y="166"/>
                    <a:pt x="460" y="1"/>
                    <a:pt x="229"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47"/>
            <p:cNvSpPr/>
            <p:nvPr/>
          </p:nvSpPr>
          <p:spPr>
            <a:xfrm>
              <a:off x="1233800" y="5403775"/>
              <a:ext cx="82150" cy="64225"/>
            </a:xfrm>
            <a:custGeom>
              <a:rect b="b" l="l" r="r" t="t"/>
              <a:pathLst>
                <a:path extrusionOk="0" h="2569" w="3286">
                  <a:moveTo>
                    <a:pt x="542" y="0"/>
                  </a:moveTo>
                  <a:cubicBezTo>
                    <a:pt x="420" y="0"/>
                    <a:pt x="299" y="10"/>
                    <a:pt x="179" y="28"/>
                  </a:cubicBezTo>
                  <a:cubicBezTo>
                    <a:pt x="63" y="48"/>
                    <a:pt x="1" y="66"/>
                    <a:pt x="1" y="73"/>
                  </a:cubicBezTo>
                  <a:cubicBezTo>
                    <a:pt x="1" y="77"/>
                    <a:pt x="9" y="78"/>
                    <a:pt x="25" y="78"/>
                  </a:cubicBezTo>
                  <a:cubicBezTo>
                    <a:pt x="72" y="78"/>
                    <a:pt x="184" y="66"/>
                    <a:pt x="348" y="66"/>
                  </a:cubicBezTo>
                  <a:cubicBezTo>
                    <a:pt x="441" y="66"/>
                    <a:pt x="550" y="70"/>
                    <a:pt x="672" y="82"/>
                  </a:cubicBezTo>
                  <a:cubicBezTo>
                    <a:pt x="1080" y="118"/>
                    <a:pt x="1649" y="273"/>
                    <a:pt x="2148" y="654"/>
                  </a:cubicBezTo>
                  <a:cubicBezTo>
                    <a:pt x="2646" y="1033"/>
                    <a:pt x="2947" y="1541"/>
                    <a:pt x="3090" y="1925"/>
                  </a:cubicBezTo>
                  <a:cubicBezTo>
                    <a:pt x="3236" y="2309"/>
                    <a:pt x="3256" y="2569"/>
                    <a:pt x="3277" y="2569"/>
                  </a:cubicBezTo>
                  <a:cubicBezTo>
                    <a:pt x="3277" y="2569"/>
                    <a:pt x="3277" y="2569"/>
                    <a:pt x="3277" y="2569"/>
                  </a:cubicBezTo>
                  <a:cubicBezTo>
                    <a:pt x="3283" y="2569"/>
                    <a:pt x="3286" y="2503"/>
                    <a:pt x="3273" y="2386"/>
                  </a:cubicBezTo>
                  <a:cubicBezTo>
                    <a:pt x="3253" y="2220"/>
                    <a:pt x="3217" y="2057"/>
                    <a:pt x="3163" y="1898"/>
                  </a:cubicBezTo>
                  <a:cubicBezTo>
                    <a:pt x="3035" y="1498"/>
                    <a:pt x="2735" y="963"/>
                    <a:pt x="2215" y="565"/>
                  </a:cubicBezTo>
                  <a:cubicBezTo>
                    <a:pt x="1694" y="167"/>
                    <a:pt x="1097" y="21"/>
                    <a:pt x="678" y="4"/>
                  </a:cubicBezTo>
                  <a:cubicBezTo>
                    <a:pt x="632" y="2"/>
                    <a:pt x="587" y="0"/>
                    <a:pt x="542"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47"/>
            <p:cNvSpPr/>
            <p:nvPr/>
          </p:nvSpPr>
          <p:spPr>
            <a:xfrm>
              <a:off x="1344075" y="5445425"/>
              <a:ext cx="66550" cy="3700"/>
            </a:xfrm>
            <a:custGeom>
              <a:rect b="b" l="l" r="r" t="t"/>
              <a:pathLst>
                <a:path extrusionOk="0" h="148" w="2662">
                  <a:moveTo>
                    <a:pt x="2557" y="1"/>
                  </a:moveTo>
                  <a:cubicBezTo>
                    <a:pt x="2358" y="1"/>
                    <a:pt x="1884" y="31"/>
                    <a:pt x="1330" y="37"/>
                  </a:cubicBezTo>
                  <a:cubicBezTo>
                    <a:pt x="1241" y="38"/>
                    <a:pt x="1153" y="39"/>
                    <a:pt x="1069" y="39"/>
                  </a:cubicBezTo>
                  <a:cubicBezTo>
                    <a:pt x="697" y="39"/>
                    <a:pt x="382" y="30"/>
                    <a:pt x="193" y="30"/>
                  </a:cubicBezTo>
                  <a:cubicBezTo>
                    <a:pt x="74" y="30"/>
                    <a:pt x="5" y="34"/>
                    <a:pt x="4" y="44"/>
                  </a:cubicBezTo>
                  <a:cubicBezTo>
                    <a:pt x="0" y="72"/>
                    <a:pt x="523" y="148"/>
                    <a:pt x="1197" y="148"/>
                  </a:cubicBezTo>
                  <a:cubicBezTo>
                    <a:pt x="1241" y="148"/>
                    <a:pt x="1286" y="147"/>
                    <a:pt x="1332" y="147"/>
                  </a:cubicBezTo>
                  <a:cubicBezTo>
                    <a:pt x="2070" y="137"/>
                    <a:pt x="2661" y="40"/>
                    <a:pt x="2657" y="12"/>
                  </a:cubicBezTo>
                  <a:cubicBezTo>
                    <a:pt x="2656" y="4"/>
                    <a:pt x="2620" y="1"/>
                    <a:pt x="2557"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47"/>
            <p:cNvSpPr/>
            <p:nvPr/>
          </p:nvSpPr>
          <p:spPr>
            <a:xfrm>
              <a:off x="1299125" y="5447325"/>
              <a:ext cx="7800" cy="12925"/>
            </a:xfrm>
            <a:custGeom>
              <a:rect b="b" l="l" r="r" t="t"/>
              <a:pathLst>
                <a:path extrusionOk="0" h="517" w="312">
                  <a:moveTo>
                    <a:pt x="33" y="1"/>
                  </a:moveTo>
                  <a:cubicBezTo>
                    <a:pt x="29" y="1"/>
                    <a:pt x="25" y="2"/>
                    <a:pt x="23" y="5"/>
                  </a:cubicBezTo>
                  <a:cubicBezTo>
                    <a:pt x="1" y="27"/>
                    <a:pt x="74" y="130"/>
                    <a:pt x="137" y="265"/>
                  </a:cubicBezTo>
                  <a:cubicBezTo>
                    <a:pt x="201" y="398"/>
                    <a:pt x="236" y="516"/>
                    <a:pt x="267" y="516"/>
                  </a:cubicBezTo>
                  <a:cubicBezTo>
                    <a:pt x="267" y="516"/>
                    <a:pt x="268" y="516"/>
                    <a:pt x="268" y="516"/>
                  </a:cubicBezTo>
                  <a:cubicBezTo>
                    <a:pt x="300" y="513"/>
                    <a:pt x="311" y="371"/>
                    <a:pt x="237" y="217"/>
                  </a:cubicBezTo>
                  <a:cubicBezTo>
                    <a:pt x="171" y="80"/>
                    <a:pt x="68" y="1"/>
                    <a:pt x="33"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47"/>
            <p:cNvSpPr/>
            <p:nvPr/>
          </p:nvSpPr>
          <p:spPr>
            <a:xfrm>
              <a:off x="1281950" y="5426825"/>
              <a:ext cx="9775" cy="8700"/>
            </a:xfrm>
            <a:custGeom>
              <a:rect b="b" l="l" r="r" t="t"/>
              <a:pathLst>
                <a:path extrusionOk="0" h="348" w="391">
                  <a:moveTo>
                    <a:pt x="36" y="1"/>
                  </a:moveTo>
                  <a:cubicBezTo>
                    <a:pt x="30" y="1"/>
                    <a:pt x="25" y="2"/>
                    <a:pt x="22" y="6"/>
                  </a:cubicBezTo>
                  <a:cubicBezTo>
                    <a:pt x="1" y="28"/>
                    <a:pt x="61" y="121"/>
                    <a:pt x="157" y="213"/>
                  </a:cubicBezTo>
                  <a:cubicBezTo>
                    <a:pt x="239" y="293"/>
                    <a:pt x="320" y="347"/>
                    <a:pt x="356" y="347"/>
                  </a:cubicBezTo>
                  <a:cubicBezTo>
                    <a:pt x="361" y="347"/>
                    <a:pt x="366" y="346"/>
                    <a:pt x="369" y="343"/>
                  </a:cubicBezTo>
                  <a:cubicBezTo>
                    <a:pt x="390" y="320"/>
                    <a:pt x="330" y="228"/>
                    <a:pt x="234" y="135"/>
                  </a:cubicBezTo>
                  <a:cubicBezTo>
                    <a:pt x="151" y="54"/>
                    <a:pt x="71" y="1"/>
                    <a:pt x="36"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47"/>
            <p:cNvSpPr/>
            <p:nvPr/>
          </p:nvSpPr>
          <p:spPr>
            <a:xfrm>
              <a:off x="1258100" y="5416575"/>
              <a:ext cx="13725" cy="5550"/>
            </a:xfrm>
            <a:custGeom>
              <a:rect b="b" l="l" r="r" t="t"/>
              <a:pathLst>
                <a:path extrusionOk="0" h="222" w="549">
                  <a:moveTo>
                    <a:pt x="169" y="0"/>
                  </a:moveTo>
                  <a:cubicBezTo>
                    <a:pt x="69" y="0"/>
                    <a:pt x="1" y="36"/>
                    <a:pt x="8" y="56"/>
                  </a:cubicBezTo>
                  <a:cubicBezTo>
                    <a:pt x="15" y="85"/>
                    <a:pt x="136" y="83"/>
                    <a:pt x="269" y="126"/>
                  </a:cubicBezTo>
                  <a:cubicBezTo>
                    <a:pt x="389" y="162"/>
                    <a:pt x="477" y="221"/>
                    <a:pt x="513" y="221"/>
                  </a:cubicBezTo>
                  <a:cubicBezTo>
                    <a:pt x="518" y="221"/>
                    <a:pt x="522" y="220"/>
                    <a:pt x="525" y="217"/>
                  </a:cubicBezTo>
                  <a:cubicBezTo>
                    <a:pt x="549" y="199"/>
                    <a:pt x="470" y="73"/>
                    <a:pt x="303" y="21"/>
                  </a:cubicBezTo>
                  <a:cubicBezTo>
                    <a:pt x="255" y="6"/>
                    <a:pt x="210" y="0"/>
                    <a:pt x="169"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47"/>
            <p:cNvSpPr/>
            <p:nvPr/>
          </p:nvSpPr>
          <p:spPr>
            <a:xfrm>
              <a:off x="1240875" y="5413275"/>
              <a:ext cx="7400" cy="3625"/>
            </a:xfrm>
            <a:custGeom>
              <a:rect b="b" l="l" r="r" t="t"/>
              <a:pathLst>
                <a:path extrusionOk="0" h="145" w="296">
                  <a:moveTo>
                    <a:pt x="65" y="0"/>
                  </a:moveTo>
                  <a:cubicBezTo>
                    <a:pt x="36" y="0"/>
                    <a:pt x="15" y="8"/>
                    <a:pt x="10" y="22"/>
                  </a:cubicBezTo>
                  <a:cubicBezTo>
                    <a:pt x="0" y="52"/>
                    <a:pt x="54" y="97"/>
                    <a:pt x="129" y="125"/>
                  </a:cubicBezTo>
                  <a:cubicBezTo>
                    <a:pt x="166" y="138"/>
                    <a:pt x="202" y="144"/>
                    <a:pt x="229" y="144"/>
                  </a:cubicBezTo>
                  <a:cubicBezTo>
                    <a:pt x="259" y="144"/>
                    <a:pt x="280" y="137"/>
                    <a:pt x="285" y="122"/>
                  </a:cubicBezTo>
                  <a:cubicBezTo>
                    <a:pt x="295" y="94"/>
                    <a:pt x="242" y="49"/>
                    <a:pt x="166" y="21"/>
                  </a:cubicBezTo>
                  <a:cubicBezTo>
                    <a:pt x="129" y="7"/>
                    <a:pt x="93" y="0"/>
                    <a:pt x="65"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47"/>
            <p:cNvSpPr/>
            <p:nvPr/>
          </p:nvSpPr>
          <p:spPr>
            <a:xfrm>
              <a:off x="2166925" y="2211900"/>
              <a:ext cx="231850" cy="276925"/>
            </a:xfrm>
            <a:custGeom>
              <a:rect b="b" l="l" r="r" t="t"/>
              <a:pathLst>
                <a:path extrusionOk="0" h="11077" w="9274">
                  <a:moveTo>
                    <a:pt x="2542" y="0"/>
                  </a:moveTo>
                  <a:cubicBezTo>
                    <a:pt x="2252" y="0"/>
                    <a:pt x="1975" y="318"/>
                    <a:pt x="2073" y="687"/>
                  </a:cubicBezTo>
                  <a:cubicBezTo>
                    <a:pt x="2177" y="1076"/>
                    <a:pt x="2153" y="1778"/>
                    <a:pt x="2115" y="2305"/>
                  </a:cubicBezTo>
                  <a:cubicBezTo>
                    <a:pt x="2083" y="2741"/>
                    <a:pt x="1980" y="3168"/>
                    <a:pt x="1809" y="3570"/>
                  </a:cubicBezTo>
                  <a:cubicBezTo>
                    <a:pt x="1661" y="3912"/>
                    <a:pt x="1519" y="4212"/>
                    <a:pt x="1387" y="4479"/>
                  </a:cubicBezTo>
                  <a:lnTo>
                    <a:pt x="1" y="7353"/>
                  </a:lnTo>
                  <a:lnTo>
                    <a:pt x="2374" y="11077"/>
                  </a:lnTo>
                  <a:lnTo>
                    <a:pt x="4953" y="9847"/>
                  </a:lnTo>
                  <a:cubicBezTo>
                    <a:pt x="4953" y="9847"/>
                    <a:pt x="6976" y="8768"/>
                    <a:pt x="7805" y="8098"/>
                  </a:cubicBezTo>
                  <a:cubicBezTo>
                    <a:pt x="8244" y="7742"/>
                    <a:pt x="8102" y="6666"/>
                    <a:pt x="7926" y="5885"/>
                  </a:cubicBezTo>
                  <a:cubicBezTo>
                    <a:pt x="7744" y="5077"/>
                    <a:pt x="7068" y="4466"/>
                    <a:pt x="6243" y="4380"/>
                  </a:cubicBezTo>
                  <a:lnTo>
                    <a:pt x="6228" y="4379"/>
                  </a:lnTo>
                  <a:cubicBezTo>
                    <a:pt x="5903" y="4026"/>
                    <a:pt x="7860" y="2135"/>
                    <a:pt x="8564" y="1545"/>
                  </a:cubicBezTo>
                  <a:cubicBezTo>
                    <a:pt x="9260" y="962"/>
                    <a:pt x="9274" y="387"/>
                    <a:pt x="8768" y="286"/>
                  </a:cubicBezTo>
                  <a:cubicBezTo>
                    <a:pt x="8761" y="285"/>
                    <a:pt x="8754" y="284"/>
                    <a:pt x="8746" y="284"/>
                  </a:cubicBezTo>
                  <a:cubicBezTo>
                    <a:pt x="8340" y="284"/>
                    <a:pt x="6213" y="1985"/>
                    <a:pt x="5543" y="2574"/>
                  </a:cubicBezTo>
                  <a:cubicBezTo>
                    <a:pt x="5068" y="2991"/>
                    <a:pt x="4031" y="3932"/>
                    <a:pt x="3530" y="3932"/>
                  </a:cubicBezTo>
                  <a:cubicBezTo>
                    <a:pt x="3311" y="3932"/>
                    <a:pt x="3194" y="3752"/>
                    <a:pt x="3271" y="3270"/>
                  </a:cubicBezTo>
                  <a:cubicBezTo>
                    <a:pt x="3527" y="1687"/>
                    <a:pt x="3144" y="373"/>
                    <a:pt x="2798" y="94"/>
                  </a:cubicBezTo>
                  <a:cubicBezTo>
                    <a:pt x="2718" y="29"/>
                    <a:pt x="2630" y="0"/>
                    <a:pt x="254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47"/>
            <p:cNvSpPr/>
            <p:nvPr/>
          </p:nvSpPr>
          <p:spPr>
            <a:xfrm>
              <a:off x="1039350" y="1521075"/>
              <a:ext cx="368500" cy="640100"/>
            </a:xfrm>
            <a:custGeom>
              <a:rect b="b" l="l" r="r" t="t"/>
              <a:pathLst>
                <a:path extrusionOk="0" h="25604" w="14740">
                  <a:moveTo>
                    <a:pt x="14599" y="1"/>
                  </a:moveTo>
                  <a:lnTo>
                    <a:pt x="70" y="2756"/>
                  </a:lnTo>
                  <a:lnTo>
                    <a:pt x="1" y="25144"/>
                  </a:lnTo>
                  <a:lnTo>
                    <a:pt x="9608" y="25604"/>
                  </a:lnTo>
                  <a:lnTo>
                    <a:pt x="9885" y="20158"/>
                  </a:lnTo>
                  <a:cubicBezTo>
                    <a:pt x="9885" y="20158"/>
                    <a:pt x="10191" y="20219"/>
                    <a:pt x="10643" y="20219"/>
                  </a:cubicBezTo>
                  <a:cubicBezTo>
                    <a:pt x="11701" y="20219"/>
                    <a:pt x="13561" y="19886"/>
                    <a:pt x="14177" y="17666"/>
                  </a:cubicBezTo>
                  <a:cubicBezTo>
                    <a:pt x="14739" y="15642"/>
                    <a:pt x="14599" y="1"/>
                    <a:pt x="1459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47"/>
            <p:cNvSpPr/>
            <p:nvPr/>
          </p:nvSpPr>
          <p:spPr>
            <a:xfrm>
              <a:off x="931900" y="1433275"/>
              <a:ext cx="564250" cy="592675"/>
            </a:xfrm>
            <a:custGeom>
              <a:rect b="b" l="l" r="r" t="t"/>
              <a:pathLst>
                <a:path extrusionOk="0" h="23707" w="22570">
                  <a:moveTo>
                    <a:pt x="16023" y="1"/>
                  </a:moveTo>
                  <a:cubicBezTo>
                    <a:pt x="14606" y="1"/>
                    <a:pt x="13197" y="496"/>
                    <a:pt x="12196" y="1661"/>
                  </a:cubicBezTo>
                  <a:cubicBezTo>
                    <a:pt x="10173" y="4017"/>
                    <a:pt x="1695" y="1265"/>
                    <a:pt x="848" y="10696"/>
                  </a:cubicBezTo>
                  <a:cubicBezTo>
                    <a:pt x="1" y="20127"/>
                    <a:pt x="4286" y="23707"/>
                    <a:pt x="4286" y="23707"/>
                  </a:cubicBezTo>
                  <a:lnTo>
                    <a:pt x="6378" y="23707"/>
                  </a:lnTo>
                  <a:cubicBezTo>
                    <a:pt x="8278" y="23676"/>
                    <a:pt x="9258" y="23479"/>
                    <a:pt x="11010" y="21533"/>
                  </a:cubicBezTo>
                  <a:cubicBezTo>
                    <a:pt x="12627" y="19735"/>
                    <a:pt x="13381" y="18205"/>
                    <a:pt x="14492" y="16314"/>
                  </a:cubicBezTo>
                  <a:cubicBezTo>
                    <a:pt x="14492" y="16314"/>
                    <a:pt x="12584" y="16003"/>
                    <a:pt x="12806" y="14467"/>
                  </a:cubicBezTo>
                  <a:cubicBezTo>
                    <a:pt x="12993" y="13174"/>
                    <a:pt x="13668" y="12648"/>
                    <a:pt x="14440" y="12648"/>
                  </a:cubicBezTo>
                  <a:cubicBezTo>
                    <a:pt x="14936" y="12648"/>
                    <a:pt x="15473" y="12865"/>
                    <a:pt x="15946" y="13235"/>
                  </a:cubicBezTo>
                  <a:lnTo>
                    <a:pt x="17337" y="9506"/>
                  </a:lnTo>
                  <a:cubicBezTo>
                    <a:pt x="17337" y="9506"/>
                    <a:pt x="20418" y="7057"/>
                    <a:pt x="21066" y="5720"/>
                  </a:cubicBezTo>
                  <a:cubicBezTo>
                    <a:pt x="22570" y="2609"/>
                    <a:pt x="19275" y="1"/>
                    <a:pt x="1602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47"/>
            <p:cNvSpPr/>
            <p:nvPr/>
          </p:nvSpPr>
          <p:spPr>
            <a:xfrm>
              <a:off x="964950" y="1523350"/>
              <a:ext cx="492325" cy="375000"/>
            </a:xfrm>
            <a:custGeom>
              <a:rect b="b" l="l" r="r" t="t"/>
              <a:pathLst>
                <a:path extrusionOk="0" h="15000" w="19693">
                  <a:moveTo>
                    <a:pt x="19626" y="1"/>
                  </a:moveTo>
                  <a:cubicBezTo>
                    <a:pt x="19605" y="1"/>
                    <a:pt x="19693" y="376"/>
                    <a:pt x="19539" y="1025"/>
                  </a:cubicBezTo>
                  <a:cubicBezTo>
                    <a:pt x="19388" y="1664"/>
                    <a:pt x="18915" y="2565"/>
                    <a:pt x="17968" y="3289"/>
                  </a:cubicBezTo>
                  <a:cubicBezTo>
                    <a:pt x="17022" y="4021"/>
                    <a:pt x="15637" y="4451"/>
                    <a:pt x="14092" y="4734"/>
                  </a:cubicBezTo>
                  <a:cubicBezTo>
                    <a:pt x="13319" y="4885"/>
                    <a:pt x="12498" y="5018"/>
                    <a:pt x="11662" y="5235"/>
                  </a:cubicBezTo>
                  <a:cubicBezTo>
                    <a:pt x="10831" y="5452"/>
                    <a:pt x="9972" y="5759"/>
                    <a:pt x="9211" y="6280"/>
                  </a:cubicBezTo>
                  <a:cubicBezTo>
                    <a:pt x="7679" y="7338"/>
                    <a:pt x="6787" y="8910"/>
                    <a:pt x="5975" y="10245"/>
                  </a:cubicBezTo>
                  <a:cubicBezTo>
                    <a:pt x="5176" y="11601"/>
                    <a:pt x="4383" y="12796"/>
                    <a:pt x="3485" y="13582"/>
                  </a:cubicBezTo>
                  <a:cubicBezTo>
                    <a:pt x="2595" y="14375"/>
                    <a:pt x="1677" y="14756"/>
                    <a:pt x="1029" y="14887"/>
                  </a:cubicBezTo>
                  <a:cubicBezTo>
                    <a:pt x="703" y="14959"/>
                    <a:pt x="445" y="14966"/>
                    <a:pt x="269" y="14975"/>
                  </a:cubicBezTo>
                  <a:cubicBezTo>
                    <a:pt x="244" y="14975"/>
                    <a:pt x="221" y="14975"/>
                    <a:pt x="199" y="14975"/>
                  </a:cubicBezTo>
                  <a:cubicBezTo>
                    <a:pt x="69" y="14975"/>
                    <a:pt x="1" y="14978"/>
                    <a:pt x="1" y="14978"/>
                  </a:cubicBezTo>
                  <a:cubicBezTo>
                    <a:pt x="1" y="14978"/>
                    <a:pt x="112" y="15000"/>
                    <a:pt x="320" y="15000"/>
                  </a:cubicBezTo>
                  <a:cubicBezTo>
                    <a:pt x="494" y="15000"/>
                    <a:pt x="736" y="14985"/>
                    <a:pt x="1038" y="14929"/>
                  </a:cubicBezTo>
                  <a:cubicBezTo>
                    <a:pt x="1695" y="14811"/>
                    <a:pt x="2631" y="14437"/>
                    <a:pt x="3537" y="13642"/>
                  </a:cubicBezTo>
                  <a:cubicBezTo>
                    <a:pt x="4453" y="12854"/>
                    <a:pt x="5260" y="11653"/>
                    <a:pt x="6063" y="10298"/>
                  </a:cubicBezTo>
                  <a:cubicBezTo>
                    <a:pt x="6880" y="8965"/>
                    <a:pt x="7771" y="7409"/>
                    <a:pt x="9274" y="6373"/>
                  </a:cubicBezTo>
                  <a:cubicBezTo>
                    <a:pt x="10793" y="5355"/>
                    <a:pt x="12580" y="5149"/>
                    <a:pt x="14111" y="4836"/>
                  </a:cubicBezTo>
                  <a:cubicBezTo>
                    <a:pt x="15660" y="4545"/>
                    <a:pt x="17062" y="4104"/>
                    <a:pt x="18016" y="3350"/>
                  </a:cubicBezTo>
                  <a:cubicBezTo>
                    <a:pt x="18972" y="2607"/>
                    <a:pt x="19442" y="1687"/>
                    <a:pt x="19581" y="1035"/>
                  </a:cubicBezTo>
                  <a:cubicBezTo>
                    <a:pt x="19661" y="706"/>
                    <a:pt x="19654" y="444"/>
                    <a:pt x="19655" y="268"/>
                  </a:cubicBezTo>
                  <a:cubicBezTo>
                    <a:pt x="19640" y="92"/>
                    <a:pt x="19626" y="1"/>
                    <a:pt x="19626" y="1"/>
                  </a:cubicBezTo>
                  <a:cubicBezTo>
                    <a:pt x="19626" y="1"/>
                    <a:pt x="19626" y="1"/>
                    <a:pt x="196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47"/>
            <p:cNvSpPr/>
            <p:nvPr/>
          </p:nvSpPr>
          <p:spPr>
            <a:xfrm>
              <a:off x="952600" y="1492125"/>
              <a:ext cx="501075" cy="283625"/>
            </a:xfrm>
            <a:custGeom>
              <a:rect b="b" l="l" r="r" t="t"/>
              <a:pathLst>
                <a:path extrusionOk="0" h="11345" w="20043">
                  <a:moveTo>
                    <a:pt x="13254" y="1367"/>
                  </a:moveTo>
                  <a:cubicBezTo>
                    <a:pt x="13677" y="1367"/>
                    <a:pt x="14104" y="1511"/>
                    <a:pt x="14417" y="1818"/>
                  </a:cubicBezTo>
                  <a:cubicBezTo>
                    <a:pt x="14928" y="2309"/>
                    <a:pt x="15117" y="3114"/>
                    <a:pt x="14917" y="3821"/>
                  </a:cubicBezTo>
                  <a:cubicBezTo>
                    <a:pt x="14769" y="4361"/>
                    <a:pt x="14381" y="4798"/>
                    <a:pt x="13907" y="5120"/>
                  </a:cubicBezTo>
                  <a:lnTo>
                    <a:pt x="13907" y="5120"/>
                  </a:lnTo>
                  <a:cubicBezTo>
                    <a:pt x="13456" y="5069"/>
                    <a:pt x="12999" y="4935"/>
                    <a:pt x="12596" y="4674"/>
                  </a:cubicBezTo>
                  <a:cubicBezTo>
                    <a:pt x="12089" y="4349"/>
                    <a:pt x="11707" y="3780"/>
                    <a:pt x="11624" y="3143"/>
                  </a:cubicBezTo>
                  <a:cubicBezTo>
                    <a:pt x="11585" y="2825"/>
                    <a:pt x="11624" y="2489"/>
                    <a:pt x="11777" y="2198"/>
                  </a:cubicBezTo>
                  <a:cubicBezTo>
                    <a:pt x="11920" y="1905"/>
                    <a:pt x="12183" y="1671"/>
                    <a:pt x="12488" y="1532"/>
                  </a:cubicBezTo>
                  <a:cubicBezTo>
                    <a:pt x="12722" y="1424"/>
                    <a:pt x="12987" y="1367"/>
                    <a:pt x="13254" y="1367"/>
                  </a:cubicBezTo>
                  <a:close/>
                  <a:moveTo>
                    <a:pt x="2174" y="8106"/>
                  </a:moveTo>
                  <a:cubicBezTo>
                    <a:pt x="2675" y="8106"/>
                    <a:pt x="3257" y="8209"/>
                    <a:pt x="3790" y="8580"/>
                  </a:cubicBezTo>
                  <a:cubicBezTo>
                    <a:pt x="4123" y="8814"/>
                    <a:pt x="4418" y="9183"/>
                    <a:pt x="4494" y="9643"/>
                  </a:cubicBezTo>
                  <a:cubicBezTo>
                    <a:pt x="4572" y="10092"/>
                    <a:pt x="4467" y="10635"/>
                    <a:pt x="4086" y="10982"/>
                  </a:cubicBezTo>
                  <a:cubicBezTo>
                    <a:pt x="3899" y="11154"/>
                    <a:pt x="3642" y="11251"/>
                    <a:pt x="3378" y="11263"/>
                  </a:cubicBezTo>
                  <a:cubicBezTo>
                    <a:pt x="3363" y="11264"/>
                    <a:pt x="3347" y="11264"/>
                    <a:pt x="3332" y="11264"/>
                  </a:cubicBezTo>
                  <a:cubicBezTo>
                    <a:pt x="3080" y="11264"/>
                    <a:pt x="2827" y="11178"/>
                    <a:pt x="2598" y="11050"/>
                  </a:cubicBezTo>
                  <a:cubicBezTo>
                    <a:pt x="2113" y="10767"/>
                    <a:pt x="1721" y="10281"/>
                    <a:pt x="1542" y="9701"/>
                  </a:cubicBezTo>
                  <a:cubicBezTo>
                    <a:pt x="1380" y="9231"/>
                    <a:pt x="1331" y="8702"/>
                    <a:pt x="1403" y="8178"/>
                  </a:cubicBezTo>
                  <a:lnTo>
                    <a:pt x="1403" y="8178"/>
                  </a:lnTo>
                  <a:cubicBezTo>
                    <a:pt x="1517" y="8158"/>
                    <a:pt x="1637" y="8141"/>
                    <a:pt x="1765" y="8127"/>
                  </a:cubicBezTo>
                  <a:cubicBezTo>
                    <a:pt x="1893" y="8114"/>
                    <a:pt x="2030" y="8106"/>
                    <a:pt x="2174" y="8106"/>
                  </a:cubicBezTo>
                  <a:close/>
                  <a:moveTo>
                    <a:pt x="20043" y="1"/>
                  </a:moveTo>
                  <a:cubicBezTo>
                    <a:pt x="20043" y="1"/>
                    <a:pt x="20006" y="160"/>
                    <a:pt x="19947" y="463"/>
                  </a:cubicBezTo>
                  <a:cubicBezTo>
                    <a:pt x="19863" y="758"/>
                    <a:pt x="19756" y="1205"/>
                    <a:pt x="19495" y="1730"/>
                  </a:cubicBezTo>
                  <a:cubicBezTo>
                    <a:pt x="19185" y="2371"/>
                    <a:pt x="18768" y="2956"/>
                    <a:pt x="18261" y="3454"/>
                  </a:cubicBezTo>
                  <a:cubicBezTo>
                    <a:pt x="17677" y="4037"/>
                    <a:pt x="16879" y="4597"/>
                    <a:pt x="15880" y="4904"/>
                  </a:cubicBezTo>
                  <a:cubicBezTo>
                    <a:pt x="15415" y="5047"/>
                    <a:pt x="14911" y="5146"/>
                    <a:pt x="14383" y="5146"/>
                  </a:cubicBezTo>
                  <a:cubicBezTo>
                    <a:pt x="14345" y="5146"/>
                    <a:pt x="14307" y="5146"/>
                    <a:pt x="14269" y="5145"/>
                  </a:cubicBezTo>
                  <a:cubicBezTo>
                    <a:pt x="14206" y="5143"/>
                    <a:pt x="14143" y="5140"/>
                    <a:pt x="14079" y="5136"/>
                  </a:cubicBezTo>
                  <a:lnTo>
                    <a:pt x="14079" y="5136"/>
                  </a:lnTo>
                  <a:cubicBezTo>
                    <a:pt x="14520" y="4811"/>
                    <a:pt x="14878" y="4381"/>
                    <a:pt x="15024" y="3852"/>
                  </a:cubicBezTo>
                  <a:cubicBezTo>
                    <a:pt x="15232" y="3107"/>
                    <a:pt x="15035" y="2266"/>
                    <a:pt x="14491" y="1742"/>
                  </a:cubicBezTo>
                  <a:cubicBezTo>
                    <a:pt x="14155" y="1415"/>
                    <a:pt x="13703" y="1264"/>
                    <a:pt x="13256" y="1264"/>
                  </a:cubicBezTo>
                  <a:cubicBezTo>
                    <a:pt x="12974" y="1264"/>
                    <a:pt x="12693" y="1324"/>
                    <a:pt x="12444" y="1440"/>
                  </a:cubicBezTo>
                  <a:cubicBezTo>
                    <a:pt x="12121" y="1589"/>
                    <a:pt x="11840" y="1837"/>
                    <a:pt x="11687" y="2153"/>
                  </a:cubicBezTo>
                  <a:cubicBezTo>
                    <a:pt x="11524" y="2464"/>
                    <a:pt x="11485" y="2822"/>
                    <a:pt x="11525" y="3155"/>
                  </a:cubicBezTo>
                  <a:cubicBezTo>
                    <a:pt x="11618" y="3810"/>
                    <a:pt x="11991" y="4393"/>
                    <a:pt x="12546" y="4753"/>
                  </a:cubicBezTo>
                  <a:cubicBezTo>
                    <a:pt x="12933" y="5002"/>
                    <a:pt x="13364" y="5136"/>
                    <a:pt x="13792" y="5195"/>
                  </a:cubicBezTo>
                  <a:lnTo>
                    <a:pt x="13792" y="5195"/>
                  </a:lnTo>
                  <a:cubicBezTo>
                    <a:pt x="13667" y="5273"/>
                    <a:pt x="13537" y="5343"/>
                    <a:pt x="13405" y="5406"/>
                  </a:cubicBezTo>
                  <a:cubicBezTo>
                    <a:pt x="12707" y="5736"/>
                    <a:pt x="11932" y="5922"/>
                    <a:pt x="11145" y="6031"/>
                  </a:cubicBezTo>
                  <a:cubicBezTo>
                    <a:pt x="10761" y="6080"/>
                    <a:pt x="10375" y="6105"/>
                    <a:pt x="9989" y="6105"/>
                  </a:cubicBezTo>
                  <a:cubicBezTo>
                    <a:pt x="9589" y="6105"/>
                    <a:pt x="9189" y="6078"/>
                    <a:pt x="8793" y="6026"/>
                  </a:cubicBezTo>
                  <a:cubicBezTo>
                    <a:pt x="8023" y="5930"/>
                    <a:pt x="7291" y="5694"/>
                    <a:pt x="6563" y="5490"/>
                  </a:cubicBezTo>
                  <a:cubicBezTo>
                    <a:pt x="5964" y="5324"/>
                    <a:pt x="5351" y="5185"/>
                    <a:pt x="4742" y="5185"/>
                  </a:cubicBezTo>
                  <a:cubicBezTo>
                    <a:pt x="4611" y="5185"/>
                    <a:pt x="4481" y="5191"/>
                    <a:pt x="4350" y="5205"/>
                  </a:cubicBezTo>
                  <a:cubicBezTo>
                    <a:pt x="3614" y="5281"/>
                    <a:pt x="2930" y="5605"/>
                    <a:pt x="2406" y="6075"/>
                  </a:cubicBezTo>
                  <a:cubicBezTo>
                    <a:pt x="1771" y="6627"/>
                    <a:pt x="1412" y="7386"/>
                    <a:pt x="1307" y="8156"/>
                  </a:cubicBezTo>
                  <a:lnTo>
                    <a:pt x="1307" y="8156"/>
                  </a:lnTo>
                  <a:cubicBezTo>
                    <a:pt x="943" y="8231"/>
                    <a:pt x="657" y="8329"/>
                    <a:pt x="444" y="8397"/>
                  </a:cubicBezTo>
                  <a:cubicBezTo>
                    <a:pt x="152" y="8496"/>
                    <a:pt x="0" y="8556"/>
                    <a:pt x="0" y="8556"/>
                  </a:cubicBezTo>
                  <a:cubicBezTo>
                    <a:pt x="0" y="8556"/>
                    <a:pt x="158" y="8511"/>
                    <a:pt x="451" y="8421"/>
                  </a:cubicBezTo>
                  <a:cubicBezTo>
                    <a:pt x="662" y="8358"/>
                    <a:pt x="945" y="8267"/>
                    <a:pt x="1301" y="8197"/>
                  </a:cubicBezTo>
                  <a:lnTo>
                    <a:pt x="1301" y="8197"/>
                  </a:lnTo>
                  <a:cubicBezTo>
                    <a:pt x="1236" y="8725"/>
                    <a:pt x="1289" y="9257"/>
                    <a:pt x="1453" y="9729"/>
                  </a:cubicBezTo>
                  <a:cubicBezTo>
                    <a:pt x="1641" y="10328"/>
                    <a:pt x="2049" y="10832"/>
                    <a:pt x="2555" y="11124"/>
                  </a:cubicBezTo>
                  <a:cubicBezTo>
                    <a:pt x="2793" y="11255"/>
                    <a:pt x="3057" y="11345"/>
                    <a:pt x="3323" y="11345"/>
                  </a:cubicBezTo>
                  <a:cubicBezTo>
                    <a:pt x="3343" y="11345"/>
                    <a:pt x="3362" y="11344"/>
                    <a:pt x="3381" y="11343"/>
                  </a:cubicBezTo>
                  <a:cubicBezTo>
                    <a:pt x="3663" y="11329"/>
                    <a:pt x="3939" y="11224"/>
                    <a:pt x="4138" y="11039"/>
                  </a:cubicBezTo>
                  <a:cubicBezTo>
                    <a:pt x="4544" y="10665"/>
                    <a:pt x="4648" y="10096"/>
                    <a:pt x="4564" y="9629"/>
                  </a:cubicBezTo>
                  <a:cubicBezTo>
                    <a:pt x="4482" y="9146"/>
                    <a:pt x="4170" y="8765"/>
                    <a:pt x="3826" y="8526"/>
                  </a:cubicBezTo>
                  <a:cubicBezTo>
                    <a:pt x="3290" y="8159"/>
                    <a:pt x="2711" y="8056"/>
                    <a:pt x="2212" y="8056"/>
                  </a:cubicBezTo>
                  <a:cubicBezTo>
                    <a:pt x="2052" y="8056"/>
                    <a:pt x="1900" y="8066"/>
                    <a:pt x="1761" y="8082"/>
                  </a:cubicBezTo>
                  <a:cubicBezTo>
                    <a:pt x="1637" y="8097"/>
                    <a:pt x="1520" y="8115"/>
                    <a:pt x="1409" y="8136"/>
                  </a:cubicBezTo>
                  <a:lnTo>
                    <a:pt x="1409" y="8136"/>
                  </a:lnTo>
                  <a:cubicBezTo>
                    <a:pt x="1519" y="7400"/>
                    <a:pt x="1868" y="6679"/>
                    <a:pt x="2476" y="6153"/>
                  </a:cubicBezTo>
                  <a:cubicBezTo>
                    <a:pt x="2985" y="5698"/>
                    <a:pt x="3649" y="5385"/>
                    <a:pt x="4361" y="5312"/>
                  </a:cubicBezTo>
                  <a:cubicBezTo>
                    <a:pt x="4486" y="5299"/>
                    <a:pt x="4611" y="5293"/>
                    <a:pt x="4737" y="5293"/>
                  </a:cubicBezTo>
                  <a:cubicBezTo>
                    <a:pt x="5332" y="5293"/>
                    <a:pt x="5935" y="5430"/>
                    <a:pt x="6534" y="5597"/>
                  </a:cubicBezTo>
                  <a:cubicBezTo>
                    <a:pt x="7257" y="5801"/>
                    <a:pt x="7998" y="6040"/>
                    <a:pt x="8779" y="6137"/>
                  </a:cubicBezTo>
                  <a:cubicBezTo>
                    <a:pt x="9182" y="6190"/>
                    <a:pt x="9587" y="6217"/>
                    <a:pt x="9992" y="6217"/>
                  </a:cubicBezTo>
                  <a:cubicBezTo>
                    <a:pt x="10382" y="6217"/>
                    <a:pt x="10771" y="6192"/>
                    <a:pt x="11159" y="6142"/>
                  </a:cubicBezTo>
                  <a:cubicBezTo>
                    <a:pt x="11955" y="6033"/>
                    <a:pt x="12739" y="5846"/>
                    <a:pt x="13455" y="5507"/>
                  </a:cubicBezTo>
                  <a:cubicBezTo>
                    <a:pt x="13631" y="5424"/>
                    <a:pt x="13804" y="5326"/>
                    <a:pt x="13968" y="5215"/>
                  </a:cubicBezTo>
                  <a:lnTo>
                    <a:pt x="13968" y="5215"/>
                  </a:lnTo>
                  <a:cubicBezTo>
                    <a:pt x="14068" y="5224"/>
                    <a:pt x="14169" y="5230"/>
                    <a:pt x="14268" y="5232"/>
                  </a:cubicBezTo>
                  <a:cubicBezTo>
                    <a:pt x="14300" y="5232"/>
                    <a:pt x="14331" y="5233"/>
                    <a:pt x="14362" y="5233"/>
                  </a:cubicBezTo>
                  <a:cubicBezTo>
                    <a:pt x="14908" y="5233"/>
                    <a:pt x="15426" y="5130"/>
                    <a:pt x="15903" y="4980"/>
                  </a:cubicBezTo>
                  <a:cubicBezTo>
                    <a:pt x="16915" y="4664"/>
                    <a:pt x="17719" y="4092"/>
                    <a:pt x="18306" y="3499"/>
                  </a:cubicBezTo>
                  <a:cubicBezTo>
                    <a:pt x="18813" y="2992"/>
                    <a:pt x="19229" y="2401"/>
                    <a:pt x="19533" y="1750"/>
                  </a:cubicBezTo>
                  <a:cubicBezTo>
                    <a:pt x="19791" y="1216"/>
                    <a:pt x="19891" y="767"/>
                    <a:pt x="19968" y="467"/>
                  </a:cubicBezTo>
                  <a:cubicBezTo>
                    <a:pt x="20021" y="163"/>
                    <a:pt x="20043" y="1"/>
                    <a:pt x="2004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47"/>
            <p:cNvSpPr/>
            <p:nvPr/>
          </p:nvSpPr>
          <p:spPr>
            <a:xfrm>
              <a:off x="474650" y="3175525"/>
              <a:ext cx="1022225" cy="2199350"/>
            </a:xfrm>
            <a:custGeom>
              <a:rect b="b" l="l" r="r" t="t"/>
              <a:pathLst>
                <a:path extrusionOk="0" h="87974" w="40889">
                  <a:moveTo>
                    <a:pt x="38927" y="0"/>
                  </a:moveTo>
                  <a:lnTo>
                    <a:pt x="12787" y="2170"/>
                  </a:lnTo>
                  <a:lnTo>
                    <a:pt x="1" y="86153"/>
                  </a:lnTo>
                  <a:lnTo>
                    <a:pt x="10620" y="87502"/>
                  </a:lnTo>
                  <a:lnTo>
                    <a:pt x="25605" y="17058"/>
                  </a:lnTo>
                  <a:lnTo>
                    <a:pt x="29379" y="87974"/>
                  </a:lnTo>
                  <a:lnTo>
                    <a:pt x="40889" y="87773"/>
                  </a:lnTo>
                  <a:lnTo>
                    <a:pt x="3892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47"/>
            <p:cNvSpPr/>
            <p:nvPr/>
          </p:nvSpPr>
          <p:spPr>
            <a:xfrm>
              <a:off x="466975" y="3168250"/>
              <a:ext cx="1036750" cy="2213475"/>
            </a:xfrm>
            <a:custGeom>
              <a:rect b="b" l="l" r="r" t="t"/>
              <a:pathLst>
                <a:path extrusionOk="0" h="88539" w="41470">
                  <a:moveTo>
                    <a:pt x="38972" y="582"/>
                  </a:moveTo>
                  <a:lnTo>
                    <a:pt x="40922" y="87801"/>
                  </a:lnTo>
                  <a:lnTo>
                    <a:pt x="29940" y="87992"/>
                  </a:lnTo>
                  <a:lnTo>
                    <a:pt x="26072" y="15305"/>
                  </a:lnTo>
                  <a:lnTo>
                    <a:pt x="10716" y="87495"/>
                  </a:lnTo>
                  <a:lnTo>
                    <a:pt x="615" y="86212"/>
                  </a:lnTo>
                  <a:lnTo>
                    <a:pt x="13328" y="2711"/>
                  </a:lnTo>
                  <a:lnTo>
                    <a:pt x="38972" y="582"/>
                  </a:lnTo>
                  <a:close/>
                  <a:moveTo>
                    <a:pt x="39496" y="1"/>
                  </a:moveTo>
                  <a:lnTo>
                    <a:pt x="13071" y="2192"/>
                  </a:lnTo>
                  <a:lnTo>
                    <a:pt x="12860" y="2211"/>
                  </a:lnTo>
                  <a:lnTo>
                    <a:pt x="0" y="86677"/>
                  </a:lnTo>
                  <a:lnTo>
                    <a:pt x="11139" y="88091"/>
                  </a:lnTo>
                  <a:lnTo>
                    <a:pt x="25752" y="19392"/>
                  </a:lnTo>
                  <a:lnTo>
                    <a:pt x="29418" y="88279"/>
                  </a:lnTo>
                  <a:lnTo>
                    <a:pt x="29430" y="88539"/>
                  </a:lnTo>
                  <a:lnTo>
                    <a:pt x="41470" y="88328"/>
                  </a:lnTo>
                  <a:lnTo>
                    <a:pt x="39503" y="286"/>
                  </a:lnTo>
                  <a:lnTo>
                    <a:pt x="39496"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47"/>
            <p:cNvSpPr/>
            <p:nvPr/>
          </p:nvSpPr>
          <p:spPr>
            <a:xfrm>
              <a:off x="1407850" y="3487400"/>
              <a:ext cx="7050" cy="1879125"/>
            </a:xfrm>
            <a:custGeom>
              <a:rect b="b" l="l" r="r" t="t"/>
              <a:pathLst>
                <a:path extrusionOk="0" h="75165" w="282">
                  <a:moveTo>
                    <a:pt x="141" y="0"/>
                  </a:moveTo>
                  <a:cubicBezTo>
                    <a:pt x="62" y="0"/>
                    <a:pt x="0" y="16824"/>
                    <a:pt x="0" y="37584"/>
                  </a:cubicBezTo>
                  <a:cubicBezTo>
                    <a:pt x="0" y="58337"/>
                    <a:pt x="64" y="75165"/>
                    <a:pt x="141" y="75165"/>
                  </a:cubicBezTo>
                  <a:cubicBezTo>
                    <a:pt x="218" y="75165"/>
                    <a:pt x="280" y="58337"/>
                    <a:pt x="281" y="37584"/>
                  </a:cubicBezTo>
                  <a:cubicBezTo>
                    <a:pt x="281" y="16824"/>
                    <a:pt x="218" y="0"/>
                    <a:pt x="141"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47"/>
            <p:cNvSpPr/>
            <p:nvPr/>
          </p:nvSpPr>
          <p:spPr>
            <a:xfrm>
              <a:off x="681600" y="3615950"/>
              <a:ext cx="380025" cy="1742950"/>
            </a:xfrm>
            <a:custGeom>
              <a:rect b="b" l="l" r="r" t="t"/>
              <a:pathLst>
                <a:path extrusionOk="0" h="69718" w="15201">
                  <a:moveTo>
                    <a:pt x="15196" y="1"/>
                  </a:moveTo>
                  <a:cubicBezTo>
                    <a:pt x="15191" y="1"/>
                    <a:pt x="15172" y="61"/>
                    <a:pt x="15141" y="176"/>
                  </a:cubicBezTo>
                  <a:lnTo>
                    <a:pt x="15005" y="700"/>
                  </a:lnTo>
                  <a:cubicBezTo>
                    <a:pt x="14887" y="1179"/>
                    <a:pt x="14721" y="1857"/>
                    <a:pt x="14509" y="2719"/>
                  </a:cubicBezTo>
                  <a:cubicBezTo>
                    <a:pt x="14090" y="4494"/>
                    <a:pt x="13490" y="7031"/>
                    <a:pt x="12751" y="10160"/>
                  </a:cubicBezTo>
                  <a:cubicBezTo>
                    <a:pt x="11287" y="16449"/>
                    <a:pt x="9313" y="25149"/>
                    <a:pt x="7214" y="34776"/>
                  </a:cubicBezTo>
                  <a:cubicBezTo>
                    <a:pt x="5118" y="44401"/>
                    <a:pt x="3294" y="53132"/>
                    <a:pt x="2010" y="59460"/>
                  </a:cubicBezTo>
                  <a:cubicBezTo>
                    <a:pt x="1379" y="62613"/>
                    <a:pt x="869" y="65170"/>
                    <a:pt x="512" y="66958"/>
                  </a:cubicBezTo>
                  <a:lnTo>
                    <a:pt x="123" y="69001"/>
                  </a:lnTo>
                  <a:cubicBezTo>
                    <a:pt x="84" y="69223"/>
                    <a:pt x="53" y="69399"/>
                    <a:pt x="29" y="69534"/>
                  </a:cubicBezTo>
                  <a:cubicBezTo>
                    <a:pt x="9" y="69654"/>
                    <a:pt x="1" y="69716"/>
                    <a:pt x="7" y="69718"/>
                  </a:cubicBezTo>
                  <a:cubicBezTo>
                    <a:pt x="11" y="69718"/>
                    <a:pt x="28" y="69657"/>
                    <a:pt x="57" y="69538"/>
                  </a:cubicBezTo>
                  <a:cubicBezTo>
                    <a:pt x="88" y="69406"/>
                    <a:pt x="127" y="69232"/>
                    <a:pt x="179" y="69011"/>
                  </a:cubicBezTo>
                  <a:lnTo>
                    <a:pt x="619" y="66979"/>
                  </a:lnTo>
                  <a:cubicBezTo>
                    <a:pt x="997" y="65196"/>
                    <a:pt x="1537" y="62645"/>
                    <a:pt x="2203" y="59499"/>
                  </a:cubicBezTo>
                  <a:cubicBezTo>
                    <a:pt x="3537" y="53182"/>
                    <a:pt x="5390" y="44459"/>
                    <a:pt x="7488" y="34835"/>
                  </a:cubicBezTo>
                  <a:cubicBezTo>
                    <a:pt x="9586" y="25208"/>
                    <a:pt x="11529" y="16504"/>
                    <a:pt x="12944" y="10204"/>
                  </a:cubicBezTo>
                  <a:lnTo>
                    <a:pt x="14616" y="2745"/>
                  </a:lnTo>
                  <a:cubicBezTo>
                    <a:pt x="14805" y="1875"/>
                    <a:pt x="14954" y="1195"/>
                    <a:pt x="15060" y="713"/>
                  </a:cubicBezTo>
                  <a:cubicBezTo>
                    <a:pt x="15105" y="492"/>
                    <a:pt x="15141" y="317"/>
                    <a:pt x="15168" y="183"/>
                  </a:cubicBezTo>
                  <a:cubicBezTo>
                    <a:pt x="15192" y="64"/>
                    <a:pt x="15200" y="2"/>
                    <a:pt x="15196" y="1"/>
                  </a:cubicBezTo>
                  <a:cubicBezTo>
                    <a:pt x="15196" y="1"/>
                    <a:pt x="15196" y="1"/>
                    <a:pt x="15196"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47"/>
            <p:cNvSpPr/>
            <p:nvPr/>
          </p:nvSpPr>
          <p:spPr>
            <a:xfrm>
              <a:off x="900375" y="3599225"/>
              <a:ext cx="308800" cy="31650"/>
            </a:xfrm>
            <a:custGeom>
              <a:rect b="b" l="l" r="r" t="t"/>
              <a:pathLst>
                <a:path extrusionOk="0" h="1266" w="12352">
                  <a:moveTo>
                    <a:pt x="11619" y="0"/>
                  </a:moveTo>
                  <a:cubicBezTo>
                    <a:pt x="11329" y="0"/>
                    <a:pt x="10960" y="5"/>
                    <a:pt x="10529" y="15"/>
                  </a:cubicBezTo>
                  <a:cubicBezTo>
                    <a:pt x="9405" y="44"/>
                    <a:pt x="7851" y="94"/>
                    <a:pt x="6140" y="261"/>
                  </a:cubicBezTo>
                  <a:cubicBezTo>
                    <a:pt x="4429" y="432"/>
                    <a:pt x="2894" y="688"/>
                    <a:pt x="1789" y="879"/>
                  </a:cubicBezTo>
                  <a:cubicBezTo>
                    <a:pt x="682" y="1074"/>
                    <a:pt x="0" y="1216"/>
                    <a:pt x="7" y="1256"/>
                  </a:cubicBezTo>
                  <a:cubicBezTo>
                    <a:pt x="8" y="1262"/>
                    <a:pt x="30" y="1265"/>
                    <a:pt x="71" y="1265"/>
                  </a:cubicBezTo>
                  <a:cubicBezTo>
                    <a:pt x="267" y="1265"/>
                    <a:pt x="899" y="1194"/>
                    <a:pt x="1818" y="1076"/>
                  </a:cubicBezTo>
                  <a:cubicBezTo>
                    <a:pt x="2932" y="934"/>
                    <a:pt x="4467" y="709"/>
                    <a:pt x="6168" y="540"/>
                  </a:cubicBezTo>
                  <a:cubicBezTo>
                    <a:pt x="7868" y="373"/>
                    <a:pt x="9418" y="293"/>
                    <a:pt x="10538" y="213"/>
                  </a:cubicBezTo>
                  <a:cubicBezTo>
                    <a:pt x="11659" y="137"/>
                    <a:pt x="12351" y="75"/>
                    <a:pt x="12350" y="36"/>
                  </a:cubicBezTo>
                  <a:cubicBezTo>
                    <a:pt x="12348" y="13"/>
                    <a:pt x="12084" y="0"/>
                    <a:pt x="11619"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47"/>
            <p:cNvSpPr/>
            <p:nvPr/>
          </p:nvSpPr>
          <p:spPr>
            <a:xfrm>
              <a:off x="1296950" y="3350900"/>
              <a:ext cx="157975" cy="116600"/>
            </a:xfrm>
            <a:custGeom>
              <a:rect b="b" l="l" r="r" t="t"/>
              <a:pathLst>
                <a:path extrusionOk="0" h="4664" w="6319">
                  <a:moveTo>
                    <a:pt x="32" y="0"/>
                  </a:moveTo>
                  <a:cubicBezTo>
                    <a:pt x="31" y="0"/>
                    <a:pt x="31" y="1"/>
                    <a:pt x="30" y="1"/>
                  </a:cubicBezTo>
                  <a:cubicBezTo>
                    <a:pt x="1" y="3"/>
                    <a:pt x="12" y="499"/>
                    <a:pt x="295" y="1240"/>
                  </a:cubicBezTo>
                  <a:cubicBezTo>
                    <a:pt x="570" y="1973"/>
                    <a:pt x="1171" y="2945"/>
                    <a:pt x="2165" y="3658"/>
                  </a:cubicBezTo>
                  <a:cubicBezTo>
                    <a:pt x="3158" y="4372"/>
                    <a:pt x="4269" y="4633"/>
                    <a:pt x="5053" y="4660"/>
                  </a:cubicBezTo>
                  <a:cubicBezTo>
                    <a:pt x="5128" y="4662"/>
                    <a:pt x="5199" y="4664"/>
                    <a:pt x="5268" y="4664"/>
                  </a:cubicBezTo>
                  <a:cubicBezTo>
                    <a:pt x="5929" y="4664"/>
                    <a:pt x="6318" y="4540"/>
                    <a:pt x="6311" y="4515"/>
                  </a:cubicBezTo>
                  <a:cubicBezTo>
                    <a:pt x="6309" y="4501"/>
                    <a:pt x="6269" y="4498"/>
                    <a:pt x="6195" y="4498"/>
                  </a:cubicBezTo>
                  <a:cubicBezTo>
                    <a:pt x="6114" y="4498"/>
                    <a:pt x="5991" y="4502"/>
                    <a:pt x="5833" y="4502"/>
                  </a:cubicBezTo>
                  <a:cubicBezTo>
                    <a:pt x="5631" y="4502"/>
                    <a:pt x="5372" y="4495"/>
                    <a:pt x="5067" y="4463"/>
                  </a:cubicBezTo>
                  <a:cubicBezTo>
                    <a:pt x="4314" y="4387"/>
                    <a:pt x="3269" y="4107"/>
                    <a:pt x="2328" y="3432"/>
                  </a:cubicBezTo>
                  <a:cubicBezTo>
                    <a:pt x="1388" y="2754"/>
                    <a:pt x="789" y="1852"/>
                    <a:pt x="477" y="1163"/>
                  </a:cubicBezTo>
                  <a:cubicBezTo>
                    <a:pt x="161" y="475"/>
                    <a:pt x="78" y="0"/>
                    <a:pt x="32"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47"/>
            <p:cNvSpPr/>
            <p:nvPr/>
          </p:nvSpPr>
          <p:spPr>
            <a:xfrm>
              <a:off x="762575" y="2097700"/>
              <a:ext cx="1476325" cy="1250850"/>
            </a:xfrm>
            <a:custGeom>
              <a:rect b="b" l="l" r="r" t="t"/>
              <a:pathLst>
                <a:path extrusionOk="0" h="50034" w="59053">
                  <a:moveTo>
                    <a:pt x="17326" y="1"/>
                  </a:moveTo>
                  <a:cubicBezTo>
                    <a:pt x="14843" y="1"/>
                    <a:pt x="12096" y="139"/>
                    <a:pt x="9591" y="406"/>
                  </a:cubicBezTo>
                  <a:cubicBezTo>
                    <a:pt x="4856" y="909"/>
                    <a:pt x="1152" y="4711"/>
                    <a:pt x="755" y="9456"/>
                  </a:cubicBezTo>
                  <a:cubicBezTo>
                    <a:pt x="451" y="13086"/>
                    <a:pt x="696" y="17300"/>
                    <a:pt x="696" y="24464"/>
                  </a:cubicBezTo>
                  <a:lnTo>
                    <a:pt x="0" y="50033"/>
                  </a:lnTo>
                  <a:lnTo>
                    <a:pt x="27978" y="50033"/>
                  </a:lnTo>
                  <a:lnTo>
                    <a:pt x="26895" y="27420"/>
                  </a:lnTo>
                  <a:cubicBezTo>
                    <a:pt x="26716" y="22977"/>
                    <a:pt x="26743" y="22447"/>
                    <a:pt x="26633" y="18346"/>
                  </a:cubicBezTo>
                  <a:lnTo>
                    <a:pt x="26633" y="18346"/>
                  </a:lnTo>
                  <a:cubicBezTo>
                    <a:pt x="26634" y="18347"/>
                    <a:pt x="30810" y="23395"/>
                    <a:pt x="34094" y="26936"/>
                  </a:cubicBezTo>
                  <a:cubicBezTo>
                    <a:pt x="35388" y="28331"/>
                    <a:pt x="37176" y="29071"/>
                    <a:pt x="38994" y="29071"/>
                  </a:cubicBezTo>
                  <a:cubicBezTo>
                    <a:pt x="39965" y="29071"/>
                    <a:pt x="40945" y="28860"/>
                    <a:pt x="41863" y="28426"/>
                  </a:cubicBezTo>
                  <a:lnTo>
                    <a:pt x="59052" y="16436"/>
                  </a:lnTo>
                  <a:lnTo>
                    <a:pt x="55833" y="8201"/>
                  </a:lnTo>
                  <a:lnTo>
                    <a:pt x="40213" y="17763"/>
                  </a:lnTo>
                  <a:cubicBezTo>
                    <a:pt x="39497" y="17318"/>
                    <a:pt x="33417" y="8643"/>
                    <a:pt x="29213" y="4407"/>
                  </a:cubicBezTo>
                  <a:cubicBezTo>
                    <a:pt x="26524" y="1697"/>
                    <a:pt x="22897" y="136"/>
                    <a:pt x="19080" y="25"/>
                  </a:cubicBezTo>
                  <a:cubicBezTo>
                    <a:pt x="18516" y="9"/>
                    <a:pt x="17929" y="1"/>
                    <a:pt x="1732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47"/>
            <p:cNvSpPr/>
            <p:nvPr/>
          </p:nvSpPr>
          <p:spPr>
            <a:xfrm>
              <a:off x="502325" y="2159675"/>
              <a:ext cx="372800" cy="764200"/>
            </a:xfrm>
            <a:custGeom>
              <a:rect b="b" l="l" r="r" t="t"/>
              <a:pathLst>
                <a:path extrusionOk="0" h="30568" w="14912">
                  <a:moveTo>
                    <a:pt x="14912" y="1"/>
                  </a:moveTo>
                  <a:lnTo>
                    <a:pt x="14912" y="1"/>
                  </a:lnTo>
                  <a:cubicBezTo>
                    <a:pt x="12272" y="1171"/>
                    <a:pt x="1255" y="15286"/>
                    <a:pt x="477" y="24453"/>
                  </a:cubicBezTo>
                  <a:cubicBezTo>
                    <a:pt x="1" y="30066"/>
                    <a:pt x="8884" y="30568"/>
                    <a:pt x="12073" y="30568"/>
                  </a:cubicBezTo>
                  <a:cubicBezTo>
                    <a:pt x="12767" y="30568"/>
                    <a:pt x="13191" y="30544"/>
                    <a:pt x="13191" y="30544"/>
                  </a:cubicBezTo>
                  <a:cubicBezTo>
                    <a:pt x="13191" y="30544"/>
                    <a:pt x="14084" y="2898"/>
                    <a:pt x="13709" y="2898"/>
                  </a:cubicBezTo>
                  <a:cubicBezTo>
                    <a:pt x="13706" y="2898"/>
                    <a:pt x="13704" y="2899"/>
                    <a:pt x="13701" y="2902"/>
                  </a:cubicBezTo>
                  <a:lnTo>
                    <a:pt x="1491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47"/>
            <p:cNvSpPr/>
            <p:nvPr/>
          </p:nvSpPr>
          <p:spPr>
            <a:xfrm>
              <a:off x="774225" y="2219475"/>
              <a:ext cx="33500" cy="721300"/>
            </a:xfrm>
            <a:custGeom>
              <a:rect b="b" l="l" r="r" t="t"/>
              <a:pathLst>
                <a:path extrusionOk="0" h="28852" w="1340">
                  <a:moveTo>
                    <a:pt x="1340" y="0"/>
                  </a:moveTo>
                  <a:cubicBezTo>
                    <a:pt x="1340" y="0"/>
                    <a:pt x="1323" y="100"/>
                    <a:pt x="1302" y="292"/>
                  </a:cubicBezTo>
                  <a:cubicBezTo>
                    <a:pt x="1279" y="514"/>
                    <a:pt x="1251" y="791"/>
                    <a:pt x="1216" y="1130"/>
                  </a:cubicBezTo>
                  <a:cubicBezTo>
                    <a:pt x="1146" y="1856"/>
                    <a:pt x="1060" y="2911"/>
                    <a:pt x="980" y="4216"/>
                  </a:cubicBezTo>
                  <a:cubicBezTo>
                    <a:pt x="813" y="6826"/>
                    <a:pt x="674" y="10432"/>
                    <a:pt x="550" y="14419"/>
                  </a:cubicBezTo>
                  <a:cubicBezTo>
                    <a:pt x="427" y="18407"/>
                    <a:pt x="325" y="22016"/>
                    <a:pt x="212" y="24627"/>
                  </a:cubicBezTo>
                  <a:cubicBezTo>
                    <a:pt x="150" y="25902"/>
                    <a:pt x="98" y="26948"/>
                    <a:pt x="60" y="27718"/>
                  </a:cubicBezTo>
                  <a:cubicBezTo>
                    <a:pt x="40" y="28058"/>
                    <a:pt x="23" y="28334"/>
                    <a:pt x="11" y="28558"/>
                  </a:cubicBezTo>
                  <a:cubicBezTo>
                    <a:pt x="1" y="28750"/>
                    <a:pt x="1" y="28852"/>
                    <a:pt x="1" y="28852"/>
                  </a:cubicBezTo>
                  <a:cubicBezTo>
                    <a:pt x="1" y="28852"/>
                    <a:pt x="16" y="28752"/>
                    <a:pt x="33" y="28559"/>
                  </a:cubicBezTo>
                  <a:cubicBezTo>
                    <a:pt x="51" y="28337"/>
                    <a:pt x="75" y="28059"/>
                    <a:pt x="103" y="27721"/>
                  </a:cubicBezTo>
                  <a:cubicBezTo>
                    <a:pt x="158" y="26991"/>
                    <a:pt x="227" y="25936"/>
                    <a:pt x="290" y="24630"/>
                  </a:cubicBezTo>
                  <a:cubicBezTo>
                    <a:pt x="425" y="22019"/>
                    <a:pt x="538" y="18408"/>
                    <a:pt x="661" y="14422"/>
                  </a:cubicBezTo>
                  <a:cubicBezTo>
                    <a:pt x="785" y="10438"/>
                    <a:pt x="911" y="6828"/>
                    <a:pt x="1059" y="4221"/>
                  </a:cubicBezTo>
                  <a:cubicBezTo>
                    <a:pt x="1129" y="2915"/>
                    <a:pt x="1202" y="1860"/>
                    <a:pt x="1258" y="1132"/>
                  </a:cubicBezTo>
                  <a:cubicBezTo>
                    <a:pt x="1285" y="794"/>
                    <a:pt x="1307" y="516"/>
                    <a:pt x="1324" y="294"/>
                  </a:cubicBezTo>
                  <a:cubicBezTo>
                    <a:pt x="1338" y="101"/>
                    <a:pt x="1340" y="0"/>
                    <a:pt x="1340"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47"/>
            <p:cNvSpPr/>
            <p:nvPr/>
          </p:nvSpPr>
          <p:spPr>
            <a:xfrm>
              <a:off x="706450" y="2669200"/>
              <a:ext cx="74375" cy="81600"/>
            </a:xfrm>
            <a:custGeom>
              <a:rect b="b" l="l" r="r" t="t"/>
              <a:pathLst>
                <a:path extrusionOk="0" h="3264" w="2975">
                  <a:moveTo>
                    <a:pt x="2962" y="0"/>
                  </a:moveTo>
                  <a:cubicBezTo>
                    <a:pt x="2941" y="0"/>
                    <a:pt x="2782" y="183"/>
                    <a:pt x="2529" y="477"/>
                  </a:cubicBezTo>
                  <a:cubicBezTo>
                    <a:pt x="2268" y="778"/>
                    <a:pt x="1908" y="1193"/>
                    <a:pt x="1501" y="1644"/>
                  </a:cubicBezTo>
                  <a:cubicBezTo>
                    <a:pt x="1093" y="2094"/>
                    <a:pt x="715" y="2493"/>
                    <a:pt x="441" y="2782"/>
                  </a:cubicBezTo>
                  <a:cubicBezTo>
                    <a:pt x="169" y="3072"/>
                    <a:pt x="0" y="3253"/>
                    <a:pt x="10" y="3263"/>
                  </a:cubicBezTo>
                  <a:cubicBezTo>
                    <a:pt x="10" y="3263"/>
                    <a:pt x="11" y="3263"/>
                    <a:pt x="12" y="3263"/>
                  </a:cubicBezTo>
                  <a:cubicBezTo>
                    <a:pt x="32" y="3263"/>
                    <a:pt x="218" y="3105"/>
                    <a:pt x="498" y="2839"/>
                  </a:cubicBezTo>
                  <a:cubicBezTo>
                    <a:pt x="787" y="2565"/>
                    <a:pt x="1175" y="2171"/>
                    <a:pt x="1584" y="1720"/>
                  </a:cubicBezTo>
                  <a:cubicBezTo>
                    <a:pt x="1992" y="1268"/>
                    <a:pt x="2344" y="842"/>
                    <a:pt x="2590" y="527"/>
                  </a:cubicBezTo>
                  <a:cubicBezTo>
                    <a:pt x="2834" y="213"/>
                    <a:pt x="2975" y="9"/>
                    <a:pt x="2963" y="1"/>
                  </a:cubicBezTo>
                  <a:cubicBezTo>
                    <a:pt x="2963" y="0"/>
                    <a:pt x="2962" y="0"/>
                    <a:pt x="2962"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47"/>
            <p:cNvSpPr/>
            <p:nvPr/>
          </p:nvSpPr>
          <p:spPr>
            <a:xfrm>
              <a:off x="1751025" y="2543250"/>
              <a:ext cx="17400" cy="68025"/>
            </a:xfrm>
            <a:custGeom>
              <a:rect b="b" l="l" r="r" t="t"/>
              <a:pathLst>
                <a:path extrusionOk="0" h="2721" w="696">
                  <a:moveTo>
                    <a:pt x="665" y="0"/>
                  </a:moveTo>
                  <a:cubicBezTo>
                    <a:pt x="634" y="0"/>
                    <a:pt x="468" y="601"/>
                    <a:pt x="294" y="1348"/>
                  </a:cubicBezTo>
                  <a:cubicBezTo>
                    <a:pt x="118" y="2099"/>
                    <a:pt x="0" y="2715"/>
                    <a:pt x="30" y="2720"/>
                  </a:cubicBezTo>
                  <a:cubicBezTo>
                    <a:pt x="30" y="2720"/>
                    <a:pt x="30" y="2720"/>
                    <a:pt x="30" y="2720"/>
                  </a:cubicBezTo>
                  <a:cubicBezTo>
                    <a:pt x="62" y="2720"/>
                    <a:pt x="227" y="2118"/>
                    <a:pt x="402" y="1373"/>
                  </a:cubicBezTo>
                  <a:cubicBezTo>
                    <a:pt x="578" y="623"/>
                    <a:pt x="696" y="9"/>
                    <a:pt x="666" y="0"/>
                  </a:cubicBezTo>
                  <a:cubicBezTo>
                    <a:pt x="666" y="0"/>
                    <a:pt x="666" y="0"/>
                    <a:pt x="665"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47"/>
            <p:cNvSpPr/>
            <p:nvPr/>
          </p:nvSpPr>
          <p:spPr>
            <a:xfrm>
              <a:off x="1772400" y="2539375"/>
              <a:ext cx="19275" cy="77900"/>
            </a:xfrm>
            <a:custGeom>
              <a:rect b="b" l="l" r="r" t="t"/>
              <a:pathLst>
                <a:path extrusionOk="0" h="3116" w="771">
                  <a:moveTo>
                    <a:pt x="31" y="1"/>
                  </a:moveTo>
                  <a:cubicBezTo>
                    <a:pt x="31" y="1"/>
                    <a:pt x="30" y="1"/>
                    <a:pt x="30" y="1"/>
                  </a:cubicBezTo>
                  <a:cubicBezTo>
                    <a:pt x="1" y="8"/>
                    <a:pt x="136" y="710"/>
                    <a:pt x="331" y="1570"/>
                  </a:cubicBezTo>
                  <a:cubicBezTo>
                    <a:pt x="527" y="2427"/>
                    <a:pt x="710" y="3116"/>
                    <a:pt x="741" y="3116"/>
                  </a:cubicBezTo>
                  <a:cubicBezTo>
                    <a:pt x="741" y="3116"/>
                    <a:pt x="741" y="3116"/>
                    <a:pt x="741" y="3116"/>
                  </a:cubicBezTo>
                  <a:cubicBezTo>
                    <a:pt x="771" y="3109"/>
                    <a:pt x="637" y="2407"/>
                    <a:pt x="441" y="1546"/>
                  </a:cubicBezTo>
                  <a:cubicBezTo>
                    <a:pt x="245" y="690"/>
                    <a:pt x="63" y="1"/>
                    <a:pt x="3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47"/>
            <p:cNvSpPr/>
            <p:nvPr/>
          </p:nvSpPr>
          <p:spPr>
            <a:xfrm>
              <a:off x="1267450" y="2120100"/>
              <a:ext cx="179100" cy="454475"/>
            </a:xfrm>
            <a:custGeom>
              <a:rect b="b" l="l" r="r" t="t"/>
              <a:pathLst>
                <a:path extrusionOk="0" h="18179" w="7164">
                  <a:moveTo>
                    <a:pt x="2991" y="0"/>
                  </a:moveTo>
                  <a:cubicBezTo>
                    <a:pt x="2990" y="0"/>
                    <a:pt x="2923" y="33"/>
                    <a:pt x="2798" y="103"/>
                  </a:cubicBezTo>
                  <a:cubicBezTo>
                    <a:pt x="2670" y="170"/>
                    <a:pt x="2495" y="286"/>
                    <a:pt x="2273" y="447"/>
                  </a:cubicBezTo>
                  <a:cubicBezTo>
                    <a:pt x="1840" y="770"/>
                    <a:pt x="1253" y="1341"/>
                    <a:pt x="823" y="2224"/>
                  </a:cubicBezTo>
                  <a:cubicBezTo>
                    <a:pt x="386" y="3103"/>
                    <a:pt x="140" y="4264"/>
                    <a:pt x="81" y="5550"/>
                  </a:cubicBezTo>
                  <a:cubicBezTo>
                    <a:pt x="1" y="6840"/>
                    <a:pt x="221" y="8273"/>
                    <a:pt x="738" y="9669"/>
                  </a:cubicBezTo>
                  <a:cubicBezTo>
                    <a:pt x="1777" y="12485"/>
                    <a:pt x="3621" y="14548"/>
                    <a:pt x="4932" y="15960"/>
                  </a:cubicBezTo>
                  <a:cubicBezTo>
                    <a:pt x="5601" y="16666"/>
                    <a:pt x="6162" y="17217"/>
                    <a:pt x="6549" y="17598"/>
                  </a:cubicBezTo>
                  <a:lnTo>
                    <a:pt x="7000" y="18032"/>
                  </a:lnTo>
                  <a:cubicBezTo>
                    <a:pt x="7104" y="18130"/>
                    <a:pt x="7163" y="18178"/>
                    <a:pt x="7163" y="18178"/>
                  </a:cubicBezTo>
                  <a:cubicBezTo>
                    <a:pt x="7163" y="18178"/>
                    <a:pt x="7116" y="18121"/>
                    <a:pt x="7017" y="18017"/>
                  </a:cubicBezTo>
                  <a:cubicBezTo>
                    <a:pt x="6894" y="17890"/>
                    <a:pt x="6750" y="17741"/>
                    <a:pt x="6582" y="17567"/>
                  </a:cubicBezTo>
                  <a:cubicBezTo>
                    <a:pt x="6204" y="17178"/>
                    <a:pt x="5650" y="16617"/>
                    <a:pt x="4991" y="15905"/>
                  </a:cubicBezTo>
                  <a:cubicBezTo>
                    <a:pt x="3697" y="14482"/>
                    <a:pt x="1874" y="12422"/>
                    <a:pt x="844" y="9632"/>
                  </a:cubicBezTo>
                  <a:cubicBezTo>
                    <a:pt x="332" y="8246"/>
                    <a:pt x="112" y="6831"/>
                    <a:pt x="185" y="5554"/>
                  </a:cubicBezTo>
                  <a:cubicBezTo>
                    <a:pt x="238" y="4277"/>
                    <a:pt x="473" y="3129"/>
                    <a:pt x="896" y="2258"/>
                  </a:cubicBezTo>
                  <a:cubicBezTo>
                    <a:pt x="1309" y="1383"/>
                    <a:pt x="1879" y="812"/>
                    <a:pt x="2301" y="481"/>
                  </a:cubicBezTo>
                  <a:cubicBezTo>
                    <a:pt x="2728" y="148"/>
                    <a:pt x="3000" y="16"/>
                    <a:pt x="299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47"/>
            <p:cNvSpPr/>
            <p:nvPr/>
          </p:nvSpPr>
          <p:spPr>
            <a:xfrm>
              <a:off x="920800" y="2316600"/>
              <a:ext cx="49175" cy="58325"/>
            </a:xfrm>
            <a:custGeom>
              <a:rect b="b" l="l" r="r" t="t"/>
              <a:pathLst>
                <a:path extrusionOk="0" h="2333" w="1967">
                  <a:moveTo>
                    <a:pt x="72" y="1"/>
                  </a:moveTo>
                  <a:cubicBezTo>
                    <a:pt x="68" y="1"/>
                    <a:pt x="64" y="2"/>
                    <a:pt x="61" y="4"/>
                  </a:cubicBezTo>
                  <a:cubicBezTo>
                    <a:pt x="1" y="52"/>
                    <a:pt x="365" y="612"/>
                    <a:pt x="873" y="1255"/>
                  </a:cubicBezTo>
                  <a:cubicBezTo>
                    <a:pt x="1359" y="1866"/>
                    <a:pt x="1801" y="2333"/>
                    <a:pt x="1893" y="2333"/>
                  </a:cubicBezTo>
                  <a:cubicBezTo>
                    <a:pt x="1898" y="2333"/>
                    <a:pt x="1902" y="2332"/>
                    <a:pt x="1905" y="2329"/>
                  </a:cubicBezTo>
                  <a:cubicBezTo>
                    <a:pt x="1966" y="2282"/>
                    <a:pt x="1603" y="1722"/>
                    <a:pt x="1093" y="1080"/>
                  </a:cubicBezTo>
                  <a:cubicBezTo>
                    <a:pt x="607" y="468"/>
                    <a:pt x="164" y="1"/>
                    <a:pt x="72" y="1"/>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47"/>
            <p:cNvSpPr/>
            <p:nvPr/>
          </p:nvSpPr>
          <p:spPr>
            <a:xfrm>
              <a:off x="1060575" y="2564450"/>
              <a:ext cx="76375" cy="73675"/>
            </a:xfrm>
            <a:custGeom>
              <a:rect b="b" l="l" r="r" t="t"/>
              <a:pathLst>
                <a:path extrusionOk="0" h="2947" w="3055">
                  <a:moveTo>
                    <a:pt x="2990" y="0"/>
                  </a:moveTo>
                  <a:cubicBezTo>
                    <a:pt x="2888" y="0"/>
                    <a:pt x="2209" y="595"/>
                    <a:pt x="1429" y="1374"/>
                  </a:cubicBezTo>
                  <a:cubicBezTo>
                    <a:pt x="616" y="2186"/>
                    <a:pt x="0" y="2887"/>
                    <a:pt x="55" y="2943"/>
                  </a:cubicBezTo>
                  <a:cubicBezTo>
                    <a:pt x="57" y="2945"/>
                    <a:pt x="61" y="2946"/>
                    <a:pt x="65" y="2946"/>
                  </a:cubicBezTo>
                  <a:cubicBezTo>
                    <a:pt x="169" y="2946"/>
                    <a:pt x="848" y="2350"/>
                    <a:pt x="1627" y="1573"/>
                  </a:cubicBezTo>
                  <a:cubicBezTo>
                    <a:pt x="2439" y="761"/>
                    <a:pt x="3055" y="58"/>
                    <a:pt x="3000" y="4"/>
                  </a:cubicBezTo>
                  <a:cubicBezTo>
                    <a:pt x="2998" y="1"/>
                    <a:pt x="2994" y="0"/>
                    <a:pt x="2990"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47"/>
            <p:cNvSpPr/>
            <p:nvPr/>
          </p:nvSpPr>
          <p:spPr>
            <a:xfrm>
              <a:off x="1256325" y="2769025"/>
              <a:ext cx="42800" cy="67800"/>
            </a:xfrm>
            <a:custGeom>
              <a:rect b="b" l="l" r="r" t="t"/>
              <a:pathLst>
                <a:path extrusionOk="0" h="2712" w="1712">
                  <a:moveTo>
                    <a:pt x="71" y="1"/>
                  </a:moveTo>
                  <a:cubicBezTo>
                    <a:pt x="66" y="1"/>
                    <a:pt x="62" y="2"/>
                    <a:pt x="59" y="5"/>
                  </a:cubicBezTo>
                  <a:cubicBezTo>
                    <a:pt x="0" y="62"/>
                    <a:pt x="453" y="600"/>
                    <a:pt x="881" y="1339"/>
                  </a:cubicBezTo>
                  <a:cubicBezTo>
                    <a:pt x="1309" y="2064"/>
                    <a:pt x="1554" y="2711"/>
                    <a:pt x="1637" y="2711"/>
                  </a:cubicBezTo>
                  <a:cubicBezTo>
                    <a:pt x="1639" y="2711"/>
                    <a:pt x="1640" y="2711"/>
                    <a:pt x="1641" y="2711"/>
                  </a:cubicBezTo>
                  <a:cubicBezTo>
                    <a:pt x="1712" y="2694"/>
                    <a:pt x="1578" y="1970"/>
                    <a:pt x="1123" y="1198"/>
                  </a:cubicBezTo>
                  <a:cubicBezTo>
                    <a:pt x="695" y="463"/>
                    <a:pt x="166" y="1"/>
                    <a:pt x="71" y="1"/>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47"/>
            <p:cNvSpPr/>
            <p:nvPr/>
          </p:nvSpPr>
          <p:spPr>
            <a:xfrm>
              <a:off x="854525" y="2695750"/>
              <a:ext cx="25425" cy="110225"/>
            </a:xfrm>
            <a:custGeom>
              <a:rect b="b" l="l" r="r" t="t"/>
              <a:pathLst>
                <a:path extrusionOk="0" h="4409" w="1017">
                  <a:moveTo>
                    <a:pt x="165" y="1"/>
                  </a:moveTo>
                  <a:cubicBezTo>
                    <a:pt x="93" y="1"/>
                    <a:pt x="1" y="1024"/>
                    <a:pt x="221" y="2263"/>
                  </a:cubicBezTo>
                  <a:cubicBezTo>
                    <a:pt x="433" y="3486"/>
                    <a:pt x="860" y="4409"/>
                    <a:pt x="936" y="4409"/>
                  </a:cubicBezTo>
                  <a:cubicBezTo>
                    <a:pt x="937" y="4409"/>
                    <a:pt x="938" y="4409"/>
                    <a:pt x="939" y="4408"/>
                  </a:cubicBezTo>
                  <a:cubicBezTo>
                    <a:pt x="1016" y="4380"/>
                    <a:pt x="706" y="3425"/>
                    <a:pt x="497" y="2214"/>
                  </a:cubicBezTo>
                  <a:cubicBezTo>
                    <a:pt x="282" y="1004"/>
                    <a:pt x="248" y="1"/>
                    <a:pt x="165" y="1"/>
                  </a:cubicBezTo>
                  <a:cubicBezTo>
                    <a:pt x="165" y="1"/>
                    <a:pt x="165" y="1"/>
                    <a:pt x="165" y="1"/>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47"/>
            <p:cNvSpPr/>
            <p:nvPr/>
          </p:nvSpPr>
          <p:spPr>
            <a:xfrm>
              <a:off x="1085425" y="2833725"/>
              <a:ext cx="17225" cy="92150"/>
            </a:xfrm>
            <a:custGeom>
              <a:rect b="b" l="l" r="r" t="t"/>
              <a:pathLst>
                <a:path extrusionOk="0" h="3686" w="689">
                  <a:moveTo>
                    <a:pt x="279" y="0"/>
                  </a:moveTo>
                  <a:cubicBezTo>
                    <a:pt x="207" y="0"/>
                    <a:pt x="1" y="833"/>
                    <a:pt x="97" y="1873"/>
                  </a:cubicBezTo>
                  <a:cubicBezTo>
                    <a:pt x="185" y="2906"/>
                    <a:pt x="531" y="3685"/>
                    <a:pt x="607" y="3685"/>
                  </a:cubicBezTo>
                  <a:cubicBezTo>
                    <a:pt x="608" y="3685"/>
                    <a:pt x="610" y="3685"/>
                    <a:pt x="611" y="3684"/>
                  </a:cubicBezTo>
                  <a:cubicBezTo>
                    <a:pt x="688" y="3658"/>
                    <a:pt x="462" y="2858"/>
                    <a:pt x="375" y="1849"/>
                  </a:cubicBezTo>
                  <a:cubicBezTo>
                    <a:pt x="281" y="839"/>
                    <a:pt x="362" y="13"/>
                    <a:pt x="281" y="1"/>
                  </a:cubicBezTo>
                  <a:cubicBezTo>
                    <a:pt x="280" y="0"/>
                    <a:pt x="279" y="0"/>
                    <a:pt x="279"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47"/>
            <p:cNvSpPr/>
            <p:nvPr/>
          </p:nvSpPr>
          <p:spPr>
            <a:xfrm>
              <a:off x="913500" y="3038575"/>
              <a:ext cx="100175" cy="61625"/>
            </a:xfrm>
            <a:custGeom>
              <a:rect b="b" l="l" r="r" t="t"/>
              <a:pathLst>
                <a:path extrusionOk="0" h="2465" w="4007">
                  <a:moveTo>
                    <a:pt x="58" y="0"/>
                  </a:moveTo>
                  <a:cubicBezTo>
                    <a:pt x="49" y="0"/>
                    <a:pt x="44" y="2"/>
                    <a:pt x="41" y="6"/>
                  </a:cubicBezTo>
                  <a:cubicBezTo>
                    <a:pt x="1" y="72"/>
                    <a:pt x="846" y="673"/>
                    <a:pt x="1930" y="1351"/>
                  </a:cubicBezTo>
                  <a:cubicBezTo>
                    <a:pt x="2949" y="1988"/>
                    <a:pt x="3816" y="2465"/>
                    <a:pt x="3949" y="2465"/>
                  </a:cubicBezTo>
                  <a:cubicBezTo>
                    <a:pt x="3958" y="2465"/>
                    <a:pt x="3963" y="2463"/>
                    <a:pt x="3966" y="2459"/>
                  </a:cubicBezTo>
                  <a:cubicBezTo>
                    <a:pt x="4006" y="2393"/>
                    <a:pt x="3160" y="1792"/>
                    <a:pt x="2077" y="1115"/>
                  </a:cubicBezTo>
                  <a:cubicBezTo>
                    <a:pt x="1058" y="476"/>
                    <a:pt x="191" y="0"/>
                    <a:pt x="58"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47"/>
            <p:cNvSpPr/>
            <p:nvPr/>
          </p:nvSpPr>
          <p:spPr>
            <a:xfrm>
              <a:off x="1252625" y="3048325"/>
              <a:ext cx="107125" cy="66600"/>
            </a:xfrm>
            <a:custGeom>
              <a:rect b="b" l="l" r="r" t="t"/>
              <a:pathLst>
                <a:path extrusionOk="0" h="2664" w="4285">
                  <a:moveTo>
                    <a:pt x="4229" y="1"/>
                  </a:moveTo>
                  <a:cubicBezTo>
                    <a:pt x="4067" y="1"/>
                    <a:pt x="3079" y="393"/>
                    <a:pt x="1992" y="1081"/>
                  </a:cubicBezTo>
                  <a:cubicBezTo>
                    <a:pt x="816" y="1820"/>
                    <a:pt x="1" y="2604"/>
                    <a:pt x="49" y="2659"/>
                  </a:cubicBezTo>
                  <a:cubicBezTo>
                    <a:pt x="51" y="2662"/>
                    <a:pt x="55" y="2663"/>
                    <a:pt x="60" y="2663"/>
                  </a:cubicBezTo>
                  <a:cubicBezTo>
                    <a:pt x="177" y="2663"/>
                    <a:pt x="1034" y="2014"/>
                    <a:pt x="2141" y="1319"/>
                  </a:cubicBezTo>
                  <a:cubicBezTo>
                    <a:pt x="3294" y="587"/>
                    <a:pt x="4285" y="81"/>
                    <a:pt x="4251" y="8"/>
                  </a:cubicBezTo>
                  <a:cubicBezTo>
                    <a:pt x="4249" y="3"/>
                    <a:pt x="4241" y="1"/>
                    <a:pt x="4229" y="1"/>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47"/>
            <p:cNvSpPr/>
            <p:nvPr/>
          </p:nvSpPr>
          <p:spPr>
            <a:xfrm>
              <a:off x="815675" y="3223425"/>
              <a:ext cx="108075" cy="22525"/>
            </a:xfrm>
            <a:custGeom>
              <a:rect b="b" l="l" r="r" t="t"/>
              <a:pathLst>
                <a:path extrusionOk="0" h="901" w="4323">
                  <a:moveTo>
                    <a:pt x="126" y="0"/>
                  </a:moveTo>
                  <a:cubicBezTo>
                    <a:pt x="58" y="0"/>
                    <a:pt x="19" y="7"/>
                    <a:pt x="16" y="22"/>
                  </a:cubicBezTo>
                  <a:cubicBezTo>
                    <a:pt x="1" y="98"/>
                    <a:pt x="949" y="351"/>
                    <a:pt x="2135" y="588"/>
                  </a:cubicBezTo>
                  <a:cubicBezTo>
                    <a:pt x="3091" y="779"/>
                    <a:pt x="3909" y="901"/>
                    <a:pt x="4197" y="901"/>
                  </a:cubicBezTo>
                  <a:cubicBezTo>
                    <a:pt x="4266" y="901"/>
                    <a:pt x="4304" y="894"/>
                    <a:pt x="4307" y="879"/>
                  </a:cubicBezTo>
                  <a:cubicBezTo>
                    <a:pt x="4322" y="803"/>
                    <a:pt x="3374" y="550"/>
                    <a:pt x="2190" y="313"/>
                  </a:cubicBezTo>
                  <a:cubicBezTo>
                    <a:pt x="1232" y="122"/>
                    <a:pt x="414" y="0"/>
                    <a:pt x="126"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47"/>
            <p:cNvSpPr/>
            <p:nvPr/>
          </p:nvSpPr>
          <p:spPr>
            <a:xfrm>
              <a:off x="1136300" y="3207575"/>
              <a:ext cx="43225" cy="73675"/>
            </a:xfrm>
            <a:custGeom>
              <a:rect b="b" l="l" r="r" t="t"/>
              <a:pathLst>
                <a:path extrusionOk="0" h="2947" w="1729">
                  <a:moveTo>
                    <a:pt x="76" y="1"/>
                  </a:moveTo>
                  <a:cubicBezTo>
                    <a:pt x="75" y="1"/>
                    <a:pt x="73" y="1"/>
                    <a:pt x="72" y="1"/>
                  </a:cubicBezTo>
                  <a:cubicBezTo>
                    <a:pt x="0" y="21"/>
                    <a:pt x="166" y="777"/>
                    <a:pt x="619" y="1609"/>
                  </a:cubicBezTo>
                  <a:cubicBezTo>
                    <a:pt x="1049" y="2407"/>
                    <a:pt x="1567" y="2946"/>
                    <a:pt x="1656" y="2946"/>
                  </a:cubicBezTo>
                  <a:cubicBezTo>
                    <a:pt x="1660" y="2946"/>
                    <a:pt x="1663" y="2945"/>
                    <a:pt x="1665" y="2943"/>
                  </a:cubicBezTo>
                  <a:cubicBezTo>
                    <a:pt x="1729" y="2893"/>
                    <a:pt x="1297" y="2280"/>
                    <a:pt x="865" y="1475"/>
                  </a:cubicBezTo>
                  <a:cubicBezTo>
                    <a:pt x="434" y="685"/>
                    <a:pt x="159" y="1"/>
                    <a:pt x="76" y="1"/>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47"/>
            <p:cNvSpPr/>
            <p:nvPr/>
          </p:nvSpPr>
          <p:spPr>
            <a:xfrm>
              <a:off x="1377500" y="3225675"/>
              <a:ext cx="40725" cy="45425"/>
            </a:xfrm>
            <a:custGeom>
              <a:rect b="b" l="l" r="r" t="t"/>
              <a:pathLst>
                <a:path extrusionOk="0" h="1817" w="1629">
                  <a:moveTo>
                    <a:pt x="1555" y="0"/>
                  </a:moveTo>
                  <a:cubicBezTo>
                    <a:pt x="1463" y="0"/>
                    <a:pt x="1099" y="350"/>
                    <a:pt x="709" y="819"/>
                  </a:cubicBezTo>
                  <a:cubicBezTo>
                    <a:pt x="291" y="1317"/>
                    <a:pt x="1" y="1761"/>
                    <a:pt x="61" y="1812"/>
                  </a:cubicBezTo>
                  <a:cubicBezTo>
                    <a:pt x="65" y="1815"/>
                    <a:pt x="69" y="1816"/>
                    <a:pt x="75" y="1816"/>
                  </a:cubicBezTo>
                  <a:cubicBezTo>
                    <a:pt x="167" y="1816"/>
                    <a:pt x="532" y="1466"/>
                    <a:pt x="922" y="997"/>
                  </a:cubicBezTo>
                  <a:cubicBezTo>
                    <a:pt x="1339" y="498"/>
                    <a:pt x="1629" y="54"/>
                    <a:pt x="1570" y="5"/>
                  </a:cubicBezTo>
                  <a:cubicBezTo>
                    <a:pt x="1566" y="2"/>
                    <a:pt x="1561" y="0"/>
                    <a:pt x="1555"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47"/>
            <p:cNvSpPr/>
            <p:nvPr/>
          </p:nvSpPr>
          <p:spPr>
            <a:xfrm>
              <a:off x="891875" y="2487150"/>
              <a:ext cx="48125" cy="31250"/>
            </a:xfrm>
            <a:custGeom>
              <a:rect b="b" l="l" r="r" t="t"/>
              <a:pathLst>
                <a:path extrusionOk="0" h="1250" w="1925">
                  <a:moveTo>
                    <a:pt x="1851" y="1"/>
                  </a:moveTo>
                  <a:cubicBezTo>
                    <a:pt x="1734" y="1"/>
                    <a:pt x="1333" y="209"/>
                    <a:pt x="885" y="509"/>
                  </a:cubicBezTo>
                  <a:cubicBezTo>
                    <a:pt x="378" y="848"/>
                    <a:pt x="0" y="1174"/>
                    <a:pt x="44" y="1238"/>
                  </a:cubicBezTo>
                  <a:cubicBezTo>
                    <a:pt x="49" y="1246"/>
                    <a:pt x="59" y="1249"/>
                    <a:pt x="75" y="1249"/>
                  </a:cubicBezTo>
                  <a:cubicBezTo>
                    <a:pt x="192" y="1249"/>
                    <a:pt x="592" y="1040"/>
                    <a:pt x="1041" y="741"/>
                  </a:cubicBezTo>
                  <a:cubicBezTo>
                    <a:pt x="1548" y="402"/>
                    <a:pt x="1925" y="75"/>
                    <a:pt x="1881" y="12"/>
                  </a:cubicBezTo>
                  <a:cubicBezTo>
                    <a:pt x="1877" y="4"/>
                    <a:pt x="1866" y="1"/>
                    <a:pt x="1851" y="1"/>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47"/>
            <p:cNvSpPr/>
            <p:nvPr/>
          </p:nvSpPr>
          <p:spPr>
            <a:xfrm>
              <a:off x="1088100" y="2172150"/>
              <a:ext cx="33975" cy="112825"/>
            </a:xfrm>
            <a:custGeom>
              <a:rect b="b" l="l" r="r" t="t"/>
              <a:pathLst>
                <a:path extrusionOk="0" h="4513" w="1359">
                  <a:moveTo>
                    <a:pt x="76" y="0"/>
                  </a:moveTo>
                  <a:cubicBezTo>
                    <a:pt x="75" y="0"/>
                    <a:pt x="74" y="0"/>
                    <a:pt x="74" y="1"/>
                  </a:cubicBezTo>
                  <a:cubicBezTo>
                    <a:pt x="1" y="15"/>
                    <a:pt x="148" y="1057"/>
                    <a:pt x="483" y="2309"/>
                  </a:cubicBezTo>
                  <a:cubicBezTo>
                    <a:pt x="813" y="3544"/>
                    <a:pt x="1202" y="4512"/>
                    <a:pt x="1281" y="4512"/>
                  </a:cubicBezTo>
                  <a:cubicBezTo>
                    <a:pt x="1282" y="4512"/>
                    <a:pt x="1283" y="4512"/>
                    <a:pt x="1284" y="4512"/>
                  </a:cubicBezTo>
                  <a:cubicBezTo>
                    <a:pt x="1358" y="4487"/>
                    <a:pt x="1088" y="3478"/>
                    <a:pt x="754" y="2236"/>
                  </a:cubicBezTo>
                  <a:cubicBezTo>
                    <a:pt x="422" y="1003"/>
                    <a:pt x="155" y="0"/>
                    <a:pt x="76"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47"/>
            <p:cNvSpPr/>
            <p:nvPr/>
          </p:nvSpPr>
          <p:spPr>
            <a:xfrm>
              <a:off x="1220675" y="2452650"/>
              <a:ext cx="74450" cy="17000"/>
            </a:xfrm>
            <a:custGeom>
              <a:rect b="b" l="l" r="r" t="t"/>
              <a:pathLst>
                <a:path extrusionOk="0" h="680" w="2978">
                  <a:moveTo>
                    <a:pt x="656" y="1"/>
                  </a:moveTo>
                  <a:cubicBezTo>
                    <a:pt x="260" y="1"/>
                    <a:pt x="0" y="58"/>
                    <a:pt x="4" y="103"/>
                  </a:cubicBezTo>
                  <a:cubicBezTo>
                    <a:pt x="9" y="185"/>
                    <a:pt x="677" y="205"/>
                    <a:pt x="1478" y="360"/>
                  </a:cubicBezTo>
                  <a:cubicBezTo>
                    <a:pt x="2173" y="491"/>
                    <a:pt x="2738" y="680"/>
                    <a:pt x="2899" y="680"/>
                  </a:cubicBezTo>
                  <a:cubicBezTo>
                    <a:pt x="2924" y="680"/>
                    <a:pt x="2939" y="675"/>
                    <a:pt x="2944" y="665"/>
                  </a:cubicBezTo>
                  <a:cubicBezTo>
                    <a:pt x="2977" y="601"/>
                    <a:pt x="2372" y="245"/>
                    <a:pt x="1532" y="86"/>
                  </a:cubicBezTo>
                  <a:cubicBezTo>
                    <a:pt x="1208" y="24"/>
                    <a:pt x="905" y="1"/>
                    <a:pt x="656" y="1"/>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47"/>
            <p:cNvSpPr/>
            <p:nvPr/>
          </p:nvSpPr>
          <p:spPr>
            <a:xfrm>
              <a:off x="1333425" y="2300075"/>
              <a:ext cx="80725" cy="16125"/>
            </a:xfrm>
            <a:custGeom>
              <a:rect b="b" l="l" r="r" t="t"/>
              <a:pathLst>
                <a:path extrusionOk="0" h="645" w="3229">
                  <a:moveTo>
                    <a:pt x="78" y="0"/>
                  </a:moveTo>
                  <a:cubicBezTo>
                    <a:pt x="52" y="0"/>
                    <a:pt x="37" y="5"/>
                    <a:pt x="33" y="15"/>
                  </a:cubicBezTo>
                  <a:cubicBezTo>
                    <a:pt x="0" y="79"/>
                    <a:pt x="663" y="447"/>
                    <a:pt x="1577" y="585"/>
                  </a:cubicBezTo>
                  <a:cubicBezTo>
                    <a:pt x="1850" y="628"/>
                    <a:pt x="2109" y="644"/>
                    <a:pt x="2336" y="644"/>
                  </a:cubicBezTo>
                  <a:cubicBezTo>
                    <a:pt x="2867" y="644"/>
                    <a:pt x="3228" y="555"/>
                    <a:pt x="3220" y="505"/>
                  </a:cubicBezTo>
                  <a:cubicBezTo>
                    <a:pt x="3212" y="422"/>
                    <a:pt x="2488" y="446"/>
                    <a:pt x="1619" y="310"/>
                  </a:cubicBezTo>
                  <a:cubicBezTo>
                    <a:pt x="862" y="196"/>
                    <a:pt x="248" y="0"/>
                    <a:pt x="78"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47"/>
            <p:cNvSpPr/>
            <p:nvPr/>
          </p:nvSpPr>
          <p:spPr>
            <a:xfrm>
              <a:off x="1533275" y="2370975"/>
              <a:ext cx="23875" cy="116400"/>
            </a:xfrm>
            <a:custGeom>
              <a:rect b="b" l="l" r="r" t="t"/>
              <a:pathLst>
                <a:path extrusionOk="0" h="4656" w="955">
                  <a:moveTo>
                    <a:pt x="875" y="1"/>
                  </a:moveTo>
                  <a:cubicBezTo>
                    <a:pt x="798" y="1"/>
                    <a:pt x="420" y="996"/>
                    <a:pt x="214" y="2281"/>
                  </a:cubicBezTo>
                  <a:cubicBezTo>
                    <a:pt x="1" y="3583"/>
                    <a:pt x="50" y="4656"/>
                    <a:pt x="123" y="4656"/>
                  </a:cubicBezTo>
                  <a:cubicBezTo>
                    <a:pt x="123" y="4656"/>
                    <a:pt x="123" y="4656"/>
                    <a:pt x="123" y="4656"/>
                  </a:cubicBezTo>
                  <a:cubicBezTo>
                    <a:pt x="205" y="4656"/>
                    <a:pt x="281" y="3603"/>
                    <a:pt x="491" y="2326"/>
                  </a:cubicBezTo>
                  <a:cubicBezTo>
                    <a:pt x="695" y="1047"/>
                    <a:pt x="955" y="25"/>
                    <a:pt x="877" y="1"/>
                  </a:cubicBezTo>
                  <a:cubicBezTo>
                    <a:pt x="877" y="1"/>
                    <a:pt x="876" y="1"/>
                    <a:pt x="875" y="1"/>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47"/>
            <p:cNvSpPr/>
            <p:nvPr/>
          </p:nvSpPr>
          <p:spPr>
            <a:xfrm>
              <a:off x="1606400" y="2618300"/>
              <a:ext cx="75200" cy="74850"/>
            </a:xfrm>
            <a:custGeom>
              <a:rect b="b" l="l" r="r" t="t"/>
              <a:pathLst>
                <a:path extrusionOk="0" h="2994" w="3008">
                  <a:moveTo>
                    <a:pt x="65" y="0"/>
                  </a:moveTo>
                  <a:cubicBezTo>
                    <a:pt x="61" y="0"/>
                    <a:pt x="58" y="1"/>
                    <a:pt x="56" y="4"/>
                  </a:cubicBezTo>
                  <a:cubicBezTo>
                    <a:pt x="1" y="57"/>
                    <a:pt x="604" y="771"/>
                    <a:pt x="1403" y="1595"/>
                  </a:cubicBezTo>
                  <a:cubicBezTo>
                    <a:pt x="2171" y="2386"/>
                    <a:pt x="2841" y="2994"/>
                    <a:pt x="2942" y="2994"/>
                  </a:cubicBezTo>
                  <a:cubicBezTo>
                    <a:pt x="2946" y="2994"/>
                    <a:pt x="2949" y="2993"/>
                    <a:pt x="2951" y="2991"/>
                  </a:cubicBezTo>
                  <a:cubicBezTo>
                    <a:pt x="3008" y="2937"/>
                    <a:pt x="2405" y="2225"/>
                    <a:pt x="1604" y="1400"/>
                  </a:cubicBezTo>
                  <a:cubicBezTo>
                    <a:pt x="836" y="608"/>
                    <a:pt x="167" y="0"/>
                    <a:pt x="65"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47"/>
            <p:cNvSpPr/>
            <p:nvPr/>
          </p:nvSpPr>
          <p:spPr>
            <a:xfrm>
              <a:off x="1754975" y="2677225"/>
              <a:ext cx="46575" cy="67300"/>
            </a:xfrm>
            <a:custGeom>
              <a:rect b="b" l="l" r="r" t="t"/>
              <a:pathLst>
                <a:path extrusionOk="0" h="2692" w="1863">
                  <a:moveTo>
                    <a:pt x="1790" y="1"/>
                  </a:moveTo>
                  <a:cubicBezTo>
                    <a:pt x="1702" y="1"/>
                    <a:pt x="1275" y="554"/>
                    <a:pt x="814" y="1270"/>
                  </a:cubicBezTo>
                  <a:cubicBezTo>
                    <a:pt x="335" y="2012"/>
                    <a:pt x="1" y="2647"/>
                    <a:pt x="66" y="2689"/>
                  </a:cubicBezTo>
                  <a:cubicBezTo>
                    <a:pt x="68" y="2691"/>
                    <a:pt x="71" y="2691"/>
                    <a:pt x="74" y="2691"/>
                  </a:cubicBezTo>
                  <a:cubicBezTo>
                    <a:pt x="161" y="2691"/>
                    <a:pt x="588" y="2138"/>
                    <a:pt x="1049" y="1422"/>
                  </a:cubicBezTo>
                  <a:cubicBezTo>
                    <a:pt x="1528" y="680"/>
                    <a:pt x="1863" y="43"/>
                    <a:pt x="1798" y="3"/>
                  </a:cubicBezTo>
                  <a:cubicBezTo>
                    <a:pt x="1796" y="1"/>
                    <a:pt x="1793" y="1"/>
                    <a:pt x="1790" y="1"/>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47"/>
            <p:cNvSpPr/>
            <p:nvPr/>
          </p:nvSpPr>
          <p:spPr>
            <a:xfrm>
              <a:off x="1895700" y="2524450"/>
              <a:ext cx="44775" cy="85200"/>
            </a:xfrm>
            <a:custGeom>
              <a:rect b="b" l="l" r="r" t="t"/>
              <a:pathLst>
                <a:path extrusionOk="0" h="3408" w="1791">
                  <a:moveTo>
                    <a:pt x="74" y="1"/>
                  </a:moveTo>
                  <a:cubicBezTo>
                    <a:pt x="72" y="1"/>
                    <a:pt x="71" y="1"/>
                    <a:pt x="69" y="2"/>
                  </a:cubicBezTo>
                  <a:cubicBezTo>
                    <a:pt x="0" y="36"/>
                    <a:pt x="314" y="825"/>
                    <a:pt x="770" y="1765"/>
                  </a:cubicBezTo>
                  <a:cubicBezTo>
                    <a:pt x="1215" y="2684"/>
                    <a:pt x="1632" y="3407"/>
                    <a:pt x="1716" y="3407"/>
                  </a:cubicBezTo>
                  <a:cubicBezTo>
                    <a:pt x="1718" y="3407"/>
                    <a:pt x="1720" y="3407"/>
                    <a:pt x="1721" y="3406"/>
                  </a:cubicBezTo>
                  <a:cubicBezTo>
                    <a:pt x="1790" y="3373"/>
                    <a:pt x="1477" y="2583"/>
                    <a:pt x="1022" y="1643"/>
                  </a:cubicBezTo>
                  <a:cubicBezTo>
                    <a:pt x="575" y="724"/>
                    <a:pt x="158" y="1"/>
                    <a:pt x="74" y="1"/>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47"/>
            <p:cNvSpPr/>
            <p:nvPr/>
          </p:nvSpPr>
          <p:spPr>
            <a:xfrm>
              <a:off x="2029775" y="2513325"/>
              <a:ext cx="98400" cy="18725"/>
            </a:xfrm>
            <a:custGeom>
              <a:rect b="b" l="l" r="r" t="t"/>
              <a:pathLst>
                <a:path extrusionOk="0" h="749" w="3936">
                  <a:moveTo>
                    <a:pt x="159" y="1"/>
                  </a:moveTo>
                  <a:cubicBezTo>
                    <a:pt x="68" y="1"/>
                    <a:pt x="17" y="9"/>
                    <a:pt x="14" y="27"/>
                  </a:cubicBezTo>
                  <a:cubicBezTo>
                    <a:pt x="0" y="103"/>
                    <a:pt x="864" y="321"/>
                    <a:pt x="1943" y="513"/>
                  </a:cubicBezTo>
                  <a:cubicBezTo>
                    <a:pt x="2769" y="659"/>
                    <a:pt x="3482" y="749"/>
                    <a:pt x="3777" y="749"/>
                  </a:cubicBezTo>
                  <a:cubicBezTo>
                    <a:pt x="3867" y="749"/>
                    <a:pt x="3919" y="740"/>
                    <a:pt x="3921" y="722"/>
                  </a:cubicBezTo>
                  <a:cubicBezTo>
                    <a:pt x="3936" y="647"/>
                    <a:pt x="3071" y="429"/>
                    <a:pt x="1992" y="238"/>
                  </a:cubicBezTo>
                  <a:cubicBezTo>
                    <a:pt x="1167" y="90"/>
                    <a:pt x="454" y="1"/>
                    <a:pt x="159" y="1"/>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47"/>
            <p:cNvSpPr/>
            <p:nvPr/>
          </p:nvSpPr>
          <p:spPr>
            <a:xfrm>
              <a:off x="624400" y="2636975"/>
              <a:ext cx="48525" cy="95575"/>
            </a:xfrm>
            <a:custGeom>
              <a:rect b="b" l="l" r="r" t="t"/>
              <a:pathLst>
                <a:path extrusionOk="0" h="3823" w="1941">
                  <a:moveTo>
                    <a:pt x="1866" y="0"/>
                  </a:moveTo>
                  <a:cubicBezTo>
                    <a:pt x="1783" y="0"/>
                    <a:pt x="1331" y="818"/>
                    <a:pt x="843" y="1852"/>
                  </a:cubicBezTo>
                  <a:cubicBezTo>
                    <a:pt x="347" y="2907"/>
                    <a:pt x="0" y="3788"/>
                    <a:pt x="70" y="3821"/>
                  </a:cubicBezTo>
                  <a:cubicBezTo>
                    <a:pt x="72" y="3822"/>
                    <a:pt x="73" y="3822"/>
                    <a:pt x="75" y="3822"/>
                  </a:cubicBezTo>
                  <a:cubicBezTo>
                    <a:pt x="158" y="3822"/>
                    <a:pt x="610" y="3006"/>
                    <a:pt x="1097" y="1971"/>
                  </a:cubicBezTo>
                  <a:cubicBezTo>
                    <a:pt x="1593" y="916"/>
                    <a:pt x="1940" y="35"/>
                    <a:pt x="1870" y="1"/>
                  </a:cubicBezTo>
                  <a:cubicBezTo>
                    <a:pt x="1869" y="1"/>
                    <a:pt x="1867" y="0"/>
                    <a:pt x="1866"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47"/>
            <p:cNvSpPr/>
            <p:nvPr/>
          </p:nvSpPr>
          <p:spPr>
            <a:xfrm>
              <a:off x="664050" y="2487850"/>
              <a:ext cx="63800" cy="67975"/>
            </a:xfrm>
            <a:custGeom>
              <a:rect b="b" l="l" r="r" t="t"/>
              <a:pathLst>
                <a:path extrusionOk="0" h="2719" w="2552">
                  <a:moveTo>
                    <a:pt x="67" y="0"/>
                  </a:moveTo>
                  <a:cubicBezTo>
                    <a:pt x="62" y="0"/>
                    <a:pt x="59" y="1"/>
                    <a:pt x="57" y="3"/>
                  </a:cubicBezTo>
                  <a:cubicBezTo>
                    <a:pt x="0" y="55"/>
                    <a:pt x="499" y="704"/>
                    <a:pt x="1172" y="1452"/>
                  </a:cubicBezTo>
                  <a:cubicBezTo>
                    <a:pt x="1816" y="2170"/>
                    <a:pt x="2387" y="2718"/>
                    <a:pt x="2484" y="2718"/>
                  </a:cubicBezTo>
                  <a:cubicBezTo>
                    <a:pt x="2489" y="2718"/>
                    <a:pt x="2492" y="2717"/>
                    <a:pt x="2494" y="2715"/>
                  </a:cubicBezTo>
                  <a:cubicBezTo>
                    <a:pt x="2552" y="2663"/>
                    <a:pt x="2052" y="2014"/>
                    <a:pt x="1380" y="1265"/>
                  </a:cubicBezTo>
                  <a:cubicBezTo>
                    <a:pt x="735" y="548"/>
                    <a:pt x="164" y="0"/>
                    <a:pt x="67"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47"/>
            <p:cNvSpPr/>
            <p:nvPr/>
          </p:nvSpPr>
          <p:spPr>
            <a:xfrm>
              <a:off x="680025" y="2839425"/>
              <a:ext cx="39300" cy="31100"/>
            </a:xfrm>
            <a:custGeom>
              <a:rect b="b" l="l" r="r" t="t"/>
              <a:pathLst>
                <a:path extrusionOk="0" h="1244" w="1572">
                  <a:moveTo>
                    <a:pt x="1495" y="0"/>
                  </a:moveTo>
                  <a:cubicBezTo>
                    <a:pt x="1392" y="0"/>
                    <a:pt x="1059" y="213"/>
                    <a:pt x="698" y="514"/>
                  </a:cubicBezTo>
                  <a:cubicBezTo>
                    <a:pt x="290" y="853"/>
                    <a:pt x="1" y="1175"/>
                    <a:pt x="50" y="1234"/>
                  </a:cubicBezTo>
                  <a:cubicBezTo>
                    <a:pt x="55" y="1240"/>
                    <a:pt x="64" y="1243"/>
                    <a:pt x="76" y="1243"/>
                  </a:cubicBezTo>
                  <a:cubicBezTo>
                    <a:pt x="179" y="1243"/>
                    <a:pt x="512" y="1032"/>
                    <a:pt x="876" y="729"/>
                  </a:cubicBezTo>
                  <a:cubicBezTo>
                    <a:pt x="1282" y="391"/>
                    <a:pt x="1571" y="69"/>
                    <a:pt x="1522" y="10"/>
                  </a:cubicBezTo>
                  <a:cubicBezTo>
                    <a:pt x="1517" y="3"/>
                    <a:pt x="1508" y="0"/>
                    <a:pt x="1495"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47"/>
            <p:cNvSpPr/>
            <p:nvPr/>
          </p:nvSpPr>
          <p:spPr>
            <a:xfrm>
              <a:off x="725900" y="2367675"/>
              <a:ext cx="27575" cy="31000"/>
            </a:xfrm>
            <a:custGeom>
              <a:rect b="b" l="l" r="r" t="t"/>
              <a:pathLst>
                <a:path extrusionOk="0" h="1240" w="1103">
                  <a:moveTo>
                    <a:pt x="1021" y="1"/>
                  </a:moveTo>
                  <a:cubicBezTo>
                    <a:pt x="935" y="1"/>
                    <a:pt x="689" y="223"/>
                    <a:pt x="442" y="532"/>
                  </a:cubicBezTo>
                  <a:cubicBezTo>
                    <a:pt x="171" y="871"/>
                    <a:pt x="1" y="1184"/>
                    <a:pt x="61" y="1233"/>
                  </a:cubicBezTo>
                  <a:cubicBezTo>
                    <a:pt x="66" y="1237"/>
                    <a:pt x="73" y="1239"/>
                    <a:pt x="81" y="1239"/>
                  </a:cubicBezTo>
                  <a:cubicBezTo>
                    <a:pt x="167" y="1239"/>
                    <a:pt x="413" y="1016"/>
                    <a:pt x="660" y="706"/>
                  </a:cubicBezTo>
                  <a:cubicBezTo>
                    <a:pt x="931" y="369"/>
                    <a:pt x="1102" y="55"/>
                    <a:pt x="1042" y="7"/>
                  </a:cubicBezTo>
                  <a:cubicBezTo>
                    <a:pt x="1036" y="3"/>
                    <a:pt x="1030" y="1"/>
                    <a:pt x="1021" y="1"/>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47"/>
            <p:cNvSpPr/>
            <p:nvPr/>
          </p:nvSpPr>
          <p:spPr>
            <a:xfrm>
              <a:off x="1313300" y="2416700"/>
              <a:ext cx="125950" cy="435325"/>
            </a:xfrm>
            <a:custGeom>
              <a:rect b="b" l="l" r="r" t="t"/>
              <a:pathLst>
                <a:path extrusionOk="0" h="17413" w="5038">
                  <a:moveTo>
                    <a:pt x="0" y="0"/>
                  </a:moveTo>
                  <a:cubicBezTo>
                    <a:pt x="1817" y="5709"/>
                    <a:pt x="3219" y="11702"/>
                    <a:pt x="5037" y="17412"/>
                  </a:cubicBezTo>
                  <a:lnTo>
                    <a:pt x="4603" y="5586"/>
                  </a:lnTo>
                  <a:cubicBezTo>
                    <a:pt x="2918" y="4031"/>
                    <a:pt x="1384" y="2169"/>
                    <a:pt x="0" y="0"/>
                  </a:cubicBezTo>
                  <a:close/>
                </a:path>
              </a:pathLst>
            </a:custGeom>
            <a:solidFill>
              <a:srgbClr val="455A64">
                <a:alpha val="2678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47"/>
            <p:cNvSpPr/>
            <p:nvPr/>
          </p:nvSpPr>
          <p:spPr>
            <a:xfrm>
              <a:off x="738500" y="2450300"/>
              <a:ext cx="61300" cy="473575"/>
            </a:xfrm>
            <a:custGeom>
              <a:rect b="b" l="l" r="r" t="t"/>
              <a:pathLst>
                <a:path extrusionOk="0" h="18943" w="2452">
                  <a:moveTo>
                    <a:pt x="2451" y="1"/>
                  </a:moveTo>
                  <a:lnTo>
                    <a:pt x="2451" y="1"/>
                  </a:lnTo>
                  <a:cubicBezTo>
                    <a:pt x="164" y="6038"/>
                    <a:pt x="1" y="12630"/>
                    <a:pt x="1362" y="18943"/>
                  </a:cubicBezTo>
                  <a:lnTo>
                    <a:pt x="2451" y="1"/>
                  </a:lnTo>
                  <a:close/>
                </a:path>
              </a:pathLst>
            </a:custGeom>
            <a:solidFill>
              <a:srgbClr val="455A64">
                <a:alpha val="2678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27" name="Google Shape;2727;p47"/>
          <p:cNvGrpSpPr/>
          <p:nvPr/>
        </p:nvGrpSpPr>
        <p:grpSpPr>
          <a:xfrm>
            <a:off x="4306023" y="3669211"/>
            <a:ext cx="1451675" cy="1161154"/>
            <a:chOff x="535250" y="238125"/>
            <a:chExt cx="6547925" cy="5237500"/>
          </a:xfrm>
        </p:grpSpPr>
        <p:sp>
          <p:nvSpPr>
            <p:cNvPr id="2728" name="Google Shape;2728;p47"/>
            <p:cNvSpPr/>
            <p:nvPr/>
          </p:nvSpPr>
          <p:spPr>
            <a:xfrm>
              <a:off x="4915525" y="1376850"/>
              <a:ext cx="316350" cy="418425"/>
            </a:xfrm>
            <a:custGeom>
              <a:rect b="b" l="l" r="r" t="t"/>
              <a:pathLst>
                <a:path extrusionOk="0" h="16737" w="12654">
                  <a:moveTo>
                    <a:pt x="7042" y="1"/>
                  </a:moveTo>
                  <a:cubicBezTo>
                    <a:pt x="6842" y="1"/>
                    <a:pt x="6645" y="83"/>
                    <a:pt x="6500" y="267"/>
                  </a:cubicBezTo>
                  <a:cubicBezTo>
                    <a:pt x="6047" y="843"/>
                    <a:pt x="5916" y="3059"/>
                    <a:pt x="6919" y="5450"/>
                  </a:cubicBezTo>
                  <a:cubicBezTo>
                    <a:pt x="7281" y="6314"/>
                    <a:pt x="7043" y="6615"/>
                    <a:pt x="6529" y="6615"/>
                  </a:cubicBezTo>
                  <a:cubicBezTo>
                    <a:pt x="5619" y="6615"/>
                    <a:pt x="3845" y="5673"/>
                    <a:pt x="2999" y="5240"/>
                  </a:cubicBezTo>
                  <a:cubicBezTo>
                    <a:pt x="2999" y="5240"/>
                    <a:pt x="1531" y="4180"/>
                    <a:pt x="992" y="4180"/>
                  </a:cubicBezTo>
                  <a:cubicBezTo>
                    <a:pt x="984" y="4180"/>
                    <a:pt x="976" y="4180"/>
                    <a:pt x="968" y="4181"/>
                  </a:cubicBezTo>
                  <a:cubicBezTo>
                    <a:pt x="450" y="4214"/>
                    <a:pt x="1" y="5475"/>
                    <a:pt x="1873" y="7208"/>
                  </a:cubicBezTo>
                  <a:cubicBezTo>
                    <a:pt x="1873" y="7208"/>
                    <a:pt x="676" y="7465"/>
                    <a:pt x="922" y="8435"/>
                  </a:cubicBezTo>
                  <a:cubicBezTo>
                    <a:pt x="1102" y="9147"/>
                    <a:pt x="2545" y="10065"/>
                    <a:pt x="2545" y="10065"/>
                  </a:cubicBezTo>
                  <a:cubicBezTo>
                    <a:pt x="2545" y="10065"/>
                    <a:pt x="2515" y="10062"/>
                    <a:pt x="2465" y="10062"/>
                  </a:cubicBezTo>
                  <a:cubicBezTo>
                    <a:pt x="2246" y="10062"/>
                    <a:pt x="1641" y="10116"/>
                    <a:pt x="1431" y="10696"/>
                  </a:cubicBezTo>
                  <a:cubicBezTo>
                    <a:pt x="1052" y="11743"/>
                    <a:pt x="2704" y="12700"/>
                    <a:pt x="2704" y="12700"/>
                  </a:cubicBezTo>
                  <a:cubicBezTo>
                    <a:pt x="2704" y="12700"/>
                    <a:pt x="1278" y="13309"/>
                    <a:pt x="2021" y="14361"/>
                  </a:cubicBezTo>
                  <a:cubicBezTo>
                    <a:pt x="2576" y="15147"/>
                    <a:pt x="3938" y="15455"/>
                    <a:pt x="6339" y="16176"/>
                  </a:cubicBezTo>
                  <a:lnTo>
                    <a:pt x="9025" y="16737"/>
                  </a:lnTo>
                  <a:lnTo>
                    <a:pt x="12654" y="9759"/>
                  </a:lnTo>
                  <a:lnTo>
                    <a:pt x="10716" y="6975"/>
                  </a:lnTo>
                  <a:cubicBezTo>
                    <a:pt x="10324" y="6530"/>
                    <a:pt x="9879" y="5996"/>
                    <a:pt x="9382" y="5341"/>
                  </a:cubicBezTo>
                  <a:cubicBezTo>
                    <a:pt x="8959" y="4779"/>
                    <a:pt x="8634" y="4148"/>
                    <a:pt x="8423" y="3475"/>
                  </a:cubicBezTo>
                  <a:cubicBezTo>
                    <a:pt x="8165" y="2663"/>
                    <a:pt x="7866" y="1567"/>
                    <a:pt x="7889" y="916"/>
                  </a:cubicBezTo>
                  <a:cubicBezTo>
                    <a:pt x="7908" y="370"/>
                    <a:pt x="7468" y="1"/>
                    <a:pt x="7042" y="1"/>
                  </a:cubicBezTo>
                  <a:close/>
                </a:path>
              </a:pathLst>
            </a:custGeom>
            <a:solidFill>
              <a:srgbClr val="FFB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47"/>
            <p:cNvSpPr/>
            <p:nvPr/>
          </p:nvSpPr>
          <p:spPr>
            <a:xfrm>
              <a:off x="4696350" y="5157650"/>
              <a:ext cx="472975" cy="286200"/>
            </a:xfrm>
            <a:custGeom>
              <a:rect b="b" l="l" r="r" t="t"/>
              <a:pathLst>
                <a:path extrusionOk="0" h="11448" w="18919">
                  <a:moveTo>
                    <a:pt x="9752" y="0"/>
                  </a:moveTo>
                  <a:lnTo>
                    <a:pt x="7438" y="4879"/>
                  </a:lnTo>
                  <a:cubicBezTo>
                    <a:pt x="7438" y="4879"/>
                    <a:pt x="2962" y="3903"/>
                    <a:pt x="1074" y="3903"/>
                  </a:cubicBezTo>
                  <a:cubicBezTo>
                    <a:pt x="344" y="3903"/>
                    <a:pt x="1" y="4049"/>
                    <a:pt x="452" y="4453"/>
                  </a:cubicBezTo>
                  <a:cubicBezTo>
                    <a:pt x="1904" y="5754"/>
                    <a:pt x="12431" y="10180"/>
                    <a:pt x="15025" y="11220"/>
                  </a:cubicBezTo>
                  <a:lnTo>
                    <a:pt x="15611" y="11448"/>
                  </a:lnTo>
                  <a:lnTo>
                    <a:pt x="18919" y="4273"/>
                  </a:lnTo>
                  <a:lnTo>
                    <a:pt x="975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47"/>
            <p:cNvSpPr/>
            <p:nvPr/>
          </p:nvSpPr>
          <p:spPr>
            <a:xfrm>
              <a:off x="5004350" y="5365725"/>
              <a:ext cx="113400" cy="74750"/>
            </a:xfrm>
            <a:custGeom>
              <a:rect b="b" l="l" r="r" t="t"/>
              <a:pathLst>
                <a:path extrusionOk="0" h="2990" w="4536">
                  <a:moveTo>
                    <a:pt x="2895" y="1"/>
                  </a:moveTo>
                  <a:cubicBezTo>
                    <a:pt x="2624" y="1"/>
                    <a:pt x="2351" y="32"/>
                    <a:pt x="2082" y="94"/>
                  </a:cubicBezTo>
                  <a:cubicBezTo>
                    <a:pt x="1238" y="290"/>
                    <a:pt x="497" y="792"/>
                    <a:pt x="0" y="1504"/>
                  </a:cubicBezTo>
                  <a:lnTo>
                    <a:pt x="3343" y="2990"/>
                  </a:lnTo>
                  <a:lnTo>
                    <a:pt x="4535" y="427"/>
                  </a:lnTo>
                  <a:cubicBezTo>
                    <a:pt x="4030" y="140"/>
                    <a:pt x="3466" y="1"/>
                    <a:pt x="28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47"/>
            <p:cNvSpPr/>
            <p:nvPr/>
          </p:nvSpPr>
          <p:spPr>
            <a:xfrm>
              <a:off x="4700175" y="5255500"/>
              <a:ext cx="388475" cy="188350"/>
            </a:xfrm>
            <a:custGeom>
              <a:rect b="b" l="l" r="r" t="t"/>
              <a:pathLst>
                <a:path extrusionOk="0" h="7534" w="15539">
                  <a:moveTo>
                    <a:pt x="975" y="1"/>
                  </a:moveTo>
                  <a:cubicBezTo>
                    <a:pt x="429" y="1"/>
                    <a:pt x="0" y="73"/>
                    <a:pt x="51" y="307"/>
                  </a:cubicBezTo>
                  <a:cubicBezTo>
                    <a:pt x="182" y="916"/>
                    <a:pt x="10651" y="5788"/>
                    <a:pt x="15458" y="7534"/>
                  </a:cubicBezTo>
                  <a:lnTo>
                    <a:pt x="15538" y="7322"/>
                  </a:lnTo>
                  <a:lnTo>
                    <a:pt x="3278" y="1742"/>
                  </a:lnTo>
                  <a:cubicBezTo>
                    <a:pt x="3278" y="1742"/>
                    <a:pt x="3541" y="455"/>
                    <a:pt x="3018" y="185"/>
                  </a:cubicBezTo>
                  <a:cubicBezTo>
                    <a:pt x="3018" y="185"/>
                    <a:pt x="1847" y="1"/>
                    <a:pt x="97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47"/>
            <p:cNvSpPr/>
            <p:nvPr/>
          </p:nvSpPr>
          <p:spPr>
            <a:xfrm>
              <a:off x="4703100" y="5259275"/>
              <a:ext cx="389275" cy="180850"/>
            </a:xfrm>
            <a:custGeom>
              <a:rect b="b" l="l" r="r" t="t"/>
              <a:pathLst>
                <a:path extrusionOk="0" h="7234" w="15571">
                  <a:moveTo>
                    <a:pt x="3" y="1"/>
                  </a:moveTo>
                  <a:cubicBezTo>
                    <a:pt x="2" y="1"/>
                    <a:pt x="2" y="1"/>
                    <a:pt x="2" y="1"/>
                  </a:cubicBezTo>
                  <a:cubicBezTo>
                    <a:pt x="1" y="5"/>
                    <a:pt x="53" y="36"/>
                    <a:pt x="152" y="92"/>
                  </a:cubicBezTo>
                  <a:lnTo>
                    <a:pt x="593" y="328"/>
                  </a:lnTo>
                  <a:lnTo>
                    <a:pt x="2227" y="1175"/>
                  </a:lnTo>
                  <a:cubicBezTo>
                    <a:pt x="3612" y="1877"/>
                    <a:pt x="5539" y="2826"/>
                    <a:pt x="7690" y="3824"/>
                  </a:cubicBezTo>
                  <a:cubicBezTo>
                    <a:pt x="9839" y="4823"/>
                    <a:pt x="11806" y="5684"/>
                    <a:pt x="13238" y="6288"/>
                  </a:cubicBezTo>
                  <a:lnTo>
                    <a:pt x="14937" y="6993"/>
                  </a:lnTo>
                  <a:lnTo>
                    <a:pt x="15402" y="7175"/>
                  </a:lnTo>
                  <a:cubicBezTo>
                    <a:pt x="15501" y="7213"/>
                    <a:pt x="15556" y="7233"/>
                    <a:pt x="15567" y="7233"/>
                  </a:cubicBezTo>
                  <a:cubicBezTo>
                    <a:pt x="15568" y="7233"/>
                    <a:pt x="15568" y="7233"/>
                    <a:pt x="15569" y="7233"/>
                  </a:cubicBezTo>
                  <a:cubicBezTo>
                    <a:pt x="15570" y="7229"/>
                    <a:pt x="15515" y="7201"/>
                    <a:pt x="15412" y="7154"/>
                  </a:cubicBezTo>
                  <a:lnTo>
                    <a:pt x="14956" y="6949"/>
                  </a:lnTo>
                  <a:lnTo>
                    <a:pt x="13272" y="6209"/>
                  </a:lnTo>
                  <a:cubicBezTo>
                    <a:pt x="11850" y="5584"/>
                    <a:pt x="9890" y="4712"/>
                    <a:pt x="7742" y="3713"/>
                  </a:cubicBezTo>
                  <a:cubicBezTo>
                    <a:pt x="5592" y="2714"/>
                    <a:pt x="3660" y="1780"/>
                    <a:pt x="2266" y="1097"/>
                  </a:cubicBezTo>
                  <a:lnTo>
                    <a:pt x="615" y="286"/>
                  </a:lnTo>
                  <a:lnTo>
                    <a:pt x="163" y="69"/>
                  </a:lnTo>
                  <a:cubicBezTo>
                    <a:pt x="65" y="24"/>
                    <a:pt x="11" y="1"/>
                    <a:pt x="3"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47"/>
            <p:cNvSpPr/>
            <p:nvPr/>
          </p:nvSpPr>
          <p:spPr>
            <a:xfrm>
              <a:off x="4774425" y="5256525"/>
              <a:ext cx="12300" cy="46175"/>
            </a:xfrm>
            <a:custGeom>
              <a:rect b="b" l="l" r="r" t="t"/>
              <a:pathLst>
                <a:path extrusionOk="0" h="1847" w="492">
                  <a:moveTo>
                    <a:pt x="36" y="0"/>
                  </a:moveTo>
                  <a:cubicBezTo>
                    <a:pt x="34" y="0"/>
                    <a:pt x="33" y="1"/>
                    <a:pt x="33" y="2"/>
                  </a:cubicBezTo>
                  <a:cubicBezTo>
                    <a:pt x="0" y="21"/>
                    <a:pt x="248" y="385"/>
                    <a:pt x="303" y="905"/>
                  </a:cubicBezTo>
                  <a:cubicBezTo>
                    <a:pt x="369" y="1424"/>
                    <a:pt x="209" y="1833"/>
                    <a:pt x="244" y="1845"/>
                  </a:cubicBezTo>
                  <a:cubicBezTo>
                    <a:pt x="245" y="1846"/>
                    <a:pt x="246" y="1846"/>
                    <a:pt x="246" y="1846"/>
                  </a:cubicBezTo>
                  <a:cubicBezTo>
                    <a:pt x="279" y="1846"/>
                    <a:pt x="491" y="1435"/>
                    <a:pt x="424" y="890"/>
                  </a:cubicBezTo>
                  <a:cubicBezTo>
                    <a:pt x="366" y="351"/>
                    <a:pt x="72" y="0"/>
                    <a:pt x="36"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47"/>
            <p:cNvSpPr/>
            <p:nvPr/>
          </p:nvSpPr>
          <p:spPr>
            <a:xfrm>
              <a:off x="4860100" y="5275075"/>
              <a:ext cx="4900" cy="24725"/>
            </a:xfrm>
            <a:custGeom>
              <a:rect b="b" l="l" r="r" t="t"/>
              <a:pathLst>
                <a:path extrusionOk="0" h="989" w="196">
                  <a:moveTo>
                    <a:pt x="34" y="1"/>
                  </a:moveTo>
                  <a:cubicBezTo>
                    <a:pt x="33" y="1"/>
                    <a:pt x="33" y="1"/>
                    <a:pt x="33" y="1"/>
                  </a:cubicBezTo>
                  <a:cubicBezTo>
                    <a:pt x="0" y="5"/>
                    <a:pt x="1" y="230"/>
                    <a:pt x="37" y="503"/>
                  </a:cubicBezTo>
                  <a:cubicBezTo>
                    <a:pt x="72" y="773"/>
                    <a:pt x="127" y="989"/>
                    <a:pt x="161" y="989"/>
                  </a:cubicBezTo>
                  <a:cubicBezTo>
                    <a:pt x="162" y="989"/>
                    <a:pt x="162" y="989"/>
                    <a:pt x="162" y="989"/>
                  </a:cubicBezTo>
                  <a:cubicBezTo>
                    <a:pt x="195" y="985"/>
                    <a:pt x="194" y="760"/>
                    <a:pt x="158" y="487"/>
                  </a:cubicBezTo>
                  <a:cubicBezTo>
                    <a:pt x="123" y="216"/>
                    <a:pt x="68" y="1"/>
                    <a:pt x="34"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47"/>
            <p:cNvSpPr/>
            <p:nvPr/>
          </p:nvSpPr>
          <p:spPr>
            <a:xfrm>
              <a:off x="4878175" y="5279100"/>
              <a:ext cx="9875" cy="19575"/>
            </a:xfrm>
            <a:custGeom>
              <a:rect b="b" l="l" r="r" t="t"/>
              <a:pathLst>
                <a:path extrusionOk="0" h="783" w="395">
                  <a:moveTo>
                    <a:pt x="35" y="0"/>
                  </a:moveTo>
                  <a:cubicBezTo>
                    <a:pt x="34" y="0"/>
                    <a:pt x="33" y="0"/>
                    <a:pt x="32" y="1"/>
                  </a:cubicBezTo>
                  <a:cubicBezTo>
                    <a:pt x="0" y="14"/>
                    <a:pt x="49" y="200"/>
                    <a:pt x="141" y="416"/>
                  </a:cubicBezTo>
                  <a:cubicBezTo>
                    <a:pt x="230" y="623"/>
                    <a:pt x="326" y="782"/>
                    <a:pt x="361" y="782"/>
                  </a:cubicBezTo>
                  <a:cubicBezTo>
                    <a:pt x="362" y="782"/>
                    <a:pt x="364" y="782"/>
                    <a:pt x="365" y="781"/>
                  </a:cubicBezTo>
                  <a:cubicBezTo>
                    <a:pt x="395" y="768"/>
                    <a:pt x="346" y="582"/>
                    <a:pt x="254" y="368"/>
                  </a:cubicBezTo>
                  <a:cubicBezTo>
                    <a:pt x="166" y="160"/>
                    <a:pt x="70" y="0"/>
                    <a:pt x="35"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47"/>
            <p:cNvSpPr/>
            <p:nvPr/>
          </p:nvSpPr>
          <p:spPr>
            <a:xfrm>
              <a:off x="4884650" y="5271425"/>
              <a:ext cx="24800" cy="11225"/>
            </a:xfrm>
            <a:custGeom>
              <a:rect b="b" l="l" r="r" t="t"/>
              <a:pathLst>
                <a:path extrusionOk="0" h="449" w="992">
                  <a:moveTo>
                    <a:pt x="36" y="0"/>
                  </a:moveTo>
                  <a:cubicBezTo>
                    <a:pt x="24" y="0"/>
                    <a:pt x="16" y="3"/>
                    <a:pt x="14" y="7"/>
                  </a:cubicBezTo>
                  <a:cubicBezTo>
                    <a:pt x="1" y="38"/>
                    <a:pt x="205" y="160"/>
                    <a:pt x="470" y="280"/>
                  </a:cubicBezTo>
                  <a:cubicBezTo>
                    <a:pt x="694" y="382"/>
                    <a:pt x="890" y="449"/>
                    <a:pt x="956" y="449"/>
                  </a:cubicBezTo>
                  <a:cubicBezTo>
                    <a:pt x="968" y="449"/>
                    <a:pt x="975" y="446"/>
                    <a:pt x="978" y="441"/>
                  </a:cubicBezTo>
                  <a:cubicBezTo>
                    <a:pt x="991" y="410"/>
                    <a:pt x="787" y="289"/>
                    <a:pt x="521" y="169"/>
                  </a:cubicBezTo>
                  <a:cubicBezTo>
                    <a:pt x="298" y="67"/>
                    <a:pt x="101" y="0"/>
                    <a:pt x="36"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47"/>
            <p:cNvSpPr/>
            <p:nvPr/>
          </p:nvSpPr>
          <p:spPr>
            <a:xfrm>
              <a:off x="4891650" y="5258400"/>
              <a:ext cx="28675" cy="11125"/>
            </a:xfrm>
            <a:custGeom>
              <a:rect b="b" l="l" r="r" t="t"/>
              <a:pathLst>
                <a:path extrusionOk="0" h="445" w="1147">
                  <a:moveTo>
                    <a:pt x="32" y="0"/>
                  </a:moveTo>
                  <a:cubicBezTo>
                    <a:pt x="26" y="0"/>
                    <a:pt x="22" y="1"/>
                    <a:pt x="20" y="4"/>
                  </a:cubicBezTo>
                  <a:cubicBezTo>
                    <a:pt x="0" y="29"/>
                    <a:pt x="215" y="212"/>
                    <a:pt x="537" y="333"/>
                  </a:cubicBezTo>
                  <a:cubicBezTo>
                    <a:pt x="753" y="416"/>
                    <a:pt x="952" y="444"/>
                    <a:pt x="1059" y="444"/>
                  </a:cubicBezTo>
                  <a:cubicBezTo>
                    <a:pt x="1111" y="444"/>
                    <a:pt x="1142" y="438"/>
                    <a:pt x="1143" y="427"/>
                  </a:cubicBezTo>
                  <a:cubicBezTo>
                    <a:pt x="1147" y="392"/>
                    <a:pt x="886" y="332"/>
                    <a:pt x="579" y="219"/>
                  </a:cubicBezTo>
                  <a:cubicBezTo>
                    <a:pt x="303" y="118"/>
                    <a:pt x="86" y="0"/>
                    <a:pt x="32"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47"/>
            <p:cNvSpPr/>
            <p:nvPr/>
          </p:nvSpPr>
          <p:spPr>
            <a:xfrm>
              <a:off x="4827675" y="5239425"/>
              <a:ext cx="38125" cy="39775"/>
            </a:xfrm>
            <a:custGeom>
              <a:rect b="b" l="l" r="r" t="t"/>
              <a:pathLst>
                <a:path extrusionOk="0" h="1591" w="1525">
                  <a:moveTo>
                    <a:pt x="321" y="117"/>
                  </a:moveTo>
                  <a:cubicBezTo>
                    <a:pt x="558" y="117"/>
                    <a:pt x="810" y="257"/>
                    <a:pt x="972" y="400"/>
                  </a:cubicBezTo>
                  <a:cubicBezTo>
                    <a:pt x="1141" y="550"/>
                    <a:pt x="1263" y="746"/>
                    <a:pt x="1323" y="963"/>
                  </a:cubicBezTo>
                  <a:cubicBezTo>
                    <a:pt x="1368" y="1127"/>
                    <a:pt x="1375" y="1266"/>
                    <a:pt x="1372" y="1372"/>
                  </a:cubicBezTo>
                  <a:lnTo>
                    <a:pt x="1372" y="1372"/>
                  </a:lnTo>
                  <a:cubicBezTo>
                    <a:pt x="1277" y="1315"/>
                    <a:pt x="1141" y="1233"/>
                    <a:pt x="982" y="1121"/>
                  </a:cubicBezTo>
                  <a:cubicBezTo>
                    <a:pt x="792" y="989"/>
                    <a:pt x="615" y="841"/>
                    <a:pt x="448" y="680"/>
                  </a:cubicBezTo>
                  <a:cubicBezTo>
                    <a:pt x="358" y="590"/>
                    <a:pt x="250" y="493"/>
                    <a:pt x="182" y="385"/>
                  </a:cubicBezTo>
                  <a:cubicBezTo>
                    <a:pt x="107" y="275"/>
                    <a:pt x="122" y="148"/>
                    <a:pt x="247" y="122"/>
                  </a:cubicBezTo>
                  <a:cubicBezTo>
                    <a:pt x="272" y="119"/>
                    <a:pt x="297" y="117"/>
                    <a:pt x="321" y="117"/>
                  </a:cubicBezTo>
                  <a:close/>
                  <a:moveTo>
                    <a:pt x="269" y="1"/>
                  </a:moveTo>
                  <a:cubicBezTo>
                    <a:pt x="252" y="1"/>
                    <a:pt x="236" y="1"/>
                    <a:pt x="219" y="2"/>
                  </a:cubicBezTo>
                  <a:cubicBezTo>
                    <a:pt x="129" y="20"/>
                    <a:pt x="37" y="96"/>
                    <a:pt x="20" y="197"/>
                  </a:cubicBezTo>
                  <a:cubicBezTo>
                    <a:pt x="0" y="297"/>
                    <a:pt x="40" y="381"/>
                    <a:pt x="80" y="447"/>
                  </a:cubicBezTo>
                  <a:cubicBezTo>
                    <a:pt x="168" y="582"/>
                    <a:pt x="273" y="668"/>
                    <a:pt x="370" y="762"/>
                  </a:cubicBezTo>
                  <a:cubicBezTo>
                    <a:pt x="544" y="923"/>
                    <a:pt x="732" y="1068"/>
                    <a:pt x="933" y="1193"/>
                  </a:cubicBezTo>
                  <a:cubicBezTo>
                    <a:pt x="1113" y="1305"/>
                    <a:pt x="1265" y="1380"/>
                    <a:pt x="1369" y="1423"/>
                  </a:cubicBezTo>
                  <a:lnTo>
                    <a:pt x="1369" y="1423"/>
                  </a:lnTo>
                  <a:cubicBezTo>
                    <a:pt x="1362" y="1529"/>
                    <a:pt x="1346" y="1589"/>
                    <a:pt x="1357" y="1590"/>
                  </a:cubicBezTo>
                  <a:cubicBezTo>
                    <a:pt x="1357" y="1590"/>
                    <a:pt x="1357" y="1590"/>
                    <a:pt x="1357" y="1590"/>
                  </a:cubicBezTo>
                  <a:cubicBezTo>
                    <a:pt x="1365" y="1590"/>
                    <a:pt x="1390" y="1540"/>
                    <a:pt x="1413" y="1441"/>
                  </a:cubicBezTo>
                  <a:lnTo>
                    <a:pt x="1413" y="1441"/>
                  </a:lnTo>
                  <a:cubicBezTo>
                    <a:pt x="1468" y="1462"/>
                    <a:pt x="1503" y="1472"/>
                    <a:pt x="1516" y="1472"/>
                  </a:cubicBezTo>
                  <a:cubicBezTo>
                    <a:pt x="1519" y="1472"/>
                    <a:pt x="1520" y="1471"/>
                    <a:pt x="1521" y="1470"/>
                  </a:cubicBezTo>
                  <a:cubicBezTo>
                    <a:pt x="1524" y="1463"/>
                    <a:pt x="1488" y="1441"/>
                    <a:pt x="1421" y="1401"/>
                  </a:cubicBezTo>
                  <a:lnTo>
                    <a:pt x="1421" y="1401"/>
                  </a:lnTo>
                  <a:cubicBezTo>
                    <a:pt x="1447" y="1249"/>
                    <a:pt x="1443" y="1092"/>
                    <a:pt x="1408" y="941"/>
                  </a:cubicBezTo>
                  <a:cubicBezTo>
                    <a:pt x="1336" y="561"/>
                    <a:pt x="937" y="1"/>
                    <a:pt x="269"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47"/>
            <p:cNvSpPr/>
            <p:nvPr/>
          </p:nvSpPr>
          <p:spPr>
            <a:xfrm>
              <a:off x="4860825" y="5252000"/>
              <a:ext cx="31775" cy="23675"/>
            </a:xfrm>
            <a:custGeom>
              <a:rect b="b" l="l" r="r" t="t"/>
              <a:pathLst>
                <a:path extrusionOk="0" h="947" w="1271">
                  <a:moveTo>
                    <a:pt x="916" y="0"/>
                  </a:moveTo>
                  <a:cubicBezTo>
                    <a:pt x="762" y="0"/>
                    <a:pt x="624" y="74"/>
                    <a:pt x="511" y="129"/>
                  </a:cubicBezTo>
                  <a:cubicBezTo>
                    <a:pt x="364" y="217"/>
                    <a:pt x="241" y="340"/>
                    <a:pt x="151" y="486"/>
                  </a:cubicBezTo>
                  <a:cubicBezTo>
                    <a:pt x="1" y="736"/>
                    <a:pt x="17" y="926"/>
                    <a:pt x="28" y="926"/>
                  </a:cubicBezTo>
                  <a:cubicBezTo>
                    <a:pt x="28" y="926"/>
                    <a:pt x="28" y="926"/>
                    <a:pt x="28" y="926"/>
                  </a:cubicBezTo>
                  <a:cubicBezTo>
                    <a:pt x="29" y="926"/>
                    <a:pt x="29" y="926"/>
                    <a:pt x="29" y="926"/>
                  </a:cubicBezTo>
                  <a:cubicBezTo>
                    <a:pt x="51" y="926"/>
                    <a:pt x="68" y="749"/>
                    <a:pt x="223" y="533"/>
                  </a:cubicBezTo>
                  <a:cubicBezTo>
                    <a:pt x="315" y="408"/>
                    <a:pt x="432" y="303"/>
                    <a:pt x="569" y="228"/>
                  </a:cubicBezTo>
                  <a:cubicBezTo>
                    <a:pt x="669" y="176"/>
                    <a:pt x="805" y="122"/>
                    <a:pt x="926" y="122"/>
                  </a:cubicBezTo>
                  <a:cubicBezTo>
                    <a:pt x="979" y="122"/>
                    <a:pt x="1029" y="133"/>
                    <a:pt x="1072" y="158"/>
                  </a:cubicBezTo>
                  <a:cubicBezTo>
                    <a:pt x="1209" y="254"/>
                    <a:pt x="1049" y="451"/>
                    <a:pt x="910" y="539"/>
                  </a:cubicBezTo>
                  <a:cubicBezTo>
                    <a:pt x="782" y="632"/>
                    <a:pt x="644" y="712"/>
                    <a:pt x="499" y="778"/>
                  </a:cubicBezTo>
                  <a:cubicBezTo>
                    <a:pt x="249" y="888"/>
                    <a:pt x="79" y="920"/>
                    <a:pt x="83" y="940"/>
                  </a:cubicBezTo>
                  <a:cubicBezTo>
                    <a:pt x="83" y="944"/>
                    <a:pt x="96" y="946"/>
                    <a:pt x="120" y="946"/>
                  </a:cubicBezTo>
                  <a:cubicBezTo>
                    <a:pt x="186" y="946"/>
                    <a:pt x="334" y="927"/>
                    <a:pt x="531" y="858"/>
                  </a:cubicBezTo>
                  <a:cubicBezTo>
                    <a:pt x="688" y="801"/>
                    <a:pt x="836" y="724"/>
                    <a:pt x="974" y="630"/>
                  </a:cubicBezTo>
                  <a:cubicBezTo>
                    <a:pt x="1051" y="580"/>
                    <a:pt x="1138" y="513"/>
                    <a:pt x="1197" y="415"/>
                  </a:cubicBezTo>
                  <a:cubicBezTo>
                    <a:pt x="1265" y="325"/>
                    <a:pt x="1270" y="139"/>
                    <a:pt x="1142" y="57"/>
                  </a:cubicBezTo>
                  <a:cubicBezTo>
                    <a:pt x="1064" y="16"/>
                    <a:pt x="988" y="0"/>
                    <a:pt x="916"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47"/>
            <p:cNvSpPr/>
            <p:nvPr/>
          </p:nvSpPr>
          <p:spPr>
            <a:xfrm>
              <a:off x="5005175" y="5360825"/>
              <a:ext cx="111750" cy="41350"/>
            </a:xfrm>
            <a:custGeom>
              <a:rect b="b" l="l" r="r" t="t"/>
              <a:pathLst>
                <a:path extrusionOk="0" h="1654" w="4470">
                  <a:moveTo>
                    <a:pt x="2702" y="1"/>
                  </a:moveTo>
                  <a:cubicBezTo>
                    <a:pt x="2474" y="1"/>
                    <a:pt x="2233" y="25"/>
                    <a:pt x="1987" y="85"/>
                  </a:cubicBezTo>
                  <a:cubicBezTo>
                    <a:pt x="1277" y="257"/>
                    <a:pt x="732" y="669"/>
                    <a:pt x="422" y="1020"/>
                  </a:cubicBezTo>
                  <a:cubicBezTo>
                    <a:pt x="296" y="1158"/>
                    <a:pt x="186" y="1308"/>
                    <a:pt x="91" y="1468"/>
                  </a:cubicBezTo>
                  <a:cubicBezTo>
                    <a:pt x="27" y="1582"/>
                    <a:pt x="0" y="1649"/>
                    <a:pt x="6" y="1653"/>
                  </a:cubicBezTo>
                  <a:cubicBezTo>
                    <a:pt x="6" y="1653"/>
                    <a:pt x="7" y="1654"/>
                    <a:pt x="7" y="1654"/>
                  </a:cubicBezTo>
                  <a:cubicBezTo>
                    <a:pt x="32" y="1654"/>
                    <a:pt x="170" y="1400"/>
                    <a:pt x="485" y="1080"/>
                  </a:cubicBezTo>
                  <a:cubicBezTo>
                    <a:pt x="803" y="752"/>
                    <a:pt x="1336" y="368"/>
                    <a:pt x="2016" y="204"/>
                  </a:cubicBezTo>
                  <a:cubicBezTo>
                    <a:pt x="2267" y="143"/>
                    <a:pt x="2513" y="119"/>
                    <a:pt x="2746" y="119"/>
                  </a:cubicBezTo>
                  <a:cubicBezTo>
                    <a:pt x="3146" y="119"/>
                    <a:pt x="3505" y="192"/>
                    <a:pt x="3778" y="283"/>
                  </a:cubicBezTo>
                  <a:cubicBezTo>
                    <a:pt x="4191" y="420"/>
                    <a:pt x="4429" y="576"/>
                    <a:pt x="4462" y="576"/>
                  </a:cubicBezTo>
                  <a:cubicBezTo>
                    <a:pt x="4464" y="576"/>
                    <a:pt x="4465" y="576"/>
                    <a:pt x="4466" y="575"/>
                  </a:cubicBezTo>
                  <a:cubicBezTo>
                    <a:pt x="4470" y="568"/>
                    <a:pt x="4415" y="520"/>
                    <a:pt x="4305" y="449"/>
                  </a:cubicBezTo>
                  <a:cubicBezTo>
                    <a:pt x="4148" y="350"/>
                    <a:pt x="3980" y="267"/>
                    <a:pt x="3806" y="201"/>
                  </a:cubicBezTo>
                  <a:cubicBezTo>
                    <a:pt x="3521" y="89"/>
                    <a:pt x="3134" y="1"/>
                    <a:pt x="2702"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47"/>
            <p:cNvSpPr/>
            <p:nvPr/>
          </p:nvSpPr>
          <p:spPr>
            <a:xfrm>
              <a:off x="5094000" y="5268725"/>
              <a:ext cx="44250" cy="94775"/>
            </a:xfrm>
            <a:custGeom>
              <a:rect b="b" l="l" r="r" t="t"/>
              <a:pathLst>
                <a:path extrusionOk="0" h="3791" w="1770">
                  <a:moveTo>
                    <a:pt x="1737" y="1"/>
                  </a:moveTo>
                  <a:cubicBezTo>
                    <a:pt x="1701" y="1"/>
                    <a:pt x="1296" y="832"/>
                    <a:pt x="829" y="1871"/>
                  </a:cubicBezTo>
                  <a:cubicBezTo>
                    <a:pt x="359" y="2917"/>
                    <a:pt x="1" y="3777"/>
                    <a:pt x="32" y="3791"/>
                  </a:cubicBezTo>
                  <a:cubicBezTo>
                    <a:pt x="33" y="3791"/>
                    <a:pt x="33" y="3791"/>
                    <a:pt x="33" y="3791"/>
                  </a:cubicBezTo>
                  <a:cubicBezTo>
                    <a:pt x="70" y="3791"/>
                    <a:pt x="474" y="2958"/>
                    <a:pt x="941" y="1921"/>
                  </a:cubicBezTo>
                  <a:cubicBezTo>
                    <a:pt x="1412" y="874"/>
                    <a:pt x="1770" y="14"/>
                    <a:pt x="1738" y="1"/>
                  </a:cubicBezTo>
                  <a:cubicBezTo>
                    <a:pt x="1738" y="1"/>
                    <a:pt x="1738" y="1"/>
                    <a:pt x="1737"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47"/>
            <p:cNvSpPr/>
            <p:nvPr/>
          </p:nvSpPr>
          <p:spPr>
            <a:xfrm>
              <a:off x="4918200" y="5336925"/>
              <a:ext cx="68025" cy="30700"/>
            </a:xfrm>
            <a:custGeom>
              <a:rect b="b" l="l" r="r" t="t"/>
              <a:pathLst>
                <a:path extrusionOk="0" h="1228" w="2721">
                  <a:moveTo>
                    <a:pt x="24" y="0"/>
                  </a:moveTo>
                  <a:cubicBezTo>
                    <a:pt x="21" y="0"/>
                    <a:pt x="19" y="1"/>
                    <a:pt x="18" y="2"/>
                  </a:cubicBezTo>
                  <a:cubicBezTo>
                    <a:pt x="0" y="30"/>
                    <a:pt x="561" y="393"/>
                    <a:pt x="1309" y="734"/>
                  </a:cubicBezTo>
                  <a:cubicBezTo>
                    <a:pt x="2001" y="1050"/>
                    <a:pt x="2603" y="1227"/>
                    <a:pt x="2697" y="1227"/>
                  </a:cubicBezTo>
                  <a:cubicBezTo>
                    <a:pt x="2704" y="1227"/>
                    <a:pt x="2709" y="1226"/>
                    <a:pt x="2709" y="1224"/>
                  </a:cubicBezTo>
                  <a:cubicBezTo>
                    <a:pt x="2720" y="1191"/>
                    <a:pt x="2101" y="958"/>
                    <a:pt x="1360" y="622"/>
                  </a:cubicBezTo>
                  <a:cubicBezTo>
                    <a:pt x="651" y="302"/>
                    <a:pt x="90" y="0"/>
                    <a:pt x="24"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47"/>
            <p:cNvSpPr/>
            <p:nvPr/>
          </p:nvSpPr>
          <p:spPr>
            <a:xfrm>
              <a:off x="5018175" y="5388050"/>
              <a:ext cx="13025" cy="10675"/>
            </a:xfrm>
            <a:custGeom>
              <a:rect b="b" l="l" r="r" t="t"/>
              <a:pathLst>
                <a:path extrusionOk="0" h="427" w="521">
                  <a:moveTo>
                    <a:pt x="477" y="1"/>
                  </a:moveTo>
                  <a:cubicBezTo>
                    <a:pt x="422" y="1"/>
                    <a:pt x="305" y="39"/>
                    <a:pt x="195" y="133"/>
                  </a:cubicBezTo>
                  <a:cubicBezTo>
                    <a:pt x="49" y="257"/>
                    <a:pt x="0" y="410"/>
                    <a:pt x="29" y="425"/>
                  </a:cubicBezTo>
                  <a:cubicBezTo>
                    <a:pt x="31" y="426"/>
                    <a:pt x="33" y="427"/>
                    <a:pt x="36" y="427"/>
                  </a:cubicBezTo>
                  <a:cubicBezTo>
                    <a:pt x="73" y="427"/>
                    <a:pt x="159" y="327"/>
                    <a:pt x="276" y="226"/>
                  </a:cubicBezTo>
                  <a:cubicBezTo>
                    <a:pt x="400" y="116"/>
                    <a:pt x="520" y="46"/>
                    <a:pt x="508" y="13"/>
                  </a:cubicBezTo>
                  <a:cubicBezTo>
                    <a:pt x="506" y="5"/>
                    <a:pt x="494" y="1"/>
                    <a:pt x="477"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47"/>
            <p:cNvSpPr/>
            <p:nvPr/>
          </p:nvSpPr>
          <p:spPr>
            <a:xfrm>
              <a:off x="5044675" y="5374775"/>
              <a:ext cx="13250" cy="5550"/>
            </a:xfrm>
            <a:custGeom>
              <a:rect b="b" l="l" r="r" t="t"/>
              <a:pathLst>
                <a:path extrusionOk="0" h="222" w="530">
                  <a:moveTo>
                    <a:pt x="468" y="1"/>
                  </a:moveTo>
                  <a:cubicBezTo>
                    <a:pt x="418" y="1"/>
                    <a:pt x="335" y="19"/>
                    <a:pt x="243" y="52"/>
                  </a:cubicBezTo>
                  <a:cubicBezTo>
                    <a:pt x="104" y="106"/>
                    <a:pt x="0" y="173"/>
                    <a:pt x="13" y="205"/>
                  </a:cubicBezTo>
                  <a:cubicBezTo>
                    <a:pt x="17" y="216"/>
                    <a:pt x="33" y="221"/>
                    <a:pt x="60" y="221"/>
                  </a:cubicBezTo>
                  <a:cubicBezTo>
                    <a:pt x="110" y="221"/>
                    <a:pt x="195" y="202"/>
                    <a:pt x="287" y="168"/>
                  </a:cubicBezTo>
                  <a:cubicBezTo>
                    <a:pt x="426" y="117"/>
                    <a:pt x="530" y="48"/>
                    <a:pt x="518" y="17"/>
                  </a:cubicBezTo>
                  <a:cubicBezTo>
                    <a:pt x="513" y="6"/>
                    <a:pt x="496" y="1"/>
                    <a:pt x="468"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47"/>
            <p:cNvSpPr/>
            <p:nvPr/>
          </p:nvSpPr>
          <p:spPr>
            <a:xfrm>
              <a:off x="5070925" y="5372575"/>
              <a:ext cx="15975" cy="4450"/>
            </a:xfrm>
            <a:custGeom>
              <a:rect b="b" l="l" r="r" t="t"/>
              <a:pathLst>
                <a:path extrusionOk="0" h="178" w="639">
                  <a:moveTo>
                    <a:pt x="273" y="1"/>
                  </a:moveTo>
                  <a:cubicBezTo>
                    <a:pt x="110" y="1"/>
                    <a:pt x="0" y="79"/>
                    <a:pt x="16" y="105"/>
                  </a:cubicBezTo>
                  <a:cubicBezTo>
                    <a:pt x="22" y="117"/>
                    <a:pt x="46" y="120"/>
                    <a:pt x="83" y="120"/>
                  </a:cubicBezTo>
                  <a:cubicBezTo>
                    <a:pt x="112" y="120"/>
                    <a:pt x="149" y="119"/>
                    <a:pt x="191" y="119"/>
                  </a:cubicBezTo>
                  <a:cubicBezTo>
                    <a:pt x="230" y="119"/>
                    <a:pt x="273" y="120"/>
                    <a:pt x="318" y="125"/>
                  </a:cubicBezTo>
                  <a:cubicBezTo>
                    <a:pt x="444" y="138"/>
                    <a:pt x="548" y="178"/>
                    <a:pt x="594" y="178"/>
                  </a:cubicBezTo>
                  <a:cubicBezTo>
                    <a:pt x="605" y="178"/>
                    <a:pt x="613" y="176"/>
                    <a:pt x="617" y="170"/>
                  </a:cubicBezTo>
                  <a:cubicBezTo>
                    <a:pt x="639" y="146"/>
                    <a:pt x="524" y="26"/>
                    <a:pt x="330" y="4"/>
                  </a:cubicBezTo>
                  <a:cubicBezTo>
                    <a:pt x="310" y="2"/>
                    <a:pt x="291" y="1"/>
                    <a:pt x="273"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47"/>
            <p:cNvSpPr/>
            <p:nvPr/>
          </p:nvSpPr>
          <p:spPr>
            <a:xfrm>
              <a:off x="5097500" y="5378475"/>
              <a:ext cx="8275" cy="3175"/>
            </a:xfrm>
            <a:custGeom>
              <a:rect b="b" l="l" r="r" t="t"/>
              <a:pathLst>
                <a:path extrusionOk="0" h="127" w="331">
                  <a:moveTo>
                    <a:pt x="148" y="1"/>
                  </a:moveTo>
                  <a:cubicBezTo>
                    <a:pt x="68" y="1"/>
                    <a:pt x="4" y="22"/>
                    <a:pt x="3" y="53"/>
                  </a:cubicBezTo>
                  <a:cubicBezTo>
                    <a:pt x="0" y="87"/>
                    <a:pt x="71" y="120"/>
                    <a:pt x="161" y="126"/>
                  </a:cubicBezTo>
                  <a:cubicBezTo>
                    <a:pt x="168" y="126"/>
                    <a:pt x="176" y="126"/>
                    <a:pt x="183" y="126"/>
                  </a:cubicBezTo>
                  <a:cubicBezTo>
                    <a:pt x="263" y="126"/>
                    <a:pt x="325" y="105"/>
                    <a:pt x="328" y="74"/>
                  </a:cubicBezTo>
                  <a:cubicBezTo>
                    <a:pt x="330" y="40"/>
                    <a:pt x="259" y="7"/>
                    <a:pt x="169" y="1"/>
                  </a:cubicBezTo>
                  <a:cubicBezTo>
                    <a:pt x="162" y="1"/>
                    <a:pt x="155" y="1"/>
                    <a:pt x="148"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47"/>
            <p:cNvSpPr/>
            <p:nvPr/>
          </p:nvSpPr>
          <p:spPr>
            <a:xfrm>
              <a:off x="6652600" y="5115650"/>
              <a:ext cx="420225" cy="358950"/>
            </a:xfrm>
            <a:custGeom>
              <a:rect b="b" l="l" r="r" t="t"/>
              <a:pathLst>
                <a:path extrusionOk="0" h="14358" w="16809">
                  <a:moveTo>
                    <a:pt x="13389" y="0"/>
                  </a:moveTo>
                  <a:lnTo>
                    <a:pt x="4253" y="4339"/>
                  </a:lnTo>
                  <a:lnTo>
                    <a:pt x="6539" y="9231"/>
                  </a:lnTo>
                  <a:cubicBezTo>
                    <a:pt x="6539" y="9231"/>
                    <a:pt x="0" y="14358"/>
                    <a:pt x="1593" y="14358"/>
                  </a:cubicBezTo>
                  <a:cubicBezTo>
                    <a:pt x="1640" y="14358"/>
                    <a:pt x="1695" y="14353"/>
                    <a:pt x="1757" y="14344"/>
                  </a:cubicBezTo>
                  <a:cubicBezTo>
                    <a:pt x="3685" y="14053"/>
                    <a:pt x="13805" y="8763"/>
                    <a:pt x="16259" y="7426"/>
                  </a:cubicBezTo>
                  <a:lnTo>
                    <a:pt x="16809" y="7121"/>
                  </a:lnTo>
                  <a:lnTo>
                    <a:pt x="1338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47"/>
            <p:cNvSpPr/>
            <p:nvPr/>
          </p:nvSpPr>
          <p:spPr>
            <a:xfrm>
              <a:off x="6983350" y="5226700"/>
              <a:ext cx="87700" cy="104525"/>
            </a:xfrm>
            <a:custGeom>
              <a:rect b="b" l="l" r="r" t="t"/>
              <a:pathLst>
                <a:path extrusionOk="0" h="4181" w="3508">
                  <a:moveTo>
                    <a:pt x="2293" y="0"/>
                  </a:moveTo>
                  <a:cubicBezTo>
                    <a:pt x="1492" y="305"/>
                    <a:pt x="859" y="913"/>
                    <a:pt x="472" y="1679"/>
                  </a:cubicBezTo>
                  <a:cubicBezTo>
                    <a:pt x="86" y="2454"/>
                    <a:pt x="0" y="3346"/>
                    <a:pt x="232" y="4181"/>
                  </a:cubicBezTo>
                  <a:lnTo>
                    <a:pt x="3508" y="2553"/>
                  </a:lnTo>
                  <a:lnTo>
                    <a:pt x="229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47"/>
            <p:cNvSpPr/>
            <p:nvPr/>
          </p:nvSpPr>
          <p:spPr>
            <a:xfrm>
              <a:off x="6674300" y="5288725"/>
              <a:ext cx="398525" cy="186900"/>
            </a:xfrm>
            <a:custGeom>
              <a:rect b="b" l="l" r="r" t="t"/>
              <a:pathLst>
                <a:path extrusionOk="0" h="7476" w="15941">
                  <a:moveTo>
                    <a:pt x="15829" y="1"/>
                  </a:moveTo>
                  <a:lnTo>
                    <a:pt x="3715" y="5891"/>
                  </a:lnTo>
                  <a:cubicBezTo>
                    <a:pt x="3715" y="5891"/>
                    <a:pt x="3049" y="5066"/>
                    <a:pt x="2521" y="5066"/>
                  </a:cubicBezTo>
                  <a:cubicBezTo>
                    <a:pt x="2462" y="5066"/>
                    <a:pt x="2404" y="5076"/>
                    <a:pt x="2349" y="5099"/>
                  </a:cubicBezTo>
                  <a:cubicBezTo>
                    <a:pt x="2349" y="5099"/>
                    <a:pt x="0" y="7177"/>
                    <a:pt x="553" y="7463"/>
                  </a:cubicBezTo>
                  <a:cubicBezTo>
                    <a:pt x="568" y="7471"/>
                    <a:pt x="591" y="7475"/>
                    <a:pt x="622" y="7475"/>
                  </a:cubicBezTo>
                  <a:cubicBezTo>
                    <a:pt x="1681" y="7475"/>
                    <a:pt x="11655" y="2717"/>
                    <a:pt x="15941" y="198"/>
                  </a:cubicBezTo>
                  <a:lnTo>
                    <a:pt x="1582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47"/>
            <p:cNvSpPr/>
            <p:nvPr/>
          </p:nvSpPr>
          <p:spPr>
            <a:xfrm>
              <a:off x="6686175" y="5286875"/>
              <a:ext cx="387450" cy="184675"/>
            </a:xfrm>
            <a:custGeom>
              <a:rect b="b" l="l" r="r" t="t"/>
              <a:pathLst>
                <a:path extrusionOk="0" h="7387" w="15498">
                  <a:moveTo>
                    <a:pt x="15493" y="0"/>
                  </a:moveTo>
                  <a:cubicBezTo>
                    <a:pt x="15485" y="0"/>
                    <a:pt x="15431" y="25"/>
                    <a:pt x="15335" y="69"/>
                  </a:cubicBezTo>
                  <a:lnTo>
                    <a:pt x="14886" y="292"/>
                  </a:lnTo>
                  <a:lnTo>
                    <a:pt x="13242" y="1117"/>
                  </a:lnTo>
                  <a:cubicBezTo>
                    <a:pt x="11855" y="1816"/>
                    <a:pt x="9934" y="2769"/>
                    <a:pt x="7794" y="3788"/>
                  </a:cubicBezTo>
                  <a:cubicBezTo>
                    <a:pt x="5654" y="4808"/>
                    <a:pt x="3704" y="5700"/>
                    <a:pt x="2289" y="6339"/>
                  </a:cubicBezTo>
                  <a:lnTo>
                    <a:pt x="611" y="7095"/>
                  </a:lnTo>
                  <a:lnTo>
                    <a:pt x="157" y="7305"/>
                  </a:lnTo>
                  <a:cubicBezTo>
                    <a:pt x="53" y="7354"/>
                    <a:pt x="0" y="7382"/>
                    <a:pt x="3" y="7386"/>
                  </a:cubicBezTo>
                  <a:cubicBezTo>
                    <a:pt x="3" y="7386"/>
                    <a:pt x="3" y="7386"/>
                    <a:pt x="4" y="7386"/>
                  </a:cubicBezTo>
                  <a:cubicBezTo>
                    <a:pt x="14" y="7386"/>
                    <a:pt x="69" y="7366"/>
                    <a:pt x="167" y="7327"/>
                  </a:cubicBezTo>
                  <a:lnTo>
                    <a:pt x="631" y="7140"/>
                  </a:lnTo>
                  <a:lnTo>
                    <a:pt x="2323" y="6419"/>
                  </a:lnTo>
                  <a:cubicBezTo>
                    <a:pt x="3749" y="5801"/>
                    <a:pt x="5708" y="4920"/>
                    <a:pt x="7848" y="3899"/>
                  </a:cubicBezTo>
                  <a:cubicBezTo>
                    <a:pt x="9987" y="2879"/>
                    <a:pt x="11904" y="1912"/>
                    <a:pt x="13282" y="1195"/>
                  </a:cubicBezTo>
                  <a:lnTo>
                    <a:pt x="14908" y="334"/>
                  </a:lnTo>
                  <a:lnTo>
                    <a:pt x="15346" y="92"/>
                  </a:lnTo>
                  <a:cubicBezTo>
                    <a:pt x="15445" y="36"/>
                    <a:pt x="15497" y="5"/>
                    <a:pt x="15494" y="1"/>
                  </a:cubicBezTo>
                  <a:cubicBezTo>
                    <a:pt x="15494" y="1"/>
                    <a:pt x="15494" y="0"/>
                    <a:pt x="15493"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47"/>
            <p:cNvSpPr/>
            <p:nvPr/>
          </p:nvSpPr>
          <p:spPr>
            <a:xfrm>
              <a:off x="6729900" y="5413850"/>
              <a:ext cx="39800" cy="25700"/>
            </a:xfrm>
            <a:custGeom>
              <a:rect b="b" l="l" r="r" t="t"/>
              <a:pathLst>
                <a:path extrusionOk="0" h="1028" w="1592">
                  <a:moveTo>
                    <a:pt x="93" y="1"/>
                  </a:moveTo>
                  <a:cubicBezTo>
                    <a:pt x="36" y="1"/>
                    <a:pt x="4" y="7"/>
                    <a:pt x="6" y="15"/>
                  </a:cubicBezTo>
                  <a:cubicBezTo>
                    <a:pt x="1" y="53"/>
                    <a:pt x="439" y="93"/>
                    <a:pt x="874" y="382"/>
                  </a:cubicBezTo>
                  <a:cubicBezTo>
                    <a:pt x="1304" y="656"/>
                    <a:pt x="1518" y="1027"/>
                    <a:pt x="1558" y="1027"/>
                  </a:cubicBezTo>
                  <a:cubicBezTo>
                    <a:pt x="1559" y="1027"/>
                    <a:pt x="1560" y="1027"/>
                    <a:pt x="1561" y="1027"/>
                  </a:cubicBezTo>
                  <a:cubicBezTo>
                    <a:pt x="1592" y="1021"/>
                    <a:pt x="1413" y="582"/>
                    <a:pt x="941" y="279"/>
                  </a:cubicBezTo>
                  <a:cubicBezTo>
                    <a:pt x="597" y="53"/>
                    <a:pt x="250" y="1"/>
                    <a:pt x="93"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47"/>
            <p:cNvSpPr/>
            <p:nvPr/>
          </p:nvSpPr>
          <p:spPr>
            <a:xfrm>
              <a:off x="6798475" y="5359875"/>
              <a:ext cx="22050" cy="13550"/>
            </a:xfrm>
            <a:custGeom>
              <a:rect b="b" l="l" r="r" t="t"/>
              <a:pathLst>
                <a:path extrusionOk="0" h="542" w="882">
                  <a:moveTo>
                    <a:pt x="33" y="1"/>
                  </a:moveTo>
                  <a:cubicBezTo>
                    <a:pt x="26" y="1"/>
                    <a:pt x="21" y="2"/>
                    <a:pt x="19" y="6"/>
                  </a:cubicBezTo>
                  <a:cubicBezTo>
                    <a:pt x="1" y="34"/>
                    <a:pt x="176" y="176"/>
                    <a:pt x="408" y="324"/>
                  </a:cubicBezTo>
                  <a:cubicBezTo>
                    <a:pt x="613" y="452"/>
                    <a:pt x="795" y="542"/>
                    <a:pt x="848" y="542"/>
                  </a:cubicBezTo>
                  <a:cubicBezTo>
                    <a:pt x="855" y="542"/>
                    <a:pt x="860" y="540"/>
                    <a:pt x="862" y="537"/>
                  </a:cubicBezTo>
                  <a:cubicBezTo>
                    <a:pt x="881" y="508"/>
                    <a:pt x="706" y="366"/>
                    <a:pt x="473" y="220"/>
                  </a:cubicBezTo>
                  <a:cubicBezTo>
                    <a:pt x="268" y="90"/>
                    <a:pt x="85" y="1"/>
                    <a:pt x="33"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47"/>
            <p:cNvSpPr/>
            <p:nvPr/>
          </p:nvSpPr>
          <p:spPr>
            <a:xfrm>
              <a:off x="6813300" y="5348350"/>
              <a:ext cx="20875" cy="6725"/>
            </a:xfrm>
            <a:custGeom>
              <a:rect b="b" l="l" r="r" t="t"/>
              <a:pathLst>
                <a:path extrusionOk="0" h="269" w="835">
                  <a:moveTo>
                    <a:pt x="57" y="1"/>
                  </a:moveTo>
                  <a:cubicBezTo>
                    <a:pt x="29" y="1"/>
                    <a:pt x="12" y="5"/>
                    <a:pt x="10" y="14"/>
                  </a:cubicBezTo>
                  <a:cubicBezTo>
                    <a:pt x="0" y="46"/>
                    <a:pt x="175" y="127"/>
                    <a:pt x="399" y="194"/>
                  </a:cubicBezTo>
                  <a:cubicBezTo>
                    <a:pt x="560" y="241"/>
                    <a:pt x="704" y="269"/>
                    <a:pt x="775" y="269"/>
                  </a:cubicBezTo>
                  <a:cubicBezTo>
                    <a:pt x="803" y="269"/>
                    <a:pt x="820" y="264"/>
                    <a:pt x="823" y="255"/>
                  </a:cubicBezTo>
                  <a:cubicBezTo>
                    <a:pt x="834" y="224"/>
                    <a:pt x="658" y="142"/>
                    <a:pt x="434" y="75"/>
                  </a:cubicBezTo>
                  <a:cubicBezTo>
                    <a:pt x="272" y="28"/>
                    <a:pt x="129" y="1"/>
                    <a:pt x="57"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47"/>
            <p:cNvSpPr/>
            <p:nvPr/>
          </p:nvSpPr>
          <p:spPr>
            <a:xfrm>
              <a:off x="6811200" y="5327425"/>
              <a:ext cx="24500" cy="11975"/>
            </a:xfrm>
            <a:custGeom>
              <a:rect b="b" l="l" r="r" t="t"/>
              <a:pathLst>
                <a:path extrusionOk="0" h="479" w="980">
                  <a:moveTo>
                    <a:pt x="946" y="1"/>
                  </a:moveTo>
                  <a:cubicBezTo>
                    <a:pt x="884" y="1"/>
                    <a:pt x="687" y="75"/>
                    <a:pt x="462" y="185"/>
                  </a:cubicBezTo>
                  <a:cubicBezTo>
                    <a:pt x="200" y="313"/>
                    <a:pt x="1" y="441"/>
                    <a:pt x="16" y="472"/>
                  </a:cubicBezTo>
                  <a:cubicBezTo>
                    <a:pt x="18" y="477"/>
                    <a:pt x="24" y="479"/>
                    <a:pt x="34" y="479"/>
                  </a:cubicBezTo>
                  <a:cubicBezTo>
                    <a:pt x="95" y="479"/>
                    <a:pt x="292" y="405"/>
                    <a:pt x="517" y="295"/>
                  </a:cubicBezTo>
                  <a:cubicBezTo>
                    <a:pt x="779" y="167"/>
                    <a:pt x="979" y="38"/>
                    <a:pt x="964" y="7"/>
                  </a:cubicBezTo>
                  <a:cubicBezTo>
                    <a:pt x="962" y="3"/>
                    <a:pt x="956" y="1"/>
                    <a:pt x="946"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47"/>
            <p:cNvSpPr/>
            <p:nvPr/>
          </p:nvSpPr>
          <p:spPr>
            <a:xfrm>
              <a:off x="6805850" y="5310425"/>
              <a:ext cx="26850" cy="15200"/>
            </a:xfrm>
            <a:custGeom>
              <a:rect b="b" l="l" r="r" t="t"/>
              <a:pathLst>
                <a:path extrusionOk="0" h="608" w="1074">
                  <a:moveTo>
                    <a:pt x="1042" y="1"/>
                  </a:moveTo>
                  <a:cubicBezTo>
                    <a:pt x="995" y="1"/>
                    <a:pt x="793" y="153"/>
                    <a:pt x="530" y="304"/>
                  </a:cubicBezTo>
                  <a:cubicBezTo>
                    <a:pt x="248" y="467"/>
                    <a:pt x="1" y="567"/>
                    <a:pt x="7" y="598"/>
                  </a:cubicBezTo>
                  <a:cubicBezTo>
                    <a:pt x="9" y="604"/>
                    <a:pt x="19" y="607"/>
                    <a:pt x="38" y="607"/>
                  </a:cubicBezTo>
                  <a:cubicBezTo>
                    <a:pt x="119" y="607"/>
                    <a:pt x="348" y="549"/>
                    <a:pt x="592" y="411"/>
                  </a:cubicBezTo>
                  <a:cubicBezTo>
                    <a:pt x="891" y="241"/>
                    <a:pt x="1073" y="25"/>
                    <a:pt x="1050" y="3"/>
                  </a:cubicBezTo>
                  <a:cubicBezTo>
                    <a:pt x="1048" y="1"/>
                    <a:pt x="1046" y="1"/>
                    <a:pt x="1042"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47"/>
            <p:cNvSpPr/>
            <p:nvPr/>
          </p:nvSpPr>
          <p:spPr>
            <a:xfrm>
              <a:off x="6752700" y="5347500"/>
              <a:ext cx="50200" cy="21150"/>
            </a:xfrm>
            <a:custGeom>
              <a:rect b="b" l="l" r="r" t="t"/>
              <a:pathLst>
                <a:path extrusionOk="0" h="846" w="2008">
                  <a:moveTo>
                    <a:pt x="1009" y="109"/>
                  </a:moveTo>
                  <a:cubicBezTo>
                    <a:pt x="1173" y="109"/>
                    <a:pt x="1336" y="143"/>
                    <a:pt x="1487" y="210"/>
                  </a:cubicBezTo>
                  <a:cubicBezTo>
                    <a:pt x="1642" y="280"/>
                    <a:pt x="1755" y="364"/>
                    <a:pt x="1834" y="434"/>
                  </a:cubicBezTo>
                  <a:lnTo>
                    <a:pt x="1834" y="434"/>
                  </a:lnTo>
                  <a:cubicBezTo>
                    <a:pt x="1729" y="471"/>
                    <a:pt x="1579" y="523"/>
                    <a:pt x="1391" y="574"/>
                  </a:cubicBezTo>
                  <a:cubicBezTo>
                    <a:pt x="1169" y="636"/>
                    <a:pt x="941" y="679"/>
                    <a:pt x="711" y="705"/>
                  </a:cubicBezTo>
                  <a:cubicBezTo>
                    <a:pt x="617" y="713"/>
                    <a:pt x="514" y="728"/>
                    <a:pt x="415" y="728"/>
                  </a:cubicBezTo>
                  <a:cubicBezTo>
                    <a:pt x="380" y="728"/>
                    <a:pt x="347" y="726"/>
                    <a:pt x="314" y="722"/>
                  </a:cubicBezTo>
                  <a:cubicBezTo>
                    <a:pt x="182" y="709"/>
                    <a:pt x="93" y="617"/>
                    <a:pt x="153" y="503"/>
                  </a:cubicBezTo>
                  <a:cubicBezTo>
                    <a:pt x="291" y="284"/>
                    <a:pt x="594" y="159"/>
                    <a:pt x="830" y="123"/>
                  </a:cubicBezTo>
                  <a:cubicBezTo>
                    <a:pt x="890" y="113"/>
                    <a:pt x="950" y="109"/>
                    <a:pt x="1009" y="109"/>
                  </a:cubicBezTo>
                  <a:close/>
                  <a:moveTo>
                    <a:pt x="967" y="1"/>
                  </a:moveTo>
                  <a:cubicBezTo>
                    <a:pt x="649" y="1"/>
                    <a:pt x="295" y="118"/>
                    <a:pt x="43" y="450"/>
                  </a:cubicBezTo>
                  <a:cubicBezTo>
                    <a:pt x="0" y="529"/>
                    <a:pt x="0" y="648"/>
                    <a:pt x="66" y="727"/>
                  </a:cubicBezTo>
                  <a:cubicBezTo>
                    <a:pt x="131" y="806"/>
                    <a:pt x="221" y="830"/>
                    <a:pt x="298" y="840"/>
                  </a:cubicBezTo>
                  <a:cubicBezTo>
                    <a:pt x="334" y="844"/>
                    <a:pt x="369" y="846"/>
                    <a:pt x="403" y="846"/>
                  </a:cubicBezTo>
                  <a:cubicBezTo>
                    <a:pt x="518" y="846"/>
                    <a:pt x="622" y="828"/>
                    <a:pt x="725" y="817"/>
                  </a:cubicBezTo>
                  <a:cubicBezTo>
                    <a:pt x="960" y="786"/>
                    <a:pt x="1192" y="733"/>
                    <a:pt x="1416" y="658"/>
                  </a:cubicBezTo>
                  <a:cubicBezTo>
                    <a:pt x="1618" y="590"/>
                    <a:pt x="1772" y="521"/>
                    <a:pt x="1872" y="468"/>
                  </a:cubicBezTo>
                  <a:lnTo>
                    <a:pt x="1872" y="468"/>
                  </a:lnTo>
                  <a:cubicBezTo>
                    <a:pt x="1943" y="536"/>
                    <a:pt x="1978" y="585"/>
                    <a:pt x="1989" y="585"/>
                  </a:cubicBezTo>
                  <a:cubicBezTo>
                    <a:pt x="1990" y="585"/>
                    <a:pt x="1991" y="584"/>
                    <a:pt x="1992" y="584"/>
                  </a:cubicBezTo>
                  <a:cubicBezTo>
                    <a:pt x="1998" y="580"/>
                    <a:pt x="1975" y="527"/>
                    <a:pt x="1913" y="446"/>
                  </a:cubicBezTo>
                  <a:lnTo>
                    <a:pt x="1913" y="446"/>
                  </a:lnTo>
                  <a:cubicBezTo>
                    <a:pt x="1976" y="411"/>
                    <a:pt x="2007" y="387"/>
                    <a:pt x="2005" y="382"/>
                  </a:cubicBezTo>
                  <a:cubicBezTo>
                    <a:pt x="2004" y="381"/>
                    <a:pt x="2003" y="380"/>
                    <a:pt x="2000" y="380"/>
                  </a:cubicBezTo>
                  <a:cubicBezTo>
                    <a:pt x="1986" y="380"/>
                    <a:pt x="1947" y="393"/>
                    <a:pt x="1887" y="415"/>
                  </a:cubicBezTo>
                  <a:lnTo>
                    <a:pt x="1887" y="415"/>
                  </a:lnTo>
                  <a:cubicBezTo>
                    <a:pt x="1786" y="297"/>
                    <a:pt x="1663" y="201"/>
                    <a:pt x="1523" y="132"/>
                  </a:cubicBezTo>
                  <a:cubicBezTo>
                    <a:pt x="1384" y="55"/>
                    <a:pt x="1184" y="1"/>
                    <a:pt x="967"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47"/>
            <p:cNvSpPr/>
            <p:nvPr/>
          </p:nvSpPr>
          <p:spPr>
            <a:xfrm>
              <a:off x="6791050" y="5324025"/>
              <a:ext cx="18025" cy="35600"/>
            </a:xfrm>
            <a:custGeom>
              <a:rect b="b" l="l" r="r" t="t"/>
              <a:pathLst>
                <a:path extrusionOk="0" h="1424" w="721">
                  <a:moveTo>
                    <a:pt x="437" y="1"/>
                  </a:moveTo>
                  <a:cubicBezTo>
                    <a:pt x="416" y="1"/>
                    <a:pt x="395" y="4"/>
                    <a:pt x="373" y="11"/>
                  </a:cubicBezTo>
                  <a:cubicBezTo>
                    <a:pt x="116" y="120"/>
                    <a:pt x="69" y="363"/>
                    <a:pt x="28" y="543"/>
                  </a:cubicBezTo>
                  <a:cubicBezTo>
                    <a:pt x="0" y="712"/>
                    <a:pt x="15" y="886"/>
                    <a:pt x="71" y="1048"/>
                  </a:cubicBezTo>
                  <a:cubicBezTo>
                    <a:pt x="166" y="1314"/>
                    <a:pt x="314" y="1424"/>
                    <a:pt x="331" y="1424"/>
                  </a:cubicBezTo>
                  <a:cubicBezTo>
                    <a:pt x="331" y="1424"/>
                    <a:pt x="332" y="1424"/>
                    <a:pt x="332" y="1423"/>
                  </a:cubicBezTo>
                  <a:cubicBezTo>
                    <a:pt x="350" y="1410"/>
                    <a:pt x="223" y="1283"/>
                    <a:pt x="153" y="1023"/>
                  </a:cubicBezTo>
                  <a:cubicBezTo>
                    <a:pt x="115" y="872"/>
                    <a:pt x="110" y="715"/>
                    <a:pt x="138" y="562"/>
                  </a:cubicBezTo>
                  <a:cubicBezTo>
                    <a:pt x="172" y="402"/>
                    <a:pt x="253" y="185"/>
                    <a:pt x="406" y="129"/>
                  </a:cubicBezTo>
                  <a:cubicBezTo>
                    <a:pt x="418" y="126"/>
                    <a:pt x="430" y="124"/>
                    <a:pt x="442" y="124"/>
                  </a:cubicBezTo>
                  <a:cubicBezTo>
                    <a:pt x="574" y="124"/>
                    <a:pt x="616" y="347"/>
                    <a:pt x="595" y="497"/>
                  </a:cubicBezTo>
                  <a:cubicBezTo>
                    <a:pt x="586" y="656"/>
                    <a:pt x="560" y="813"/>
                    <a:pt x="518" y="966"/>
                  </a:cubicBezTo>
                  <a:cubicBezTo>
                    <a:pt x="444" y="1229"/>
                    <a:pt x="361" y="1381"/>
                    <a:pt x="377" y="1390"/>
                  </a:cubicBezTo>
                  <a:cubicBezTo>
                    <a:pt x="377" y="1391"/>
                    <a:pt x="378" y="1391"/>
                    <a:pt x="378" y="1391"/>
                  </a:cubicBezTo>
                  <a:cubicBezTo>
                    <a:pt x="395" y="1391"/>
                    <a:pt x="504" y="1253"/>
                    <a:pt x="599" y="992"/>
                  </a:cubicBezTo>
                  <a:cubicBezTo>
                    <a:pt x="657" y="835"/>
                    <a:pt x="692" y="671"/>
                    <a:pt x="709" y="506"/>
                  </a:cubicBezTo>
                  <a:cubicBezTo>
                    <a:pt x="717" y="415"/>
                    <a:pt x="721" y="304"/>
                    <a:pt x="683" y="196"/>
                  </a:cubicBezTo>
                  <a:cubicBezTo>
                    <a:pt x="662" y="103"/>
                    <a:pt x="557" y="1"/>
                    <a:pt x="437"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47"/>
            <p:cNvSpPr/>
            <p:nvPr/>
          </p:nvSpPr>
          <p:spPr>
            <a:xfrm>
              <a:off x="6981475" y="5226575"/>
              <a:ext cx="57875" cy="103200"/>
            </a:xfrm>
            <a:custGeom>
              <a:rect b="b" l="l" r="r" t="t"/>
              <a:pathLst>
                <a:path extrusionOk="0" h="4128" w="2315">
                  <a:moveTo>
                    <a:pt x="2301" y="1"/>
                  </a:moveTo>
                  <a:cubicBezTo>
                    <a:pt x="2279" y="1"/>
                    <a:pt x="2212" y="15"/>
                    <a:pt x="2107" y="46"/>
                  </a:cubicBezTo>
                  <a:cubicBezTo>
                    <a:pt x="1931" y="104"/>
                    <a:pt x="1761" y="180"/>
                    <a:pt x="1600" y="273"/>
                  </a:cubicBezTo>
                  <a:cubicBezTo>
                    <a:pt x="1190" y="499"/>
                    <a:pt x="670" y="944"/>
                    <a:pt x="351" y="1601"/>
                  </a:cubicBezTo>
                  <a:cubicBezTo>
                    <a:pt x="32" y="2257"/>
                    <a:pt x="0" y="2941"/>
                    <a:pt x="74" y="3402"/>
                  </a:cubicBezTo>
                  <a:cubicBezTo>
                    <a:pt x="100" y="3587"/>
                    <a:pt x="145" y="3768"/>
                    <a:pt x="208" y="3943"/>
                  </a:cubicBezTo>
                  <a:cubicBezTo>
                    <a:pt x="253" y="4063"/>
                    <a:pt x="288" y="4127"/>
                    <a:pt x="296" y="4127"/>
                  </a:cubicBezTo>
                  <a:cubicBezTo>
                    <a:pt x="296" y="4127"/>
                    <a:pt x="296" y="4127"/>
                    <a:pt x="296" y="4127"/>
                  </a:cubicBezTo>
                  <a:cubicBezTo>
                    <a:pt x="318" y="4120"/>
                    <a:pt x="206" y="3850"/>
                    <a:pt x="160" y="3393"/>
                  </a:cubicBezTo>
                  <a:cubicBezTo>
                    <a:pt x="111" y="2940"/>
                    <a:pt x="153" y="2283"/>
                    <a:pt x="461" y="1654"/>
                  </a:cubicBezTo>
                  <a:cubicBezTo>
                    <a:pt x="769" y="1026"/>
                    <a:pt x="1257" y="587"/>
                    <a:pt x="1645" y="348"/>
                  </a:cubicBezTo>
                  <a:cubicBezTo>
                    <a:pt x="2035" y="102"/>
                    <a:pt x="2315" y="25"/>
                    <a:pt x="2308" y="3"/>
                  </a:cubicBezTo>
                  <a:cubicBezTo>
                    <a:pt x="2308" y="2"/>
                    <a:pt x="2305" y="1"/>
                    <a:pt x="230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47"/>
            <p:cNvSpPr/>
            <p:nvPr/>
          </p:nvSpPr>
          <p:spPr>
            <a:xfrm>
              <a:off x="6969525" y="5142850"/>
              <a:ext cx="47375" cy="93325"/>
            </a:xfrm>
            <a:custGeom>
              <a:rect b="b" l="l" r="r" t="t"/>
              <a:pathLst>
                <a:path extrusionOk="0" h="3733" w="1895">
                  <a:moveTo>
                    <a:pt x="31" y="1"/>
                  </a:moveTo>
                  <a:cubicBezTo>
                    <a:pt x="31" y="1"/>
                    <a:pt x="31" y="1"/>
                    <a:pt x="31" y="1"/>
                  </a:cubicBezTo>
                  <a:cubicBezTo>
                    <a:pt x="1" y="16"/>
                    <a:pt x="385" y="864"/>
                    <a:pt x="892" y="1894"/>
                  </a:cubicBezTo>
                  <a:cubicBezTo>
                    <a:pt x="1395" y="2915"/>
                    <a:pt x="1826" y="3733"/>
                    <a:pt x="1864" y="3733"/>
                  </a:cubicBezTo>
                  <a:cubicBezTo>
                    <a:pt x="1864" y="3733"/>
                    <a:pt x="1865" y="3733"/>
                    <a:pt x="1865" y="3732"/>
                  </a:cubicBezTo>
                  <a:cubicBezTo>
                    <a:pt x="1895" y="3717"/>
                    <a:pt x="1509" y="2870"/>
                    <a:pt x="1002" y="1840"/>
                  </a:cubicBezTo>
                  <a:cubicBezTo>
                    <a:pt x="500" y="818"/>
                    <a:pt x="70" y="1"/>
                    <a:pt x="3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47"/>
            <p:cNvSpPr/>
            <p:nvPr/>
          </p:nvSpPr>
          <p:spPr>
            <a:xfrm>
              <a:off x="6883100" y="5322550"/>
              <a:ext cx="67175" cy="32525"/>
            </a:xfrm>
            <a:custGeom>
              <a:rect b="b" l="l" r="r" t="t"/>
              <a:pathLst>
                <a:path extrusionOk="0" h="1301" w="2687">
                  <a:moveTo>
                    <a:pt x="2665" y="1"/>
                  </a:moveTo>
                  <a:cubicBezTo>
                    <a:pt x="2602" y="1"/>
                    <a:pt x="2045" y="317"/>
                    <a:pt x="1345" y="661"/>
                  </a:cubicBezTo>
                  <a:cubicBezTo>
                    <a:pt x="613" y="1018"/>
                    <a:pt x="1" y="1264"/>
                    <a:pt x="13" y="1298"/>
                  </a:cubicBezTo>
                  <a:cubicBezTo>
                    <a:pt x="13" y="1300"/>
                    <a:pt x="17" y="1301"/>
                    <a:pt x="23" y="1301"/>
                  </a:cubicBezTo>
                  <a:cubicBezTo>
                    <a:pt x="107" y="1301"/>
                    <a:pt x="709" y="1105"/>
                    <a:pt x="1399" y="770"/>
                  </a:cubicBezTo>
                  <a:cubicBezTo>
                    <a:pt x="2138" y="411"/>
                    <a:pt x="2686" y="30"/>
                    <a:pt x="2670" y="3"/>
                  </a:cubicBezTo>
                  <a:cubicBezTo>
                    <a:pt x="2669" y="2"/>
                    <a:pt x="2667" y="1"/>
                    <a:pt x="2665"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47"/>
            <p:cNvSpPr/>
            <p:nvPr/>
          </p:nvSpPr>
          <p:spPr>
            <a:xfrm>
              <a:off x="6991750" y="5301225"/>
              <a:ext cx="3925" cy="15875"/>
            </a:xfrm>
            <a:custGeom>
              <a:rect b="b" l="l" r="r" t="t"/>
              <a:pathLst>
                <a:path extrusionOk="0" h="635" w="157">
                  <a:moveTo>
                    <a:pt x="108" y="1"/>
                  </a:moveTo>
                  <a:cubicBezTo>
                    <a:pt x="75" y="1"/>
                    <a:pt x="0" y="136"/>
                    <a:pt x="4" y="319"/>
                  </a:cubicBezTo>
                  <a:cubicBezTo>
                    <a:pt x="8" y="503"/>
                    <a:pt x="86" y="634"/>
                    <a:pt x="120" y="634"/>
                  </a:cubicBezTo>
                  <a:cubicBezTo>
                    <a:pt x="121" y="634"/>
                    <a:pt x="123" y="634"/>
                    <a:pt x="124" y="633"/>
                  </a:cubicBezTo>
                  <a:cubicBezTo>
                    <a:pt x="157" y="620"/>
                    <a:pt x="132" y="483"/>
                    <a:pt x="128" y="317"/>
                  </a:cubicBezTo>
                  <a:cubicBezTo>
                    <a:pt x="123" y="152"/>
                    <a:pt x="145" y="14"/>
                    <a:pt x="112" y="1"/>
                  </a:cubicBezTo>
                  <a:cubicBezTo>
                    <a:pt x="111" y="1"/>
                    <a:pt x="109" y="1"/>
                    <a:pt x="108"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47"/>
            <p:cNvSpPr/>
            <p:nvPr/>
          </p:nvSpPr>
          <p:spPr>
            <a:xfrm>
              <a:off x="6996200" y="5272225"/>
              <a:ext cx="6025" cy="12800"/>
            </a:xfrm>
            <a:custGeom>
              <a:rect b="b" l="l" r="r" t="t"/>
              <a:pathLst>
                <a:path extrusionOk="0" h="512" w="241">
                  <a:moveTo>
                    <a:pt x="205" y="1"/>
                  </a:moveTo>
                  <a:cubicBezTo>
                    <a:pt x="171" y="1"/>
                    <a:pt x="109" y="102"/>
                    <a:pt x="62" y="236"/>
                  </a:cubicBezTo>
                  <a:cubicBezTo>
                    <a:pt x="14" y="377"/>
                    <a:pt x="1" y="500"/>
                    <a:pt x="32" y="510"/>
                  </a:cubicBezTo>
                  <a:cubicBezTo>
                    <a:pt x="34" y="511"/>
                    <a:pt x="36" y="511"/>
                    <a:pt x="37" y="511"/>
                  </a:cubicBezTo>
                  <a:cubicBezTo>
                    <a:pt x="70" y="511"/>
                    <a:pt x="132" y="410"/>
                    <a:pt x="178" y="276"/>
                  </a:cubicBezTo>
                  <a:cubicBezTo>
                    <a:pt x="227" y="135"/>
                    <a:pt x="241" y="12"/>
                    <a:pt x="210" y="1"/>
                  </a:cubicBezTo>
                  <a:cubicBezTo>
                    <a:pt x="208" y="1"/>
                    <a:pt x="206" y="1"/>
                    <a:pt x="205"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47"/>
            <p:cNvSpPr/>
            <p:nvPr/>
          </p:nvSpPr>
          <p:spPr>
            <a:xfrm>
              <a:off x="7009350" y="5250775"/>
              <a:ext cx="11850" cy="10975"/>
            </a:xfrm>
            <a:custGeom>
              <a:rect b="b" l="l" r="r" t="t"/>
              <a:pathLst>
                <a:path extrusionOk="0" h="439" w="474">
                  <a:moveTo>
                    <a:pt x="426" y="1"/>
                  </a:moveTo>
                  <a:cubicBezTo>
                    <a:pt x="367" y="1"/>
                    <a:pt x="255" y="35"/>
                    <a:pt x="156" y="131"/>
                  </a:cubicBezTo>
                  <a:cubicBezTo>
                    <a:pt x="15" y="266"/>
                    <a:pt x="0" y="432"/>
                    <a:pt x="33" y="438"/>
                  </a:cubicBezTo>
                  <a:cubicBezTo>
                    <a:pt x="34" y="438"/>
                    <a:pt x="36" y="438"/>
                    <a:pt x="37" y="438"/>
                  </a:cubicBezTo>
                  <a:cubicBezTo>
                    <a:pt x="72" y="438"/>
                    <a:pt x="131" y="323"/>
                    <a:pt x="240" y="218"/>
                  </a:cubicBezTo>
                  <a:cubicBezTo>
                    <a:pt x="352" y="107"/>
                    <a:pt x="474" y="50"/>
                    <a:pt x="466" y="16"/>
                  </a:cubicBezTo>
                  <a:cubicBezTo>
                    <a:pt x="464" y="6"/>
                    <a:pt x="450" y="1"/>
                    <a:pt x="426"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47"/>
            <p:cNvSpPr/>
            <p:nvPr/>
          </p:nvSpPr>
          <p:spPr>
            <a:xfrm>
              <a:off x="7029825" y="5238300"/>
              <a:ext cx="6850" cy="6325"/>
            </a:xfrm>
            <a:custGeom>
              <a:rect b="b" l="l" r="r" t="t"/>
              <a:pathLst>
                <a:path extrusionOk="0" h="253" w="274">
                  <a:moveTo>
                    <a:pt x="228" y="1"/>
                  </a:moveTo>
                  <a:cubicBezTo>
                    <a:pt x="195" y="1"/>
                    <a:pt x="140" y="32"/>
                    <a:pt x="92" y="84"/>
                  </a:cubicBezTo>
                  <a:cubicBezTo>
                    <a:pt x="30" y="149"/>
                    <a:pt x="0" y="222"/>
                    <a:pt x="25" y="245"/>
                  </a:cubicBezTo>
                  <a:cubicBezTo>
                    <a:pt x="30" y="250"/>
                    <a:pt x="37" y="252"/>
                    <a:pt x="46" y="252"/>
                  </a:cubicBezTo>
                  <a:cubicBezTo>
                    <a:pt x="78" y="252"/>
                    <a:pt x="132" y="220"/>
                    <a:pt x="180" y="168"/>
                  </a:cubicBezTo>
                  <a:cubicBezTo>
                    <a:pt x="243" y="103"/>
                    <a:pt x="273" y="30"/>
                    <a:pt x="248" y="7"/>
                  </a:cubicBezTo>
                  <a:cubicBezTo>
                    <a:pt x="243" y="3"/>
                    <a:pt x="236" y="1"/>
                    <a:pt x="228"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47"/>
            <p:cNvSpPr/>
            <p:nvPr/>
          </p:nvSpPr>
          <p:spPr>
            <a:xfrm>
              <a:off x="5878350" y="2752650"/>
              <a:ext cx="1204825" cy="2595675"/>
            </a:xfrm>
            <a:custGeom>
              <a:rect b="b" l="l" r="r" t="t"/>
              <a:pathLst>
                <a:path extrusionOk="0" h="103827" w="48193">
                  <a:moveTo>
                    <a:pt x="0" y="1"/>
                  </a:moveTo>
                  <a:lnTo>
                    <a:pt x="0" y="1"/>
                  </a:lnTo>
                  <a:cubicBezTo>
                    <a:pt x="1" y="1"/>
                    <a:pt x="3337" y="43979"/>
                    <a:pt x="6803" y="56471"/>
                  </a:cubicBezTo>
                  <a:lnTo>
                    <a:pt x="33371" y="103827"/>
                  </a:lnTo>
                  <a:lnTo>
                    <a:pt x="48192" y="96951"/>
                  </a:lnTo>
                  <a:lnTo>
                    <a:pt x="26828" y="49310"/>
                  </a:lnTo>
                  <a:cubicBezTo>
                    <a:pt x="22178" y="33039"/>
                    <a:pt x="19217" y="1468"/>
                    <a:pt x="19217" y="1468"/>
                  </a:cubicBezTo>
                  <a:lnTo>
                    <a:pt x="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47"/>
            <p:cNvSpPr/>
            <p:nvPr/>
          </p:nvSpPr>
          <p:spPr>
            <a:xfrm>
              <a:off x="6653925" y="5057575"/>
              <a:ext cx="376250" cy="174975"/>
            </a:xfrm>
            <a:custGeom>
              <a:rect b="b" l="l" r="r" t="t"/>
              <a:pathLst>
                <a:path extrusionOk="0" h="6999" w="15050">
                  <a:moveTo>
                    <a:pt x="15029" y="1"/>
                  </a:moveTo>
                  <a:cubicBezTo>
                    <a:pt x="14978" y="1"/>
                    <a:pt x="14766" y="77"/>
                    <a:pt x="14421" y="217"/>
                  </a:cubicBezTo>
                  <a:cubicBezTo>
                    <a:pt x="14033" y="374"/>
                    <a:pt x="13475" y="613"/>
                    <a:pt x="12788" y="916"/>
                  </a:cubicBezTo>
                  <a:cubicBezTo>
                    <a:pt x="11414" y="1519"/>
                    <a:pt x="9526" y="2375"/>
                    <a:pt x="7451" y="3341"/>
                  </a:cubicBezTo>
                  <a:cubicBezTo>
                    <a:pt x="5376" y="4306"/>
                    <a:pt x="3505" y="5197"/>
                    <a:pt x="2158" y="5859"/>
                  </a:cubicBezTo>
                  <a:cubicBezTo>
                    <a:pt x="1485" y="6189"/>
                    <a:pt x="943" y="6462"/>
                    <a:pt x="572" y="6658"/>
                  </a:cubicBezTo>
                  <a:cubicBezTo>
                    <a:pt x="201" y="6854"/>
                    <a:pt x="0" y="6973"/>
                    <a:pt x="11" y="6995"/>
                  </a:cubicBezTo>
                  <a:cubicBezTo>
                    <a:pt x="12" y="6997"/>
                    <a:pt x="16" y="6998"/>
                    <a:pt x="22" y="6998"/>
                  </a:cubicBezTo>
                  <a:cubicBezTo>
                    <a:pt x="72" y="6998"/>
                    <a:pt x="286" y="6922"/>
                    <a:pt x="631" y="6782"/>
                  </a:cubicBezTo>
                  <a:cubicBezTo>
                    <a:pt x="1020" y="6623"/>
                    <a:pt x="1578" y="6383"/>
                    <a:pt x="2264" y="6082"/>
                  </a:cubicBezTo>
                  <a:cubicBezTo>
                    <a:pt x="3639" y="5478"/>
                    <a:pt x="5524" y="4623"/>
                    <a:pt x="7599" y="3658"/>
                  </a:cubicBezTo>
                  <a:cubicBezTo>
                    <a:pt x="9674" y="2693"/>
                    <a:pt x="11544" y="1802"/>
                    <a:pt x="12891" y="1141"/>
                  </a:cubicBezTo>
                  <a:cubicBezTo>
                    <a:pt x="13562" y="810"/>
                    <a:pt x="14104" y="537"/>
                    <a:pt x="14477" y="341"/>
                  </a:cubicBezTo>
                  <a:cubicBezTo>
                    <a:pt x="14849" y="145"/>
                    <a:pt x="15050" y="26"/>
                    <a:pt x="15040" y="4"/>
                  </a:cubicBezTo>
                  <a:cubicBezTo>
                    <a:pt x="15039" y="2"/>
                    <a:pt x="15035" y="1"/>
                    <a:pt x="1502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47"/>
            <p:cNvSpPr/>
            <p:nvPr/>
          </p:nvSpPr>
          <p:spPr>
            <a:xfrm>
              <a:off x="4834400" y="2310125"/>
              <a:ext cx="1851025" cy="3060475"/>
            </a:xfrm>
            <a:custGeom>
              <a:rect b="b" l="l" r="r" t="t"/>
              <a:pathLst>
                <a:path extrusionOk="0" h="122419" w="74041">
                  <a:moveTo>
                    <a:pt x="69750" y="0"/>
                  </a:moveTo>
                  <a:lnTo>
                    <a:pt x="40129" y="11285"/>
                  </a:lnTo>
                  <a:lnTo>
                    <a:pt x="21037" y="60096"/>
                  </a:lnTo>
                  <a:lnTo>
                    <a:pt x="0" y="114181"/>
                  </a:lnTo>
                  <a:lnTo>
                    <a:pt x="14388" y="122419"/>
                  </a:lnTo>
                  <a:cubicBezTo>
                    <a:pt x="14388" y="122419"/>
                    <a:pt x="36787" y="79936"/>
                    <a:pt x="42864" y="67021"/>
                  </a:cubicBezTo>
                  <a:cubicBezTo>
                    <a:pt x="45826" y="60725"/>
                    <a:pt x="56435" y="36760"/>
                    <a:pt x="66907" y="24406"/>
                  </a:cubicBezTo>
                  <a:cubicBezTo>
                    <a:pt x="66907" y="24406"/>
                    <a:pt x="69874" y="20147"/>
                    <a:pt x="70255" y="19371"/>
                  </a:cubicBezTo>
                  <a:cubicBezTo>
                    <a:pt x="74041" y="11650"/>
                    <a:pt x="70106" y="20"/>
                    <a:pt x="6975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47"/>
            <p:cNvSpPr/>
            <p:nvPr/>
          </p:nvSpPr>
          <p:spPr>
            <a:xfrm>
              <a:off x="5595850" y="3481800"/>
              <a:ext cx="333625" cy="193675"/>
            </a:xfrm>
            <a:custGeom>
              <a:rect b="b" l="l" r="r" t="t"/>
              <a:pathLst>
                <a:path extrusionOk="0" h="7747" w="13345">
                  <a:moveTo>
                    <a:pt x="2783" y="0"/>
                  </a:moveTo>
                  <a:lnTo>
                    <a:pt x="0" y="3082"/>
                  </a:lnTo>
                  <a:cubicBezTo>
                    <a:pt x="0" y="3082"/>
                    <a:pt x="10304" y="6924"/>
                    <a:pt x="11801" y="7734"/>
                  </a:cubicBezTo>
                  <a:cubicBezTo>
                    <a:pt x="11816" y="7743"/>
                    <a:pt x="11832" y="7746"/>
                    <a:pt x="11848" y="7746"/>
                  </a:cubicBezTo>
                  <a:cubicBezTo>
                    <a:pt x="12388" y="7746"/>
                    <a:pt x="13345" y="3101"/>
                    <a:pt x="13345" y="3101"/>
                  </a:cubicBezTo>
                  <a:lnTo>
                    <a:pt x="278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47"/>
            <p:cNvSpPr/>
            <p:nvPr/>
          </p:nvSpPr>
          <p:spPr>
            <a:xfrm>
              <a:off x="5551650" y="3570750"/>
              <a:ext cx="301825" cy="271900"/>
            </a:xfrm>
            <a:custGeom>
              <a:rect b="b" l="l" r="r" t="t"/>
              <a:pathLst>
                <a:path extrusionOk="0" h="10876" w="12073">
                  <a:moveTo>
                    <a:pt x="3123" y="0"/>
                  </a:moveTo>
                  <a:lnTo>
                    <a:pt x="1" y="7826"/>
                  </a:lnTo>
                  <a:cubicBezTo>
                    <a:pt x="1" y="7826"/>
                    <a:pt x="5180" y="10424"/>
                    <a:pt x="7661" y="10858"/>
                  </a:cubicBezTo>
                  <a:cubicBezTo>
                    <a:pt x="7728" y="10870"/>
                    <a:pt x="7793" y="10876"/>
                    <a:pt x="7859" y="10876"/>
                  </a:cubicBezTo>
                  <a:cubicBezTo>
                    <a:pt x="10244" y="10876"/>
                    <a:pt x="12072" y="3366"/>
                    <a:pt x="12072" y="3366"/>
                  </a:cubicBezTo>
                  <a:lnTo>
                    <a:pt x="312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47"/>
            <p:cNvSpPr/>
            <p:nvPr/>
          </p:nvSpPr>
          <p:spPr>
            <a:xfrm>
              <a:off x="5603275" y="3560175"/>
              <a:ext cx="287625" cy="125600"/>
            </a:xfrm>
            <a:custGeom>
              <a:rect b="b" l="l" r="r" t="t"/>
              <a:pathLst>
                <a:path extrusionOk="0" h="5024" w="11505">
                  <a:moveTo>
                    <a:pt x="1" y="0"/>
                  </a:moveTo>
                  <a:lnTo>
                    <a:pt x="555" y="1687"/>
                  </a:lnTo>
                  <a:lnTo>
                    <a:pt x="9666" y="5024"/>
                  </a:lnTo>
                  <a:lnTo>
                    <a:pt x="11504" y="4599"/>
                  </a:lnTo>
                  <a:lnTo>
                    <a:pt x="1"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47"/>
            <p:cNvSpPr/>
            <p:nvPr/>
          </p:nvSpPr>
          <p:spPr>
            <a:xfrm>
              <a:off x="5980400" y="3075700"/>
              <a:ext cx="410000" cy="749500"/>
            </a:xfrm>
            <a:custGeom>
              <a:rect b="b" l="l" r="r" t="t"/>
              <a:pathLst>
                <a:path extrusionOk="0" h="29980" w="16400">
                  <a:moveTo>
                    <a:pt x="16389" y="0"/>
                  </a:moveTo>
                  <a:cubicBezTo>
                    <a:pt x="16374" y="0"/>
                    <a:pt x="16292" y="86"/>
                    <a:pt x="16147" y="252"/>
                  </a:cubicBezTo>
                  <a:lnTo>
                    <a:pt x="15500" y="1013"/>
                  </a:lnTo>
                  <a:cubicBezTo>
                    <a:pt x="14954" y="1689"/>
                    <a:pt x="14198" y="2693"/>
                    <a:pt x="13326" y="3977"/>
                  </a:cubicBezTo>
                  <a:cubicBezTo>
                    <a:pt x="11582" y="6546"/>
                    <a:pt x="9412" y="10250"/>
                    <a:pt x="7239" y="14454"/>
                  </a:cubicBezTo>
                  <a:cubicBezTo>
                    <a:pt x="5056" y="18653"/>
                    <a:pt x="3254" y="22541"/>
                    <a:pt x="1977" y="25365"/>
                  </a:cubicBezTo>
                  <a:cubicBezTo>
                    <a:pt x="1341" y="26777"/>
                    <a:pt x="837" y="27927"/>
                    <a:pt x="501" y="28725"/>
                  </a:cubicBezTo>
                  <a:lnTo>
                    <a:pt x="122" y="29648"/>
                  </a:lnTo>
                  <a:cubicBezTo>
                    <a:pt x="39" y="29861"/>
                    <a:pt x="1" y="29975"/>
                    <a:pt x="11" y="29979"/>
                  </a:cubicBezTo>
                  <a:cubicBezTo>
                    <a:pt x="12" y="29979"/>
                    <a:pt x="12" y="29979"/>
                    <a:pt x="12" y="29979"/>
                  </a:cubicBezTo>
                  <a:cubicBezTo>
                    <a:pt x="24" y="29979"/>
                    <a:pt x="85" y="29876"/>
                    <a:pt x="186" y="29678"/>
                  </a:cubicBezTo>
                  <a:cubicBezTo>
                    <a:pt x="304" y="29436"/>
                    <a:pt x="450" y="29140"/>
                    <a:pt x="626" y="28781"/>
                  </a:cubicBezTo>
                  <a:cubicBezTo>
                    <a:pt x="1020" y="27951"/>
                    <a:pt x="1554" y="26831"/>
                    <a:pt x="2202" y="25469"/>
                  </a:cubicBezTo>
                  <a:cubicBezTo>
                    <a:pt x="3535" y="22672"/>
                    <a:pt x="5371" y="18807"/>
                    <a:pt x="7551" y="14615"/>
                  </a:cubicBezTo>
                  <a:cubicBezTo>
                    <a:pt x="9718" y="10419"/>
                    <a:pt x="11848" y="6707"/>
                    <a:pt x="13534" y="4114"/>
                  </a:cubicBezTo>
                  <a:cubicBezTo>
                    <a:pt x="14374" y="2817"/>
                    <a:pt x="15096" y="1794"/>
                    <a:pt x="15608" y="1096"/>
                  </a:cubicBezTo>
                  <a:lnTo>
                    <a:pt x="16202" y="295"/>
                  </a:lnTo>
                  <a:cubicBezTo>
                    <a:pt x="16334" y="110"/>
                    <a:pt x="16400" y="9"/>
                    <a:pt x="16390" y="0"/>
                  </a:cubicBezTo>
                  <a:cubicBezTo>
                    <a:pt x="16390" y="0"/>
                    <a:pt x="16389" y="0"/>
                    <a:pt x="1638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47"/>
            <p:cNvSpPr/>
            <p:nvPr/>
          </p:nvSpPr>
          <p:spPr>
            <a:xfrm>
              <a:off x="4860200" y="5101700"/>
              <a:ext cx="377400" cy="188475"/>
            </a:xfrm>
            <a:custGeom>
              <a:rect b="b" l="l" r="r" t="t"/>
              <a:pathLst>
                <a:path extrusionOk="0" h="7539" w="15096">
                  <a:moveTo>
                    <a:pt x="54" y="1"/>
                  </a:moveTo>
                  <a:cubicBezTo>
                    <a:pt x="48" y="1"/>
                    <a:pt x="45" y="2"/>
                    <a:pt x="44" y="4"/>
                  </a:cubicBezTo>
                  <a:cubicBezTo>
                    <a:pt x="0" y="90"/>
                    <a:pt x="3323" y="1845"/>
                    <a:pt x="7470" y="3926"/>
                  </a:cubicBezTo>
                  <a:cubicBezTo>
                    <a:pt x="11507" y="5952"/>
                    <a:pt x="14832" y="7538"/>
                    <a:pt x="15042" y="7538"/>
                  </a:cubicBezTo>
                  <a:cubicBezTo>
                    <a:pt x="15048" y="7538"/>
                    <a:pt x="15051" y="7537"/>
                    <a:pt x="15052" y="7535"/>
                  </a:cubicBezTo>
                  <a:cubicBezTo>
                    <a:pt x="15096" y="7449"/>
                    <a:pt x="11770" y="5692"/>
                    <a:pt x="7626" y="3612"/>
                  </a:cubicBezTo>
                  <a:cubicBezTo>
                    <a:pt x="3589" y="1588"/>
                    <a:pt x="262" y="1"/>
                    <a:pt x="5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47"/>
            <p:cNvSpPr/>
            <p:nvPr/>
          </p:nvSpPr>
          <p:spPr>
            <a:xfrm>
              <a:off x="5146525" y="1613900"/>
              <a:ext cx="144300" cy="252300"/>
            </a:xfrm>
            <a:custGeom>
              <a:rect b="b" l="l" r="r" t="t"/>
              <a:pathLst>
                <a:path extrusionOk="0" h="10092" w="5772">
                  <a:moveTo>
                    <a:pt x="5684" y="0"/>
                  </a:moveTo>
                  <a:cubicBezTo>
                    <a:pt x="5576" y="0"/>
                    <a:pt x="4264" y="2202"/>
                    <a:pt x="2733" y="4961"/>
                  </a:cubicBezTo>
                  <a:cubicBezTo>
                    <a:pt x="1185" y="7748"/>
                    <a:pt x="0" y="10045"/>
                    <a:pt x="85" y="10091"/>
                  </a:cubicBezTo>
                  <a:cubicBezTo>
                    <a:pt x="86" y="10091"/>
                    <a:pt x="87" y="10092"/>
                    <a:pt x="88" y="10092"/>
                  </a:cubicBezTo>
                  <a:cubicBezTo>
                    <a:pt x="195" y="10092"/>
                    <a:pt x="1508" y="7888"/>
                    <a:pt x="3038" y="5131"/>
                  </a:cubicBezTo>
                  <a:cubicBezTo>
                    <a:pt x="4586" y="2344"/>
                    <a:pt x="5772" y="48"/>
                    <a:pt x="5687" y="1"/>
                  </a:cubicBezTo>
                  <a:cubicBezTo>
                    <a:pt x="5687" y="1"/>
                    <a:pt x="5686" y="0"/>
                    <a:pt x="5684"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47"/>
            <p:cNvSpPr/>
            <p:nvPr/>
          </p:nvSpPr>
          <p:spPr>
            <a:xfrm>
              <a:off x="5103225" y="1102400"/>
              <a:ext cx="950375" cy="1266925"/>
            </a:xfrm>
            <a:custGeom>
              <a:rect b="b" l="l" r="r" t="t"/>
              <a:pathLst>
                <a:path extrusionOk="0" h="50677" w="38015">
                  <a:moveTo>
                    <a:pt x="34601" y="0"/>
                  </a:moveTo>
                  <a:cubicBezTo>
                    <a:pt x="34601" y="0"/>
                    <a:pt x="34601" y="0"/>
                    <a:pt x="34600" y="0"/>
                  </a:cubicBezTo>
                  <a:cubicBezTo>
                    <a:pt x="27546" y="54"/>
                    <a:pt x="22927" y="8324"/>
                    <a:pt x="23161" y="12951"/>
                  </a:cubicBezTo>
                  <a:cubicBezTo>
                    <a:pt x="23469" y="19047"/>
                    <a:pt x="21855" y="32275"/>
                    <a:pt x="21855" y="32275"/>
                  </a:cubicBezTo>
                  <a:lnTo>
                    <a:pt x="5657" y="19203"/>
                  </a:lnTo>
                  <a:lnTo>
                    <a:pt x="0" y="29134"/>
                  </a:lnTo>
                  <a:cubicBezTo>
                    <a:pt x="0" y="29134"/>
                    <a:pt x="20094" y="50677"/>
                    <a:pt x="29525" y="50677"/>
                  </a:cubicBezTo>
                  <a:cubicBezTo>
                    <a:pt x="30184" y="50677"/>
                    <a:pt x="30790" y="50572"/>
                    <a:pt x="31334" y="50347"/>
                  </a:cubicBezTo>
                  <a:cubicBezTo>
                    <a:pt x="32888" y="49706"/>
                    <a:pt x="33978" y="48462"/>
                    <a:pt x="34715" y="46769"/>
                  </a:cubicBezTo>
                  <a:cubicBezTo>
                    <a:pt x="37939" y="39377"/>
                    <a:pt x="38015" y="27626"/>
                    <a:pt x="37117" y="15982"/>
                  </a:cubicBezTo>
                  <a:cubicBezTo>
                    <a:pt x="36326" y="5721"/>
                    <a:pt x="35386" y="0"/>
                    <a:pt x="3460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47"/>
            <p:cNvSpPr/>
            <p:nvPr/>
          </p:nvSpPr>
          <p:spPr>
            <a:xfrm>
              <a:off x="5730875" y="1101525"/>
              <a:ext cx="950025" cy="1603600"/>
            </a:xfrm>
            <a:custGeom>
              <a:rect b="b" l="l" r="r" t="t"/>
              <a:pathLst>
                <a:path extrusionOk="0" h="64144" w="38001">
                  <a:moveTo>
                    <a:pt x="13993" y="0"/>
                  </a:moveTo>
                  <a:cubicBezTo>
                    <a:pt x="11439" y="0"/>
                    <a:pt x="7580" y="268"/>
                    <a:pt x="4719" y="1391"/>
                  </a:cubicBezTo>
                  <a:cubicBezTo>
                    <a:pt x="2920" y="2096"/>
                    <a:pt x="1" y="64143"/>
                    <a:pt x="1" y="64143"/>
                  </a:cubicBezTo>
                  <a:lnTo>
                    <a:pt x="36162" y="62006"/>
                  </a:lnTo>
                  <a:cubicBezTo>
                    <a:pt x="36162" y="62006"/>
                    <a:pt x="38000" y="13264"/>
                    <a:pt x="34363" y="7735"/>
                  </a:cubicBezTo>
                  <a:cubicBezTo>
                    <a:pt x="30726" y="2207"/>
                    <a:pt x="16661" y="151"/>
                    <a:pt x="16661" y="151"/>
                  </a:cubicBezTo>
                  <a:cubicBezTo>
                    <a:pt x="16468" y="86"/>
                    <a:pt x="15440" y="0"/>
                    <a:pt x="139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47"/>
            <p:cNvSpPr/>
            <p:nvPr/>
          </p:nvSpPr>
          <p:spPr>
            <a:xfrm>
              <a:off x="3714050" y="589850"/>
              <a:ext cx="1979425" cy="1573950"/>
            </a:xfrm>
            <a:custGeom>
              <a:rect b="b" l="l" r="r" t="t"/>
              <a:pathLst>
                <a:path extrusionOk="0" h="62958" w="79177">
                  <a:moveTo>
                    <a:pt x="19604" y="1"/>
                  </a:moveTo>
                  <a:cubicBezTo>
                    <a:pt x="17816" y="1"/>
                    <a:pt x="16367" y="1451"/>
                    <a:pt x="16367" y="3238"/>
                  </a:cubicBezTo>
                  <a:lnTo>
                    <a:pt x="16367" y="24228"/>
                  </a:lnTo>
                  <a:lnTo>
                    <a:pt x="14946" y="24228"/>
                  </a:lnTo>
                  <a:cubicBezTo>
                    <a:pt x="14284" y="24228"/>
                    <a:pt x="13639" y="24059"/>
                    <a:pt x="13044" y="23771"/>
                  </a:cubicBezTo>
                  <a:cubicBezTo>
                    <a:pt x="11900" y="23218"/>
                    <a:pt x="10620" y="22904"/>
                    <a:pt x="9265" y="22904"/>
                  </a:cubicBezTo>
                  <a:cubicBezTo>
                    <a:pt x="8771" y="22904"/>
                    <a:pt x="8267" y="22946"/>
                    <a:pt x="7756" y="23033"/>
                  </a:cubicBezTo>
                  <a:cubicBezTo>
                    <a:pt x="3960" y="23677"/>
                    <a:pt x="997" y="26829"/>
                    <a:pt x="578" y="30658"/>
                  </a:cubicBezTo>
                  <a:cubicBezTo>
                    <a:pt x="0" y="35927"/>
                    <a:pt x="4111" y="40383"/>
                    <a:pt x="9263" y="40383"/>
                  </a:cubicBezTo>
                  <a:cubicBezTo>
                    <a:pt x="9266" y="40383"/>
                    <a:pt x="9270" y="40383"/>
                    <a:pt x="9273" y="40383"/>
                  </a:cubicBezTo>
                  <a:cubicBezTo>
                    <a:pt x="10482" y="40383"/>
                    <a:pt x="11675" y="40131"/>
                    <a:pt x="12780" y="39642"/>
                  </a:cubicBezTo>
                  <a:cubicBezTo>
                    <a:pt x="13337" y="39395"/>
                    <a:pt x="13933" y="39253"/>
                    <a:pt x="14542" y="39253"/>
                  </a:cubicBezTo>
                  <a:lnTo>
                    <a:pt x="16367" y="39253"/>
                  </a:lnTo>
                  <a:lnTo>
                    <a:pt x="16367" y="59722"/>
                  </a:lnTo>
                  <a:cubicBezTo>
                    <a:pt x="16367" y="61510"/>
                    <a:pt x="17816" y="62958"/>
                    <a:pt x="19604" y="62958"/>
                  </a:cubicBezTo>
                  <a:lnTo>
                    <a:pt x="76541" y="62958"/>
                  </a:lnTo>
                  <a:cubicBezTo>
                    <a:pt x="77998" y="62958"/>
                    <a:pt x="79177" y="61779"/>
                    <a:pt x="79177" y="60323"/>
                  </a:cubicBezTo>
                  <a:lnTo>
                    <a:pt x="79177" y="2637"/>
                  </a:lnTo>
                  <a:cubicBezTo>
                    <a:pt x="79177" y="1181"/>
                    <a:pt x="77998" y="1"/>
                    <a:pt x="76541" y="1"/>
                  </a:cubicBezTo>
                  <a:lnTo>
                    <a:pt x="55965" y="1"/>
                  </a:lnTo>
                  <a:lnTo>
                    <a:pt x="55965" y="2336"/>
                  </a:lnTo>
                  <a:cubicBezTo>
                    <a:pt x="55966" y="2875"/>
                    <a:pt x="56071" y="3410"/>
                    <a:pt x="56274" y="3909"/>
                  </a:cubicBezTo>
                  <a:cubicBezTo>
                    <a:pt x="56693" y="4942"/>
                    <a:pt x="56909" y="6048"/>
                    <a:pt x="56909" y="7163"/>
                  </a:cubicBezTo>
                  <a:cubicBezTo>
                    <a:pt x="56909" y="11990"/>
                    <a:pt x="52996" y="15903"/>
                    <a:pt x="48169" y="15903"/>
                  </a:cubicBezTo>
                  <a:cubicBezTo>
                    <a:pt x="48051" y="15903"/>
                    <a:pt x="47931" y="15901"/>
                    <a:pt x="47811" y="15896"/>
                  </a:cubicBezTo>
                  <a:cubicBezTo>
                    <a:pt x="43415" y="15721"/>
                    <a:pt x="39756" y="12169"/>
                    <a:pt x="39451" y="7780"/>
                  </a:cubicBezTo>
                  <a:cubicBezTo>
                    <a:pt x="39346" y="6300"/>
                    <a:pt x="39621" y="4818"/>
                    <a:pt x="40252" y="3477"/>
                  </a:cubicBezTo>
                  <a:cubicBezTo>
                    <a:pt x="40523" y="2899"/>
                    <a:pt x="40679" y="2276"/>
                    <a:pt x="40679" y="1638"/>
                  </a:cubicBezTo>
                  <a:lnTo>
                    <a:pt x="4067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47"/>
            <p:cNvSpPr/>
            <p:nvPr/>
          </p:nvSpPr>
          <p:spPr>
            <a:xfrm>
              <a:off x="5754050" y="1364425"/>
              <a:ext cx="42600" cy="995875"/>
            </a:xfrm>
            <a:custGeom>
              <a:rect b="b" l="l" r="r" t="t"/>
              <a:pathLst>
                <a:path extrusionOk="0" h="39835" w="1704">
                  <a:moveTo>
                    <a:pt x="1526" y="1"/>
                  </a:moveTo>
                  <a:cubicBezTo>
                    <a:pt x="1514" y="1"/>
                    <a:pt x="1503" y="140"/>
                    <a:pt x="1490" y="405"/>
                  </a:cubicBezTo>
                  <a:cubicBezTo>
                    <a:pt x="1481" y="709"/>
                    <a:pt x="1469" y="1094"/>
                    <a:pt x="1455" y="1568"/>
                  </a:cubicBezTo>
                  <a:cubicBezTo>
                    <a:pt x="1440" y="2624"/>
                    <a:pt x="1419" y="4072"/>
                    <a:pt x="1394" y="5842"/>
                  </a:cubicBezTo>
                  <a:cubicBezTo>
                    <a:pt x="1350" y="9452"/>
                    <a:pt x="1353" y="14439"/>
                    <a:pt x="1243" y="19943"/>
                  </a:cubicBezTo>
                  <a:cubicBezTo>
                    <a:pt x="1137" y="25449"/>
                    <a:pt x="860" y="30426"/>
                    <a:pt x="555" y="34019"/>
                  </a:cubicBezTo>
                  <a:cubicBezTo>
                    <a:pt x="399" y="35817"/>
                    <a:pt x="253" y="37269"/>
                    <a:pt x="147" y="38272"/>
                  </a:cubicBezTo>
                  <a:cubicBezTo>
                    <a:pt x="99" y="38743"/>
                    <a:pt x="61" y="39126"/>
                    <a:pt x="29" y="39428"/>
                  </a:cubicBezTo>
                  <a:cubicBezTo>
                    <a:pt x="6" y="39693"/>
                    <a:pt x="1" y="39833"/>
                    <a:pt x="13" y="39835"/>
                  </a:cubicBezTo>
                  <a:cubicBezTo>
                    <a:pt x="13" y="39835"/>
                    <a:pt x="13" y="39835"/>
                    <a:pt x="13" y="39835"/>
                  </a:cubicBezTo>
                  <a:cubicBezTo>
                    <a:pt x="24" y="39835"/>
                    <a:pt x="54" y="39698"/>
                    <a:pt x="99" y="39438"/>
                  </a:cubicBezTo>
                  <a:cubicBezTo>
                    <a:pt x="147" y="39137"/>
                    <a:pt x="208" y="38757"/>
                    <a:pt x="282" y="38288"/>
                  </a:cubicBezTo>
                  <a:cubicBezTo>
                    <a:pt x="431" y="37289"/>
                    <a:pt x="615" y="35839"/>
                    <a:pt x="802" y="34043"/>
                  </a:cubicBezTo>
                  <a:cubicBezTo>
                    <a:pt x="1172" y="30449"/>
                    <a:pt x="1488" y="25464"/>
                    <a:pt x="1592" y="19951"/>
                  </a:cubicBezTo>
                  <a:cubicBezTo>
                    <a:pt x="1704" y="14442"/>
                    <a:pt x="1662" y="9453"/>
                    <a:pt x="1641" y="5843"/>
                  </a:cubicBezTo>
                  <a:cubicBezTo>
                    <a:pt x="1621" y="4073"/>
                    <a:pt x="1604" y="2624"/>
                    <a:pt x="1592" y="1569"/>
                  </a:cubicBezTo>
                  <a:cubicBezTo>
                    <a:pt x="1580" y="1095"/>
                    <a:pt x="1569" y="711"/>
                    <a:pt x="1561" y="406"/>
                  </a:cubicBezTo>
                  <a:cubicBezTo>
                    <a:pt x="1550" y="140"/>
                    <a:pt x="1539" y="1"/>
                    <a:pt x="152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47"/>
            <p:cNvSpPr/>
            <p:nvPr/>
          </p:nvSpPr>
          <p:spPr>
            <a:xfrm>
              <a:off x="6215175" y="530700"/>
              <a:ext cx="184575" cy="393975"/>
            </a:xfrm>
            <a:custGeom>
              <a:rect b="b" l="l" r="r" t="t"/>
              <a:pathLst>
                <a:path extrusionOk="0" h="15759" w="7383">
                  <a:moveTo>
                    <a:pt x="4594" y="0"/>
                  </a:moveTo>
                  <a:lnTo>
                    <a:pt x="1502" y="2952"/>
                  </a:lnTo>
                  <a:lnTo>
                    <a:pt x="1" y="15729"/>
                  </a:lnTo>
                  <a:cubicBezTo>
                    <a:pt x="153" y="15749"/>
                    <a:pt x="292" y="15759"/>
                    <a:pt x="420" y="15759"/>
                  </a:cubicBezTo>
                  <a:cubicBezTo>
                    <a:pt x="1681" y="15759"/>
                    <a:pt x="1741" y="14829"/>
                    <a:pt x="1698" y="14386"/>
                  </a:cubicBezTo>
                  <a:lnTo>
                    <a:pt x="1698" y="14386"/>
                  </a:lnTo>
                  <a:cubicBezTo>
                    <a:pt x="1849" y="14906"/>
                    <a:pt x="2428" y="15245"/>
                    <a:pt x="2996" y="15245"/>
                  </a:cubicBezTo>
                  <a:cubicBezTo>
                    <a:pt x="3186" y="15245"/>
                    <a:pt x="3374" y="15207"/>
                    <a:pt x="3545" y="15126"/>
                  </a:cubicBezTo>
                  <a:cubicBezTo>
                    <a:pt x="4300" y="14764"/>
                    <a:pt x="4648" y="13836"/>
                    <a:pt x="4570" y="13004"/>
                  </a:cubicBezTo>
                  <a:lnTo>
                    <a:pt x="4570" y="13004"/>
                  </a:lnTo>
                  <a:cubicBezTo>
                    <a:pt x="4861" y="13341"/>
                    <a:pt x="5306" y="13536"/>
                    <a:pt x="5750" y="13536"/>
                  </a:cubicBezTo>
                  <a:cubicBezTo>
                    <a:pt x="5847" y="13536"/>
                    <a:pt x="5943" y="13526"/>
                    <a:pt x="6038" y="13507"/>
                  </a:cubicBezTo>
                  <a:cubicBezTo>
                    <a:pt x="6571" y="13399"/>
                    <a:pt x="7029" y="12990"/>
                    <a:pt x="7197" y="12474"/>
                  </a:cubicBezTo>
                  <a:cubicBezTo>
                    <a:pt x="7383" y="11900"/>
                    <a:pt x="7213" y="11264"/>
                    <a:pt x="6917" y="10738"/>
                  </a:cubicBezTo>
                  <a:cubicBezTo>
                    <a:pt x="6620" y="10213"/>
                    <a:pt x="6204" y="9768"/>
                    <a:pt x="5840" y="9286"/>
                  </a:cubicBezTo>
                  <a:cubicBezTo>
                    <a:pt x="4044" y="6895"/>
                    <a:pt x="4012" y="3675"/>
                    <a:pt x="459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47"/>
            <p:cNvSpPr/>
            <p:nvPr/>
          </p:nvSpPr>
          <p:spPr>
            <a:xfrm>
              <a:off x="5830375" y="428825"/>
              <a:ext cx="448600" cy="807850"/>
            </a:xfrm>
            <a:custGeom>
              <a:rect b="b" l="l" r="r" t="t"/>
              <a:pathLst>
                <a:path extrusionOk="0" h="32314" w="17944">
                  <a:moveTo>
                    <a:pt x="7271" y="1"/>
                  </a:moveTo>
                  <a:cubicBezTo>
                    <a:pt x="5087" y="1"/>
                    <a:pt x="2890" y="438"/>
                    <a:pt x="815" y="1330"/>
                  </a:cubicBezTo>
                  <a:cubicBezTo>
                    <a:pt x="815" y="1330"/>
                    <a:pt x="1" y="12134"/>
                    <a:pt x="58" y="16838"/>
                  </a:cubicBezTo>
                  <a:cubicBezTo>
                    <a:pt x="117" y="21543"/>
                    <a:pt x="4822" y="22276"/>
                    <a:pt x="4822" y="22276"/>
                  </a:cubicBezTo>
                  <a:cubicBezTo>
                    <a:pt x="4822" y="22276"/>
                    <a:pt x="4652" y="23829"/>
                    <a:pt x="4453" y="25740"/>
                  </a:cubicBezTo>
                  <a:cubicBezTo>
                    <a:pt x="4084" y="29254"/>
                    <a:pt x="6840" y="32314"/>
                    <a:pt x="10372" y="32314"/>
                  </a:cubicBezTo>
                  <a:cubicBezTo>
                    <a:pt x="13494" y="32314"/>
                    <a:pt x="16086" y="29901"/>
                    <a:pt x="16310" y="26785"/>
                  </a:cubicBezTo>
                  <a:lnTo>
                    <a:pt x="17943" y="3932"/>
                  </a:lnTo>
                  <a:lnTo>
                    <a:pt x="17246" y="3395"/>
                  </a:lnTo>
                  <a:cubicBezTo>
                    <a:pt x="14338" y="1156"/>
                    <a:pt x="10821" y="1"/>
                    <a:pt x="727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47"/>
            <p:cNvSpPr/>
            <p:nvPr/>
          </p:nvSpPr>
          <p:spPr>
            <a:xfrm>
              <a:off x="5852050" y="644825"/>
              <a:ext cx="36800" cy="34150"/>
            </a:xfrm>
            <a:custGeom>
              <a:rect b="b" l="l" r="r" t="t"/>
              <a:pathLst>
                <a:path extrusionOk="0" h="1366" w="1472">
                  <a:moveTo>
                    <a:pt x="735" y="1"/>
                  </a:moveTo>
                  <a:cubicBezTo>
                    <a:pt x="472" y="1"/>
                    <a:pt x="232" y="152"/>
                    <a:pt x="119" y="392"/>
                  </a:cubicBezTo>
                  <a:cubicBezTo>
                    <a:pt x="0" y="640"/>
                    <a:pt x="44" y="936"/>
                    <a:pt x="230" y="1141"/>
                  </a:cubicBezTo>
                  <a:cubicBezTo>
                    <a:pt x="364" y="1290"/>
                    <a:pt x="549" y="1365"/>
                    <a:pt x="735" y="1365"/>
                  </a:cubicBezTo>
                  <a:cubicBezTo>
                    <a:pt x="899" y="1365"/>
                    <a:pt x="1063" y="1307"/>
                    <a:pt x="1194" y="1188"/>
                  </a:cubicBezTo>
                  <a:cubicBezTo>
                    <a:pt x="1399" y="1002"/>
                    <a:pt x="1471" y="713"/>
                    <a:pt x="1377" y="452"/>
                  </a:cubicBezTo>
                  <a:cubicBezTo>
                    <a:pt x="1285" y="193"/>
                    <a:pt x="1044" y="15"/>
                    <a:pt x="769" y="2"/>
                  </a:cubicBezTo>
                  <a:cubicBezTo>
                    <a:pt x="757" y="1"/>
                    <a:pt x="746" y="1"/>
                    <a:pt x="735"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47"/>
            <p:cNvSpPr/>
            <p:nvPr/>
          </p:nvSpPr>
          <p:spPr>
            <a:xfrm>
              <a:off x="5848400" y="620650"/>
              <a:ext cx="61125" cy="17025"/>
            </a:xfrm>
            <a:custGeom>
              <a:rect b="b" l="l" r="r" t="t"/>
              <a:pathLst>
                <a:path extrusionOk="0" h="681" w="2445">
                  <a:moveTo>
                    <a:pt x="1236" y="1"/>
                  </a:moveTo>
                  <a:cubicBezTo>
                    <a:pt x="1229" y="1"/>
                    <a:pt x="1222" y="1"/>
                    <a:pt x="1215" y="1"/>
                  </a:cubicBezTo>
                  <a:cubicBezTo>
                    <a:pt x="811" y="5"/>
                    <a:pt x="470" y="163"/>
                    <a:pt x="272" y="323"/>
                  </a:cubicBezTo>
                  <a:cubicBezTo>
                    <a:pt x="70" y="484"/>
                    <a:pt x="0" y="633"/>
                    <a:pt x="36" y="668"/>
                  </a:cubicBezTo>
                  <a:cubicBezTo>
                    <a:pt x="43" y="677"/>
                    <a:pt x="55" y="681"/>
                    <a:pt x="71" y="681"/>
                  </a:cubicBezTo>
                  <a:cubicBezTo>
                    <a:pt x="207" y="681"/>
                    <a:pt x="639" y="394"/>
                    <a:pt x="1220" y="391"/>
                  </a:cubicBezTo>
                  <a:cubicBezTo>
                    <a:pt x="1232" y="391"/>
                    <a:pt x="1243" y="391"/>
                    <a:pt x="1254" y="391"/>
                  </a:cubicBezTo>
                  <a:cubicBezTo>
                    <a:pt x="1816" y="391"/>
                    <a:pt x="2237" y="653"/>
                    <a:pt x="2373" y="653"/>
                  </a:cubicBezTo>
                  <a:cubicBezTo>
                    <a:pt x="2390" y="653"/>
                    <a:pt x="2403" y="649"/>
                    <a:pt x="2410" y="640"/>
                  </a:cubicBezTo>
                  <a:cubicBezTo>
                    <a:pt x="2445" y="603"/>
                    <a:pt x="2371" y="457"/>
                    <a:pt x="2166" y="300"/>
                  </a:cubicBezTo>
                  <a:cubicBezTo>
                    <a:pt x="1968" y="147"/>
                    <a:pt x="1631" y="1"/>
                    <a:pt x="1236"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47"/>
            <p:cNvSpPr/>
            <p:nvPr/>
          </p:nvSpPr>
          <p:spPr>
            <a:xfrm>
              <a:off x="6026950" y="659250"/>
              <a:ext cx="36125" cy="34125"/>
            </a:xfrm>
            <a:custGeom>
              <a:rect b="b" l="l" r="r" t="t"/>
              <a:pathLst>
                <a:path extrusionOk="0" h="1365" w="1445">
                  <a:moveTo>
                    <a:pt x="717" y="1"/>
                  </a:moveTo>
                  <a:cubicBezTo>
                    <a:pt x="595" y="1"/>
                    <a:pt x="472" y="33"/>
                    <a:pt x="360" y="101"/>
                  </a:cubicBezTo>
                  <a:cubicBezTo>
                    <a:pt x="126" y="246"/>
                    <a:pt x="0" y="519"/>
                    <a:pt x="44" y="791"/>
                  </a:cubicBezTo>
                  <a:cubicBezTo>
                    <a:pt x="87" y="1064"/>
                    <a:pt x="292" y="1282"/>
                    <a:pt x="560" y="1346"/>
                  </a:cubicBezTo>
                  <a:cubicBezTo>
                    <a:pt x="613" y="1359"/>
                    <a:pt x="666" y="1365"/>
                    <a:pt x="718" y="1365"/>
                  </a:cubicBezTo>
                  <a:cubicBezTo>
                    <a:pt x="934" y="1365"/>
                    <a:pt x="1140" y="1263"/>
                    <a:pt x="1271" y="1083"/>
                  </a:cubicBezTo>
                  <a:cubicBezTo>
                    <a:pt x="1433" y="860"/>
                    <a:pt x="1444" y="561"/>
                    <a:pt x="1299" y="327"/>
                  </a:cubicBezTo>
                  <a:cubicBezTo>
                    <a:pt x="1171" y="116"/>
                    <a:pt x="947" y="1"/>
                    <a:pt x="717"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47"/>
            <p:cNvSpPr/>
            <p:nvPr/>
          </p:nvSpPr>
          <p:spPr>
            <a:xfrm>
              <a:off x="6024350" y="634925"/>
              <a:ext cx="61175" cy="17025"/>
            </a:xfrm>
            <a:custGeom>
              <a:rect b="b" l="l" r="r" t="t"/>
              <a:pathLst>
                <a:path extrusionOk="0" h="681" w="2447">
                  <a:moveTo>
                    <a:pt x="1236" y="0"/>
                  </a:moveTo>
                  <a:cubicBezTo>
                    <a:pt x="1229" y="0"/>
                    <a:pt x="1222" y="0"/>
                    <a:pt x="1215" y="0"/>
                  </a:cubicBezTo>
                  <a:cubicBezTo>
                    <a:pt x="811" y="5"/>
                    <a:pt x="470" y="163"/>
                    <a:pt x="272" y="323"/>
                  </a:cubicBezTo>
                  <a:cubicBezTo>
                    <a:pt x="71" y="484"/>
                    <a:pt x="0" y="632"/>
                    <a:pt x="37" y="668"/>
                  </a:cubicBezTo>
                  <a:cubicBezTo>
                    <a:pt x="45" y="676"/>
                    <a:pt x="57" y="680"/>
                    <a:pt x="72" y="680"/>
                  </a:cubicBezTo>
                  <a:cubicBezTo>
                    <a:pt x="208" y="680"/>
                    <a:pt x="639" y="393"/>
                    <a:pt x="1221" y="391"/>
                  </a:cubicBezTo>
                  <a:cubicBezTo>
                    <a:pt x="1232" y="391"/>
                    <a:pt x="1243" y="390"/>
                    <a:pt x="1255" y="390"/>
                  </a:cubicBezTo>
                  <a:cubicBezTo>
                    <a:pt x="1816" y="390"/>
                    <a:pt x="2237" y="652"/>
                    <a:pt x="2373" y="652"/>
                  </a:cubicBezTo>
                  <a:cubicBezTo>
                    <a:pt x="2390" y="652"/>
                    <a:pt x="2403" y="648"/>
                    <a:pt x="2411" y="639"/>
                  </a:cubicBezTo>
                  <a:cubicBezTo>
                    <a:pt x="2446" y="602"/>
                    <a:pt x="2372" y="456"/>
                    <a:pt x="2166" y="299"/>
                  </a:cubicBezTo>
                  <a:cubicBezTo>
                    <a:pt x="1969" y="148"/>
                    <a:pt x="1631" y="0"/>
                    <a:pt x="1236"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47"/>
            <p:cNvSpPr/>
            <p:nvPr/>
          </p:nvSpPr>
          <p:spPr>
            <a:xfrm>
              <a:off x="5916800" y="644425"/>
              <a:ext cx="55400" cy="142125"/>
            </a:xfrm>
            <a:custGeom>
              <a:rect b="b" l="l" r="r" t="t"/>
              <a:pathLst>
                <a:path extrusionOk="0" h="5685" w="2216">
                  <a:moveTo>
                    <a:pt x="2117" y="1"/>
                  </a:moveTo>
                  <a:cubicBezTo>
                    <a:pt x="2009" y="1"/>
                    <a:pt x="1365" y="1478"/>
                    <a:pt x="665" y="3333"/>
                  </a:cubicBezTo>
                  <a:cubicBezTo>
                    <a:pt x="499" y="3790"/>
                    <a:pt x="338" y="4228"/>
                    <a:pt x="181" y="4659"/>
                  </a:cubicBezTo>
                  <a:cubicBezTo>
                    <a:pt x="118" y="4856"/>
                    <a:pt x="1" y="5085"/>
                    <a:pt x="88" y="5363"/>
                  </a:cubicBezTo>
                  <a:cubicBezTo>
                    <a:pt x="134" y="5504"/>
                    <a:pt x="268" y="5605"/>
                    <a:pt x="380" y="5635"/>
                  </a:cubicBezTo>
                  <a:cubicBezTo>
                    <a:pt x="492" y="5669"/>
                    <a:pt x="587" y="5669"/>
                    <a:pt x="669" y="5672"/>
                  </a:cubicBezTo>
                  <a:cubicBezTo>
                    <a:pt x="893" y="5680"/>
                    <a:pt x="1087" y="5684"/>
                    <a:pt x="1247" y="5684"/>
                  </a:cubicBezTo>
                  <a:cubicBezTo>
                    <a:pt x="1558" y="5684"/>
                    <a:pt x="1737" y="5668"/>
                    <a:pt x="1741" y="5635"/>
                  </a:cubicBezTo>
                  <a:cubicBezTo>
                    <a:pt x="1745" y="5583"/>
                    <a:pt x="1344" y="5503"/>
                    <a:pt x="693" y="5413"/>
                  </a:cubicBezTo>
                  <a:cubicBezTo>
                    <a:pt x="523" y="5395"/>
                    <a:pt x="390" y="5355"/>
                    <a:pt x="377" y="5265"/>
                  </a:cubicBezTo>
                  <a:cubicBezTo>
                    <a:pt x="347" y="5163"/>
                    <a:pt x="413" y="4981"/>
                    <a:pt x="499" y="4779"/>
                  </a:cubicBezTo>
                  <a:cubicBezTo>
                    <a:pt x="665" y="4351"/>
                    <a:pt x="834" y="3917"/>
                    <a:pt x="1011" y="3462"/>
                  </a:cubicBezTo>
                  <a:cubicBezTo>
                    <a:pt x="1719" y="1586"/>
                    <a:pt x="2216" y="37"/>
                    <a:pt x="2120" y="1"/>
                  </a:cubicBezTo>
                  <a:cubicBezTo>
                    <a:pt x="2119" y="1"/>
                    <a:pt x="2118" y="1"/>
                    <a:pt x="2117"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47"/>
            <p:cNvSpPr/>
            <p:nvPr/>
          </p:nvSpPr>
          <p:spPr>
            <a:xfrm>
              <a:off x="5933475" y="801350"/>
              <a:ext cx="88075" cy="45750"/>
            </a:xfrm>
            <a:custGeom>
              <a:rect b="b" l="l" r="r" t="t"/>
              <a:pathLst>
                <a:path extrusionOk="0" h="1830" w="3523">
                  <a:moveTo>
                    <a:pt x="3289" y="0"/>
                  </a:moveTo>
                  <a:cubicBezTo>
                    <a:pt x="3233" y="0"/>
                    <a:pt x="1259" y="999"/>
                    <a:pt x="92" y="999"/>
                  </a:cubicBezTo>
                  <a:cubicBezTo>
                    <a:pt x="61" y="999"/>
                    <a:pt x="31" y="999"/>
                    <a:pt x="1" y="997"/>
                  </a:cubicBezTo>
                  <a:lnTo>
                    <a:pt x="1" y="997"/>
                  </a:lnTo>
                  <a:cubicBezTo>
                    <a:pt x="1" y="997"/>
                    <a:pt x="521" y="1829"/>
                    <a:pt x="1473" y="1829"/>
                  </a:cubicBezTo>
                  <a:cubicBezTo>
                    <a:pt x="1669" y="1829"/>
                    <a:pt x="1882" y="1794"/>
                    <a:pt x="2114" y="1710"/>
                  </a:cubicBezTo>
                  <a:cubicBezTo>
                    <a:pt x="3522" y="1194"/>
                    <a:pt x="3178" y="73"/>
                    <a:pt x="3178" y="73"/>
                  </a:cubicBezTo>
                  <a:cubicBezTo>
                    <a:pt x="3264" y="22"/>
                    <a:pt x="3298" y="0"/>
                    <a:pt x="32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47"/>
            <p:cNvSpPr/>
            <p:nvPr/>
          </p:nvSpPr>
          <p:spPr>
            <a:xfrm>
              <a:off x="5950450" y="940400"/>
              <a:ext cx="153625" cy="75025"/>
            </a:xfrm>
            <a:custGeom>
              <a:rect b="b" l="l" r="r" t="t"/>
              <a:pathLst>
                <a:path extrusionOk="0" h="3001" w="6145">
                  <a:moveTo>
                    <a:pt x="6145" y="0"/>
                  </a:moveTo>
                  <a:lnTo>
                    <a:pt x="6145" y="0"/>
                  </a:lnTo>
                  <a:cubicBezTo>
                    <a:pt x="3602" y="1597"/>
                    <a:pt x="1182" y="1754"/>
                    <a:pt x="332" y="1754"/>
                  </a:cubicBezTo>
                  <a:cubicBezTo>
                    <a:pt x="125" y="1754"/>
                    <a:pt x="11" y="1745"/>
                    <a:pt x="11" y="1745"/>
                  </a:cubicBezTo>
                  <a:lnTo>
                    <a:pt x="0" y="2963"/>
                  </a:lnTo>
                  <a:cubicBezTo>
                    <a:pt x="277" y="2988"/>
                    <a:pt x="542" y="3000"/>
                    <a:pt x="797" y="3000"/>
                  </a:cubicBezTo>
                  <a:cubicBezTo>
                    <a:pt x="4860" y="3000"/>
                    <a:pt x="6144" y="1"/>
                    <a:pt x="614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47"/>
            <p:cNvSpPr/>
            <p:nvPr/>
          </p:nvSpPr>
          <p:spPr>
            <a:xfrm>
              <a:off x="6243275" y="640600"/>
              <a:ext cx="121600" cy="155825"/>
            </a:xfrm>
            <a:custGeom>
              <a:rect b="b" l="l" r="r" t="t"/>
              <a:pathLst>
                <a:path extrusionOk="0" h="6233" w="4864">
                  <a:moveTo>
                    <a:pt x="1662" y="0"/>
                  </a:moveTo>
                  <a:cubicBezTo>
                    <a:pt x="1535" y="0"/>
                    <a:pt x="1453" y="9"/>
                    <a:pt x="1438" y="14"/>
                  </a:cubicBezTo>
                  <a:cubicBezTo>
                    <a:pt x="1438" y="14"/>
                    <a:pt x="15" y="5572"/>
                    <a:pt x="5" y="5687"/>
                  </a:cubicBezTo>
                  <a:cubicBezTo>
                    <a:pt x="1" y="5744"/>
                    <a:pt x="932" y="6233"/>
                    <a:pt x="1944" y="6233"/>
                  </a:cubicBezTo>
                  <a:cubicBezTo>
                    <a:pt x="2977" y="6233"/>
                    <a:pt x="4094" y="5722"/>
                    <a:pt x="4379" y="3718"/>
                  </a:cubicBezTo>
                  <a:cubicBezTo>
                    <a:pt x="4864" y="315"/>
                    <a:pt x="2430" y="0"/>
                    <a:pt x="166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47"/>
            <p:cNvSpPr/>
            <p:nvPr/>
          </p:nvSpPr>
          <p:spPr>
            <a:xfrm>
              <a:off x="6278375" y="676325"/>
              <a:ext cx="51300" cy="86300"/>
            </a:xfrm>
            <a:custGeom>
              <a:rect b="b" l="l" r="r" t="t"/>
              <a:pathLst>
                <a:path extrusionOk="0" h="3452" w="2052">
                  <a:moveTo>
                    <a:pt x="1125" y="1"/>
                  </a:moveTo>
                  <a:cubicBezTo>
                    <a:pt x="1031" y="1"/>
                    <a:pt x="943" y="24"/>
                    <a:pt x="872" y="67"/>
                  </a:cubicBezTo>
                  <a:cubicBezTo>
                    <a:pt x="785" y="117"/>
                    <a:pt x="717" y="198"/>
                    <a:pt x="681" y="292"/>
                  </a:cubicBezTo>
                  <a:cubicBezTo>
                    <a:pt x="629" y="445"/>
                    <a:pt x="684" y="531"/>
                    <a:pt x="700" y="531"/>
                  </a:cubicBezTo>
                  <a:cubicBezTo>
                    <a:pt x="701" y="531"/>
                    <a:pt x="701" y="531"/>
                    <a:pt x="702" y="531"/>
                  </a:cubicBezTo>
                  <a:cubicBezTo>
                    <a:pt x="724" y="527"/>
                    <a:pt x="710" y="443"/>
                    <a:pt x="778" y="340"/>
                  </a:cubicBezTo>
                  <a:cubicBezTo>
                    <a:pt x="828" y="261"/>
                    <a:pt x="935" y="182"/>
                    <a:pt x="1073" y="182"/>
                  </a:cubicBezTo>
                  <a:cubicBezTo>
                    <a:pt x="1117" y="182"/>
                    <a:pt x="1164" y="190"/>
                    <a:pt x="1213" y="209"/>
                  </a:cubicBezTo>
                  <a:cubicBezTo>
                    <a:pt x="1418" y="277"/>
                    <a:pt x="1578" y="506"/>
                    <a:pt x="1657" y="813"/>
                  </a:cubicBezTo>
                  <a:cubicBezTo>
                    <a:pt x="1750" y="1144"/>
                    <a:pt x="1768" y="1492"/>
                    <a:pt x="1709" y="1830"/>
                  </a:cubicBezTo>
                  <a:cubicBezTo>
                    <a:pt x="1589" y="2542"/>
                    <a:pt x="1141" y="3158"/>
                    <a:pt x="700" y="3252"/>
                  </a:cubicBezTo>
                  <a:cubicBezTo>
                    <a:pt x="650" y="3264"/>
                    <a:pt x="598" y="3269"/>
                    <a:pt x="547" y="3269"/>
                  </a:cubicBezTo>
                  <a:cubicBezTo>
                    <a:pt x="421" y="3269"/>
                    <a:pt x="296" y="3235"/>
                    <a:pt x="186" y="3168"/>
                  </a:cubicBezTo>
                  <a:cubicBezTo>
                    <a:pt x="84" y="3103"/>
                    <a:pt x="41" y="3038"/>
                    <a:pt x="20" y="3038"/>
                  </a:cubicBezTo>
                  <a:cubicBezTo>
                    <a:pt x="18" y="3038"/>
                    <a:pt x="17" y="3038"/>
                    <a:pt x="15" y="3039"/>
                  </a:cubicBezTo>
                  <a:cubicBezTo>
                    <a:pt x="0" y="3045"/>
                    <a:pt x="8" y="3136"/>
                    <a:pt x="116" y="3251"/>
                  </a:cubicBezTo>
                  <a:cubicBezTo>
                    <a:pt x="211" y="3349"/>
                    <a:pt x="393" y="3452"/>
                    <a:pt x="633" y="3452"/>
                  </a:cubicBezTo>
                  <a:cubicBezTo>
                    <a:pt x="666" y="3452"/>
                    <a:pt x="700" y="3450"/>
                    <a:pt x="734" y="3446"/>
                  </a:cubicBezTo>
                  <a:cubicBezTo>
                    <a:pt x="1331" y="3363"/>
                    <a:pt x="1847" y="2672"/>
                    <a:pt x="1986" y="1876"/>
                  </a:cubicBezTo>
                  <a:cubicBezTo>
                    <a:pt x="2051" y="1496"/>
                    <a:pt x="2023" y="1105"/>
                    <a:pt x="1904" y="737"/>
                  </a:cubicBezTo>
                  <a:cubicBezTo>
                    <a:pt x="1807" y="405"/>
                    <a:pt x="1572" y="85"/>
                    <a:pt x="1269" y="19"/>
                  </a:cubicBezTo>
                  <a:cubicBezTo>
                    <a:pt x="1221" y="7"/>
                    <a:pt x="1172" y="1"/>
                    <a:pt x="112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47"/>
            <p:cNvSpPr/>
            <p:nvPr/>
          </p:nvSpPr>
          <p:spPr>
            <a:xfrm>
              <a:off x="5816500" y="238125"/>
              <a:ext cx="660875" cy="492300"/>
            </a:xfrm>
            <a:custGeom>
              <a:rect b="b" l="l" r="r" t="t"/>
              <a:pathLst>
                <a:path extrusionOk="0" h="19692" w="26435">
                  <a:moveTo>
                    <a:pt x="3201" y="0"/>
                  </a:moveTo>
                  <a:cubicBezTo>
                    <a:pt x="2872" y="0"/>
                    <a:pt x="2554" y="83"/>
                    <a:pt x="2290" y="281"/>
                  </a:cubicBezTo>
                  <a:cubicBezTo>
                    <a:pt x="1710" y="718"/>
                    <a:pt x="1598" y="1580"/>
                    <a:pt x="1834" y="2267"/>
                  </a:cubicBezTo>
                  <a:cubicBezTo>
                    <a:pt x="2072" y="2953"/>
                    <a:pt x="2581" y="3506"/>
                    <a:pt x="3075" y="4037"/>
                  </a:cubicBezTo>
                  <a:cubicBezTo>
                    <a:pt x="2799" y="3844"/>
                    <a:pt x="2470" y="3755"/>
                    <a:pt x="2137" y="3755"/>
                  </a:cubicBezTo>
                  <a:cubicBezTo>
                    <a:pt x="1408" y="3755"/>
                    <a:pt x="659" y="4182"/>
                    <a:pt x="405" y="4878"/>
                  </a:cubicBezTo>
                  <a:cubicBezTo>
                    <a:pt x="59" y="5826"/>
                    <a:pt x="736" y="6987"/>
                    <a:pt x="1705" y="7210"/>
                  </a:cubicBezTo>
                  <a:lnTo>
                    <a:pt x="1705" y="7210"/>
                  </a:lnTo>
                  <a:cubicBezTo>
                    <a:pt x="1676" y="7208"/>
                    <a:pt x="1647" y="7207"/>
                    <a:pt x="1618" y="7207"/>
                  </a:cubicBezTo>
                  <a:cubicBezTo>
                    <a:pt x="926" y="7207"/>
                    <a:pt x="268" y="7803"/>
                    <a:pt x="142" y="8504"/>
                  </a:cubicBezTo>
                  <a:cubicBezTo>
                    <a:pt x="0" y="9302"/>
                    <a:pt x="431" y="10127"/>
                    <a:pt x="1072" y="10621"/>
                  </a:cubicBezTo>
                  <a:cubicBezTo>
                    <a:pt x="1713" y="11116"/>
                    <a:pt x="2541" y="11257"/>
                    <a:pt x="3334" y="11423"/>
                  </a:cubicBezTo>
                  <a:cubicBezTo>
                    <a:pt x="4127" y="11589"/>
                    <a:pt x="4886" y="11659"/>
                    <a:pt x="5612" y="11659"/>
                  </a:cubicBezTo>
                  <a:cubicBezTo>
                    <a:pt x="9375" y="11659"/>
                    <a:pt x="12267" y="9785"/>
                    <a:pt x="14407" y="9700"/>
                  </a:cubicBezTo>
                  <a:cubicBezTo>
                    <a:pt x="14451" y="9698"/>
                    <a:pt x="14493" y="9697"/>
                    <a:pt x="14536" y="9697"/>
                  </a:cubicBezTo>
                  <a:cubicBezTo>
                    <a:pt x="16947" y="9697"/>
                    <a:pt x="16569" y="12531"/>
                    <a:pt x="16569" y="12531"/>
                  </a:cubicBezTo>
                  <a:lnTo>
                    <a:pt x="16002" y="19522"/>
                  </a:lnTo>
                  <a:lnTo>
                    <a:pt x="18088" y="19691"/>
                  </a:lnTo>
                  <a:lnTo>
                    <a:pt x="18864" y="16366"/>
                  </a:lnTo>
                  <a:lnTo>
                    <a:pt x="18964" y="15565"/>
                  </a:lnTo>
                  <a:cubicBezTo>
                    <a:pt x="19421" y="14347"/>
                    <a:pt x="20464" y="13002"/>
                    <a:pt x="20540" y="11703"/>
                  </a:cubicBezTo>
                  <a:cubicBezTo>
                    <a:pt x="20584" y="10959"/>
                    <a:pt x="20477" y="10189"/>
                    <a:pt x="20200" y="9502"/>
                  </a:cubicBezTo>
                  <a:lnTo>
                    <a:pt x="20200" y="9502"/>
                  </a:lnTo>
                  <a:cubicBezTo>
                    <a:pt x="20620" y="9598"/>
                    <a:pt x="21051" y="9646"/>
                    <a:pt x="21482" y="9646"/>
                  </a:cubicBezTo>
                  <a:cubicBezTo>
                    <a:pt x="22812" y="9646"/>
                    <a:pt x="24145" y="9193"/>
                    <a:pt x="25145" y="8312"/>
                  </a:cubicBezTo>
                  <a:cubicBezTo>
                    <a:pt x="25861" y="7680"/>
                    <a:pt x="26435" y="6702"/>
                    <a:pt x="26134" y="5796"/>
                  </a:cubicBezTo>
                  <a:cubicBezTo>
                    <a:pt x="25919" y="5145"/>
                    <a:pt x="25305" y="4704"/>
                    <a:pt x="24673" y="4440"/>
                  </a:cubicBezTo>
                  <a:cubicBezTo>
                    <a:pt x="24107" y="4203"/>
                    <a:pt x="23489" y="4079"/>
                    <a:pt x="22875" y="4079"/>
                  </a:cubicBezTo>
                  <a:cubicBezTo>
                    <a:pt x="22002" y="4079"/>
                    <a:pt x="21138" y="4328"/>
                    <a:pt x="20445" y="4853"/>
                  </a:cubicBezTo>
                  <a:cubicBezTo>
                    <a:pt x="19480" y="5585"/>
                    <a:pt x="18960" y="6876"/>
                    <a:pt x="19153" y="8049"/>
                  </a:cubicBezTo>
                  <a:cubicBezTo>
                    <a:pt x="18228" y="7299"/>
                    <a:pt x="16989" y="7100"/>
                    <a:pt x="15764" y="7100"/>
                  </a:cubicBezTo>
                  <a:cubicBezTo>
                    <a:pt x="15471" y="7100"/>
                    <a:pt x="15179" y="7112"/>
                    <a:pt x="14893" y="7130"/>
                  </a:cubicBezTo>
                  <a:cubicBezTo>
                    <a:pt x="15035" y="5926"/>
                    <a:pt x="14475" y="4699"/>
                    <a:pt x="13578" y="3883"/>
                  </a:cubicBezTo>
                  <a:cubicBezTo>
                    <a:pt x="12682" y="3068"/>
                    <a:pt x="11482" y="2635"/>
                    <a:pt x="10276" y="2508"/>
                  </a:cubicBezTo>
                  <a:cubicBezTo>
                    <a:pt x="9185" y="2392"/>
                    <a:pt x="8041" y="2504"/>
                    <a:pt x="7030" y="2080"/>
                  </a:cubicBezTo>
                  <a:cubicBezTo>
                    <a:pt x="6030" y="1661"/>
                    <a:pt x="5295" y="772"/>
                    <a:pt x="4327" y="285"/>
                  </a:cubicBezTo>
                  <a:cubicBezTo>
                    <a:pt x="3983" y="113"/>
                    <a:pt x="3584" y="0"/>
                    <a:pt x="320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47"/>
            <p:cNvSpPr/>
            <p:nvPr/>
          </p:nvSpPr>
          <p:spPr>
            <a:xfrm>
              <a:off x="6310950" y="432450"/>
              <a:ext cx="194825" cy="112625"/>
            </a:xfrm>
            <a:custGeom>
              <a:rect b="b" l="l" r="r" t="t"/>
              <a:pathLst>
                <a:path extrusionOk="0" h="4505" w="7793">
                  <a:moveTo>
                    <a:pt x="37" y="1"/>
                  </a:moveTo>
                  <a:cubicBezTo>
                    <a:pt x="36" y="1"/>
                    <a:pt x="35" y="1"/>
                    <a:pt x="35" y="1"/>
                  </a:cubicBezTo>
                  <a:cubicBezTo>
                    <a:pt x="1" y="4"/>
                    <a:pt x="18" y="586"/>
                    <a:pt x="406" y="1427"/>
                  </a:cubicBezTo>
                  <a:cubicBezTo>
                    <a:pt x="781" y="2258"/>
                    <a:pt x="1603" y="3334"/>
                    <a:pt x="2890" y="3965"/>
                  </a:cubicBezTo>
                  <a:cubicBezTo>
                    <a:pt x="3699" y="4360"/>
                    <a:pt x="4533" y="4504"/>
                    <a:pt x="5261" y="4504"/>
                  </a:cubicBezTo>
                  <a:cubicBezTo>
                    <a:pt x="5693" y="4504"/>
                    <a:pt x="6087" y="4454"/>
                    <a:pt x="6418" y="4375"/>
                  </a:cubicBezTo>
                  <a:cubicBezTo>
                    <a:pt x="7320" y="4167"/>
                    <a:pt x="7792" y="3824"/>
                    <a:pt x="7772" y="3795"/>
                  </a:cubicBezTo>
                  <a:cubicBezTo>
                    <a:pt x="7769" y="3790"/>
                    <a:pt x="7762" y="3787"/>
                    <a:pt x="7751" y="3787"/>
                  </a:cubicBezTo>
                  <a:cubicBezTo>
                    <a:pt x="7647" y="3787"/>
                    <a:pt x="7160" y="4009"/>
                    <a:pt x="6371" y="4132"/>
                  </a:cubicBezTo>
                  <a:cubicBezTo>
                    <a:pt x="6110" y="4175"/>
                    <a:pt x="5812" y="4202"/>
                    <a:pt x="5490" y="4202"/>
                  </a:cubicBezTo>
                  <a:cubicBezTo>
                    <a:pt x="4749" y="4202"/>
                    <a:pt x="3881" y="4061"/>
                    <a:pt x="3044" y="3652"/>
                  </a:cubicBezTo>
                  <a:cubicBezTo>
                    <a:pt x="1844" y="3061"/>
                    <a:pt x="1040" y="2082"/>
                    <a:pt x="627" y="1315"/>
                  </a:cubicBezTo>
                  <a:cubicBezTo>
                    <a:pt x="205" y="551"/>
                    <a:pt x="97" y="1"/>
                    <a:pt x="37"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47"/>
            <p:cNvSpPr/>
            <p:nvPr/>
          </p:nvSpPr>
          <p:spPr>
            <a:xfrm>
              <a:off x="6313275" y="460250"/>
              <a:ext cx="71950" cy="164100"/>
            </a:xfrm>
            <a:custGeom>
              <a:rect b="b" l="l" r="r" t="t"/>
              <a:pathLst>
                <a:path extrusionOk="0" h="6564" w="2878">
                  <a:moveTo>
                    <a:pt x="44" y="1"/>
                  </a:moveTo>
                  <a:cubicBezTo>
                    <a:pt x="43" y="1"/>
                    <a:pt x="42" y="1"/>
                    <a:pt x="41" y="1"/>
                  </a:cubicBezTo>
                  <a:cubicBezTo>
                    <a:pt x="0" y="11"/>
                    <a:pt x="48" y="426"/>
                    <a:pt x="314" y="1037"/>
                  </a:cubicBezTo>
                  <a:cubicBezTo>
                    <a:pt x="569" y="1652"/>
                    <a:pt x="1069" y="2421"/>
                    <a:pt x="1588" y="3256"/>
                  </a:cubicBezTo>
                  <a:cubicBezTo>
                    <a:pt x="2103" y="4091"/>
                    <a:pt x="2450" y="4906"/>
                    <a:pt x="2566" y="5530"/>
                  </a:cubicBezTo>
                  <a:cubicBezTo>
                    <a:pt x="2692" y="6151"/>
                    <a:pt x="2630" y="6553"/>
                    <a:pt x="2689" y="6563"/>
                  </a:cubicBezTo>
                  <a:cubicBezTo>
                    <a:pt x="2689" y="6563"/>
                    <a:pt x="2690" y="6563"/>
                    <a:pt x="2690" y="6563"/>
                  </a:cubicBezTo>
                  <a:cubicBezTo>
                    <a:pt x="2728" y="6563"/>
                    <a:pt x="2878" y="6160"/>
                    <a:pt x="2810" y="5493"/>
                  </a:cubicBezTo>
                  <a:cubicBezTo>
                    <a:pt x="2753" y="4817"/>
                    <a:pt x="2417" y="3929"/>
                    <a:pt x="1886" y="3075"/>
                  </a:cubicBezTo>
                  <a:cubicBezTo>
                    <a:pt x="1357" y="2220"/>
                    <a:pt x="838" y="1496"/>
                    <a:pt x="537" y="928"/>
                  </a:cubicBezTo>
                  <a:cubicBezTo>
                    <a:pt x="230" y="377"/>
                    <a:pt x="98" y="1"/>
                    <a:pt x="44"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47"/>
            <p:cNvSpPr/>
            <p:nvPr/>
          </p:nvSpPr>
          <p:spPr>
            <a:xfrm>
              <a:off x="5263100" y="1238000"/>
              <a:ext cx="434200" cy="412375"/>
            </a:xfrm>
            <a:custGeom>
              <a:rect b="b" l="l" r="r" t="t"/>
              <a:pathLst>
                <a:path extrusionOk="0" h="16495" w="17368">
                  <a:moveTo>
                    <a:pt x="5770" y="1"/>
                  </a:moveTo>
                  <a:cubicBezTo>
                    <a:pt x="5765" y="1"/>
                    <a:pt x="5760" y="1"/>
                    <a:pt x="5756" y="1"/>
                  </a:cubicBezTo>
                  <a:cubicBezTo>
                    <a:pt x="5012" y="72"/>
                    <a:pt x="4949" y="903"/>
                    <a:pt x="5867" y="1845"/>
                  </a:cubicBezTo>
                  <a:cubicBezTo>
                    <a:pt x="6796" y="2799"/>
                    <a:pt x="9343" y="5811"/>
                    <a:pt x="8823" y="6274"/>
                  </a:cubicBezTo>
                  <a:cubicBezTo>
                    <a:pt x="8800" y="6294"/>
                    <a:pt x="8770" y="6303"/>
                    <a:pt x="8734" y="6303"/>
                  </a:cubicBezTo>
                  <a:cubicBezTo>
                    <a:pt x="7926" y="6303"/>
                    <a:pt x="3810" y="1752"/>
                    <a:pt x="3810" y="1752"/>
                  </a:cubicBezTo>
                  <a:cubicBezTo>
                    <a:pt x="3810" y="1752"/>
                    <a:pt x="3267" y="917"/>
                    <a:pt x="2731" y="917"/>
                  </a:cubicBezTo>
                  <a:cubicBezTo>
                    <a:pt x="2618" y="917"/>
                    <a:pt x="2506" y="954"/>
                    <a:pt x="2399" y="1043"/>
                  </a:cubicBezTo>
                  <a:cubicBezTo>
                    <a:pt x="1285" y="1968"/>
                    <a:pt x="6449" y="6895"/>
                    <a:pt x="6952" y="7352"/>
                  </a:cubicBezTo>
                  <a:cubicBezTo>
                    <a:pt x="7217" y="7593"/>
                    <a:pt x="6966" y="7952"/>
                    <a:pt x="6673" y="7952"/>
                  </a:cubicBezTo>
                  <a:cubicBezTo>
                    <a:pt x="6580" y="7952"/>
                    <a:pt x="6483" y="7916"/>
                    <a:pt x="6398" y="7830"/>
                  </a:cubicBezTo>
                  <a:cubicBezTo>
                    <a:pt x="6062" y="7492"/>
                    <a:pt x="2711" y="3569"/>
                    <a:pt x="1250" y="3569"/>
                  </a:cubicBezTo>
                  <a:cubicBezTo>
                    <a:pt x="1105" y="3569"/>
                    <a:pt x="980" y="3607"/>
                    <a:pt x="877" y="3690"/>
                  </a:cubicBezTo>
                  <a:cubicBezTo>
                    <a:pt x="1" y="4405"/>
                    <a:pt x="5089" y="7785"/>
                    <a:pt x="5393" y="9234"/>
                  </a:cubicBezTo>
                  <a:cubicBezTo>
                    <a:pt x="5436" y="9441"/>
                    <a:pt x="5394" y="9528"/>
                    <a:pt x="5287" y="9528"/>
                  </a:cubicBezTo>
                  <a:cubicBezTo>
                    <a:pt x="4701" y="9528"/>
                    <a:pt x="2182" y="6907"/>
                    <a:pt x="1214" y="6907"/>
                  </a:cubicBezTo>
                  <a:cubicBezTo>
                    <a:pt x="1119" y="6907"/>
                    <a:pt x="1040" y="6932"/>
                    <a:pt x="978" y="6986"/>
                  </a:cubicBezTo>
                  <a:cubicBezTo>
                    <a:pt x="676" y="7254"/>
                    <a:pt x="487" y="7495"/>
                    <a:pt x="3088" y="9698"/>
                  </a:cubicBezTo>
                  <a:cubicBezTo>
                    <a:pt x="4485" y="10883"/>
                    <a:pt x="7403" y="12795"/>
                    <a:pt x="9863" y="14345"/>
                  </a:cubicBezTo>
                  <a:lnTo>
                    <a:pt x="13403" y="16495"/>
                  </a:lnTo>
                  <a:lnTo>
                    <a:pt x="17368" y="11471"/>
                  </a:lnTo>
                  <a:lnTo>
                    <a:pt x="15786" y="7123"/>
                  </a:lnTo>
                  <a:cubicBezTo>
                    <a:pt x="15634" y="6716"/>
                    <a:pt x="15473" y="6262"/>
                    <a:pt x="15310" y="5742"/>
                  </a:cubicBezTo>
                  <a:cubicBezTo>
                    <a:pt x="15123" y="5138"/>
                    <a:pt x="15037" y="4509"/>
                    <a:pt x="15056" y="3879"/>
                  </a:cubicBezTo>
                  <a:cubicBezTo>
                    <a:pt x="15076" y="3113"/>
                    <a:pt x="15146" y="2098"/>
                    <a:pt x="15352" y="1554"/>
                  </a:cubicBezTo>
                  <a:cubicBezTo>
                    <a:pt x="15556" y="1014"/>
                    <a:pt x="15160" y="493"/>
                    <a:pt x="14717" y="493"/>
                  </a:cubicBezTo>
                  <a:cubicBezTo>
                    <a:pt x="14609" y="493"/>
                    <a:pt x="14498" y="524"/>
                    <a:pt x="14392" y="594"/>
                  </a:cubicBezTo>
                  <a:cubicBezTo>
                    <a:pt x="13853" y="947"/>
                    <a:pt x="13107" y="2784"/>
                    <a:pt x="13246" y="5106"/>
                  </a:cubicBezTo>
                  <a:cubicBezTo>
                    <a:pt x="13286" y="5771"/>
                    <a:pt x="13116" y="6024"/>
                    <a:pt x="12832" y="6024"/>
                  </a:cubicBezTo>
                  <a:cubicBezTo>
                    <a:pt x="12125" y="6024"/>
                    <a:pt x="10712" y="4458"/>
                    <a:pt x="10073" y="3769"/>
                  </a:cubicBezTo>
                  <a:cubicBezTo>
                    <a:pt x="9184" y="2813"/>
                    <a:pt x="6313" y="1"/>
                    <a:pt x="577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47"/>
            <p:cNvSpPr/>
            <p:nvPr/>
          </p:nvSpPr>
          <p:spPr>
            <a:xfrm>
              <a:off x="5489900" y="1211425"/>
              <a:ext cx="1146500" cy="1177825"/>
            </a:xfrm>
            <a:custGeom>
              <a:rect b="b" l="l" r="r" t="t"/>
              <a:pathLst>
                <a:path extrusionOk="0" h="47113" w="45860">
                  <a:moveTo>
                    <a:pt x="36738" y="0"/>
                  </a:moveTo>
                  <a:cubicBezTo>
                    <a:pt x="33396" y="0"/>
                    <a:pt x="31253" y="1970"/>
                    <a:pt x="30617" y="7570"/>
                  </a:cubicBezTo>
                  <a:cubicBezTo>
                    <a:pt x="29462" y="17726"/>
                    <a:pt x="31545" y="28001"/>
                    <a:pt x="30184" y="29192"/>
                  </a:cubicBezTo>
                  <a:cubicBezTo>
                    <a:pt x="30168" y="29207"/>
                    <a:pt x="30145" y="29214"/>
                    <a:pt x="30116" y="29214"/>
                  </a:cubicBezTo>
                  <a:cubicBezTo>
                    <a:pt x="28527" y="29214"/>
                    <a:pt x="8143" y="8471"/>
                    <a:pt x="8143" y="8471"/>
                  </a:cubicBezTo>
                  <a:lnTo>
                    <a:pt x="0" y="17144"/>
                  </a:lnTo>
                  <a:cubicBezTo>
                    <a:pt x="0" y="17144"/>
                    <a:pt x="18196" y="38537"/>
                    <a:pt x="28468" y="45178"/>
                  </a:cubicBezTo>
                  <a:cubicBezTo>
                    <a:pt x="30557" y="46529"/>
                    <a:pt x="32828" y="47113"/>
                    <a:pt x="34906" y="47113"/>
                  </a:cubicBezTo>
                  <a:cubicBezTo>
                    <a:pt x="36452" y="47113"/>
                    <a:pt x="37890" y="46790"/>
                    <a:pt x="39069" y="46219"/>
                  </a:cubicBezTo>
                  <a:cubicBezTo>
                    <a:pt x="45171" y="43267"/>
                    <a:pt x="45860" y="23418"/>
                    <a:pt x="45798" y="14476"/>
                  </a:cubicBezTo>
                  <a:cubicBezTo>
                    <a:pt x="45719" y="3229"/>
                    <a:pt x="40758" y="660"/>
                    <a:pt x="39924" y="453"/>
                  </a:cubicBezTo>
                  <a:cubicBezTo>
                    <a:pt x="38767" y="165"/>
                    <a:pt x="37703" y="0"/>
                    <a:pt x="3673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47"/>
            <p:cNvSpPr/>
            <p:nvPr/>
          </p:nvSpPr>
          <p:spPr>
            <a:xfrm>
              <a:off x="5491650" y="1430950"/>
              <a:ext cx="1143300" cy="943650"/>
            </a:xfrm>
            <a:custGeom>
              <a:rect b="b" l="l" r="r" t="t"/>
              <a:pathLst>
                <a:path extrusionOk="0" h="37746" w="45732">
                  <a:moveTo>
                    <a:pt x="8067" y="1"/>
                  </a:moveTo>
                  <a:cubicBezTo>
                    <a:pt x="8060" y="1"/>
                    <a:pt x="8004" y="43"/>
                    <a:pt x="7905" y="128"/>
                  </a:cubicBezTo>
                  <a:lnTo>
                    <a:pt x="7446" y="528"/>
                  </a:lnTo>
                  <a:cubicBezTo>
                    <a:pt x="7048" y="887"/>
                    <a:pt x="6464" y="1425"/>
                    <a:pt x="5736" y="2149"/>
                  </a:cubicBezTo>
                  <a:cubicBezTo>
                    <a:pt x="4284" y="3597"/>
                    <a:pt x="2244" y="5793"/>
                    <a:pt x="57" y="8824"/>
                  </a:cubicBezTo>
                  <a:lnTo>
                    <a:pt x="0" y="8904"/>
                  </a:lnTo>
                  <a:lnTo>
                    <a:pt x="70" y="8975"/>
                  </a:lnTo>
                  <a:cubicBezTo>
                    <a:pt x="5772" y="14845"/>
                    <a:pt x="14083" y="23425"/>
                    <a:pt x="23414" y="32909"/>
                  </a:cubicBezTo>
                  <a:cubicBezTo>
                    <a:pt x="25723" y="35061"/>
                    <a:pt x="28479" y="36641"/>
                    <a:pt x="31375" y="37392"/>
                  </a:cubicBezTo>
                  <a:cubicBezTo>
                    <a:pt x="32254" y="37617"/>
                    <a:pt x="33156" y="37746"/>
                    <a:pt x="34049" y="37746"/>
                  </a:cubicBezTo>
                  <a:cubicBezTo>
                    <a:pt x="34624" y="37746"/>
                    <a:pt x="35196" y="37692"/>
                    <a:pt x="35755" y="37576"/>
                  </a:cubicBezTo>
                  <a:cubicBezTo>
                    <a:pt x="37184" y="37279"/>
                    <a:pt x="38458" y="36568"/>
                    <a:pt x="39502" y="35674"/>
                  </a:cubicBezTo>
                  <a:cubicBezTo>
                    <a:pt x="41607" y="33859"/>
                    <a:pt x="42806" y="31428"/>
                    <a:pt x="43557" y="29138"/>
                  </a:cubicBezTo>
                  <a:cubicBezTo>
                    <a:pt x="44327" y="26825"/>
                    <a:pt x="44551" y="24559"/>
                    <a:pt x="44817" y="22531"/>
                  </a:cubicBezTo>
                  <a:cubicBezTo>
                    <a:pt x="45335" y="18456"/>
                    <a:pt x="45581" y="15138"/>
                    <a:pt x="45670" y="12844"/>
                  </a:cubicBezTo>
                  <a:cubicBezTo>
                    <a:pt x="45716" y="11696"/>
                    <a:pt x="45728" y="10805"/>
                    <a:pt x="45731" y="10200"/>
                  </a:cubicBezTo>
                  <a:cubicBezTo>
                    <a:pt x="45728" y="9912"/>
                    <a:pt x="45726" y="9686"/>
                    <a:pt x="45724" y="9512"/>
                  </a:cubicBezTo>
                  <a:cubicBezTo>
                    <a:pt x="45722" y="9357"/>
                    <a:pt x="45716" y="9278"/>
                    <a:pt x="45711" y="9278"/>
                  </a:cubicBezTo>
                  <a:cubicBezTo>
                    <a:pt x="45704" y="9278"/>
                    <a:pt x="45697" y="9357"/>
                    <a:pt x="45689" y="9512"/>
                  </a:cubicBezTo>
                  <a:cubicBezTo>
                    <a:pt x="45682" y="9684"/>
                    <a:pt x="45672" y="9911"/>
                    <a:pt x="45660" y="10199"/>
                  </a:cubicBezTo>
                  <a:cubicBezTo>
                    <a:pt x="45636" y="10802"/>
                    <a:pt x="45601" y="11692"/>
                    <a:pt x="45533" y="12837"/>
                  </a:cubicBezTo>
                  <a:cubicBezTo>
                    <a:pt x="45404" y="15126"/>
                    <a:pt x="45120" y="18434"/>
                    <a:pt x="44570" y="22498"/>
                  </a:cubicBezTo>
                  <a:cubicBezTo>
                    <a:pt x="44289" y="24529"/>
                    <a:pt x="44051" y="26773"/>
                    <a:pt x="43280" y="29048"/>
                  </a:cubicBezTo>
                  <a:cubicBezTo>
                    <a:pt x="42529" y="31304"/>
                    <a:pt x="41337" y="33680"/>
                    <a:pt x="39293" y="35427"/>
                  </a:cubicBezTo>
                  <a:cubicBezTo>
                    <a:pt x="38282" y="36289"/>
                    <a:pt x="37043" y="36972"/>
                    <a:pt x="35686" y="37249"/>
                  </a:cubicBezTo>
                  <a:cubicBezTo>
                    <a:pt x="35159" y="37357"/>
                    <a:pt x="34617" y="37408"/>
                    <a:pt x="34068" y="37408"/>
                  </a:cubicBezTo>
                  <a:cubicBezTo>
                    <a:pt x="33202" y="37408"/>
                    <a:pt x="32320" y="37281"/>
                    <a:pt x="31457" y="37059"/>
                  </a:cubicBezTo>
                  <a:cubicBezTo>
                    <a:pt x="28635" y="36325"/>
                    <a:pt x="25919" y="34766"/>
                    <a:pt x="23653" y="32654"/>
                  </a:cubicBezTo>
                  <a:lnTo>
                    <a:pt x="306" y="8880"/>
                  </a:lnTo>
                  <a:lnTo>
                    <a:pt x="306" y="8880"/>
                  </a:lnTo>
                  <a:cubicBezTo>
                    <a:pt x="2435" y="5885"/>
                    <a:pt x="4420" y="3699"/>
                    <a:pt x="5828" y="2239"/>
                  </a:cubicBezTo>
                  <a:cubicBezTo>
                    <a:pt x="6539" y="1502"/>
                    <a:pt x="7106" y="951"/>
                    <a:pt x="7490" y="577"/>
                  </a:cubicBezTo>
                  <a:lnTo>
                    <a:pt x="7927" y="153"/>
                  </a:lnTo>
                  <a:cubicBezTo>
                    <a:pt x="8024" y="57"/>
                    <a:pt x="8071" y="5"/>
                    <a:pt x="8067" y="1"/>
                  </a:cubicBezTo>
                  <a:cubicBezTo>
                    <a:pt x="8067" y="1"/>
                    <a:pt x="8067" y="1"/>
                    <a:pt x="806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47"/>
            <p:cNvSpPr/>
            <p:nvPr/>
          </p:nvSpPr>
          <p:spPr>
            <a:xfrm>
              <a:off x="5693350" y="1209950"/>
              <a:ext cx="794675" cy="735400"/>
            </a:xfrm>
            <a:custGeom>
              <a:rect b="b" l="l" r="r" t="t"/>
              <a:pathLst>
                <a:path extrusionOk="0" h="29416" w="31787">
                  <a:moveTo>
                    <a:pt x="29672" y="1"/>
                  </a:moveTo>
                  <a:cubicBezTo>
                    <a:pt x="29557" y="1"/>
                    <a:pt x="29438" y="4"/>
                    <a:pt x="29315" y="12"/>
                  </a:cubicBezTo>
                  <a:cubicBezTo>
                    <a:pt x="28496" y="74"/>
                    <a:pt x="27485" y="333"/>
                    <a:pt x="26492" y="976"/>
                  </a:cubicBezTo>
                  <a:cubicBezTo>
                    <a:pt x="25508" y="1621"/>
                    <a:pt x="24580" y="2646"/>
                    <a:pt x="23910" y="3963"/>
                  </a:cubicBezTo>
                  <a:cubicBezTo>
                    <a:pt x="23224" y="5275"/>
                    <a:pt x="22809" y="6864"/>
                    <a:pt x="22604" y="8575"/>
                  </a:cubicBezTo>
                  <a:cubicBezTo>
                    <a:pt x="22398" y="10291"/>
                    <a:pt x="22365" y="12125"/>
                    <a:pt x="22227" y="14048"/>
                  </a:cubicBezTo>
                  <a:cubicBezTo>
                    <a:pt x="21997" y="17901"/>
                    <a:pt x="21744" y="22131"/>
                    <a:pt x="21480" y="26575"/>
                  </a:cubicBezTo>
                  <a:cubicBezTo>
                    <a:pt x="21437" y="27304"/>
                    <a:pt x="21395" y="28028"/>
                    <a:pt x="21355" y="28716"/>
                  </a:cubicBezTo>
                  <a:lnTo>
                    <a:pt x="21355" y="28716"/>
                  </a:lnTo>
                  <a:cubicBezTo>
                    <a:pt x="19854" y="27485"/>
                    <a:pt x="18446" y="26164"/>
                    <a:pt x="17077" y="24933"/>
                  </a:cubicBezTo>
                  <a:cubicBezTo>
                    <a:pt x="15645" y="23608"/>
                    <a:pt x="14268" y="22332"/>
                    <a:pt x="12958" y="21120"/>
                  </a:cubicBezTo>
                  <a:cubicBezTo>
                    <a:pt x="10351" y="18683"/>
                    <a:pt x="8041" y="16474"/>
                    <a:pt x="6123" y="14607"/>
                  </a:cubicBezTo>
                  <a:cubicBezTo>
                    <a:pt x="4206" y="12740"/>
                    <a:pt x="2678" y="11219"/>
                    <a:pt x="1636" y="10160"/>
                  </a:cubicBezTo>
                  <a:cubicBezTo>
                    <a:pt x="1129" y="9645"/>
                    <a:pt x="729" y="9238"/>
                    <a:pt x="436" y="8941"/>
                  </a:cubicBezTo>
                  <a:lnTo>
                    <a:pt x="121" y="8628"/>
                  </a:lnTo>
                  <a:cubicBezTo>
                    <a:pt x="52" y="8564"/>
                    <a:pt x="13" y="8530"/>
                    <a:pt x="6" y="8530"/>
                  </a:cubicBezTo>
                  <a:cubicBezTo>
                    <a:pt x="5" y="8530"/>
                    <a:pt x="5" y="8530"/>
                    <a:pt x="5" y="8530"/>
                  </a:cubicBezTo>
                  <a:cubicBezTo>
                    <a:pt x="1" y="8534"/>
                    <a:pt x="31" y="8575"/>
                    <a:pt x="96" y="8653"/>
                  </a:cubicBezTo>
                  <a:lnTo>
                    <a:pt x="387" y="8989"/>
                  </a:lnTo>
                  <a:cubicBezTo>
                    <a:pt x="649" y="9277"/>
                    <a:pt x="1030" y="9711"/>
                    <a:pt x="1541" y="10251"/>
                  </a:cubicBezTo>
                  <a:cubicBezTo>
                    <a:pt x="2557" y="11339"/>
                    <a:pt x="4058" y="12888"/>
                    <a:pt x="5955" y="14778"/>
                  </a:cubicBezTo>
                  <a:cubicBezTo>
                    <a:pt x="7854" y="16667"/>
                    <a:pt x="10148" y="18895"/>
                    <a:pt x="12742" y="21349"/>
                  </a:cubicBezTo>
                  <a:cubicBezTo>
                    <a:pt x="14052" y="22572"/>
                    <a:pt x="15421" y="23850"/>
                    <a:pt x="16849" y="25182"/>
                  </a:cubicBezTo>
                  <a:cubicBezTo>
                    <a:pt x="18301" y="26496"/>
                    <a:pt x="19763" y="27880"/>
                    <a:pt x="21407" y="29208"/>
                  </a:cubicBezTo>
                  <a:lnTo>
                    <a:pt x="21664" y="29415"/>
                  </a:lnTo>
                  <a:lnTo>
                    <a:pt x="21684" y="29074"/>
                  </a:lnTo>
                  <a:cubicBezTo>
                    <a:pt x="21731" y="28284"/>
                    <a:pt x="21780" y="27440"/>
                    <a:pt x="21830" y="26590"/>
                  </a:cubicBezTo>
                  <a:cubicBezTo>
                    <a:pt x="22086" y="22148"/>
                    <a:pt x="22327" y="17916"/>
                    <a:pt x="22550" y="14061"/>
                  </a:cubicBezTo>
                  <a:cubicBezTo>
                    <a:pt x="22678" y="12137"/>
                    <a:pt x="22700" y="10301"/>
                    <a:pt x="22893" y="8608"/>
                  </a:cubicBezTo>
                  <a:cubicBezTo>
                    <a:pt x="23083" y="6917"/>
                    <a:pt x="23475" y="5362"/>
                    <a:pt x="24130" y="4075"/>
                  </a:cubicBezTo>
                  <a:cubicBezTo>
                    <a:pt x="24770" y="2783"/>
                    <a:pt x="25659" y="1780"/>
                    <a:pt x="26602" y="1138"/>
                  </a:cubicBezTo>
                  <a:cubicBezTo>
                    <a:pt x="27415" y="590"/>
                    <a:pt x="28351" y="250"/>
                    <a:pt x="29327" y="147"/>
                  </a:cubicBezTo>
                  <a:cubicBezTo>
                    <a:pt x="29502" y="132"/>
                    <a:pt x="29669" y="125"/>
                    <a:pt x="29827" y="125"/>
                  </a:cubicBezTo>
                  <a:cubicBezTo>
                    <a:pt x="30395" y="125"/>
                    <a:pt x="30849" y="214"/>
                    <a:pt x="31167" y="307"/>
                  </a:cubicBezTo>
                  <a:cubicBezTo>
                    <a:pt x="31544" y="412"/>
                    <a:pt x="31744" y="514"/>
                    <a:pt x="31781" y="514"/>
                  </a:cubicBezTo>
                  <a:cubicBezTo>
                    <a:pt x="31784" y="514"/>
                    <a:pt x="31786" y="514"/>
                    <a:pt x="31786" y="512"/>
                  </a:cubicBezTo>
                  <a:cubicBezTo>
                    <a:pt x="31786" y="512"/>
                    <a:pt x="31598" y="379"/>
                    <a:pt x="31189" y="240"/>
                  </a:cubicBezTo>
                  <a:cubicBezTo>
                    <a:pt x="30841" y="120"/>
                    <a:pt x="30327" y="1"/>
                    <a:pt x="2967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47"/>
            <p:cNvSpPr/>
            <p:nvPr/>
          </p:nvSpPr>
          <p:spPr>
            <a:xfrm>
              <a:off x="5578850" y="1502725"/>
              <a:ext cx="199350" cy="227225"/>
            </a:xfrm>
            <a:custGeom>
              <a:rect b="b" l="l" r="r" t="t"/>
              <a:pathLst>
                <a:path extrusionOk="0" h="9089" w="7974">
                  <a:moveTo>
                    <a:pt x="7933" y="0"/>
                  </a:moveTo>
                  <a:cubicBezTo>
                    <a:pt x="7870" y="0"/>
                    <a:pt x="7388" y="459"/>
                    <a:pt x="6656" y="1219"/>
                  </a:cubicBezTo>
                  <a:cubicBezTo>
                    <a:pt x="5900" y="2005"/>
                    <a:pt x="4880" y="3116"/>
                    <a:pt x="3789" y="4372"/>
                  </a:cubicBezTo>
                  <a:cubicBezTo>
                    <a:pt x="2697" y="5627"/>
                    <a:pt x="1739" y="6790"/>
                    <a:pt x="1066" y="7649"/>
                  </a:cubicBezTo>
                  <a:cubicBezTo>
                    <a:pt x="392" y="8507"/>
                    <a:pt x="0" y="9057"/>
                    <a:pt x="37" y="9087"/>
                  </a:cubicBezTo>
                  <a:cubicBezTo>
                    <a:pt x="38" y="9088"/>
                    <a:pt x="40" y="9088"/>
                    <a:pt x="42" y="9088"/>
                  </a:cubicBezTo>
                  <a:cubicBezTo>
                    <a:pt x="103" y="9088"/>
                    <a:pt x="556" y="8599"/>
                    <a:pt x="1256" y="7807"/>
                  </a:cubicBezTo>
                  <a:cubicBezTo>
                    <a:pt x="2052" y="6894"/>
                    <a:pt x="3003" y="5805"/>
                    <a:pt x="4052" y="4601"/>
                  </a:cubicBezTo>
                  <a:lnTo>
                    <a:pt x="6839" y="1386"/>
                  </a:lnTo>
                  <a:cubicBezTo>
                    <a:pt x="7548" y="558"/>
                    <a:pt x="7974" y="33"/>
                    <a:pt x="7938" y="2"/>
                  </a:cubicBezTo>
                  <a:cubicBezTo>
                    <a:pt x="7937" y="1"/>
                    <a:pt x="7935" y="0"/>
                    <a:pt x="793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47"/>
            <p:cNvSpPr/>
            <p:nvPr/>
          </p:nvSpPr>
          <p:spPr>
            <a:xfrm>
              <a:off x="6228825" y="1933475"/>
              <a:ext cx="52950" cy="129225"/>
            </a:xfrm>
            <a:custGeom>
              <a:rect b="b" l="l" r="r" t="t"/>
              <a:pathLst>
                <a:path extrusionOk="0" h="5169" w="2118">
                  <a:moveTo>
                    <a:pt x="96" y="1"/>
                  </a:moveTo>
                  <a:cubicBezTo>
                    <a:pt x="94" y="1"/>
                    <a:pt x="92" y="1"/>
                    <a:pt x="91" y="2"/>
                  </a:cubicBezTo>
                  <a:cubicBezTo>
                    <a:pt x="1" y="46"/>
                    <a:pt x="474" y="1184"/>
                    <a:pt x="1004" y="2606"/>
                  </a:cubicBezTo>
                  <a:cubicBezTo>
                    <a:pt x="1533" y="4010"/>
                    <a:pt x="1922" y="5168"/>
                    <a:pt x="2024" y="5168"/>
                  </a:cubicBezTo>
                  <a:cubicBezTo>
                    <a:pt x="2025" y="5168"/>
                    <a:pt x="2026" y="5168"/>
                    <a:pt x="2027" y="5168"/>
                  </a:cubicBezTo>
                  <a:cubicBezTo>
                    <a:pt x="2117" y="5145"/>
                    <a:pt x="1873" y="3919"/>
                    <a:pt x="1333" y="2482"/>
                  </a:cubicBezTo>
                  <a:cubicBezTo>
                    <a:pt x="805" y="1071"/>
                    <a:pt x="197" y="1"/>
                    <a:pt x="9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47"/>
            <p:cNvSpPr/>
            <p:nvPr/>
          </p:nvSpPr>
          <p:spPr>
            <a:xfrm>
              <a:off x="6221275" y="1933350"/>
              <a:ext cx="105675" cy="93575"/>
            </a:xfrm>
            <a:custGeom>
              <a:rect b="b" l="l" r="r" t="t"/>
              <a:pathLst>
                <a:path extrusionOk="0" h="3743" w="4227">
                  <a:moveTo>
                    <a:pt x="80" y="1"/>
                  </a:moveTo>
                  <a:cubicBezTo>
                    <a:pt x="74" y="1"/>
                    <a:pt x="69" y="3"/>
                    <a:pt x="66" y="6"/>
                  </a:cubicBezTo>
                  <a:cubicBezTo>
                    <a:pt x="1" y="78"/>
                    <a:pt x="865" y="972"/>
                    <a:pt x="1996" y="2002"/>
                  </a:cubicBezTo>
                  <a:cubicBezTo>
                    <a:pt x="3078" y="2988"/>
                    <a:pt x="4013" y="3743"/>
                    <a:pt x="4148" y="3743"/>
                  </a:cubicBezTo>
                  <a:cubicBezTo>
                    <a:pt x="4154" y="3743"/>
                    <a:pt x="4158" y="3741"/>
                    <a:pt x="4161" y="3738"/>
                  </a:cubicBezTo>
                  <a:cubicBezTo>
                    <a:pt x="4226" y="3667"/>
                    <a:pt x="3362" y="2773"/>
                    <a:pt x="2231" y="1743"/>
                  </a:cubicBezTo>
                  <a:cubicBezTo>
                    <a:pt x="1150" y="756"/>
                    <a:pt x="216" y="1"/>
                    <a:pt x="8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47"/>
            <p:cNvSpPr/>
            <p:nvPr/>
          </p:nvSpPr>
          <p:spPr>
            <a:xfrm>
              <a:off x="603575" y="4242625"/>
              <a:ext cx="687950" cy="775425"/>
            </a:xfrm>
            <a:custGeom>
              <a:rect b="b" l="l" r="r" t="t"/>
              <a:pathLst>
                <a:path extrusionOk="0" h="31017" w="27518">
                  <a:moveTo>
                    <a:pt x="18929" y="0"/>
                  </a:moveTo>
                  <a:lnTo>
                    <a:pt x="1" y="23446"/>
                  </a:lnTo>
                  <a:lnTo>
                    <a:pt x="5921" y="31016"/>
                  </a:lnTo>
                  <a:lnTo>
                    <a:pt x="27517" y="11523"/>
                  </a:lnTo>
                  <a:lnTo>
                    <a:pt x="1892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47"/>
            <p:cNvSpPr/>
            <p:nvPr/>
          </p:nvSpPr>
          <p:spPr>
            <a:xfrm>
              <a:off x="535250" y="4810200"/>
              <a:ext cx="326200" cy="404000"/>
            </a:xfrm>
            <a:custGeom>
              <a:rect b="b" l="l" r="r" t="t"/>
              <a:pathLst>
                <a:path extrusionOk="0" h="16160" w="13048">
                  <a:moveTo>
                    <a:pt x="3075" y="1"/>
                  </a:moveTo>
                  <a:lnTo>
                    <a:pt x="0" y="2691"/>
                  </a:lnTo>
                  <a:lnTo>
                    <a:pt x="409" y="3219"/>
                  </a:lnTo>
                  <a:cubicBezTo>
                    <a:pt x="2248" y="5551"/>
                    <a:pt x="9919" y="14948"/>
                    <a:pt x="11680" y="16037"/>
                  </a:cubicBezTo>
                  <a:cubicBezTo>
                    <a:pt x="11815" y="16120"/>
                    <a:pt x="11920" y="16159"/>
                    <a:pt x="11997" y="16159"/>
                  </a:cubicBezTo>
                  <a:cubicBezTo>
                    <a:pt x="13047" y="16159"/>
                    <a:pt x="9147" y="9044"/>
                    <a:pt x="9147" y="9044"/>
                  </a:cubicBezTo>
                  <a:lnTo>
                    <a:pt x="9891" y="8390"/>
                  </a:lnTo>
                  <a:lnTo>
                    <a:pt x="307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47"/>
            <p:cNvSpPr/>
            <p:nvPr/>
          </p:nvSpPr>
          <p:spPr>
            <a:xfrm>
              <a:off x="538300" y="4825475"/>
              <a:ext cx="84575" cy="123625"/>
            </a:xfrm>
            <a:custGeom>
              <a:rect b="b" l="l" r="r" t="t"/>
              <a:pathLst>
                <a:path extrusionOk="0" h="4945" w="3383">
                  <a:moveTo>
                    <a:pt x="2254" y="1"/>
                  </a:moveTo>
                  <a:lnTo>
                    <a:pt x="1" y="1985"/>
                  </a:lnTo>
                  <a:lnTo>
                    <a:pt x="2519" y="4944"/>
                  </a:lnTo>
                  <a:cubicBezTo>
                    <a:pt x="3093" y="4226"/>
                    <a:pt x="3383" y="3320"/>
                    <a:pt x="3330" y="2400"/>
                  </a:cubicBezTo>
                  <a:cubicBezTo>
                    <a:pt x="3274" y="1493"/>
                    <a:pt x="2909" y="633"/>
                    <a:pt x="22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47"/>
            <p:cNvSpPr/>
            <p:nvPr/>
          </p:nvSpPr>
          <p:spPr>
            <a:xfrm>
              <a:off x="535250" y="4873775"/>
              <a:ext cx="316275" cy="341900"/>
            </a:xfrm>
            <a:custGeom>
              <a:rect b="b" l="l" r="r" t="t"/>
              <a:pathLst>
                <a:path extrusionOk="0" h="13676" w="12651">
                  <a:moveTo>
                    <a:pt x="191" y="0"/>
                  </a:moveTo>
                  <a:lnTo>
                    <a:pt x="0" y="146"/>
                  </a:lnTo>
                  <a:cubicBezTo>
                    <a:pt x="3214" y="4509"/>
                    <a:pt x="11289" y="13675"/>
                    <a:pt x="11986" y="13675"/>
                  </a:cubicBezTo>
                  <a:cubicBezTo>
                    <a:pt x="11987" y="13675"/>
                    <a:pt x="11989" y="13675"/>
                    <a:pt x="11991" y="13675"/>
                  </a:cubicBezTo>
                  <a:cubicBezTo>
                    <a:pt x="12650" y="13625"/>
                    <a:pt x="11225" y="10615"/>
                    <a:pt x="11225" y="10615"/>
                  </a:cubicBezTo>
                  <a:cubicBezTo>
                    <a:pt x="11114" y="10500"/>
                    <a:pt x="10950" y="10457"/>
                    <a:pt x="10768" y="10457"/>
                  </a:cubicBezTo>
                  <a:cubicBezTo>
                    <a:pt x="10240" y="10457"/>
                    <a:pt x="9559" y="10816"/>
                    <a:pt x="9559" y="10816"/>
                  </a:cubicBezTo>
                  <a:lnTo>
                    <a:pt x="19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47"/>
            <p:cNvSpPr/>
            <p:nvPr/>
          </p:nvSpPr>
          <p:spPr>
            <a:xfrm>
              <a:off x="537275" y="4870525"/>
              <a:ext cx="301275" cy="342250"/>
            </a:xfrm>
            <a:custGeom>
              <a:rect b="b" l="l" r="r" t="t"/>
              <a:pathLst>
                <a:path extrusionOk="0" h="13690" w="12051">
                  <a:moveTo>
                    <a:pt x="5" y="0"/>
                  </a:moveTo>
                  <a:cubicBezTo>
                    <a:pt x="5" y="0"/>
                    <a:pt x="5" y="0"/>
                    <a:pt x="5" y="0"/>
                  </a:cubicBezTo>
                  <a:cubicBezTo>
                    <a:pt x="1" y="3"/>
                    <a:pt x="39" y="55"/>
                    <a:pt x="111" y="152"/>
                  </a:cubicBezTo>
                  <a:lnTo>
                    <a:pt x="438" y="571"/>
                  </a:lnTo>
                  <a:lnTo>
                    <a:pt x="1666" y="2091"/>
                  </a:lnTo>
                  <a:cubicBezTo>
                    <a:pt x="2713" y="3369"/>
                    <a:pt x="4181" y="5113"/>
                    <a:pt x="5844" y="7005"/>
                  </a:cubicBezTo>
                  <a:cubicBezTo>
                    <a:pt x="7507" y="8895"/>
                    <a:pt x="9051" y="10575"/>
                    <a:pt x="10185" y="11774"/>
                  </a:cubicBezTo>
                  <a:cubicBezTo>
                    <a:pt x="10717" y="12331"/>
                    <a:pt x="11168" y="12801"/>
                    <a:pt x="11536" y="13186"/>
                  </a:cubicBezTo>
                  <a:lnTo>
                    <a:pt x="11910" y="13564"/>
                  </a:lnTo>
                  <a:cubicBezTo>
                    <a:pt x="11995" y="13646"/>
                    <a:pt x="12041" y="13689"/>
                    <a:pt x="12046" y="13689"/>
                  </a:cubicBezTo>
                  <a:cubicBezTo>
                    <a:pt x="12046" y="13689"/>
                    <a:pt x="12046" y="13689"/>
                    <a:pt x="12046" y="13689"/>
                  </a:cubicBezTo>
                  <a:cubicBezTo>
                    <a:pt x="12051" y="13685"/>
                    <a:pt x="12010" y="13636"/>
                    <a:pt x="11929" y="13545"/>
                  </a:cubicBezTo>
                  <a:lnTo>
                    <a:pt x="11573" y="13152"/>
                  </a:lnTo>
                  <a:cubicBezTo>
                    <a:pt x="11214" y="12760"/>
                    <a:pt x="10773" y="12279"/>
                    <a:pt x="10252" y="11712"/>
                  </a:cubicBezTo>
                  <a:cubicBezTo>
                    <a:pt x="9137" y="10496"/>
                    <a:pt x="7604" y="8809"/>
                    <a:pt x="5942" y="6917"/>
                  </a:cubicBezTo>
                  <a:cubicBezTo>
                    <a:pt x="4278" y="5027"/>
                    <a:pt x="2800" y="3294"/>
                    <a:pt x="1737" y="2033"/>
                  </a:cubicBezTo>
                  <a:lnTo>
                    <a:pt x="477" y="538"/>
                  </a:lnTo>
                  <a:cubicBezTo>
                    <a:pt x="349" y="388"/>
                    <a:pt x="236" y="256"/>
                    <a:pt x="132" y="136"/>
                  </a:cubicBezTo>
                  <a:cubicBezTo>
                    <a:pt x="54" y="47"/>
                    <a:pt x="10" y="0"/>
                    <a:pt x="5"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47"/>
            <p:cNvSpPr/>
            <p:nvPr/>
          </p:nvSpPr>
          <p:spPr>
            <a:xfrm>
              <a:off x="770350" y="5134400"/>
              <a:ext cx="49650" cy="12575"/>
            </a:xfrm>
            <a:custGeom>
              <a:rect b="b" l="l" r="r" t="t"/>
              <a:pathLst>
                <a:path extrusionOk="0" h="503" w="1986">
                  <a:moveTo>
                    <a:pt x="1274" y="0"/>
                  </a:moveTo>
                  <a:cubicBezTo>
                    <a:pt x="1172" y="0"/>
                    <a:pt x="1062" y="9"/>
                    <a:pt x="946" y="29"/>
                  </a:cubicBezTo>
                  <a:cubicBezTo>
                    <a:pt x="360" y="129"/>
                    <a:pt x="1" y="481"/>
                    <a:pt x="28" y="500"/>
                  </a:cubicBezTo>
                  <a:cubicBezTo>
                    <a:pt x="29" y="502"/>
                    <a:pt x="32" y="503"/>
                    <a:pt x="35" y="503"/>
                  </a:cubicBezTo>
                  <a:cubicBezTo>
                    <a:pt x="92" y="503"/>
                    <a:pt x="452" y="243"/>
                    <a:pt x="968" y="158"/>
                  </a:cubicBezTo>
                  <a:cubicBezTo>
                    <a:pt x="1114" y="131"/>
                    <a:pt x="1252" y="122"/>
                    <a:pt x="1376" y="122"/>
                  </a:cubicBezTo>
                  <a:cubicBezTo>
                    <a:pt x="1661" y="122"/>
                    <a:pt x="1876" y="170"/>
                    <a:pt x="1946" y="170"/>
                  </a:cubicBezTo>
                  <a:cubicBezTo>
                    <a:pt x="1960" y="170"/>
                    <a:pt x="1969" y="168"/>
                    <a:pt x="1970" y="163"/>
                  </a:cubicBezTo>
                  <a:cubicBezTo>
                    <a:pt x="1985" y="141"/>
                    <a:pt x="1693" y="0"/>
                    <a:pt x="1274"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47"/>
            <p:cNvSpPr/>
            <p:nvPr/>
          </p:nvSpPr>
          <p:spPr>
            <a:xfrm>
              <a:off x="748700" y="5056175"/>
              <a:ext cx="26425" cy="5275"/>
            </a:xfrm>
            <a:custGeom>
              <a:rect b="b" l="l" r="r" t="t"/>
              <a:pathLst>
                <a:path extrusionOk="0" h="211" w="1057">
                  <a:moveTo>
                    <a:pt x="936" y="0"/>
                  </a:moveTo>
                  <a:cubicBezTo>
                    <a:pt x="837" y="0"/>
                    <a:pt x="686" y="14"/>
                    <a:pt x="517" y="41"/>
                  </a:cubicBezTo>
                  <a:cubicBezTo>
                    <a:pt x="229" y="86"/>
                    <a:pt x="0" y="152"/>
                    <a:pt x="6" y="189"/>
                  </a:cubicBezTo>
                  <a:cubicBezTo>
                    <a:pt x="8" y="203"/>
                    <a:pt x="50" y="210"/>
                    <a:pt x="118" y="210"/>
                  </a:cubicBezTo>
                  <a:cubicBezTo>
                    <a:pt x="216" y="210"/>
                    <a:pt x="368" y="196"/>
                    <a:pt x="538" y="169"/>
                  </a:cubicBezTo>
                  <a:cubicBezTo>
                    <a:pt x="827" y="124"/>
                    <a:pt x="1056" y="58"/>
                    <a:pt x="1051" y="22"/>
                  </a:cubicBezTo>
                  <a:cubicBezTo>
                    <a:pt x="1049" y="7"/>
                    <a:pt x="1006" y="0"/>
                    <a:pt x="936"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47"/>
            <p:cNvSpPr/>
            <p:nvPr/>
          </p:nvSpPr>
          <p:spPr>
            <a:xfrm>
              <a:off x="742950" y="5036150"/>
              <a:ext cx="22625" cy="4200"/>
            </a:xfrm>
            <a:custGeom>
              <a:rect b="b" l="l" r="r" t="t"/>
              <a:pathLst>
                <a:path extrusionOk="0" h="168" w="905">
                  <a:moveTo>
                    <a:pt x="177" y="1"/>
                  </a:moveTo>
                  <a:cubicBezTo>
                    <a:pt x="74" y="1"/>
                    <a:pt x="7" y="11"/>
                    <a:pt x="5" y="32"/>
                  </a:cubicBezTo>
                  <a:cubicBezTo>
                    <a:pt x="1" y="68"/>
                    <a:pt x="199" y="120"/>
                    <a:pt x="446" y="149"/>
                  </a:cubicBezTo>
                  <a:cubicBezTo>
                    <a:pt x="552" y="161"/>
                    <a:pt x="651" y="167"/>
                    <a:pt x="728" y="167"/>
                  </a:cubicBezTo>
                  <a:cubicBezTo>
                    <a:pt x="831" y="167"/>
                    <a:pt x="898" y="157"/>
                    <a:pt x="900" y="137"/>
                  </a:cubicBezTo>
                  <a:cubicBezTo>
                    <a:pt x="904" y="101"/>
                    <a:pt x="708" y="49"/>
                    <a:pt x="461" y="19"/>
                  </a:cubicBezTo>
                  <a:cubicBezTo>
                    <a:pt x="354" y="7"/>
                    <a:pt x="256" y="1"/>
                    <a:pt x="177"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47"/>
            <p:cNvSpPr/>
            <p:nvPr/>
          </p:nvSpPr>
          <p:spPr>
            <a:xfrm>
              <a:off x="752300" y="5009825"/>
              <a:ext cx="19725" cy="21375"/>
            </a:xfrm>
            <a:custGeom>
              <a:rect b="b" l="l" r="r" t="t"/>
              <a:pathLst>
                <a:path extrusionOk="0" h="855" w="789">
                  <a:moveTo>
                    <a:pt x="35" y="0"/>
                  </a:moveTo>
                  <a:cubicBezTo>
                    <a:pt x="32" y="0"/>
                    <a:pt x="30" y="1"/>
                    <a:pt x="28" y="2"/>
                  </a:cubicBezTo>
                  <a:cubicBezTo>
                    <a:pt x="1" y="25"/>
                    <a:pt x="143" y="236"/>
                    <a:pt x="346" y="470"/>
                  </a:cubicBezTo>
                  <a:cubicBezTo>
                    <a:pt x="536" y="691"/>
                    <a:pt x="711" y="855"/>
                    <a:pt x="754" y="855"/>
                  </a:cubicBezTo>
                  <a:cubicBezTo>
                    <a:pt x="757" y="855"/>
                    <a:pt x="759" y="854"/>
                    <a:pt x="761" y="852"/>
                  </a:cubicBezTo>
                  <a:cubicBezTo>
                    <a:pt x="788" y="829"/>
                    <a:pt x="646" y="620"/>
                    <a:pt x="444" y="384"/>
                  </a:cubicBezTo>
                  <a:cubicBezTo>
                    <a:pt x="253" y="164"/>
                    <a:pt x="78" y="0"/>
                    <a:pt x="35"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47"/>
            <p:cNvSpPr/>
            <p:nvPr/>
          </p:nvSpPr>
          <p:spPr>
            <a:xfrm>
              <a:off x="762500" y="4994500"/>
              <a:ext cx="20650" cy="25525"/>
            </a:xfrm>
            <a:custGeom>
              <a:rect b="b" l="l" r="r" t="t"/>
              <a:pathLst>
                <a:path extrusionOk="0" h="1021" w="826">
                  <a:moveTo>
                    <a:pt x="35" y="0"/>
                  </a:moveTo>
                  <a:cubicBezTo>
                    <a:pt x="34" y="0"/>
                    <a:pt x="33" y="1"/>
                    <a:pt x="32" y="1"/>
                  </a:cubicBezTo>
                  <a:cubicBezTo>
                    <a:pt x="1" y="13"/>
                    <a:pt x="88" y="300"/>
                    <a:pt x="309" y="591"/>
                  </a:cubicBezTo>
                  <a:cubicBezTo>
                    <a:pt x="514" y="860"/>
                    <a:pt x="744" y="1021"/>
                    <a:pt x="793" y="1021"/>
                  </a:cubicBezTo>
                  <a:cubicBezTo>
                    <a:pt x="796" y="1021"/>
                    <a:pt x="799" y="1020"/>
                    <a:pt x="801" y="1018"/>
                  </a:cubicBezTo>
                  <a:cubicBezTo>
                    <a:pt x="825" y="989"/>
                    <a:pt x="622" y="790"/>
                    <a:pt x="413" y="512"/>
                  </a:cubicBezTo>
                  <a:cubicBezTo>
                    <a:pt x="212" y="242"/>
                    <a:pt x="74" y="0"/>
                    <a:pt x="35"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47"/>
            <p:cNvSpPr/>
            <p:nvPr/>
          </p:nvSpPr>
          <p:spPr>
            <a:xfrm>
              <a:off x="770500" y="5050975"/>
              <a:ext cx="49350" cy="30750"/>
            </a:xfrm>
            <a:custGeom>
              <a:rect b="b" l="l" r="r" t="t"/>
              <a:pathLst>
                <a:path extrusionOk="0" h="1230" w="1974">
                  <a:moveTo>
                    <a:pt x="668" y="96"/>
                  </a:moveTo>
                  <a:cubicBezTo>
                    <a:pt x="902" y="96"/>
                    <a:pt x="1133" y="162"/>
                    <a:pt x="1332" y="286"/>
                  </a:cubicBezTo>
                  <a:cubicBezTo>
                    <a:pt x="1546" y="421"/>
                    <a:pt x="1791" y="668"/>
                    <a:pt x="1833" y="941"/>
                  </a:cubicBezTo>
                  <a:cubicBezTo>
                    <a:pt x="1842" y="1046"/>
                    <a:pt x="1771" y="1101"/>
                    <a:pt x="1675" y="1101"/>
                  </a:cubicBezTo>
                  <a:cubicBezTo>
                    <a:pt x="1647" y="1101"/>
                    <a:pt x="1616" y="1096"/>
                    <a:pt x="1585" y="1086"/>
                  </a:cubicBezTo>
                  <a:cubicBezTo>
                    <a:pt x="1455" y="1049"/>
                    <a:pt x="1324" y="968"/>
                    <a:pt x="1204" y="904"/>
                  </a:cubicBezTo>
                  <a:cubicBezTo>
                    <a:pt x="991" y="783"/>
                    <a:pt x="788" y="646"/>
                    <a:pt x="595" y="493"/>
                  </a:cubicBezTo>
                  <a:cubicBezTo>
                    <a:pt x="433" y="364"/>
                    <a:pt x="308" y="251"/>
                    <a:pt x="222" y="171"/>
                  </a:cubicBezTo>
                  <a:lnTo>
                    <a:pt x="222" y="171"/>
                  </a:lnTo>
                  <a:cubicBezTo>
                    <a:pt x="328" y="135"/>
                    <a:pt x="473" y="100"/>
                    <a:pt x="654" y="96"/>
                  </a:cubicBezTo>
                  <a:cubicBezTo>
                    <a:pt x="659" y="96"/>
                    <a:pt x="663" y="96"/>
                    <a:pt x="668" y="96"/>
                  </a:cubicBezTo>
                  <a:close/>
                  <a:moveTo>
                    <a:pt x="744" y="0"/>
                  </a:moveTo>
                  <a:cubicBezTo>
                    <a:pt x="712" y="0"/>
                    <a:pt x="681" y="2"/>
                    <a:pt x="651" y="5"/>
                  </a:cubicBezTo>
                  <a:cubicBezTo>
                    <a:pt x="486" y="14"/>
                    <a:pt x="326" y="57"/>
                    <a:pt x="177" y="129"/>
                  </a:cubicBezTo>
                  <a:lnTo>
                    <a:pt x="177" y="129"/>
                  </a:lnTo>
                  <a:cubicBezTo>
                    <a:pt x="123" y="78"/>
                    <a:pt x="90" y="49"/>
                    <a:pt x="80" y="49"/>
                  </a:cubicBezTo>
                  <a:cubicBezTo>
                    <a:pt x="79" y="49"/>
                    <a:pt x="78" y="49"/>
                    <a:pt x="78" y="50"/>
                  </a:cubicBezTo>
                  <a:cubicBezTo>
                    <a:pt x="73" y="53"/>
                    <a:pt x="94" y="89"/>
                    <a:pt x="139" y="149"/>
                  </a:cubicBezTo>
                  <a:lnTo>
                    <a:pt x="139" y="149"/>
                  </a:lnTo>
                  <a:cubicBezTo>
                    <a:pt x="44" y="202"/>
                    <a:pt x="0" y="244"/>
                    <a:pt x="4" y="251"/>
                  </a:cubicBezTo>
                  <a:cubicBezTo>
                    <a:pt x="5" y="252"/>
                    <a:pt x="7" y="253"/>
                    <a:pt x="9" y="253"/>
                  </a:cubicBezTo>
                  <a:cubicBezTo>
                    <a:pt x="25" y="253"/>
                    <a:pt x="80" y="223"/>
                    <a:pt x="171" y="189"/>
                  </a:cubicBezTo>
                  <a:lnTo>
                    <a:pt x="171" y="189"/>
                  </a:lnTo>
                  <a:cubicBezTo>
                    <a:pt x="246" y="282"/>
                    <a:pt x="368" y="414"/>
                    <a:pt x="537" y="564"/>
                  </a:cubicBezTo>
                  <a:cubicBezTo>
                    <a:pt x="725" y="731"/>
                    <a:pt x="928" y="880"/>
                    <a:pt x="1144" y="1008"/>
                  </a:cubicBezTo>
                  <a:cubicBezTo>
                    <a:pt x="1269" y="1078"/>
                    <a:pt x="1390" y="1159"/>
                    <a:pt x="1553" y="1210"/>
                  </a:cubicBezTo>
                  <a:cubicBezTo>
                    <a:pt x="1593" y="1220"/>
                    <a:pt x="1638" y="1229"/>
                    <a:pt x="1685" y="1229"/>
                  </a:cubicBezTo>
                  <a:cubicBezTo>
                    <a:pt x="1731" y="1229"/>
                    <a:pt x="1779" y="1221"/>
                    <a:pt x="1826" y="1196"/>
                  </a:cubicBezTo>
                  <a:cubicBezTo>
                    <a:pt x="1923" y="1147"/>
                    <a:pt x="1974" y="1031"/>
                    <a:pt x="1964" y="934"/>
                  </a:cubicBezTo>
                  <a:cubicBezTo>
                    <a:pt x="1798" y="265"/>
                    <a:pt x="1167" y="0"/>
                    <a:pt x="744"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47"/>
            <p:cNvSpPr/>
            <p:nvPr/>
          </p:nvSpPr>
          <p:spPr>
            <a:xfrm>
              <a:off x="772325" y="5019825"/>
              <a:ext cx="21325" cy="36375"/>
            </a:xfrm>
            <a:custGeom>
              <a:rect b="b" l="l" r="r" t="t"/>
              <a:pathLst>
                <a:path extrusionOk="0" h="1455" w="853">
                  <a:moveTo>
                    <a:pt x="493" y="1"/>
                  </a:moveTo>
                  <a:cubicBezTo>
                    <a:pt x="402" y="1"/>
                    <a:pt x="312" y="47"/>
                    <a:pt x="267" y="107"/>
                  </a:cubicBezTo>
                  <a:cubicBezTo>
                    <a:pt x="185" y="197"/>
                    <a:pt x="143" y="306"/>
                    <a:pt x="114" y="399"/>
                  </a:cubicBezTo>
                  <a:cubicBezTo>
                    <a:pt x="60" y="569"/>
                    <a:pt x="25" y="743"/>
                    <a:pt x="16" y="921"/>
                  </a:cubicBezTo>
                  <a:cubicBezTo>
                    <a:pt x="1" y="1220"/>
                    <a:pt x="52" y="1402"/>
                    <a:pt x="66" y="1402"/>
                  </a:cubicBezTo>
                  <a:cubicBezTo>
                    <a:pt x="66" y="1402"/>
                    <a:pt x="66" y="1402"/>
                    <a:pt x="66" y="1402"/>
                  </a:cubicBezTo>
                  <a:cubicBezTo>
                    <a:pt x="88" y="1400"/>
                    <a:pt x="69" y="1217"/>
                    <a:pt x="107" y="929"/>
                  </a:cubicBezTo>
                  <a:cubicBezTo>
                    <a:pt x="129" y="762"/>
                    <a:pt x="170" y="597"/>
                    <a:pt x="226" y="439"/>
                  </a:cubicBezTo>
                  <a:cubicBezTo>
                    <a:pt x="265" y="302"/>
                    <a:pt x="374" y="129"/>
                    <a:pt x="487" y="129"/>
                  </a:cubicBezTo>
                  <a:cubicBezTo>
                    <a:pt x="513" y="129"/>
                    <a:pt x="539" y="138"/>
                    <a:pt x="565" y="158"/>
                  </a:cubicBezTo>
                  <a:cubicBezTo>
                    <a:pt x="691" y="278"/>
                    <a:pt x="679" y="523"/>
                    <a:pt x="646" y="693"/>
                  </a:cubicBezTo>
                  <a:cubicBezTo>
                    <a:pt x="610" y="854"/>
                    <a:pt x="539" y="1005"/>
                    <a:pt x="438" y="1136"/>
                  </a:cubicBezTo>
                  <a:cubicBezTo>
                    <a:pt x="263" y="1361"/>
                    <a:pt x="85" y="1432"/>
                    <a:pt x="96" y="1453"/>
                  </a:cubicBezTo>
                  <a:cubicBezTo>
                    <a:pt x="97" y="1454"/>
                    <a:pt x="99" y="1455"/>
                    <a:pt x="103" y="1455"/>
                  </a:cubicBezTo>
                  <a:cubicBezTo>
                    <a:pt x="139" y="1455"/>
                    <a:pt x="319" y="1401"/>
                    <a:pt x="509" y="1195"/>
                  </a:cubicBezTo>
                  <a:cubicBezTo>
                    <a:pt x="631" y="1060"/>
                    <a:pt x="717" y="897"/>
                    <a:pt x="762" y="720"/>
                  </a:cubicBezTo>
                  <a:cubicBezTo>
                    <a:pt x="797" y="528"/>
                    <a:pt x="852" y="271"/>
                    <a:pt x="646" y="57"/>
                  </a:cubicBezTo>
                  <a:cubicBezTo>
                    <a:pt x="602" y="17"/>
                    <a:pt x="548" y="1"/>
                    <a:pt x="493"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47"/>
            <p:cNvSpPr/>
            <p:nvPr/>
          </p:nvSpPr>
          <p:spPr>
            <a:xfrm>
              <a:off x="595700" y="4826025"/>
              <a:ext cx="32475" cy="121775"/>
            </a:xfrm>
            <a:custGeom>
              <a:rect b="b" l="l" r="r" t="t"/>
              <a:pathLst>
                <a:path extrusionOk="0" h="4871" w="1299">
                  <a:moveTo>
                    <a:pt x="19" y="0"/>
                  </a:moveTo>
                  <a:cubicBezTo>
                    <a:pt x="19" y="0"/>
                    <a:pt x="18" y="0"/>
                    <a:pt x="18" y="1"/>
                  </a:cubicBezTo>
                  <a:cubicBezTo>
                    <a:pt x="0" y="19"/>
                    <a:pt x="243" y="212"/>
                    <a:pt x="522" y="615"/>
                  </a:cubicBezTo>
                  <a:cubicBezTo>
                    <a:pt x="799" y="1012"/>
                    <a:pt x="1094" y="1644"/>
                    <a:pt x="1130" y="2386"/>
                  </a:cubicBezTo>
                  <a:cubicBezTo>
                    <a:pt x="1167" y="3129"/>
                    <a:pt x="937" y="3788"/>
                    <a:pt x="699" y="4210"/>
                  </a:cubicBezTo>
                  <a:cubicBezTo>
                    <a:pt x="462" y="4637"/>
                    <a:pt x="239" y="4854"/>
                    <a:pt x="258" y="4870"/>
                  </a:cubicBezTo>
                  <a:cubicBezTo>
                    <a:pt x="259" y="4871"/>
                    <a:pt x="259" y="4871"/>
                    <a:pt x="260" y="4871"/>
                  </a:cubicBezTo>
                  <a:cubicBezTo>
                    <a:pt x="270" y="4871"/>
                    <a:pt x="329" y="4823"/>
                    <a:pt x="421" y="4727"/>
                  </a:cubicBezTo>
                  <a:cubicBezTo>
                    <a:pt x="556" y="4582"/>
                    <a:pt x="676" y="4425"/>
                    <a:pt x="778" y="4256"/>
                  </a:cubicBezTo>
                  <a:cubicBezTo>
                    <a:pt x="1043" y="3836"/>
                    <a:pt x="1298" y="3155"/>
                    <a:pt x="1260" y="2380"/>
                  </a:cubicBezTo>
                  <a:cubicBezTo>
                    <a:pt x="1223" y="1604"/>
                    <a:pt x="901" y="953"/>
                    <a:pt x="595" y="560"/>
                  </a:cubicBezTo>
                  <a:cubicBezTo>
                    <a:pt x="477" y="402"/>
                    <a:pt x="342" y="257"/>
                    <a:pt x="193" y="128"/>
                  </a:cubicBezTo>
                  <a:cubicBezTo>
                    <a:pt x="94" y="43"/>
                    <a:pt x="30" y="0"/>
                    <a:pt x="19"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47"/>
            <p:cNvSpPr/>
            <p:nvPr/>
          </p:nvSpPr>
          <p:spPr>
            <a:xfrm>
              <a:off x="642300" y="4957300"/>
              <a:ext cx="53150" cy="59075"/>
            </a:xfrm>
            <a:custGeom>
              <a:rect b="b" l="l" r="r" t="t"/>
              <a:pathLst>
                <a:path extrusionOk="0" h="2363" w="2126">
                  <a:moveTo>
                    <a:pt x="31" y="1"/>
                  </a:moveTo>
                  <a:cubicBezTo>
                    <a:pt x="31" y="1"/>
                    <a:pt x="30" y="1"/>
                    <a:pt x="29" y="1"/>
                  </a:cubicBezTo>
                  <a:cubicBezTo>
                    <a:pt x="1" y="21"/>
                    <a:pt x="381" y="618"/>
                    <a:pt x="959" y="1273"/>
                  </a:cubicBezTo>
                  <a:cubicBezTo>
                    <a:pt x="1521" y="1912"/>
                    <a:pt x="2050" y="2362"/>
                    <a:pt x="2097" y="2362"/>
                  </a:cubicBezTo>
                  <a:cubicBezTo>
                    <a:pt x="2098" y="2362"/>
                    <a:pt x="2099" y="2362"/>
                    <a:pt x="2100" y="2361"/>
                  </a:cubicBezTo>
                  <a:cubicBezTo>
                    <a:pt x="2126" y="2333"/>
                    <a:pt x="1626" y="1838"/>
                    <a:pt x="1057" y="1187"/>
                  </a:cubicBezTo>
                  <a:cubicBezTo>
                    <a:pt x="497" y="549"/>
                    <a:pt x="76" y="1"/>
                    <a:pt x="3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47"/>
            <p:cNvSpPr/>
            <p:nvPr/>
          </p:nvSpPr>
          <p:spPr>
            <a:xfrm>
              <a:off x="600950" y="4917575"/>
              <a:ext cx="8925" cy="15425"/>
            </a:xfrm>
            <a:custGeom>
              <a:rect b="b" l="l" r="r" t="t"/>
              <a:pathLst>
                <a:path extrusionOk="0" h="617" w="357">
                  <a:moveTo>
                    <a:pt x="301" y="0"/>
                  </a:moveTo>
                  <a:cubicBezTo>
                    <a:pt x="265" y="0"/>
                    <a:pt x="228" y="144"/>
                    <a:pt x="155" y="302"/>
                  </a:cubicBezTo>
                  <a:cubicBezTo>
                    <a:pt x="82" y="462"/>
                    <a:pt x="1" y="586"/>
                    <a:pt x="26" y="612"/>
                  </a:cubicBezTo>
                  <a:cubicBezTo>
                    <a:pt x="29" y="615"/>
                    <a:pt x="33" y="616"/>
                    <a:pt x="38" y="616"/>
                  </a:cubicBezTo>
                  <a:cubicBezTo>
                    <a:pt x="79" y="616"/>
                    <a:pt x="201" y="521"/>
                    <a:pt x="275" y="355"/>
                  </a:cubicBezTo>
                  <a:cubicBezTo>
                    <a:pt x="357" y="170"/>
                    <a:pt x="338" y="1"/>
                    <a:pt x="302" y="1"/>
                  </a:cubicBezTo>
                  <a:cubicBezTo>
                    <a:pt x="302" y="0"/>
                    <a:pt x="301" y="0"/>
                    <a:pt x="30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47"/>
            <p:cNvSpPr/>
            <p:nvPr/>
          </p:nvSpPr>
          <p:spPr>
            <a:xfrm>
              <a:off x="611500" y="4886350"/>
              <a:ext cx="3850" cy="14325"/>
            </a:xfrm>
            <a:custGeom>
              <a:rect b="b" l="l" r="r" t="t"/>
              <a:pathLst>
                <a:path extrusionOk="0" h="573" w="154">
                  <a:moveTo>
                    <a:pt x="96" y="1"/>
                  </a:moveTo>
                  <a:cubicBezTo>
                    <a:pt x="60" y="1"/>
                    <a:pt x="23" y="127"/>
                    <a:pt x="11" y="282"/>
                  </a:cubicBezTo>
                  <a:cubicBezTo>
                    <a:pt x="0" y="440"/>
                    <a:pt x="21" y="570"/>
                    <a:pt x="56" y="573"/>
                  </a:cubicBezTo>
                  <a:cubicBezTo>
                    <a:pt x="56" y="573"/>
                    <a:pt x="57" y="573"/>
                    <a:pt x="57" y="573"/>
                  </a:cubicBezTo>
                  <a:cubicBezTo>
                    <a:pt x="93" y="573"/>
                    <a:pt x="130" y="448"/>
                    <a:pt x="142" y="291"/>
                  </a:cubicBezTo>
                  <a:cubicBezTo>
                    <a:pt x="153" y="133"/>
                    <a:pt x="133" y="3"/>
                    <a:pt x="97" y="1"/>
                  </a:cubicBezTo>
                  <a:cubicBezTo>
                    <a:pt x="97" y="1"/>
                    <a:pt x="96" y="1"/>
                    <a:pt x="96"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47"/>
            <p:cNvSpPr/>
            <p:nvPr/>
          </p:nvSpPr>
          <p:spPr>
            <a:xfrm>
              <a:off x="603025" y="4857450"/>
              <a:ext cx="8950" cy="14975"/>
            </a:xfrm>
            <a:custGeom>
              <a:rect b="b" l="l" r="r" t="t"/>
              <a:pathLst>
                <a:path extrusionOk="0" h="599" w="358">
                  <a:moveTo>
                    <a:pt x="38" y="0"/>
                  </a:moveTo>
                  <a:cubicBezTo>
                    <a:pt x="31" y="0"/>
                    <a:pt x="26" y="2"/>
                    <a:pt x="24" y="6"/>
                  </a:cubicBezTo>
                  <a:cubicBezTo>
                    <a:pt x="1" y="36"/>
                    <a:pt x="96" y="143"/>
                    <a:pt x="159" y="298"/>
                  </a:cubicBezTo>
                  <a:cubicBezTo>
                    <a:pt x="226" y="451"/>
                    <a:pt x="234" y="594"/>
                    <a:pt x="271" y="599"/>
                  </a:cubicBezTo>
                  <a:cubicBezTo>
                    <a:pt x="272" y="599"/>
                    <a:pt x="273" y="599"/>
                    <a:pt x="274" y="599"/>
                  </a:cubicBezTo>
                  <a:cubicBezTo>
                    <a:pt x="308" y="599"/>
                    <a:pt x="358" y="434"/>
                    <a:pt x="279" y="248"/>
                  </a:cubicBezTo>
                  <a:cubicBezTo>
                    <a:pt x="210" y="83"/>
                    <a:pt x="83" y="0"/>
                    <a:pt x="38"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47"/>
            <p:cNvSpPr/>
            <p:nvPr/>
          </p:nvSpPr>
          <p:spPr>
            <a:xfrm>
              <a:off x="593375" y="4838900"/>
              <a:ext cx="4725" cy="8225"/>
            </a:xfrm>
            <a:custGeom>
              <a:rect b="b" l="l" r="r" t="t"/>
              <a:pathLst>
                <a:path extrusionOk="0" h="329" w="189">
                  <a:moveTo>
                    <a:pt x="44" y="0"/>
                  </a:moveTo>
                  <a:cubicBezTo>
                    <a:pt x="41" y="0"/>
                    <a:pt x="38" y="1"/>
                    <a:pt x="35" y="2"/>
                  </a:cubicBezTo>
                  <a:cubicBezTo>
                    <a:pt x="1" y="14"/>
                    <a:pt x="1" y="97"/>
                    <a:pt x="33" y="186"/>
                  </a:cubicBezTo>
                  <a:cubicBezTo>
                    <a:pt x="63" y="268"/>
                    <a:pt x="112" y="328"/>
                    <a:pt x="146" y="328"/>
                  </a:cubicBezTo>
                  <a:cubicBezTo>
                    <a:pt x="149" y="328"/>
                    <a:pt x="152" y="328"/>
                    <a:pt x="155" y="326"/>
                  </a:cubicBezTo>
                  <a:cubicBezTo>
                    <a:pt x="189" y="314"/>
                    <a:pt x="189" y="231"/>
                    <a:pt x="156" y="141"/>
                  </a:cubicBezTo>
                  <a:cubicBezTo>
                    <a:pt x="126" y="60"/>
                    <a:pt x="78" y="0"/>
                    <a:pt x="44"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47"/>
            <p:cNvSpPr/>
            <p:nvPr/>
          </p:nvSpPr>
          <p:spPr>
            <a:xfrm>
              <a:off x="1915850" y="4525600"/>
              <a:ext cx="400925" cy="736050"/>
            </a:xfrm>
            <a:custGeom>
              <a:rect b="b" l="l" r="r" t="t"/>
              <a:pathLst>
                <a:path extrusionOk="0" h="29442" w="16037">
                  <a:moveTo>
                    <a:pt x="0" y="1"/>
                  </a:moveTo>
                  <a:lnTo>
                    <a:pt x="4907" y="29442"/>
                  </a:lnTo>
                  <a:lnTo>
                    <a:pt x="16037" y="29442"/>
                  </a:lnTo>
                  <a:lnTo>
                    <a:pt x="1343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47"/>
            <p:cNvSpPr/>
            <p:nvPr/>
          </p:nvSpPr>
          <p:spPr>
            <a:xfrm>
              <a:off x="2036800" y="5242625"/>
              <a:ext cx="501000" cy="103250"/>
            </a:xfrm>
            <a:custGeom>
              <a:rect b="b" l="l" r="r" t="t"/>
              <a:pathLst>
                <a:path extrusionOk="0" h="4130" w="20040">
                  <a:moveTo>
                    <a:pt x="1" y="1"/>
                  </a:moveTo>
                  <a:lnTo>
                    <a:pt x="130" y="4083"/>
                  </a:lnTo>
                  <a:lnTo>
                    <a:pt x="798" y="4102"/>
                  </a:lnTo>
                  <a:cubicBezTo>
                    <a:pt x="1547" y="4116"/>
                    <a:pt x="2882" y="4129"/>
                    <a:pt x="4489" y="4129"/>
                  </a:cubicBezTo>
                  <a:cubicBezTo>
                    <a:pt x="9245" y="4129"/>
                    <a:pt x="16391" y="4018"/>
                    <a:pt x="17855" y="3516"/>
                  </a:cubicBezTo>
                  <a:cubicBezTo>
                    <a:pt x="20040" y="2767"/>
                    <a:pt x="10844" y="1041"/>
                    <a:pt x="10844" y="1041"/>
                  </a:cubicBezTo>
                  <a:lnTo>
                    <a:pt x="10810" y="51"/>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47"/>
            <p:cNvSpPr/>
            <p:nvPr/>
          </p:nvSpPr>
          <p:spPr>
            <a:xfrm>
              <a:off x="2037525" y="5265250"/>
              <a:ext cx="99775" cy="75625"/>
            </a:xfrm>
            <a:custGeom>
              <a:rect b="b" l="l" r="r" t="t"/>
              <a:pathLst>
                <a:path extrusionOk="0" h="3025" w="3991">
                  <a:moveTo>
                    <a:pt x="395" y="1"/>
                  </a:moveTo>
                  <a:cubicBezTo>
                    <a:pt x="264" y="1"/>
                    <a:pt x="132" y="8"/>
                    <a:pt x="0" y="24"/>
                  </a:cubicBezTo>
                  <a:lnTo>
                    <a:pt x="107" y="3025"/>
                  </a:lnTo>
                  <a:lnTo>
                    <a:pt x="3991" y="2954"/>
                  </a:lnTo>
                  <a:cubicBezTo>
                    <a:pt x="3800" y="2053"/>
                    <a:pt x="3283" y="1255"/>
                    <a:pt x="2539" y="714"/>
                  </a:cubicBezTo>
                  <a:cubicBezTo>
                    <a:pt x="1908" y="259"/>
                    <a:pt x="1163" y="1"/>
                    <a:pt x="3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47"/>
            <p:cNvSpPr/>
            <p:nvPr/>
          </p:nvSpPr>
          <p:spPr>
            <a:xfrm>
              <a:off x="2040000" y="5293700"/>
              <a:ext cx="461125" cy="53225"/>
            </a:xfrm>
            <a:custGeom>
              <a:rect b="b" l="l" r="r" t="t"/>
              <a:pathLst>
                <a:path extrusionOk="0" h="2129" w="18445">
                  <a:moveTo>
                    <a:pt x="15214" y="1"/>
                  </a:moveTo>
                  <a:cubicBezTo>
                    <a:pt x="14590" y="49"/>
                    <a:pt x="14313" y="1416"/>
                    <a:pt x="14313" y="1416"/>
                  </a:cubicBezTo>
                  <a:lnTo>
                    <a:pt x="10" y="1800"/>
                  </a:lnTo>
                  <a:lnTo>
                    <a:pt x="1" y="2040"/>
                  </a:lnTo>
                  <a:cubicBezTo>
                    <a:pt x="1182" y="2101"/>
                    <a:pt x="2686" y="2129"/>
                    <a:pt x="4321" y="2129"/>
                  </a:cubicBezTo>
                  <a:cubicBezTo>
                    <a:pt x="10199" y="2129"/>
                    <a:pt x="17767" y="1772"/>
                    <a:pt x="18065" y="1349"/>
                  </a:cubicBezTo>
                  <a:cubicBezTo>
                    <a:pt x="18445" y="807"/>
                    <a:pt x="15214" y="1"/>
                    <a:pt x="1521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47"/>
            <p:cNvSpPr/>
            <p:nvPr/>
          </p:nvSpPr>
          <p:spPr>
            <a:xfrm>
              <a:off x="2036025" y="5322850"/>
              <a:ext cx="455550" cy="16875"/>
            </a:xfrm>
            <a:custGeom>
              <a:rect b="b" l="l" r="r" t="t"/>
              <a:pathLst>
                <a:path extrusionOk="0" h="675" w="18222">
                  <a:moveTo>
                    <a:pt x="18174" y="0"/>
                  </a:moveTo>
                  <a:cubicBezTo>
                    <a:pt x="18143" y="0"/>
                    <a:pt x="18096" y="1"/>
                    <a:pt x="18036" y="3"/>
                  </a:cubicBezTo>
                  <a:lnTo>
                    <a:pt x="17505" y="29"/>
                  </a:lnTo>
                  <a:lnTo>
                    <a:pt x="15555" y="138"/>
                  </a:lnTo>
                  <a:cubicBezTo>
                    <a:pt x="13907" y="230"/>
                    <a:pt x="11631" y="343"/>
                    <a:pt x="9114" y="430"/>
                  </a:cubicBezTo>
                  <a:cubicBezTo>
                    <a:pt x="6599" y="519"/>
                    <a:pt x="4321" y="560"/>
                    <a:pt x="2671" y="583"/>
                  </a:cubicBezTo>
                  <a:lnTo>
                    <a:pt x="717" y="609"/>
                  </a:lnTo>
                  <a:lnTo>
                    <a:pt x="186" y="620"/>
                  </a:lnTo>
                  <a:cubicBezTo>
                    <a:pt x="64" y="624"/>
                    <a:pt x="0" y="630"/>
                    <a:pt x="0" y="632"/>
                  </a:cubicBezTo>
                  <a:cubicBezTo>
                    <a:pt x="0" y="638"/>
                    <a:pt x="64" y="642"/>
                    <a:pt x="186" y="646"/>
                  </a:cubicBezTo>
                  <a:lnTo>
                    <a:pt x="717" y="660"/>
                  </a:lnTo>
                  <a:lnTo>
                    <a:pt x="2672" y="675"/>
                  </a:lnTo>
                  <a:cubicBezTo>
                    <a:pt x="2710" y="675"/>
                    <a:pt x="2747" y="675"/>
                    <a:pt x="2785" y="675"/>
                  </a:cubicBezTo>
                  <a:cubicBezTo>
                    <a:pt x="4425" y="675"/>
                    <a:pt x="6658" y="645"/>
                    <a:pt x="9120" y="560"/>
                  </a:cubicBezTo>
                  <a:cubicBezTo>
                    <a:pt x="11636" y="474"/>
                    <a:pt x="13913" y="344"/>
                    <a:pt x="15560" y="230"/>
                  </a:cubicBezTo>
                  <a:lnTo>
                    <a:pt x="17509" y="80"/>
                  </a:lnTo>
                  <a:lnTo>
                    <a:pt x="18037" y="30"/>
                  </a:lnTo>
                  <a:cubicBezTo>
                    <a:pt x="18159" y="17"/>
                    <a:pt x="18221" y="7"/>
                    <a:pt x="18221" y="3"/>
                  </a:cubicBezTo>
                  <a:cubicBezTo>
                    <a:pt x="18221" y="1"/>
                    <a:pt x="18205" y="0"/>
                    <a:pt x="18174"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47"/>
            <p:cNvSpPr/>
            <p:nvPr/>
          </p:nvSpPr>
          <p:spPr>
            <a:xfrm>
              <a:off x="2396050" y="5290325"/>
              <a:ext cx="26725" cy="43000"/>
            </a:xfrm>
            <a:custGeom>
              <a:rect b="b" l="l" r="r" t="t"/>
              <a:pathLst>
                <a:path extrusionOk="0" h="1720" w="1069">
                  <a:moveTo>
                    <a:pt x="1039" y="1"/>
                  </a:moveTo>
                  <a:cubicBezTo>
                    <a:pt x="982" y="1"/>
                    <a:pt x="566" y="223"/>
                    <a:pt x="294" y="710"/>
                  </a:cubicBezTo>
                  <a:cubicBezTo>
                    <a:pt x="0" y="1222"/>
                    <a:pt x="43" y="1719"/>
                    <a:pt x="75" y="1719"/>
                  </a:cubicBezTo>
                  <a:cubicBezTo>
                    <a:pt x="75" y="1719"/>
                    <a:pt x="75" y="1719"/>
                    <a:pt x="75" y="1719"/>
                  </a:cubicBezTo>
                  <a:cubicBezTo>
                    <a:pt x="76" y="1719"/>
                    <a:pt x="76" y="1719"/>
                    <a:pt x="76" y="1719"/>
                  </a:cubicBezTo>
                  <a:cubicBezTo>
                    <a:pt x="115" y="1719"/>
                    <a:pt x="129" y="1254"/>
                    <a:pt x="407" y="775"/>
                  </a:cubicBezTo>
                  <a:cubicBezTo>
                    <a:pt x="676" y="289"/>
                    <a:pt x="1069" y="36"/>
                    <a:pt x="1046" y="3"/>
                  </a:cubicBezTo>
                  <a:cubicBezTo>
                    <a:pt x="1045" y="2"/>
                    <a:pt x="1043" y="1"/>
                    <a:pt x="1039"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47"/>
            <p:cNvSpPr/>
            <p:nvPr/>
          </p:nvSpPr>
          <p:spPr>
            <a:xfrm>
              <a:off x="2316525" y="5273050"/>
              <a:ext cx="14950" cy="22925"/>
            </a:xfrm>
            <a:custGeom>
              <a:rect b="b" l="l" r="r" t="t"/>
              <a:pathLst>
                <a:path extrusionOk="0" h="917" w="598">
                  <a:moveTo>
                    <a:pt x="563" y="0"/>
                  </a:moveTo>
                  <a:cubicBezTo>
                    <a:pt x="524" y="0"/>
                    <a:pt x="385" y="184"/>
                    <a:pt x="243" y="426"/>
                  </a:cubicBezTo>
                  <a:cubicBezTo>
                    <a:pt x="96" y="678"/>
                    <a:pt x="0" y="896"/>
                    <a:pt x="31" y="916"/>
                  </a:cubicBezTo>
                  <a:cubicBezTo>
                    <a:pt x="33" y="916"/>
                    <a:pt x="34" y="917"/>
                    <a:pt x="36" y="917"/>
                  </a:cubicBezTo>
                  <a:cubicBezTo>
                    <a:pt x="75" y="917"/>
                    <a:pt x="214" y="733"/>
                    <a:pt x="356" y="491"/>
                  </a:cubicBezTo>
                  <a:cubicBezTo>
                    <a:pt x="504" y="239"/>
                    <a:pt x="598" y="19"/>
                    <a:pt x="568" y="1"/>
                  </a:cubicBezTo>
                  <a:cubicBezTo>
                    <a:pt x="566" y="0"/>
                    <a:pt x="565" y="0"/>
                    <a:pt x="563"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47"/>
            <p:cNvSpPr/>
            <p:nvPr/>
          </p:nvSpPr>
          <p:spPr>
            <a:xfrm>
              <a:off x="2294550" y="5269425"/>
              <a:ext cx="17475" cy="15875"/>
            </a:xfrm>
            <a:custGeom>
              <a:rect b="b" l="l" r="r" t="t"/>
              <a:pathLst>
                <a:path extrusionOk="0" h="635" w="699">
                  <a:moveTo>
                    <a:pt x="663" y="1"/>
                  </a:moveTo>
                  <a:cubicBezTo>
                    <a:pt x="618" y="1"/>
                    <a:pt x="467" y="113"/>
                    <a:pt x="304" y="270"/>
                  </a:cubicBezTo>
                  <a:cubicBezTo>
                    <a:pt x="126" y="444"/>
                    <a:pt x="0" y="605"/>
                    <a:pt x="25" y="631"/>
                  </a:cubicBezTo>
                  <a:cubicBezTo>
                    <a:pt x="27" y="633"/>
                    <a:pt x="31" y="634"/>
                    <a:pt x="35" y="634"/>
                  </a:cubicBezTo>
                  <a:cubicBezTo>
                    <a:pt x="81" y="634"/>
                    <a:pt x="232" y="521"/>
                    <a:pt x="395" y="365"/>
                  </a:cubicBezTo>
                  <a:cubicBezTo>
                    <a:pt x="573" y="191"/>
                    <a:pt x="699" y="30"/>
                    <a:pt x="673" y="4"/>
                  </a:cubicBezTo>
                  <a:cubicBezTo>
                    <a:pt x="671" y="2"/>
                    <a:pt x="667" y="1"/>
                    <a:pt x="663"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47"/>
            <p:cNvSpPr/>
            <p:nvPr/>
          </p:nvSpPr>
          <p:spPr>
            <a:xfrm>
              <a:off x="2280525" y="5258325"/>
              <a:ext cx="28125" cy="3350"/>
            </a:xfrm>
            <a:custGeom>
              <a:rect b="b" l="l" r="r" t="t"/>
              <a:pathLst>
                <a:path extrusionOk="0" h="134" w="1125">
                  <a:moveTo>
                    <a:pt x="683" y="0"/>
                  </a:moveTo>
                  <a:cubicBezTo>
                    <a:pt x="643" y="0"/>
                    <a:pt x="602" y="1"/>
                    <a:pt x="560" y="2"/>
                  </a:cubicBezTo>
                  <a:cubicBezTo>
                    <a:pt x="250" y="9"/>
                    <a:pt x="0" y="44"/>
                    <a:pt x="0" y="80"/>
                  </a:cubicBezTo>
                  <a:cubicBezTo>
                    <a:pt x="1" y="112"/>
                    <a:pt x="190" y="133"/>
                    <a:pt x="441" y="133"/>
                  </a:cubicBezTo>
                  <a:cubicBezTo>
                    <a:pt x="481" y="133"/>
                    <a:pt x="522" y="133"/>
                    <a:pt x="564" y="132"/>
                  </a:cubicBezTo>
                  <a:cubicBezTo>
                    <a:pt x="874" y="123"/>
                    <a:pt x="1125" y="88"/>
                    <a:pt x="1123" y="52"/>
                  </a:cubicBezTo>
                  <a:cubicBezTo>
                    <a:pt x="1122" y="22"/>
                    <a:pt x="935" y="0"/>
                    <a:pt x="683"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47"/>
            <p:cNvSpPr/>
            <p:nvPr/>
          </p:nvSpPr>
          <p:spPr>
            <a:xfrm>
              <a:off x="2274925" y="5242300"/>
              <a:ext cx="32325" cy="4350"/>
            </a:xfrm>
            <a:custGeom>
              <a:rect b="b" l="l" r="r" t="t"/>
              <a:pathLst>
                <a:path extrusionOk="0" h="174" w="1293">
                  <a:moveTo>
                    <a:pt x="66" y="0"/>
                  </a:moveTo>
                  <a:cubicBezTo>
                    <a:pt x="33" y="0"/>
                    <a:pt x="14" y="4"/>
                    <a:pt x="11" y="12"/>
                  </a:cubicBezTo>
                  <a:cubicBezTo>
                    <a:pt x="0" y="45"/>
                    <a:pt x="277" y="158"/>
                    <a:pt x="642" y="172"/>
                  </a:cubicBezTo>
                  <a:cubicBezTo>
                    <a:pt x="668" y="173"/>
                    <a:pt x="693" y="174"/>
                    <a:pt x="718" y="174"/>
                  </a:cubicBezTo>
                  <a:cubicBezTo>
                    <a:pt x="1045" y="174"/>
                    <a:pt x="1292" y="95"/>
                    <a:pt x="1285" y="63"/>
                  </a:cubicBezTo>
                  <a:cubicBezTo>
                    <a:pt x="1281" y="48"/>
                    <a:pt x="1231" y="44"/>
                    <a:pt x="1148" y="44"/>
                  </a:cubicBezTo>
                  <a:cubicBezTo>
                    <a:pt x="1076" y="44"/>
                    <a:pt x="979" y="47"/>
                    <a:pt x="868" y="47"/>
                  </a:cubicBezTo>
                  <a:cubicBezTo>
                    <a:pt x="799" y="47"/>
                    <a:pt x="725" y="46"/>
                    <a:pt x="647" y="42"/>
                  </a:cubicBezTo>
                  <a:cubicBezTo>
                    <a:pt x="387" y="31"/>
                    <a:pt x="165" y="0"/>
                    <a:pt x="66"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47"/>
            <p:cNvSpPr/>
            <p:nvPr/>
          </p:nvSpPr>
          <p:spPr>
            <a:xfrm>
              <a:off x="2325575" y="5246800"/>
              <a:ext cx="50500" cy="30025"/>
            </a:xfrm>
            <a:custGeom>
              <a:rect b="b" l="l" r="r" t="t"/>
              <a:pathLst>
                <a:path extrusionOk="0" h="1201" w="2020">
                  <a:moveTo>
                    <a:pt x="1398" y="127"/>
                  </a:moveTo>
                  <a:cubicBezTo>
                    <a:pt x="1543" y="127"/>
                    <a:pt x="1687" y="154"/>
                    <a:pt x="1804" y="223"/>
                  </a:cubicBezTo>
                  <a:cubicBezTo>
                    <a:pt x="1917" y="301"/>
                    <a:pt x="1879" y="430"/>
                    <a:pt x="1760" y="508"/>
                  </a:cubicBezTo>
                  <a:cubicBezTo>
                    <a:pt x="1648" y="584"/>
                    <a:pt x="1504" y="635"/>
                    <a:pt x="1378" y="687"/>
                  </a:cubicBezTo>
                  <a:cubicBezTo>
                    <a:pt x="1149" y="775"/>
                    <a:pt x="913" y="845"/>
                    <a:pt x="674" y="897"/>
                  </a:cubicBezTo>
                  <a:cubicBezTo>
                    <a:pt x="472" y="939"/>
                    <a:pt x="305" y="963"/>
                    <a:pt x="188" y="979"/>
                  </a:cubicBezTo>
                  <a:lnTo>
                    <a:pt x="188" y="979"/>
                  </a:lnTo>
                  <a:cubicBezTo>
                    <a:pt x="229" y="874"/>
                    <a:pt x="294" y="741"/>
                    <a:pt x="405" y="599"/>
                  </a:cubicBezTo>
                  <a:cubicBezTo>
                    <a:pt x="554" y="412"/>
                    <a:pt x="753" y="272"/>
                    <a:pt x="980" y="195"/>
                  </a:cubicBezTo>
                  <a:cubicBezTo>
                    <a:pt x="1102" y="155"/>
                    <a:pt x="1250" y="127"/>
                    <a:pt x="1398" y="127"/>
                  </a:cubicBezTo>
                  <a:close/>
                  <a:moveTo>
                    <a:pt x="1373" y="1"/>
                  </a:moveTo>
                  <a:cubicBezTo>
                    <a:pt x="904" y="1"/>
                    <a:pt x="503" y="284"/>
                    <a:pt x="331" y="543"/>
                  </a:cubicBezTo>
                  <a:cubicBezTo>
                    <a:pt x="234" y="676"/>
                    <a:pt x="165" y="827"/>
                    <a:pt x="128" y="987"/>
                  </a:cubicBezTo>
                  <a:lnTo>
                    <a:pt x="128" y="987"/>
                  </a:lnTo>
                  <a:cubicBezTo>
                    <a:pt x="46" y="998"/>
                    <a:pt x="1" y="1005"/>
                    <a:pt x="1" y="1014"/>
                  </a:cubicBezTo>
                  <a:cubicBezTo>
                    <a:pt x="1" y="1020"/>
                    <a:pt x="43" y="1027"/>
                    <a:pt x="119" y="1030"/>
                  </a:cubicBezTo>
                  <a:lnTo>
                    <a:pt x="119" y="1030"/>
                  </a:lnTo>
                  <a:cubicBezTo>
                    <a:pt x="100" y="1138"/>
                    <a:pt x="104" y="1199"/>
                    <a:pt x="110" y="1200"/>
                  </a:cubicBezTo>
                  <a:cubicBezTo>
                    <a:pt x="111" y="1200"/>
                    <a:pt x="111" y="1200"/>
                    <a:pt x="111" y="1200"/>
                  </a:cubicBezTo>
                  <a:cubicBezTo>
                    <a:pt x="123" y="1200"/>
                    <a:pt x="133" y="1135"/>
                    <a:pt x="169" y="1031"/>
                  </a:cubicBezTo>
                  <a:lnTo>
                    <a:pt x="169" y="1031"/>
                  </a:lnTo>
                  <a:cubicBezTo>
                    <a:pt x="171" y="1031"/>
                    <a:pt x="173" y="1031"/>
                    <a:pt x="175" y="1031"/>
                  </a:cubicBezTo>
                  <a:cubicBezTo>
                    <a:pt x="294" y="1031"/>
                    <a:pt x="471" y="1020"/>
                    <a:pt x="690" y="986"/>
                  </a:cubicBezTo>
                  <a:cubicBezTo>
                    <a:pt x="939" y="946"/>
                    <a:pt x="1183" y="883"/>
                    <a:pt x="1419" y="799"/>
                  </a:cubicBezTo>
                  <a:cubicBezTo>
                    <a:pt x="1553" y="745"/>
                    <a:pt x="1692" y="705"/>
                    <a:pt x="1834" y="610"/>
                  </a:cubicBezTo>
                  <a:cubicBezTo>
                    <a:pt x="1901" y="563"/>
                    <a:pt x="1975" y="496"/>
                    <a:pt x="1996" y="391"/>
                  </a:cubicBezTo>
                  <a:cubicBezTo>
                    <a:pt x="2020" y="284"/>
                    <a:pt x="1962" y="172"/>
                    <a:pt x="1883" y="118"/>
                  </a:cubicBezTo>
                  <a:cubicBezTo>
                    <a:pt x="1709" y="35"/>
                    <a:pt x="1537" y="1"/>
                    <a:pt x="1373"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47"/>
            <p:cNvSpPr/>
            <p:nvPr/>
          </p:nvSpPr>
          <p:spPr>
            <a:xfrm>
              <a:off x="2306050" y="5240025"/>
              <a:ext cx="26675" cy="32875"/>
            </a:xfrm>
            <a:custGeom>
              <a:rect b="b" l="l" r="r" t="t"/>
              <a:pathLst>
                <a:path extrusionOk="0" h="1315" w="1067">
                  <a:moveTo>
                    <a:pt x="276" y="1"/>
                  </a:moveTo>
                  <a:cubicBezTo>
                    <a:pt x="261" y="1"/>
                    <a:pt x="246" y="1"/>
                    <a:pt x="231" y="2"/>
                  </a:cubicBezTo>
                  <a:cubicBezTo>
                    <a:pt x="72" y="28"/>
                    <a:pt x="0" y="214"/>
                    <a:pt x="30" y="329"/>
                  </a:cubicBezTo>
                  <a:cubicBezTo>
                    <a:pt x="46" y="449"/>
                    <a:pt x="105" y="551"/>
                    <a:pt x="158" y="633"/>
                  </a:cubicBezTo>
                  <a:cubicBezTo>
                    <a:pt x="254" y="782"/>
                    <a:pt x="369" y="918"/>
                    <a:pt x="500" y="1038"/>
                  </a:cubicBezTo>
                  <a:cubicBezTo>
                    <a:pt x="706" y="1228"/>
                    <a:pt x="870" y="1306"/>
                    <a:pt x="899" y="1306"/>
                  </a:cubicBezTo>
                  <a:cubicBezTo>
                    <a:pt x="902" y="1306"/>
                    <a:pt x="903" y="1305"/>
                    <a:pt x="904" y="1304"/>
                  </a:cubicBezTo>
                  <a:cubicBezTo>
                    <a:pt x="916" y="1287"/>
                    <a:pt x="762" y="1184"/>
                    <a:pt x="564" y="974"/>
                  </a:cubicBezTo>
                  <a:cubicBezTo>
                    <a:pt x="449" y="850"/>
                    <a:pt x="347" y="715"/>
                    <a:pt x="261" y="570"/>
                  </a:cubicBezTo>
                  <a:cubicBezTo>
                    <a:pt x="161" y="427"/>
                    <a:pt x="87" y="168"/>
                    <a:pt x="259" y="131"/>
                  </a:cubicBezTo>
                  <a:cubicBezTo>
                    <a:pt x="270" y="129"/>
                    <a:pt x="281" y="129"/>
                    <a:pt x="292" y="129"/>
                  </a:cubicBezTo>
                  <a:cubicBezTo>
                    <a:pt x="454" y="129"/>
                    <a:pt x="620" y="281"/>
                    <a:pt x="723" y="406"/>
                  </a:cubicBezTo>
                  <a:cubicBezTo>
                    <a:pt x="826" y="537"/>
                    <a:pt x="897" y="688"/>
                    <a:pt x="935" y="849"/>
                  </a:cubicBezTo>
                  <a:cubicBezTo>
                    <a:pt x="996" y="1127"/>
                    <a:pt x="939" y="1309"/>
                    <a:pt x="961" y="1314"/>
                  </a:cubicBezTo>
                  <a:cubicBezTo>
                    <a:pt x="961" y="1314"/>
                    <a:pt x="961" y="1314"/>
                    <a:pt x="962" y="1314"/>
                  </a:cubicBezTo>
                  <a:cubicBezTo>
                    <a:pt x="975" y="1314"/>
                    <a:pt x="1067" y="1135"/>
                    <a:pt x="1024" y="832"/>
                  </a:cubicBezTo>
                  <a:cubicBezTo>
                    <a:pt x="996" y="652"/>
                    <a:pt x="925" y="481"/>
                    <a:pt x="818" y="334"/>
                  </a:cubicBezTo>
                  <a:cubicBezTo>
                    <a:pt x="697" y="193"/>
                    <a:pt x="544" y="1"/>
                    <a:pt x="276"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47"/>
            <p:cNvSpPr/>
            <p:nvPr/>
          </p:nvSpPr>
          <p:spPr>
            <a:xfrm>
              <a:off x="2038875" y="5262650"/>
              <a:ext cx="98200" cy="74925"/>
            </a:xfrm>
            <a:custGeom>
              <a:rect b="b" l="l" r="r" t="t"/>
              <a:pathLst>
                <a:path extrusionOk="0" h="2997" w="3928">
                  <a:moveTo>
                    <a:pt x="671" y="0"/>
                  </a:moveTo>
                  <a:cubicBezTo>
                    <a:pt x="517" y="0"/>
                    <a:pt x="363" y="14"/>
                    <a:pt x="211" y="39"/>
                  </a:cubicBezTo>
                  <a:cubicBezTo>
                    <a:pt x="75" y="64"/>
                    <a:pt x="1" y="87"/>
                    <a:pt x="2" y="95"/>
                  </a:cubicBezTo>
                  <a:cubicBezTo>
                    <a:pt x="3" y="99"/>
                    <a:pt x="12" y="101"/>
                    <a:pt x="29" y="101"/>
                  </a:cubicBezTo>
                  <a:cubicBezTo>
                    <a:pt x="88" y="101"/>
                    <a:pt x="243" y="82"/>
                    <a:pt x="470" y="82"/>
                  </a:cubicBezTo>
                  <a:cubicBezTo>
                    <a:pt x="566" y="82"/>
                    <a:pt x="676" y="85"/>
                    <a:pt x="797" y="95"/>
                  </a:cubicBezTo>
                  <a:cubicBezTo>
                    <a:pt x="1278" y="132"/>
                    <a:pt x="1954" y="305"/>
                    <a:pt x="2552" y="747"/>
                  </a:cubicBezTo>
                  <a:cubicBezTo>
                    <a:pt x="3149" y="1190"/>
                    <a:pt x="3512" y="1786"/>
                    <a:pt x="3687" y="2238"/>
                  </a:cubicBezTo>
                  <a:cubicBezTo>
                    <a:pt x="3866" y="2689"/>
                    <a:pt x="3894" y="2997"/>
                    <a:pt x="3919" y="2997"/>
                  </a:cubicBezTo>
                  <a:cubicBezTo>
                    <a:pt x="3919" y="2997"/>
                    <a:pt x="3919" y="2997"/>
                    <a:pt x="3919" y="2997"/>
                  </a:cubicBezTo>
                  <a:cubicBezTo>
                    <a:pt x="3926" y="2997"/>
                    <a:pt x="3927" y="2919"/>
                    <a:pt x="3911" y="2781"/>
                  </a:cubicBezTo>
                  <a:cubicBezTo>
                    <a:pt x="3885" y="2584"/>
                    <a:pt x="3840" y="2392"/>
                    <a:pt x="3773" y="2205"/>
                  </a:cubicBezTo>
                  <a:cubicBezTo>
                    <a:pt x="3616" y="1734"/>
                    <a:pt x="3252" y="1105"/>
                    <a:pt x="2629" y="642"/>
                  </a:cubicBezTo>
                  <a:cubicBezTo>
                    <a:pt x="2007" y="180"/>
                    <a:pt x="1299" y="16"/>
                    <a:pt x="802" y="4"/>
                  </a:cubicBezTo>
                  <a:cubicBezTo>
                    <a:pt x="758" y="2"/>
                    <a:pt x="715" y="0"/>
                    <a:pt x="67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47"/>
            <p:cNvSpPr/>
            <p:nvPr/>
          </p:nvSpPr>
          <p:spPr>
            <a:xfrm>
              <a:off x="2170075" y="5309125"/>
              <a:ext cx="78675" cy="5275"/>
            </a:xfrm>
            <a:custGeom>
              <a:rect b="b" l="l" r="r" t="t"/>
              <a:pathLst>
                <a:path extrusionOk="0" h="211" w="3147">
                  <a:moveTo>
                    <a:pt x="3060" y="1"/>
                  </a:moveTo>
                  <a:cubicBezTo>
                    <a:pt x="2851" y="1"/>
                    <a:pt x="2265" y="53"/>
                    <a:pt x="1571" y="74"/>
                  </a:cubicBezTo>
                  <a:cubicBezTo>
                    <a:pt x="709" y="104"/>
                    <a:pt x="6" y="79"/>
                    <a:pt x="3" y="117"/>
                  </a:cubicBezTo>
                  <a:cubicBezTo>
                    <a:pt x="1" y="146"/>
                    <a:pt x="507" y="211"/>
                    <a:pt x="1193" y="211"/>
                  </a:cubicBezTo>
                  <a:cubicBezTo>
                    <a:pt x="1316" y="211"/>
                    <a:pt x="1444" y="209"/>
                    <a:pt x="1577" y="204"/>
                  </a:cubicBezTo>
                  <a:cubicBezTo>
                    <a:pt x="2449" y="174"/>
                    <a:pt x="3146" y="44"/>
                    <a:pt x="3141" y="12"/>
                  </a:cubicBezTo>
                  <a:cubicBezTo>
                    <a:pt x="3140" y="4"/>
                    <a:pt x="3111" y="1"/>
                    <a:pt x="306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47"/>
            <p:cNvSpPr/>
            <p:nvPr/>
          </p:nvSpPr>
          <p:spPr>
            <a:xfrm>
              <a:off x="2116925" y="5313375"/>
              <a:ext cx="9325" cy="15175"/>
            </a:xfrm>
            <a:custGeom>
              <a:rect b="b" l="l" r="r" t="t"/>
              <a:pathLst>
                <a:path extrusionOk="0" h="607" w="373">
                  <a:moveTo>
                    <a:pt x="37" y="1"/>
                  </a:moveTo>
                  <a:cubicBezTo>
                    <a:pt x="31" y="1"/>
                    <a:pt x="27" y="2"/>
                    <a:pt x="25" y="5"/>
                  </a:cubicBezTo>
                  <a:cubicBezTo>
                    <a:pt x="0" y="33"/>
                    <a:pt x="87" y="151"/>
                    <a:pt x="165" y="311"/>
                  </a:cubicBezTo>
                  <a:cubicBezTo>
                    <a:pt x="243" y="466"/>
                    <a:pt x="285" y="606"/>
                    <a:pt x="322" y="606"/>
                  </a:cubicBezTo>
                  <a:cubicBezTo>
                    <a:pt x="323" y="606"/>
                    <a:pt x="323" y="606"/>
                    <a:pt x="324" y="606"/>
                  </a:cubicBezTo>
                  <a:cubicBezTo>
                    <a:pt x="360" y="603"/>
                    <a:pt x="373" y="435"/>
                    <a:pt x="281" y="252"/>
                  </a:cubicBezTo>
                  <a:cubicBezTo>
                    <a:pt x="200" y="92"/>
                    <a:pt x="79" y="1"/>
                    <a:pt x="37"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47"/>
            <p:cNvSpPr/>
            <p:nvPr/>
          </p:nvSpPr>
          <p:spPr>
            <a:xfrm>
              <a:off x="2096200" y="5289375"/>
              <a:ext cx="11700" cy="10150"/>
            </a:xfrm>
            <a:custGeom>
              <a:rect b="b" l="l" r="r" t="t"/>
              <a:pathLst>
                <a:path extrusionOk="0" h="406" w="468">
                  <a:moveTo>
                    <a:pt x="41" y="0"/>
                  </a:moveTo>
                  <a:cubicBezTo>
                    <a:pt x="34" y="0"/>
                    <a:pt x="29" y="2"/>
                    <a:pt x="25" y="6"/>
                  </a:cubicBezTo>
                  <a:cubicBezTo>
                    <a:pt x="1" y="32"/>
                    <a:pt x="74" y="141"/>
                    <a:pt x="189" y="250"/>
                  </a:cubicBezTo>
                  <a:cubicBezTo>
                    <a:pt x="287" y="342"/>
                    <a:pt x="383" y="405"/>
                    <a:pt x="426" y="405"/>
                  </a:cubicBezTo>
                  <a:cubicBezTo>
                    <a:pt x="433" y="405"/>
                    <a:pt x="439" y="403"/>
                    <a:pt x="443" y="399"/>
                  </a:cubicBezTo>
                  <a:cubicBezTo>
                    <a:pt x="467" y="373"/>
                    <a:pt x="394" y="264"/>
                    <a:pt x="279" y="156"/>
                  </a:cubicBezTo>
                  <a:cubicBezTo>
                    <a:pt x="180" y="63"/>
                    <a:pt x="83" y="0"/>
                    <a:pt x="4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47"/>
            <p:cNvSpPr/>
            <p:nvPr/>
          </p:nvSpPr>
          <p:spPr>
            <a:xfrm>
              <a:off x="2067825" y="5277550"/>
              <a:ext cx="16325" cy="6450"/>
            </a:xfrm>
            <a:custGeom>
              <a:rect b="b" l="l" r="r" t="t"/>
              <a:pathLst>
                <a:path extrusionOk="0" h="258" w="653">
                  <a:moveTo>
                    <a:pt x="205" y="1"/>
                  </a:moveTo>
                  <a:cubicBezTo>
                    <a:pt x="84" y="1"/>
                    <a:pt x="1" y="44"/>
                    <a:pt x="10" y="68"/>
                  </a:cubicBezTo>
                  <a:cubicBezTo>
                    <a:pt x="18" y="105"/>
                    <a:pt x="161" y="98"/>
                    <a:pt x="321" y="149"/>
                  </a:cubicBezTo>
                  <a:cubicBezTo>
                    <a:pt x="461" y="189"/>
                    <a:pt x="566" y="257"/>
                    <a:pt x="609" y="257"/>
                  </a:cubicBezTo>
                  <a:cubicBezTo>
                    <a:pt x="615" y="257"/>
                    <a:pt x="620" y="256"/>
                    <a:pt x="624" y="252"/>
                  </a:cubicBezTo>
                  <a:cubicBezTo>
                    <a:pt x="653" y="232"/>
                    <a:pt x="556" y="82"/>
                    <a:pt x="358" y="23"/>
                  </a:cubicBezTo>
                  <a:cubicBezTo>
                    <a:pt x="303" y="7"/>
                    <a:pt x="251" y="1"/>
                    <a:pt x="205"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47"/>
            <p:cNvSpPr/>
            <p:nvPr/>
          </p:nvSpPr>
          <p:spPr>
            <a:xfrm>
              <a:off x="2047375" y="5273975"/>
              <a:ext cx="8800" cy="4200"/>
            </a:xfrm>
            <a:custGeom>
              <a:rect b="b" l="l" r="r" t="t"/>
              <a:pathLst>
                <a:path extrusionOk="0" h="168" w="352">
                  <a:moveTo>
                    <a:pt x="80" y="0"/>
                  </a:moveTo>
                  <a:cubicBezTo>
                    <a:pt x="44" y="0"/>
                    <a:pt x="19" y="9"/>
                    <a:pt x="13" y="27"/>
                  </a:cubicBezTo>
                  <a:cubicBezTo>
                    <a:pt x="1" y="61"/>
                    <a:pt x="63" y="114"/>
                    <a:pt x="155" y="146"/>
                  </a:cubicBezTo>
                  <a:cubicBezTo>
                    <a:pt x="198" y="161"/>
                    <a:pt x="239" y="168"/>
                    <a:pt x="271" y="168"/>
                  </a:cubicBezTo>
                  <a:cubicBezTo>
                    <a:pt x="308" y="168"/>
                    <a:pt x="333" y="159"/>
                    <a:pt x="339" y="142"/>
                  </a:cubicBezTo>
                  <a:cubicBezTo>
                    <a:pt x="351" y="107"/>
                    <a:pt x="289" y="54"/>
                    <a:pt x="197" y="23"/>
                  </a:cubicBezTo>
                  <a:cubicBezTo>
                    <a:pt x="154" y="8"/>
                    <a:pt x="112" y="0"/>
                    <a:pt x="80"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47"/>
            <p:cNvSpPr/>
            <p:nvPr/>
          </p:nvSpPr>
          <p:spPr>
            <a:xfrm>
              <a:off x="947525" y="2249175"/>
              <a:ext cx="1032925" cy="2424000"/>
            </a:xfrm>
            <a:custGeom>
              <a:rect b="b" l="l" r="r" t="t"/>
              <a:pathLst>
                <a:path extrusionOk="0" h="96960" w="41317">
                  <a:moveTo>
                    <a:pt x="4940" y="1"/>
                  </a:moveTo>
                  <a:cubicBezTo>
                    <a:pt x="4940" y="1"/>
                    <a:pt x="18127" y="56012"/>
                    <a:pt x="18394" y="57086"/>
                  </a:cubicBezTo>
                  <a:cubicBezTo>
                    <a:pt x="18662" y="58158"/>
                    <a:pt x="1" y="78834"/>
                    <a:pt x="1" y="78834"/>
                  </a:cubicBezTo>
                  <a:lnTo>
                    <a:pt x="10583" y="96959"/>
                  </a:lnTo>
                  <a:cubicBezTo>
                    <a:pt x="10583" y="96959"/>
                    <a:pt x="38784" y="68085"/>
                    <a:pt x="40050" y="65289"/>
                  </a:cubicBezTo>
                  <a:cubicBezTo>
                    <a:pt x="41317" y="62494"/>
                    <a:pt x="32611" y="4654"/>
                    <a:pt x="32611" y="4654"/>
                  </a:cubicBezTo>
                  <a:lnTo>
                    <a:pt x="494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47"/>
            <p:cNvSpPr/>
            <p:nvPr/>
          </p:nvSpPr>
          <p:spPr>
            <a:xfrm>
              <a:off x="1662375" y="2365500"/>
              <a:ext cx="177775" cy="533800"/>
            </a:xfrm>
            <a:custGeom>
              <a:rect b="b" l="l" r="r" t="t"/>
              <a:pathLst>
                <a:path extrusionOk="0" h="21352" w="7111">
                  <a:moveTo>
                    <a:pt x="4017" y="1"/>
                  </a:moveTo>
                  <a:lnTo>
                    <a:pt x="3411" y="132"/>
                  </a:lnTo>
                  <a:lnTo>
                    <a:pt x="0" y="4942"/>
                  </a:lnTo>
                  <a:cubicBezTo>
                    <a:pt x="0" y="4942"/>
                    <a:pt x="7024" y="20738"/>
                    <a:pt x="7111" y="21351"/>
                  </a:cubicBezTo>
                  <a:lnTo>
                    <a:pt x="4017"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47"/>
            <p:cNvSpPr/>
            <p:nvPr/>
          </p:nvSpPr>
          <p:spPr>
            <a:xfrm>
              <a:off x="895575" y="2229425"/>
              <a:ext cx="1416725" cy="2436750"/>
            </a:xfrm>
            <a:custGeom>
              <a:rect b="b" l="l" r="r" t="t"/>
              <a:pathLst>
                <a:path extrusionOk="0" h="97470" w="56669">
                  <a:moveTo>
                    <a:pt x="2076" y="1"/>
                  </a:moveTo>
                  <a:lnTo>
                    <a:pt x="1549" y="2146"/>
                  </a:lnTo>
                  <a:cubicBezTo>
                    <a:pt x="0" y="8471"/>
                    <a:pt x="950" y="15147"/>
                    <a:pt x="4204" y="20786"/>
                  </a:cubicBezTo>
                  <a:lnTo>
                    <a:pt x="27812" y="61707"/>
                  </a:lnTo>
                  <a:cubicBezTo>
                    <a:pt x="29484" y="64604"/>
                    <a:pt x="30704" y="67742"/>
                    <a:pt x="31429" y="71008"/>
                  </a:cubicBezTo>
                  <a:lnTo>
                    <a:pt x="37308" y="97469"/>
                  </a:lnTo>
                  <a:lnTo>
                    <a:pt x="56669" y="97469"/>
                  </a:lnTo>
                  <a:cubicBezTo>
                    <a:pt x="56669" y="97469"/>
                    <a:pt x="54275" y="79338"/>
                    <a:pt x="52143" y="66079"/>
                  </a:cubicBezTo>
                  <a:cubicBezTo>
                    <a:pt x="50536" y="56080"/>
                    <a:pt x="37155" y="25042"/>
                    <a:pt x="30672" y="10384"/>
                  </a:cubicBezTo>
                  <a:lnTo>
                    <a:pt x="34689" y="5444"/>
                  </a:lnTo>
                  <a:lnTo>
                    <a:pt x="27711" y="4279"/>
                  </a:lnTo>
                  <a:lnTo>
                    <a:pt x="207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47"/>
            <p:cNvSpPr/>
            <p:nvPr/>
          </p:nvSpPr>
          <p:spPr>
            <a:xfrm>
              <a:off x="1673850" y="2486250"/>
              <a:ext cx="173025" cy="439975"/>
            </a:xfrm>
            <a:custGeom>
              <a:rect b="b" l="l" r="r" t="t"/>
              <a:pathLst>
                <a:path extrusionOk="0" h="17599" w="6921">
                  <a:moveTo>
                    <a:pt x="54" y="0"/>
                  </a:moveTo>
                  <a:cubicBezTo>
                    <a:pt x="53" y="0"/>
                    <a:pt x="52" y="0"/>
                    <a:pt x="52" y="0"/>
                  </a:cubicBezTo>
                  <a:cubicBezTo>
                    <a:pt x="0" y="22"/>
                    <a:pt x="394" y="1005"/>
                    <a:pt x="1039" y="2587"/>
                  </a:cubicBezTo>
                  <a:cubicBezTo>
                    <a:pt x="1683" y="4169"/>
                    <a:pt x="2571" y="6354"/>
                    <a:pt x="3516" y="8782"/>
                  </a:cubicBezTo>
                  <a:cubicBezTo>
                    <a:pt x="4460" y="11209"/>
                    <a:pt x="5282" y="13422"/>
                    <a:pt x="5875" y="15024"/>
                  </a:cubicBezTo>
                  <a:cubicBezTo>
                    <a:pt x="6463" y="16612"/>
                    <a:pt x="6835" y="17598"/>
                    <a:pt x="6893" y="17598"/>
                  </a:cubicBezTo>
                  <a:cubicBezTo>
                    <a:pt x="6894" y="17598"/>
                    <a:pt x="6894" y="17598"/>
                    <a:pt x="6895" y="17598"/>
                  </a:cubicBezTo>
                  <a:cubicBezTo>
                    <a:pt x="6921" y="17590"/>
                    <a:pt x="6861" y="17330"/>
                    <a:pt x="6731" y="16871"/>
                  </a:cubicBezTo>
                  <a:cubicBezTo>
                    <a:pt x="6602" y="16409"/>
                    <a:pt x="6398" y="15747"/>
                    <a:pt x="6133" y="14934"/>
                  </a:cubicBezTo>
                  <a:cubicBezTo>
                    <a:pt x="5607" y="13306"/>
                    <a:pt x="4825" y="11074"/>
                    <a:pt x="3879" y="8641"/>
                  </a:cubicBezTo>
                  <a:cubicBezTo>
                    <a:pt x="2933" y="6206"/>
                    <a:pt x="2001" y="4035"/>
                    <a:pt x="1291" y="2478"/>
                  </a:cubicBezTo>
                  <a:cubicBezTo>
                    <a:pt x="935" y="1700"/>
                    <a:pt x="639" y="1075"/>
                    <a:pt x="422" y="647"/>
                  </a:cubicBezTo>
                  <a:cubicBezTo>
                    <a:pt x="211" y="230"/>
                    <a:pt x="82" y="0"/>
                    <a:pt x="54"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47"/>
            <p:cNvSpPr/>
            <p:nvPr/>
          </p:nvSpPr>
          <p:spPr>
            <a:xfrm>
              <a:off x="1258125" y="3190775"/>
              <a:ext cx="470300" cy="1014275"/>
            </a:xfrm>
            <a:custGeom>
              <a:rect b="b" l="l" r="r" t="t"/>
              <a:pathLst>
                <a:path extrusionOk="0" h="40571" w="18812">
                  <a:moveTo>
                    <a:pt x="14" y="0"/>
                  </a:moveTo>
                  <a:cubicBezTo>
                    <a:pt x="14" y="0"/>
                    <a:pt x="13" y="1"/>
                    <a:pt x="13" y="1"/>
                  </a:cubicBezTo>
                  <a:cubicBezTo>
                    <a:pt x="1" y="8"/>
                    <a:pt x="78" y="147"/>
                    <a:pt x="237" y="403"/>
                  </a:cubicBezTo>
                  <a:lnTo>
                    <a:pt x="944" y="1514"/>
                  </a:lnTo>
                  <a:cubicBezTo>
                    <a:pt x="1593" y="2515"/>
                    <a:pt x="2486" y="3891"/>
                    <a:pt x="3578" y="5573"/>
                  </a:cubicBezTo>
                  <a:cubicBezTo>
                    <a:pt x="5790" y="9006"/>
                    <a:pt x="8842" y="13762"/>
                    <a:pt x="11704" y="19293"/>
                  </a:cubicBezTo>
                  <a:cubicBezTo>
                    <a:pt x="13122" y="22064"/>
                    <a:pt x="14327" y="24773"/>
                    <a:pt x="15308" y="27283"/>
                  </a:cubicBezTo>
                  <a:cubicBezTo>
                    <a:pt x="15762" y="28551"/>
                    <a:pt x="16229" y="29745"/>
                    <a:pt x="16564" y="30895"/>
                  </a:cubicBezTo>
                  <a:cubicBezTo>
                    <a:pt x="16740" y="31469"/>
                    <a:pt x="16925" y="32017"/>
                    <a:pt x="17075" y="32552"/>
                  </a:cubicBezTo>
                  <a:cubicBezTo>
                    <a:pt x="17216" y="33090"/>
                    <a:pt x="17351" y="33605"/>
                    <a:pt x="17482" y="34100"/>
                  </a:cubicBezTo>
                  <a:cubicBezTo>
                    <a:pt x="17763" y="35081"/>
                    <a:pt x="17924" y="35989"/>
                    <a:pt x="18098" y="36780"/>
                  </a:cubicBezTo>
                  <a:cubicBezTo>
                    <a:pt x="18279" y="37571"/>
                    <a:pt x="18394" y="38258"/>
                    <a:pt x="18476" y="38823"/>
                  </a:cubicBezTo>
                  <a:cubicBezTo>
                    <a:pt x="18566" y="39354"/>
                    <a:pt x="18638" y="39783"/>
                    <a:pt x="18694" y="40120"/>
                  </a:cubicBezTo>
                  <a:cubicBezTo>
                    <a:pt x="18750" y="40415"/>
                    <a:pt x="18784" y="40570"/>
                    <a:pt x="18798" y="40570"/>
                  </a:cubicBezTo>
                  <a:cubicBezTo>
                    <a:pt x="18798" y="40570"/>
                    <a:pt x="18798" y="40570"/>
                    <a:pt x="18798" y="40570"/>
                  </a:cubicBezTo>
                  <a:cubicBezTo>
                    <a:pt x="18811" y="40569"/>
                    <a:pt x="18803" y="40411"/>
                    <a:pt x="18773" y="40112"/>
                  </a:cubicBezTo>
                  <a:cubicBezTo>
                    <a:pt x="18735" y="39771"/>
                    <a:pt x="18687" y="39337"/>
                    <a:pt x="18627" y="38802"/>
                  </a:cubicBezTo>
                  <a:cubicBezTo>
                    <a:pt x="18567" y="38231"/>
                    <a:pt x="18476" y="37536"/>
                    <a:pt x="18312" y="36739"/>
                  </a:cubicBezTo>
                  <a:cubicBezTo>
                    <a:pt x="18159" y="35941"/>
                    <a:pt x="18016" y="35023"/>
                    <a:pt x="17751" y="34033"/>
                  </a:cubicBezTo>
                  <a:cubicBezTo>
                    <a:pt x="17628" y="33535"/>
                    <a:pt x="17500" y="33014"/>
                    <a:pt x="17366" y="32472"/>
                  </a:cubicBezTo>
                  <a:cubicBezTo>
                    <a:pt x="17223" y="31931"/>
                    <a:pt x="17041" y="31377"/>
                    <a:pt x="16872" y="30800"/>
                  </a:cubicBezTo>
                  <a:cubicBezTo>
                    <a:pt x="16549" y="29638"/>
                    <a:pt x="16091" y="28433"/>
                    <a:pt x="15644" y="27156"/>
                  </a:cubicBezTo>
                  <a:cubicBezTo>
                    <a:pt x="14676" y="24624"/>
                    <a:pt x="13474" y="21897"/>
                    <a:pt x="12052" y="19115"/>
                  </a:cubicBezTo>
                  <a:cubicBezTo>
                    <a:pt x="9176" y="13560"/>
                    <a:pt x="6081" y="8817"/>
                    <a:pt x="3808" y="5420"/>
                  </a:cubicBezTo>
                  <a:cubicBezTo>
                    <a:pt x="2670" y="3723"/>
                    <a:pt x="1727" y="2363"/>
                    <a:pt x="1069" y="1428"/>
                  </a:cubicBezTo>
                  <a:cubicBezTo>
                    <a:pt x="757" y="992"/>
                    <a:pt x="503" y="637"/>
                    <a:pt x="302" y="358"/>
                  </a:cubicBezTo>
                  <a:cubicBezTo>
                    <a:pt x="129" y="124"/>
                    <a:pt x="31" y="0"/>
                    <a:pt x="14"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47"/>
            <p:cNvSpPr/>
            <p:nvPr/>
          </p:nvSpPr>
          <p:spPr>
            <a:xfrm>
              <a:off x="1012500" y="2624525"/>
              <a:ext cx="596600" cy="783875"/>
            </a:xfrm>
            <a:custGeom>
              <a:rect b="b" l="l" r="r" t="t"/>
              <a:pathLst>
                <a:path extrusionOk="0" h="31355" w="23864">
                  <a:moveTo>
                    <a:pt x="4399" y="0"/>
                  </a:moveTo>
                  <a:cubicBezTo>
                    <a:pt x="3867" y="0"/>
                    <a:pt x="3364" y="58"/>
                    <a:pt x="2909" y="172"/>
                  </a:cubicBezTo>
                  <a:cubicBezTo>
                    <a:pt x="1315" y="541"/>
                    <a:pt x="370" y="1501"/>
                    <a:pt x="14" y="2148"/>
                  </a:cubicBezTo>
                  <a:lnTo>
                    <a:pt x="1" y="2172"/>
                  </a:lnTo>
                  <a:lnTo>
                    <a:pt x="14" y="2194"/>
                  </a:lnTo>
                  <a:lnTo>
                    <a:pt x="422" y="2852"/>
                  </a:lnTo>
                  <a:cubicBezTo>
                    <a:pt x="510" y="2990"/>
                    <a:pt x="557" y="3056"/>
                    <a:pt x="566" y="3056"/>
                  </a:cubicBezTo>
                  <a:cubicBezTo>
                    <a:pt x="566" y="3056"/>
                    <a:pt x="567" y="3055"/>
                    <a:pt x="567" y="3055"/>
                  </a:cubicBezTo>
                  <a:cubicBezTo>
                    <a:pt x="572" y="3051"/>
                    <a:pt x="540" y="2978"/>
                    <a:pt x="462" y="2830"/>
                  </a:cubicBezTo>
                  <a:lnTo>
                    <a:pt x="106" y="2173"/>
                  </a:lnTo>
                  <a:lnTo>
                    <a:pt x="106" y="2173"/>
                  </a:lnTo>
                  <a:cubicBezTo>
                    <a:pt x="495" y="1561"/>
                    <a:pt x="1422" y="686"/>
                    <a:pt x="2954" y="361"/>
                  </a:cubicBezTo>
                  <a:cubicBezTo>
                    <a:pt x="3364" y="267"/>
                    <a:pt x="3810" y="220"/>
                    <a:pt x="4282" y="220"/>
                  </a:cubicBezTo>
                  <a:cubicBezTo>
                    <a:pt x="4689" y="220"/>
                    <a:pt x="5116" y="255"/>
                    <a:pt x="5557" y="327"/>
                  </a:cubicBezTo>
                  <a:cubicBezTo>
                    <a:pt x="6508" y="480"/>
                    <a:pt x="7514" y="797"/>
                    <a:pt x="8577" y="1180"/>
                  </a:cubicBezTo>
                  <a:cubicBezTo>
                    <a:pt x="9639" y="1569"/>
                    <a:pt x="10789" y="1944"/>
                    <a:pt x="11881" y="2553"/>
                  </a:cubicBezTo>
                  <a:cubicBezTo>
                    <a:pt x="12965" y="3150"/>
                    <a:pt x="13991" y="4069"/>
                    <a:pt x="14455" y="5335"/>
                  </a:cubicBezTo>
                  <a:cubicBezTo>
                    <a:pt x="14686" y="5958"/>
                    <a:pt x="14747" y="6650"/>
                    <a:pt x="14570" y="7312"/>
                  </a:cubicBezTo>
                  <a:cubicBezTo>
                    <a:pt x="14403" y="7981"/>
                    <a:pt x="14045" y="8614"/>
                    <a:pt x="13719" y="9281"/>
                  </a:cubicBezTo>
                  <a:cubicBezTo>
                    <a:pt x="13394" y="9942"/>
                    <a:pt x="13067" y="10686"/>
                    <a:pt x="13109" y="11506"/>
                  </a:cubicBezTo>
                  <a:cubicBezTo>
                    <a:pt x="13138" y="12326"/>
                    <a:pt x="13575" y="13084"/>
                    <a:pt x="14146" y="13641"/>
                  </a:cubicBezTo>
                  <a:cubicBezTo>
                    <a:pt x="14830" y="14326"/>
                    <a:pt x="15705" y="14743"/>
                    <a:pt x="16553" y="15061"/>
                  </a:cubicBezTo>
                  <a:cubicBezTo>
                    <a:pt x="17404" y="15383"/>
                    <a:pt x="18254" y="15637"/>
                    <a:pt x="19020" y="16018"/>
                  </a:cubicBezTo>
                  <a:cubicBezTo>
                    <a:pt x="20561" y="16769"/>
                    <a:pt x="21737" y="18043"/>
                    <a:pt x="22478" y="19426"/>
                  </a:cubicBezTo>
                  <a:cubicBezTo>
                    <a:pt x="23229" y="20813"/>
                    <a:pt x="23558" y="22330"/>
                    <a:pt x="23480" y="23728"/>
                  </a:cubicBezTo>
                  <a:cubicBezTo>
                    <a:pt x="23422" y="25131"/>
                    <a:pt x="22936" y="26393"/>
                    <a:pt x="22296" y="27398"/>
                  </a:cubicBezTo>
                  <a:cubicBezTo>
                    <a:pt x="21271" y="29011"/>
                    <a:pt x="19738" y="30238"/>
                    <a:pt x="17939" y="30883"/>
                  </a:cubicBezTo>
                  <a:cubicBezTo>
                    <a:pt x="16662" y="31324"/>
                    <a:pt x="15889" y="31300"/>
                    <a:pt x="15897" y="31349"/>
                  </a:cubicBezTo>
                  <a:cubicBezTo>
                    <a:pt x="15898" y="31353"/>
                    <a:pt x="15921" y="31355"/>
                    <a:pt x="15965" y="31355"/>
                  </a:cubicBezTo>
                  <a:cubicBezTo>
                    <a:pt x="16049" y="31355"/>
                    <a:pt x="16210" y="31347"/>
                    <a:pt x="16445" y="31332"/>
                  </a:cubicBezTo>
                  <a:cubicBezTo>
                    <a:pt x="16802" y="31300"/>
                    <a:pt x="17329" y="31216"/>
                    <a:pt x="17983" y="31013"/>
                  </a:cubicBezTo>
                  <a:cubicBezTo>
                    <a:pt x="19263" y="30602"/>
                    <a:pt x="21138" y="29614"/>
                    <a:pt x="22503" y="27531"/>
                  </a:cubicBezTo>
                  <a:cubicBezTo>
                    <a:pt x="23176" y="26508"/>
                    <a:pt x="23696" y="25202"/>
                    <a:pt x="23770" y="23744"/>
                  </a:cubicBezTo>
                  <a:cubicBezTo>
                    <a:pt x="23864" y="22293"/>
                    <a:pt x="23532" y="20716"/>
                    <a:pt x="22762" y="19273"/>
                  </a:cubicBezTo>
                  <a:cubicBezTo>
                    <a:pt x="22001" y="17836"/>
                    <a:pt x="20785" y="16504"/>
                    <a:pt x="19172" y="15711"/>
                  </a:cubicBezTo>
                  <a:cubicBezTo>
                    <a:pt x="17590" y="14914"/>
                    <a:pt x="15683" y="14681"/>
                    <a:pt x="14391" y="13391"/>
                  </a:cubicBezTo>
                  <a:cubicBezTo>
                    <a:pt x="13861" y="12875"/>
                    <a:pt x="13480" y="12201"/>
                    <a:pt x="13456" y="11490"/>
                  </a:cubicBezTo>
                  <a:cubicBezTo>
                    <a:pt x="13416" y="10776"/>
                    <a:pt x="13708" y="10085"/>
                    <a:pt x="14028" y="9433"/>
                  </a:cubicBezTo>
                  <a:cubicBezTo>
                    <a:pt x="14347" y="8775"/>
                    <a:pt x="14717" y="8126"/>
                    <a:pt x="14898" y="7395"/>
                  </a:cubicBezTo>
                  <a:cubicBezTo>
                    <a:pt x="15091" y="6668"/>
                    <a:pt x="15019" y="5891"/>
                    <a:pt x="14765" y="5221"/>
                  </a:cubicBezTo>
                  <a:cubicBezTo>
                    <a:pt x="14258" y="3856"/>
                    <a:pt x="13154" y="2893"/>
                    <a:pt x="12031" y="2284"/>
                  </a:cubicBezTo>
                  <a:cubicBezTo>
                    <a:pt x="10896" y="1665"/>
                    <a:pt x="9734" y="1299"/>
                    <a:pt x="8668" y="919"/>
                  </a:cubicBezTo>
                  <a:cubicBezTo>
                    <a:pt x="7597" y="546"/>
                    <a:pt x="6571" y="236"/>
                    <a:pt x="5592" y="92"/>
                  </a:cubicBezTo>
                  <a:cubicBezTo>
                    <a:pt x="5183" y="31"/>
                    <a:pt x="4783" y="0"/>
                    <a:pt x="439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47"/>
            <p:cNvSpPr/>
            <p:nvPr/>
          </p:nvSpPr>
          <p:spPr>
            <a:xfrm>
              <a:off x="1858025" y="3284875"/>
              <a:ext cx="391125" cy="921975"/>
            </a:xfrm>
            <a:custGeom>
              <a:rect b="b" l="l" r="r" t="t"/>
              <a:pathLst>
                <a:path extrusionOk="0" h="36879" w="15645">
                  <a:moveTo>
                    <a:pt x="5641" y="1"/>
                  </a:moveTo>
                  <a:cubicBezTo>
                    <a:pt x="5641" y="1"/>
                    <a:pt x="4968" y="202"/>
                    <a:pt x="3989" y="973"/>
                  </a:cubicBezTo>
                  <a:cubicBezTo>
                    <a:pt x="3035" y="1738"/>
                    <a:pt x="1766" y="3167"/>
                    <a:pt x="1219" y="5358"/>
                  </a:cubicBezTo>
                  <a:cubicBezTo>
                    <a:pt x="945" y="6437"/>
                    <a:pt x="900" y="7705"/>
                    <a:pt x="1204" y="8985"/>
                  </a:cubicBezTo>
                  <a:cubicBezTo>
                    <a:pt x="1485" y="10270"/>
                    <a:pt x="2030" y="11557"/>
                    <a:pt x="2511" y="12920"/>
                  </a:cubicBezTo>
                  <a:cubicBezTo>
                    <a:pt x="2986" y="14274"/>
                    <a:pt x="3412" y="15776"/>
                    <a:pt x="3138" y="17305"/>
                  </a:cubicBezTo>
                  <a:cubicBezTo>
                    <a:pt x="2872" y="18836"/>
                    <a:pt x="1908" y="20207"/>
                    <a:pt x="1273" y="21787"/>
                  </a:cubicBezTo>
                  <a:cubicBezTo>
                    <a:pt x="0" y="24996"/>
                    <a:pt x="642" y="28590"/>
                    <a:pt x="2404" y="30964"/>
                  </a:cubicBezTo>
                  <a:cubicBezTo>
                    <a:pt x="3270" y="32166"/>
                    <a:pt x="4369" y="33091"/>
                    <a:pt x="5511" y="33738"/>
                  </a:cubicBezTo>
                  <a:cubicBezTo>
                    <a:pt x="6652" y="34396"/>
                    <a:pt x="7854" y="34731"/>
                    <a:pt x="8946" y="34903"/>
                  </a:cubicBezTo>
                  <a:cubicBezTo>
                    <a:pt x="10041" y="35076"/>
                    <a:pt x="11032" y="35163"/>
                    <a:pt x="11890" y="35306"/>
                  </a:cubicBezTo>
                  <a:cubicBezTo>
                    <a:pt x="12750" y="35440"/>
                    <a:pt x="13473" y="35638"/>
                    <a:pt x="14036" y="35873"/>
                  </a:cubicBezTo>
                  <a:cubicBezTo>
                    <a:pt x="15127" y="36331"/>
                    <a:pt x="15573" y="36878"/>
                    <a:pt x="15630" y="36878"/>
                  </a:cubicBezTo>
                  <a:cubicBezTo>
                    <a:pt x="15632" y="36878"/>
                    <a:pt x="15634" y="36877"/>
                    <a:pt x="15635" y="36876"/>
                  </a:cubicBezTo>
                  <a:cubicBezTo>
                    <a:pt x="15645" y="36868"/>
                    <a:pt x="15527" y="36744"/>
                    <a:pt x="15295" y="36513"/>
                  </a:cubicBezTo>
                  <a:cubicBezTo>
                    <a:pt x="15043" y="36310"/>
                    <a:pt x="14663" y="35998"/>
                    <a:pt x="14090" y="35747"/>
                  </a:cubicBezTo>
                  <a:cubicBezTo>
                    <a:pt x="13524" y="35488"/>
                    <a:pt x="12788" y="35267"/>
                    <a:pt x="11923" y="35113"/>
                  </a:cubicBezTo>
                  <a:cubicBezTo>
                    <a:pt x="11059" y="34950"/>
                    <a:pt x="10064" y="34844"/>
                    <a:pt x="8989" y="34658"/>
                  </a:cubicBezTo>
                  <a:cubicBezTo>
                    <a:pt x="7913" y="34471"/>
                    <a:pt x="6759" y="34136"/>
                    <a:pt x="5654" y="33486"/>
                  </a:cubicBezTo>
                  <a:cubicBezTo>
                    <a:pt x="4553" y="32849"/>
                    <a:pt x="3495" y="31941"/>
                    <a:pt x="2664" y="30775"/>
                  </a:cubicBezTo>
                  <a:cubicBezTo>
                    <a:pt x="979" y="28476"/>
                    <a:pt x="371" y="25004"/>
                    <a:pt x="1598" y="21917"/>
                  </a:cubicBezTo>
                  <a:cubicBezTo>
                    <a:pt x="2207" y="20387"/>
                    <a:pt x="3190" y="18996"/>
                    <a:pt x="3475" y="17364"/>
                  </a:cubicBezTo>
                  <a:cubicBezTo>
                    <a:pt x="3761" y="15733"/>
                    <a:pt x="3300" y="14174"/>
                    <a:pt x="2816" y="12812"/>
                  </a:cubicBezTo>
                  <a:cubicBezTo>
                    <a:pt x="2319" y="11436"/>
                    <a:pt x="1772" y="10167"/>
                    <a:pt x="1488" y="8920"/>
                  </a:cubicBezTo>
                  <a:cubicBezTo>
                    <a:pt x="1181" y="7679"/>
                    <a:pt x="1209" y="6469"/>
                    <a:pt x="1459" y="5415"/>
                  </a:cubicBezTo>
                  <a:cubicBezTo>
                    <a:pt x="1852" y="3730"/>
                    <a:pt x="2768" y="2212"/>
                    <a:pt x="4077" y="1078"/>
                  </a:cubicBezTo>
                  <a:cubicBezTo>
                    <a:pt x="5010" y="288"/>
                    <a:pt x="5664" y="41"/>
                    <a:pt x="564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47"/>
            <p:cNvSpPr/>
            <p:nvPr/>
          </p:nvSpPr>
          <p:spPr>
            <a:xfrm>
              <a:off x="1793825" y="4404475"/>
              <a:ext cx="229600" cy="284600"/>
            </a:xfrm>
            <a:custGeom>
              <a:rect b="b" l="l" r="r" t="t"/>
              <a:pathLst>
                <a:path extrusionOk="0" h="11384" w="9184">
                  <a:moveTo>
                    <a:pt x="44" y="0"/>
                  </a:moveTo>
                  <a:cubicBezTo>
                    <a:pt x="29" y="0"/>
                    <a:pt x="21" y="2"/>
                    <a:pt x="20" y="6"/>
                  </a:cubicBezTo>
                  <a:cubicBezTo>
                    <a:pt x="1" y="75"/>
                    <a:pt x="854" y="282"/>
                    <a:pt x="2100" y="915"/>
                  </a:cubicBezTo>
                  <a:cubicBezTo>
                    <a:pt x="2725" y="1225"/>
                    <a:pt x="3428" y="1674"/>
                    <a:pt x="4157" y="2234"/>
                  </a:cubicBezTo>
                  <a:cubicBezTo>
                    <a:pt x="5733" y="3473"/>
                    <a:pt x="7004" y="5056"/>
                    <a:pt x="7872" y="6863"/>
                  </a:cubicBezTo>
                  <a:cubicBezTo>
                    <a:pt x="8262" y="7696"/>
                    <a:pt x="8547" y="8479"/>
                    <a:pt x="8715" y="9156"/>
                  </a:cubicBezTo>
                  <a:cubicBezTo>
                    <a:pt x="9064" y="10505"/>
                    <a:pt x="9084" y="11383"/>
                    <a:pt x="9153" y="11383"/>
                  </a:cubicBezTo>
                  <a:cubicBezTo>
                    <a:pt x="9153" y="11383"/>
                    <a:pt x="9153" y="11383"/>
                    <a:pt x="9153" y="11383"/>
                  </a:cubicBezTo>
                  <a:cubicBezTo>
                    <a:pt x="9176" y="11382"/>
                    <a:pt x="9183" y="11163"/>
                    <a:pt x="9174" y="10766"/>
                  </a:cubicBezTo>
                  <a:cubicBezTo>
                    <a:pt x="9172" y="10525"/>
                    <a:pt x="9153" y="10283"/>
                    <a:pt x="9116" y="10046"/>
                  </a:cubicBezTo>
                  <a:cubicBezTo>
                    <a:pt x="9075" y="9766"/>
                    <a:pt x="9048" y="9442"/>
                    <a:pt x="8957" y="9099"/>
                  </a:cubicBezTo>
                  <a:cubicBezTo>
                    <a:pt x="8816" y="8398"/>
                    <a:pt x="8549" y="7588"/>
                    <a:pt x="8164" y="6725"/>
                  </a:cubicBezTo>
                  <a:cubicBezTo>
                    <a:pt x="7305" y="4853"/>
                    <a:pt x="5996" y="3223"/>
                    <a:pt x="4355" y="1978"/>
                  </a:cubicBezTo>
                  <a:cubicBezTo>
                    <a:pt x="3594" y="1418"/>
                    <a:pt x="2862" y="981"/>
                    <a:pt x="2208" y="693"/>
                  </a:cubicBezTo>
                  <a:cubicBezTo>
                    <a:pt x="1891" y="529"/>
                    <a:pt x="1583" y="432"/>
                    <a:pt x="1318" y="333"/>
                  </a:cubicBezTo>
                  <a:cubicBezTo>
                    <a:pt x="1094" y="244"/>
                    <a:pt x="862" y="173"/>
                    <a:pt x="626" y="120"/>
                  </a:cubicBezTo>
                  <a:cubicBezTo>
                    <a:pt x="311" y="42"/>
                    <a:pt x="110" y="0"/>
                    <a:pt x="4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47"/>
            <p:cNvSpPr/>
            <p:nvPr/>
          </p:nvSpPr>
          <p:spPr>
            <a:xfrm>
              <a:off x="1461450" y="2332600"/>
              <a:ext cx="313100" cy="458375"/>
            </a:xfrm>
            <a:custGeom>
              <a:rect b="b" l="l" r="r" t="t"/>
              <a:pathLst>
                <a:path extrusionOk="0" h="18335" w="12524">
                  <a:moveTo>
                    <a:pt x="2639" y="0"/>
                  </a:moveTo>
                  <a:cubicBezTo>
                    <a:pt x="2625" y="0"/>
                    <a:pt x="2562" y="66"/>
                    <a:pt x="2453" y="195"/>
                  </a:cubicBezTo>
                  <a:cubicBezTo>
                    <a:pt x="2345" y="333"/>
                    <a:pt x="2161" y="521"/>
                    <a:pt x="1979" y="802"/>
                  </a:cubicBezTo>
                  <a:cubicBezTo>
                    <a:pt x="1585" y="1345"/>
                    <a:pt x="1096" y="2198"/>
                    <a:pt x="691" y="3334"/>
                  </a:cubicBezTo>
                  <a:cubicBezTo>
                    <a:pt x="281" y="4465"/>
                    <a:pt x="0" y="5898"/>
                    <a:pt x="40" y="7498"/>
                  </a:cubicBezTo>
                  <a:cubicBezTo>
                    <a:pt x="74" y="9093"/>
                    <a:pt x="468" y="10855"/>
                    <a:pt x="1342" y="12491"/>
                  </a:cubicBezTo>
                  <a:cubicBezTo>
                    <a:pt x="2239" y="14114"/>
                    <a:pt x="3500" y="15405"/>
                    <a:pt x="4818" y="16303"/>
                  </a:cubicBezTo>
                  <a:cubicBezTo>
                    <a:pt x="6138" y="17208"/>
                    <a:pt x="7493" y="17753"/>
                    <a:pt x="8665" y="18027"/>
                  </a:cubicBezTo>
                  <a:cubicBezTo>
                    <a:pt x="9638" y="18258"/>
                    <a:pt x="10479" y="18335"/>
                    <a:pt x="11120" y="18335"/>
                  </a:cubicBezTo>
                  <a:cubicBezTo>
                    <a:pt x="11252" y="18335"/>
                    <a:pt x="11375" y="18332"/>
                    <a:pt x="11489" y="18326"/>
                  </a:cubicBezTo>
                  <a:cubicBezTo>
                    <a:pt x="11493" y="18326"/>
                    <a:pt x="11498" y="18326"/>
                    <a:pt x="11502" y="18326"/>
                  </a:cubicBezTo>
                  <a:cubicBezTo>
                    <a:pt x="11831" y="18326"/>
                    <a:pt x="12085" y="18275"/>
                    <a:pt x="12257" y="18260"/>
                  </a:cubicBezTo>
                  <a:cubicBezTo>
                    <a:pt x="12432" y="18237"/>
                    <a:pt x="12524" y="18219"/>
                    <a:pt x="12522" y="18207"/>
                  </a:cubicBezTo>
                  <a:cubicBezTo>
                    <a:pt x="12523" y="18191"/>
                    <a:pt x="12478" y="18187"/>
                    <a:pt x="12391" y="18187"/>
                  </a:cubicBezTo>
                  <a:cubicBezTo>
                    <a:pt x="12270" y="18187"/>
                    <a:pt x="12068" y="18196"/>
                    <a:pt x="11795" y="18196"/>
                  </a:cubicBezTo>
                  <a:cubicBezTo>
                    <a:pt x="11136" y="18196"/>
                    <a:pt x="10066" y="18143"/>
                    <a:pt x="8727" y="17788"/>
                  </a:cubicBezTo>
                  <a:cubicBezTo>
                    <a:pt x="7587" y="17489"/>
                    <a:pt x="6277" y="16934"/>
                    <a:pt x="5002" y="16040"/>
                  </a:cubicBezTo>
                  <a:cubicBezTo>
                    <a:pt x="3730" y="15151"/>
                    <a:pt x="2516" y="13893"/>
                    <a:pt x="1649" y="12325"/>
                  </a:cubicBezTo>
                  <a:cubicBezTo>
                    <a:pt x="807" y="10744"/>
                    <a:pt x="414" y="9040"/>
                    <a:pt x="362" y="7488"/>
                  </a:cubicBezTo>
                  <a:cubicBezTo>
                    <a:pt x="306" y="5932"/>
                    <a:pt x="554" y="4531"/>
                    <a:pt x="926" y="3413"/>
                  </a:cubicBezTo>
                  <a:cubicBezTo>
                    <a:pt x="1664" y="1157"/>
                    <a:pt x="2720" y="47"/>
                    <a:pt x="2641" y="1"/>
                  </a:cubicBezTo>
                  <a:cubicBezTo>
                    <a:pt x="2641" y="1"/>
                    <a:pt x="2640" y="0"/>
                    <a:pt x="263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47"/>
            <p:cNvSpPr/>
            <p:nvPr/>
          </p:nvSpPr>
          <p:spPr>
            <a:xfrm>
              <a:off x="1050950" y="3730825"/>
              <a:ext cx="457425" cy="664925"/>
            </a:xfrm>
            <a:custGeom>
              <a:rect b="b" l="l" r="r" t="t"/>
              <a:pathLst>
                <a:path extrusionOk="0" h="26597" w="18297">
                  <a:moveTo>
                    <a:pt x="11705" y="1"/>
                  </a:moveTo>
                  <a:cubicBezTo>
                    <a:pt x="11703" y="1"/>
                    <a:pt x="11701" y="1"/>
                    <a:pt x="11701" y="2"/>
                  </a:cubicBezTo>
                  <a:cubicBezTo>
                    <a:pt x="11695" y="13"/>
                    <a:pt x="11816" y="88"/>
                    <a:pt x="12048" y="227"/>
                  </a:cubicBezTo>
                  <a:cubicBezTo>
                    <a:pt x="12281" y="366"/>
                    <a:pt x="12621" y="574"/>
                    <a:pt x="13049" y="856"/>
                  </a:cubicBezTo>
                  <a:cubicBezTo>
                    <a:pt x="13887" y="1434"/>
                    <a:pt x="15113" y="2318"/>
                    <a:pt x="16214" y="3773"/>
                  </a:cubicBezTo>
                  <a:cubicBezTo>
                    <a:pt x="16760" y="4498"/>
                    <a:pt x="17258" y="5375"/>
                    <a:pt x="17574" y="6389"/>
                  </a:cubicBezTo>
                  <a:cubicBezTo>
                    <a:pt x="17868" y="7405"/>
                    <a:pt x="17978" y="8563"/>
                    <a:pt x="17759" y="9736"/>
                  </a:cubicBezTo>
                  <a:cubicBezTo>
                    <a:pt x="17550" y="10897"/>
                    <a:pt x="17022" y="12097"/>
                    <a:pt x="16071" y="12965"/>
                  </a:cubicBezTo>
                  <a:cubicBezTo>
                    <a:pt x="15165" y="13865"/>
                    <a:pt x="13698" y="14179"/>
                    <a:pt x="12731" y="15344"/>
                  </a:cubicBezTo>
                  <a:cubicBezTo>
                    <a:pt x="12256" y="15907"/>
                    <a:pt x="11970" y="16591"/>
                    <a:pt x="11802" y="17268"/>
                  </a:cubicBezTo>
                  <a:cubicBezTo>
                    <a:pt x="11631" y="17949"/>
                    <a:pt x="11558" y="18629"/>
                    <a:pt x="11496" y="19290"/>
                  </a:cubicBezTo>
                  <a:cubicBezTo>
                    <a:pt x="11382" y="20610"/>
                    <a:pt x="11301" y="21888"/>
                    <a:pt x="10868" y="22994"/>
                  </a:cubicBezTo>
                  <a:cubicBezTo>
                    <a:pt x="10444" y="24104"/>
                    <a:pt x="9588" y="24920"/>
                    <a:pt x="8672" y="25440"/>
                  </a:cubicBezTo>
                  <a:cubicBezTo>
                    <a:pt x="7753" y="25964"/>
                    <a:pt x="6771" y="26221"/>
                    <a:pt x="5873" y="26318"/>
                  </a:cubicBezTo>
                  <a:cubicBezTo>
                    <a:pt x="5503" y="26353"/>
                    <a:pt x="5147" y="26368"/>
                    <a:pt x="4806" y="26368"/>
                  </a:cubicBezTo>
                  <a:cubicBezTo>
                    <a:pt x="3475" y="26368"/>
                    <a:pt x="2374" y="26141"/>
                    <a:pt x="1574" y="26000"/>
                  </a:cubicBezTo>
                  <a:lnTo>
                    <a:pt x="413" y="25772"/>
                  </a:lnTo>
                  <a:cubicBezTo>
                    <a:pt x="193" y="25729"/>
                    <a:pt x="59" y="25708"/>
                    <a:pt x="17" y="25708"/>
                  </a:cubicBezTo>
                  <a:cubicBezTo>
                    <a:pt x="8" y="25708"/>
                    <a:pt x="4" y="25709"/>
                    <a:pt x="3" y="25710"/>
                  </a:cubicBezTo>
                  <a:cubicBezTo>
                    <a:pt x="1" y="25723"/>
                    <a:pt x="136" y="25768"/>
                    <a:pt x="396" y="25840"/>
                  </a:cubicBezTo>
                  <a:cubicBezTo>
                    <a:pt x="658" y="25912"/>
                    <a:pt x="1045" y="26016"/>
                    <a:pt x="1547" y="26133"/>
                  </a:cubicBezTo>
                  <a:cubicBezTo>
                    <a:pt x="2387" y="26316"/>
                    <a:pt x="3567" y="26597"/>
                    <a:pt x="5030" y="26597"/>
                  </a:cubicBezTo>
                  <a:cubicBezTo>
                    <a:pt x="5309" y="26597"/>
                    <a:pt x="5599" y="26587"/>
                    <a:pt x="5899" y="26563"/>
                  </a:cubicBezTo>
                  <a:cubicBezTo>
                    <a:pt x="6827" y="26480"/>
                    <a:pt x="7845" y="26230"/>
                    <a:pt x="8816" y="25693"/>
                  </a:cubicBezTo>
                  <a:cubicBezTo>
                    <a:pt x="9779" y="25165"/>
                    <a:pt x="10706" y="24298"/>
                    <a:pt x="11169" y="23115"/>
                  </a:cubicBezTo>
                  <a:cubicBezTo>
                    <a:pt x="11634" y="21944"/>
                    <a:pt x="11720" y="20631"/>
                    <a:pt x="11839" y="19322"/>
                  </a:cubicBezTo>
                  <a:cubicBezTo>
                    <a:pt x="11967" y="18029"/>
                    <a:pt x="12127" y="16613"/>
                    <a:pt x="13002" y="15569"/>
                  </a:cubicBezTo>
                  <a:cubicBezTo>
                    <a:pt x="13850" y="14512"/>
                    <a:pt x="15307" y="14186"/>
                    <a:pt x="16306" y="13217"/>
                  </a:cubicBezTo>
                  <a:cubicBezTo>
                    <a:pt x="17321" y="12282"/>
                    <a:pt x="17868" y="11009"/>
                    <a:pt x="18077" y="9792"/>
                  </a:cubicBezTo>
                  <a:cubicBezTo>
                    <a:pt x="18297" y="8563"/>
                    <a:pt x="18171" y="7358"/>
                    <a:pt x="17852" y="6303"/>
                  </a:cubicBezTo>
                  <a:cubicBezTo>
                    <a:pt x="17511" y="5251"/>
                    <a:pt x="16984" y="4357"/>
                    <a:pt x="16412" y="3623"/>
                  </a:cubicBezTo>
                  <a:cubicBezTo>
                    <a:pt x="15258" y="2152"/>
                    <a:pt x="13991" y="1290"/>
                    <a:pt x="13123" y="742"/>
                  </a:cubicBezTo>
                  <a:cubicBezTo>
                    <a:pt x="12679" y="476"/>
                    <a:pt x="12327" y="283"/>
                    <a:pt x="12083" y="166"/>
                  </a:cubicBezTo>
                  <a:cubicBezTo>
                    <a:pt x="11857" y="58"/>
                    <a:pt x="11728" y="1"/>
                    <a:pt x="1170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47"/>
            <p:cNvSpPr/>
            <p:nvPr/>
          </p:nvSpPr>
          <p:spPr>
            <a:xfrm>
              <a:off x="1052925" y="247775"/>
              <a:ext cx="952350" cy="957600"/>
            </a:xfrm>
            <a:custGeom>
              <a:rect b="b" l="l" r="r" t="t"/>
              <a:pathLst>
                <a:path extrusionOk="0" h="38304" w="38094">
                  <a:moveTo>
                    <a:pt x="11998" y="1"/>
                  </a:moveTo>
                  <a:cubicBezTo>
                    <a:pt x="8802" y="1"/>
                    <a:pt x="5665" y="2112"/>
                    <a:pt x="4087" y="4972"/>
                  </a:cubicBezTo>
                  <a:cubicBezTo>
                    <a:pt x="2229" y="8336"/>
                    <a:pt x="2210" y="12453"/>
                    <a:pt x="3087" y="16193"/>
                  </a:cubicBezTo>
                  <a:cubicBezTo>
                    <a:pt x="3455" y="17763"/>
                    <a:pt x="3972" y="19382"/>
                    <a:pt x="3609" y="20952"/>
                  </a:cubicBezTo>
                  <a:cubicBezTo>
                    <a:pt x="3218" y="22645"/>
                    <a:pt x="1873" y="23954"/>
                    <a:pt x="1233" y="25568"/>
                  </a:cubicBezTo>
                  <a:cubicBezTo>
                    <a:pt x="1" y="28677"/>
                    <a:pt x="1568" y="32126"/>
                    <a:pt x="3100" y="35098"/>
                  </a:cubicBezTo>
                  <a:cubicBezTo>
                    <a:pt x="3800" y="36454"/>
                    <a:pt x="4690" y="37959"/>
                    <a:pt x="6187" y="38252"/>
                  </a:cubicBezTo>
                  <a:cubicBezTo>
                    <a:pt x="6364" y="38287"/>
                    <a:pt x="6538" y="38303"/>
                    <a:pt x="6710" y="38303"/>
                  </a:cubicBezTo>
                  <a:cubicBezTo>
                    <a:pt x="8170" y="38303"/>
                    <a:pt x="9482" y="37141"/>
                    <a:pt x="10743" y="36282"/>
                  </a:cubicBezTo>
                  <a:cubicBezTo>
                    <a:pt x="12706" y="34945"/>
                    <a:pt x="15082" y="34230"/>
                    <a:pt x="17456" y="34230"/>
                  </a:cubicBezTo>
                  <a:cubicBezTo>
                    <a:pt x="18053" y="34230"/>
                    <a:pt x="18650" y="34275"/>
                    <a:pt x="19240" y="34367"/>
                  </a:cubicBezTo>
                  <a:cubicBezTo>
                    <a:pt x="22577" y="34885"/>
                    <a:pt x="25644" y="36817"/>
                    <a:pt x="29019" y="36874"/>
                  </a:cubicBezTo>
                  <a:cubicBezTo>
                    <a:pt x="29066" y="36875"/>
                    <a:pt x="29114" y="36875"/>
                    <a:pt x="29161" y="36875"/>
                  </a:cubicBezTo>
                  <a:cubicBezTo>
                    <a:pt x="32159" y="36875"/>
                    <a:pt x="35112" y="35266"/>
                    <a:pt x="36730" y="32740"/>
                  </a:cubicBezTo>
                  <a:cubicBezTo>
                    <a:pt x="37734" y="31173"/>
                    <a:pt x="38093" y="28811"/>
                    <a:pt x="36631" y="27658"/>
                  </a:cubicBezTo>
                  <a:cubicBezTo>
                    <a:pt x="35671" y="26899"/>
                    <a:pt x="34213" y="26925"/>
                    <a:pt x="33372" y="26035"/>
                  </a:cubicBezTo>
                  <a:cubicBezTo>
                    <a:pt x="32354" y="24957"/>
                    <a:pt x="32794" y="23214"/>
                    <a:pt x="33322" y="21827"/>
                  </a:cubicBezTo>
                  <a:cubicBezTo>
                    <a:pt x="33851" y="20441"/>
                    <a:pt x="34367" y="18746"/>
                    <a:pt x="33438" y="17591"/>
                  </a:cubicBezTo>
                  <a:cubicBezTo>
                    <a:pt x="32392" y="16292"/>
                    <a:pt x="30132" y="16536"/>
                    <a:pt x="29139" y="15197"/>
                  </a:cubicBezTo>
                  <a:cubicBezTo>
                    <a:pt x="28091" y="13786"/>
                    <a:pt x="29192" y="11819"/>
                    <a:pt x="29147" y="10061"/>
                  </a:cubicBezTo>
                  <a:cubicBezTo>
                    <a:pt x="29107" y="8497"/>
                    <a:pt x="28103" y="7086"/>
                    <a:pt x="26839" y="6165"/>
                  </a:cubicBezTo>
                  <a:cubicBezTo>
                    <a:pt x="25574" y="5244"/>
                    <a:pt x="25403" y="4945"/>
                    <a:pt x="23659" y="1783"/>
                  </a:cubicBezTo>
                  <a:lnTo>
                    <a:pt x="13685" y="205"/>
                  </a:lnTo>
                  <a:cubicBezTo>
                    <a:pt x="13127" y="66"/>
                    <a:pt x="12562" y="1"/>
                    <a:pt x="1199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47"/>
            <p:cNvSpPr/>
            <p:nvPr/>
          </p:nvSpPr>
          <p:spPr>
            <a:xfrm>
              <a:off x="829475" y="1016525"/>
              <a:ext cx="1499425" cy="1349000"/>
            </a:xfrm>
            <a:custGeom>
              <a:rect b="b" l="l" r="r" t="t"/>
              <a:pathLst>
                <a:path extrusionOk="0" h="53960" w="59977">
                  <a:moveTo>
                    <a:pt x="14520" y="1"/>
                  </a:moveTo>
                  <a:cubicBezTo>
                    <a:pt x="9549" y="1"/>
                    <a:pt x="1" y="1690"/>
                    <a:pt x="681" y="14789"/>
                  </a:cubicBezTo>
                  <a:cubicBezTo>
                    <a:pt x="1016" y="21235"/>
                    <a:pt x="7824" y="33792"/>
                    <a:pt x="9055" y="36868"/>
                  </a:cubicBezTo>
                  <a:cubicBezTo>
                    <a:pt x="7842" y="40769"/>
                    <a:pt x="4233" y="46848"/>
                    <a:pt x="3467" y="51469"/>
                  </a:cubicBezTo>
                  <a:lnTo>
                    <a:pt x="37333" y="53960"/>
                  </a:lnTo>
                  <a:lnTo>
                    <a:pt x="37090" y="33607"/>
                  </a:lnTo>
                  <a:lnTo>
                    <a:pt x="39500" y="35055"/>
                  </a:lnTo>
                  <a:lnTo>
                    <a:pt x="59976" y="34049"/>
                  </a:lnTo>
                  <a:lnTo>
                    <a:pt x="59313" y="24153"/>
                  </a:lnTo>
                  <a:lnTo>
                    <a:pt x="44431" y="24759"/>
                  </a:lnTo>
                  <a:cubicBezTo>
                    <a:pt x="41064" y="2484"/>
                    <a:pt x="32842" y="1333"/>
                    <a:pt x="31178" y="1333"/>
                  </a:cubicBezTo>
                  <a:cubicBezTo>
                    <a:pt x="30986" y="1333"/>
                    <a:pt x="30882" y="1349"/>
                    <a:pt x="30882" y="1349"/>
                  </a:cubicBezTo>
                  <a:lnTo>
                    <a:pt x="17422" y="205"/>
                  </a:lnTo>
                  <a:cubicBezTo>
                    <a:pt x="17422" y="205"/>
                    <a:pt x="16247" y="1"/>
                    <a:pt x="1452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47"/>
            <p:cNvSpPr/>
            <p:nvPr/>
          </p:nvSpPr>
          <p:spPr>
            <a:xfrm>
              <a:off x="1768550" y="1476900"/>
              <a:ext cx="93525" cy="379800"/>
            </a:xfrm>
            <a:custGeom>
              <a:rect b="b" l="l" r="r" t="t"/>
              <a:pathLst>
                <a:path extrusionOk="0" h="15192" w="3741">
                  <a:moveTo>
                    <a:pt x="1038" y="0"/>
                  </a:moveTo>
                  <a:cubicBezTo>
                    <a:pt x="1038" y="0"/>
                    <a:pt x="2543" y="2142"/>
                    <a:pt x="2031" y="5309"/>
                  </a:cubicBezTo>
                  <a:cubicBezTo>
                    <a:pt x="1668" y="7564"/>
                    <a:pt x="852" y="10089"/>
                    <a:pt x="427" y="12158"/>
                  </a:cubicBezTo>
                  <a:cubicBezTo>
                    <a:pt x="1" y="14228"/>
                    <a:pt x="497" y="15192"/>
                    <a:pt x="497" y="15192"/>
                  </a:cubicBezTo>
                  <a:lnTo>
                    <a:pt x="3740" y="14411"/>
                  </a:lnTo>
                  <a:cubicBezTo>
                    <a:pt x="2607" y="10448"/>
                    <a:pt x="3518" y="8583"/>
                    <a:pt x="3458" y="4957"/>
                  </a:cubicBezTo>
                  <a:cubicBezTo>
                    <a:pt x="3419" y="2663"/>
                    <a:pt x="1038" y="1"/>
                    <a:pt x="1038" y="0"/>
                  </a:cubicBezTo>
                  <a:close/>
                </a:path>
              </a:pathLst>
            </a:custGeom>
            <a:solidFill>
              <a:srgbClr val="455A64">
                <a:alpha val="2678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47"/>
            <p:cNvSpPr/>
            <p:nvPr/>
          </p:nvSpPr>
          <p:spPr>
            <a:xfrm>
              <a:off x="1709700" y="1383925"/>
              <a:ext cx="119225" cy="472775"/>
            </a:xfrm>
            <a:custGeom>
              <a:rect b="b" l="l" r="r" t="t"/>
              <a:pathLst>
                <a:path extrusionOk="0" h="18911" w="4769">
                  <a:moveTo>
                    <a:pt x="50" y="0"/>
                  </a:moveTo>
                  <a:cubicBezTo>
                    <a:pt x="49" y="0"/>
                    <a:pt x="48" y="1"/>
                    <a:pt x="47" y="1"/>
                  </a:cubicBezTo>
                  <a:cubicBezTo>
                    <a:pt x="0" y="49"/>
                    <a:pt x="873" y="819"/>
                    <a:pt x="2097" y="2212"/>
                  </a:cubicBezTo>
                  <a:cubicBezTo>
                    <a:pt x="2695" y="2914"/>
                    <a:pt x="3374" y="3800"/>
                    <a:pt x="3831" y="4920"/>
                  </a:cubicBezTo>
                  <a:cubicBezTo>
                    <a:pt x="4301" y="6037"/>
                    <a:pt x="4414" y="7393"/>
                    <a:pt x="4238" y="8782"/>
                  </a:cubicBezTo>
                  <a:cubicBezTo>
                    <a:pt x="4066" y="10177"/>
                    <a:pt x="3662" y="11475"/>
                    <a:pt x="3350" y="12668"/>
                  </a:cubicBezTo>
                  <a:cubicBezTo>
                    <a:pt x="3023" y="13859"/>
                    <a:pt x="2765" y="14953"/>
                    <a:pt x="2659" y="15890"/>
                  </a:cubicBezTo>
                  <a:cubicBezTo>
                    <a:pt x="2529" y="16827"/>
                    <a:pt x="2595" y="17598"/>
                    <a:pt x="2654" y="18118"/>
                  </a:cubicBezTo>
                  <a:cubicBezTo>
                    <a:pt x="2758" y="18631"/>
                    <a:pt x="2827" y="18911"/>
                    <a:pt x="2851" y="18911"/>
                  </a:cubicBezTo>
                  <a:cubicBezTo>
                    <a:pt x="2851" y="18911"/>
                    <a:pt x="2851" y="18911"/>
                    <a:pt x="2851" y="18911"/>
                  </a:cubicBezTo>
                  <a:cubicBezTo>
                    <a:pt x="2875" y="18905"/>
                    <a:pt x="2851" y="18616"/>
                    <a:pt x="2789" y="18104"/>
                  </a:cubicBezTo>
                  <a:cubicBezTo>
                    <a:pt x="2774" y="17587"/>
                    <a:pt x="2746" y="16836"/>
                    <a:pt x="2905" y="15923"/>
                  </a:cubicBezTo>
                  <a:cubicBezTo>
                    <a:pt x="3040" y="15009"/>
                    <a:pt x="3318" y="13939"/>
                    <a:pt x="3659" y="12754"/>
                  </a:cubicBezTo>
                  <a:cubicBezTo>
                    <a:pt x="3990" y="11568"/>
                    <a:pt x="4407" y="10263"/>
                    <a:pt x="4585" y="8826"/>
                  </a:cubicBezTo>
                  <a:cubicBezTo>
                    <a:pt x="4769" y="7396"/>
                    <a:pt x="4639" y="5960"/>
                    <a:pt x="4129" y="4797"/>
                  </a:cubicBezTo>
                  <a:cubicBezTo>
                    <a:pt x="3633" y="3630"/>
                    <a:pt x="2913" y="2741"/>
                    <a:pt x="2282" y="2047"/>
                  </a:cubicBezTo>
                  <a:cubicBezTo>
                    <a:pt x="1646" y="1354"/>
                    <a:pt x="1081" y="848"/>
                    <a:pt x="687" y="505"/>
                  </a:cubicBezTo>
                  <a:cubicBezTo>
                    <a:pt x="309" y="176"/>
                    <a:pt x="83" y="0"/>
                    <a:pt x="50"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47"/>
            <p:cNvSpPr/>
            <p:nvPr/>
          </p:nvSpPr>
          <p:spPr>
            <a:xfrm>
              <a:off x="1303375" y="1563925"/>
              <a:ext cx="488725" cy="333575"/>
            </a:xfrm>
            <a:custGeom>
              <a:rect b="b" l="l" r="r" t="t"/>
              <a:pathLst>
                <a:path extrusionOk="0" h="13343" w="19549">
                  <a:moveTo>
                    <a:pt x="0" y="1"/>
                  </a:moveTo>
                  <a:cubicBezTo>
                    <a:pt x="0" y="1"/>
                    <a:pt x="2652" y="8423"/>
                    <a:pt x="4310" y="12093"/>
                  </a:cubicBezTo>
                  <a:cubicBezTo>
                    <a:pt x="4713" y="12981"/>
                    <a:pt x="5271" y="13342"/>
                    <a:pt x="6117" y="13342"/>
                  </a:cubicBezTo>
                  <a:cubicBezTo>
                    <a:pt x="6286" y="13342"/>
                    <a:pt x="6466" y="13328"/>
                    <a:pt x="6659" y="13301"/>
                  </a:cubicBezTo>
                  <a:cubicBezTo>
                    <a:pt x="11100" y="13296"/>
                    <a:pt x="15396" y="12682"/>
                    <a:pt x="19548" y="11458"/>
                  </a:cubicBezTo>
                  <a:lnTo>
                    <a:pt x="19548" y="11458"/>
                  </a:lnTo>
                  <a:lnTo>
                    <a:pt x="9520" y="11689"/>
                  </a:lnTo>
                  <a:cubicBezTo>
                    <a:pt x="9338" y="11693"/>
                    <a:pt x="9154" y="11697"/>
                    <a:pt x="8971" y="11697"/>
                  </a:cubicBezTo>
                  <a:cubicBezTo>
                    <a:pt x="8352" y="11697"/>
                    <a:pt x="7733" y="11651"/>
                    <a:pt x="7168" y="11412"/>
                  </a:cubicBezTo>
                  <a:cubicBezTo>
                    <a:pt x="6110" y="10965"/>
                    <a:pt x="5436" y="9938"/>
                    <a:pt x="4841" y="8956"/>
                  </a:cubicBezTo>
                  <a:cubicBezTo>
                    <a:pt x="3081" y="6054"/>
                    <a:pt x="1467" y="3069"/>
                    <a:pt x="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47"/>
            <p:cNvSpPr/>
            <p:nvPr/>
          </p:nvSpPr>
          <p:spPr>
            <a:xfrm>
              <a:off x="2052100" y="322525"/>
              <a:ext cx="1573975" cy="1966325"/>
            </a:xfrm>
            <a:custGeom>
              <a:rect b="b" l="l" r="r" t="t"/>
              <a:pathLst>
                <a:path extrusionOk="0" h="78653" w="62959">
                  <a:moveTo>
                    <a:pt x="31315" y="1"/>
                  </a:moveTo>
                  <a:cubicBezTo>
                    <a:pt x="26489" y="1"/>
                    <a:pt x="22576" y="3914"/>
                    <a:pt x="22576" y="8741"/>
                  </a:cubicBezTo>
                  <a:cubicBezTo>
                    <a:pt x="22575" y="9951"/>
                    <a:pt x="22829" y="11149"/>
                    <a:pt x="23319" y="12258"/>
                  </a:cubicBezTo>
                  <a:cubicBezTo>
                    <a:pt x="23564" y="12814"/>
                    <a:pt x="23708" y="13411"/>
                    <a:pt x="23708" y="14020"/>
                  </a:cubicBezTo>
                  <a:lnTo>
                    <a:pt x="23708" y="15844"/>
                  </a:lnTo>
                  <a:lnTo>
                    <a:pt x="3237" y="15844"/>
                  </a:lnTo>
                  <a:cubicBezTo>
                    <a:pt x="1449" y="15844"/>
                    <a:pt x="0" y="17294"/>
                    <a:pt x="0" y="19080"/>
                  </a:cubicBezTo>
                  <a:lnTo>
                    <a:pt x="0" y="76017"/>
                  </a:lnTo>
                  <a:cubicBezTo>
                    <a:pt x="0" y="77473"/>
                    <a:pt x="1179" y="78653"/>
                    <a:pt x="2634" y="78653"/>
                  </a:cubicBezTo>
                  <a:cubicBezTo>
                    <a:pt x="2635" y="78653"/>
                    <a:pt x="2636" y="78653"/>
                    <a:pt x="2637" y="78653"/>
                  </a:cubicBezTo>
                  <a:lnTo>
                    <a:pt x="60322" y="78653"/>
                  </a:lnTo>
                  <a:cubicBezTo>
                    <a:pt x="60323" y="78653"/>
                    <a:pt x="60324" y="78653"/>
                    <a:pt x="60324" y="78653"/>
                  </a:cubicBezTo>
                  <a:cubicBezTo>
                    <a:pt x="61779" y="78653"/>
                    <a:pt x="62957" y="77473"/>
                    <a:pt x="62959" y="76017"/>
                  </a:cubicBezTo>
                  <a:lnTo>
                    <a:pt x="62959" y="55442"/>
                  </a:lnTo>
                  <a:lnTo>
                    <a:pt x="60624" y="55442"/>
                  </a:lnTo>
                  <a:cubicBezTo>
                    <a:pt x="60083" y="55442"/>
                    <a:pt x="59549" y="55547"/>
                    <a:pt x="59050" y="55750"/>
                  </a:cubicBezTo>
                  <a:cubicBezTo>
                    <a:pt x="58015" y="56169"/>
                    <a:pt x="56911" y="56385"/>
                    <a:pt x="55795" y="56385"/>
                  </a:cubicBezTo>
                  <a:cubicBezTo>
                    <a:pt x="50850" y="56385"/>
                    <a:pt x="46864" y="52278"/>
                    <a:pt x="47063" y="47289"/>
                  </a:cubicBezTo>
                  <a:cubicBezTo>
                    <a:pt x="47238" y="42891"/>
                    <a:pt x="50790" y="39234"/>
                    <a:pt x="55179" y="38927"/>
                  </a:cubicBezTo>
                  <a:cubicBezTo>
                    <a:pt x="55384" y="38912"/>
                    <a:pt x="55588" y="38905"/>
                    <a:pt x="55793" y="38905"/>
                  </a:cubicBezTo>
                  <a:cubicBezTo>
                    <a:pt x="57066" y="38905"/>
                    <a:pt x="58325" y="39186"/>
                    <a:pt x="59481" y="39729"/>
                  </a:cubicBezTo>
                  <a:cubicBezTo>
                    <a:pt x="60060" y="40001"/>
                    <a:pt x="60682" y="40155"/>
                    <a:pt x="61321" y="40155"/>
                  </a:cubicBezTo>
                  <a:lnTo>
                    <a:pt x="62959" y="40155"/>
                  </a:lnTo>
                  <a:lnTo>
                    <a:pt x="62959" y="19080"/>
                  </a:lnTo>
                  <a:cubicBezTo>
                    <a:pt x="62959" y="17294"/>
                    <a:pt x="61509" y="15844"/>
                    <a:pt x="59721" y="15844"/>
                  </a:cubicBezTo>
                  <a:lnTo>
                    <a:pt x="38731" y="15844"/>
                  </a:lnTo>
                  <a:lnTo>
                    <a:pt x="38731" y="14422"/>
                  </a:lnTo>
                  <a:cubicBezTo>
                    <a:pt x="38731" y="13762"/>
                    <a:pt x="38900" y="13116"/>
                    <a:pt x="39188" y="12521"/>
                  </a:cubicBezTo>
                  <a:cubicBezTo>
                    <a:pt x="39942" y="10961"/>
                    <a:pt x="40251" y="9146"/>
                    <a:pt x="39928" y="7234"/>
                  </a:cubicBezTo>
                  <a:cubicBezTo>
                    <a:pt x="39282" y="3436"/>
                    <a:pt x="36130" y="474"/>
                    <a:pt x="32302" y="55"/>
                  </a:cubicBezTo>
                  <a:cubicBezTo>
                    <a:pt x="31969" y="19"/>
                    <a:pt x="31640" y="1"/>
                    <a:pt x="3131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47"/>
            <p:cNvSpPr/>
            <p:nvPr/>
          </p:nvSpPr>
          <p:spPr>
            <a:xfrm>
              <a:off x="1234525" y="261525"/>
              <a:ext cx="456950" cy="917525"/>
            </a:xfrm>
            <a:custGeom>
              <a:rect b="b" l="l" r="r" t="t"/>
              <a:pathLst>
                <a:path extrusionOk="0" h="36701" w="18278">
                  <a:moveTo>
                    <a:pt x="9424" y="0"/>
                  </a:moveTo>
                  <a:lnTo>
                    <a:pt x="0" y="7139"/>
                  </a:lnTo>
                  <a:lnTo>
                    <a:pt x="1039" y="30872"/>
                  </a:lnTo>
                  <a:cubicBezTo>
                    <a:pt x="1181" y="34109"/>
                    <a:pt x="3831" y="36669"/>
                    <a:pt x="7071" y="36701"/>
                  </a:cubicBezTo>
                  <a:cubicBezTo>
                    <a:pt x="7091" y="36701"/>
                    <a:pt x="7110" y="36701"/>
                    <a:pt x="7130" y="36701"/>
                  </a:cubicBezTo>
                  <a:cubicBezTo>
                    <a:pt x="10580" y="36701"/>
                    <a:pt x="13350" y="33833"/>
                    <a:pt x="13219" y="30376"/>
                  </a:cubicBezTo>
                  <a:cubicBezTo>
                    <a:pt x="13112" y="27505"/>
                    <a:pt x="13002" y="24771"/>
                    <a:pt x="13002" y="24771"/>
                  </a:cubicBezTo>
                  <a:cubicBezTo>
                    <a:pt x="13002" y="24771"/>
                    <a:pt x="17704" y="24273"/>
                    <a:pt x="17991" y="19608"/>
                  </a:cubicBezTo>
                  <a:cubicBezTo>
                    <a:pt x="18277" y="14945"/>
                    <a:pt x="17991" y="4187"/>
                    <a:pt x="17991" y="4187"/>
                  </a:cubicBezTo>
                  <a:lnTo>
                    <a:pt x="9424"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47"/>
            <p:cNvSpPr/>
            <p:nvPr/>
          </p:nvSpPr>
          <p:spPr>
            <a:xfrm>
              <a:off x="1629950" y="547300"/>
              <a:ext cx="31050" cy="29850"/>
            </a:xfrm>
            <a:custGeom>
              <a:rect b="b" l="l" r="r" t="t"/>
              <a:pathLst>
                <a:path extrusionOk="0" h="1194" w="1242">
                  <a:moveTo>
                    <a:pt x="645" y="1"/>
                  </a:moveTo>
                  <a:cubicBezTo>
                    <a:pt x="404" y="1"/>
                    <a:pt x="185" y="145"/>
                    <a:pt x="92" y="369"/>
                  </a:cubicBezTo>
                  <a:cubicBezTo>
                    <a:pt x="1" y="592"/>
                    <a:pt x="51" y="848"/>
                    <a:pt x="222" y="1019"/>
                  </a:cubicBezTo>
                  <a:cubicBezTo>
                    <a:pt x="336" y="1133"/>
                    <a:pt x="490" y="1194"/>
                    <a:pt x="645" y="1194"/>
                  </a:cubicBezTo>
                  <a:cubicBezTo>
                    <a:pt x="722" y="1194"/>
                    <a:pt x="800" y="1179"/>
                    <a:pt x="873" y="1148"/>
                  </a:cubicBezTo>
                  <a:cubicBezTo>
                    <a:pt x="1097" y="1056"/>
                    <a:pt x="1242" y="839"/>
                    <a:pt x="1242" y="597"/>
                  </a:cubicBezTo>
                  <a:cubicBezTo>
                    <a:pt x="1242" y="267"/>
                    <a:pt x="974" y="1"/>
                    <a:pt x="64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47"/>
            <p:cNvSpPr/>
            <p:nvPr/>
          </p:nvSpPr>
          <p:spPr>
            <a:xfrm>
              <a:off x="1615800" y="527850"/>
              <a:ext cx="60600" cy="18375"/>
            </a:xfrm>
            <a:custGeom>
              <a:rect b="b" l="l" r="r" t="t"/>
              <a:pathLst>
                <a:path extrusionOk="0" h="735" w="2424">
                  <a:moveTo>
                    <a:pt x="1153" y="1"/>
                  </a:moveTo>
                  <a:cubicBezTo>
                    <a:pt x="793" y="1"/>
                    <a:pt x="482" y="123"/>
                    <a:pt x="291" y="256"/>
                  </a:cubicBezTo>
                  <a:cubicBezTo>
                    <a:pt x="80" y="401"/>
                    <a:pt x="1" y="543"/>
                    <a:pt x="33" y="581"/>
                  </a:cubicBezTo>
                  <a:cubicBezTo>
                    <a:pt x="41" y="591"/>
                    <a:pt x="55" y="596"/>
                    <a:pt x="75" y="596"/>
                  </a:cubicBezTo>
                  <a:cubicBezTo>
                    <a:pt x="208" y="596"/>
                    <a:pt x="597" y="388"/>
                    <a:pt x="1103" y="388"/>
                  </a:cubicBezTo>
                  <a:cubicBezTo>
                    <a:pt x="1143" y="388"/>
                    <a:pt x="1184" y="390"/>
                    <a:pt x="1226" y="392"/>
                  </a:cubicBezTo>
                  <a:cubicBezTo>
                    <a:pt x="1808" y="423"/>
                    <a:pt x="2224" y="735"/>
                    <a:pt x="2355" y="735"/>
                  </a:cubicBezTo>
                  <a:cubicBezTo>
                    <a:pt x="2368" y="735"/>
                    <a:pt x="2379" y="731"/>
                    <a:pt x="2386" y="724"/>
                  </a:cubicBezTo>
                  <a:cubicBezTo>
                    <a:pt x="2423" y="690"/>
                    <a:pt x="2362" y="540"/>
                    <a:pt x="2169" y="371"/>
                  </a:cubicBezTo>
                  <a:cubicBezTo>
                    <a:pt x="1982" y="201"/>
                    <a:pt x="1651" y="28"/>
                    <a:pt x="1249" y="3"/>
                  </a:cubicBezTo>
                  <a:cubicBezTo>
                    <a:pt x="1217" y="1"/>
                    <a:pt x="1185" y="1"/>
                    <a:pt x="115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47"/>
            <p:cNvSpPr/>
            <p:nvPr/>
          </p:nvSpPr>
          <p:spPr>
            <a:xfrm>
              <a:off x="1457000" y="547300"/>
              <a:ext cx="31050" cy="29850"/>
            </a:xfrm>
            <a:custGeom>
              <a:rect b="b" l="l" r="r" t="t"/>
              <a:pathLst>
                <a:path extrusionOk="0" h="1194" w="1242">
                  <a:moveTo>
                    <a:pt x="645" y="1"/>
                  </a:moveTo>
                  <a:cubicBezTo>
                    <a:pt x="403" y="1"/>
                    <a:pt x="185" y="145"/>
                    <a:pt x="92" y="369"/>
                  </a:cubicBezTo>
                  <a:cubicBezTo>
                    <a:pt x="1" y="592"/>
                    <a:pt x="51" y="848"/>
                    <a:pt x="222" y="1019"/>
                  </a:cubicBezTo>
                  <a:cubicBezTo>
                    <a:pt x="336" y="1133"/>
                    <a:pt x="489" y="1194"/>
                    <a:pt x="645" y="1194"/>
                  </a:cubicBezTo>
                  <a:cubicBezTo>
                    <a:pt x="721" y="1194"/>
                    <a:pt x="799" y="1179"/>
                    <a:pt x="873" y="1148"/>
                  </a:cubicBezTo>
                  <a:cubicBezTo>
                    <a:pt x="1095" y="1056"/>
                    <a:pt x="1241" y="839"/>
                    <a:pt x="1241" y="597"/>
                  </a:cubicBezTo>
                  <a:cubicBezTo>
                    <a:pt x="1241" y="267"/>
                    <a:pt x="974" y="1"/>
                    <a:pt x="64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47"/>
            <p:cNvSpPr/>
            <p:nvPr/>
          </p:nvSpPr>
          <p:spPr>
            <a:xfrm>
              <a:off x="1437675" y="527850"/>
              <a:ext cx="60600" cy="18375"/>
            </a:xfrm>
            <a:custGeom>
              <a:rect b="b" l="l" r="r" t="t"/>
              <a:pathLst>
                <a:path extrusionOk="0" h="735" w="2424">
                  <a:moveTo>
                    <a:pt x="1153" y="1"/>
                  </a:moveTo>
                  <a:cubicBezTo>
                    <a:pt x="793" y="1"/>
                    <a:pt x="483" y="123"/>
                    <a:pt x="292" y="256"/>
                  </a:cubicBezTo>
                  <a:cubicBezTo>
                    <a:pt x="81" y="401"/>
                    <a:pt x="0" y="543"/>
                    <a:pt x="33" y="581"/>
                  </a:cubicBezTo>
                  <a:cubicBezTo>
                    <a:pt x="41" y="591"/>
                    <a:pt x="55" y="596"/>
                    <a:pt x="75" y="596"/>
                  </a:cubicBezTo>
                  <a:cubicBezTo>
                    <a:pt x="209" y="596"/>
                    <a:pt x="598" y="388"/>
                    <a:pt x="1103" y="388"/>
                  </a:cubicBezTo>
                  <a:cubicBezTo>
                    <a:pt x="1143" y="388"/>
                    <a:pt x="1184" y="390"/>
                    <a:pt x="1226" y="392"/>
                  </a:cubicBezTo>
                  <a:cubicBezTo>
                    <a:pt x="1808" y="423"/>
                    <a:pt x="2224" y="735"/>
                    <a:pt x="2355" y="735"/>
                  </a:cubicBezTo>
                  <a:cubicBezTo>
                    <a:pt x="2368" y="735"/>
                    <a:pt x="2378" y="731"/>
                    <a:pt x="2386" y="724"/>
                  </a:cubicBezTo>
                  <a:cubicBezTo>
                    <a:pt x="2424" y="690"/>
                    <a:pt x="2361" y="540"/>
                    <a:pt x="2170" y="371"/>
                  </a:cubicBezTo>
                  <a:cubicBezTo>
                    <a:pt x="1982" y="201"/>
                    <a:pt x="1650" y="28"/>
                    <a:pt x="1250" y="3"/>
                  </a:cubicBezTo>
                  <a:cubicBezTo>
                    <a:pt x="1218" y="1"/>
                    <a:pt x="1185" y="1"/>
                    <a:pt x="115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47"/>
            <p:cNvSpPr/>
            <p:nvPr/>
          </p:nvSpPr>
          <p:spPr>
            <a:xfrm>
              <a:off x="1405175" y="828575"/>
              <a:ext cx="155650" cy="82725"/>
            </a:xfrm>
            <a:custGeom>
              <a:rect b="b" l="l" r="r" t="t"/>
              <a:pathLst>
                <a:path extrusionOk="0" h="3309" w="6226">
                  <a:moveTo>
                    <a:pt x="1" y="1"/>
                  </a:moveTo>
                  <a:cubicBezTo>
                    <a:pt x="1" y="1"/>
                    <a:pt x="1467" y="3309"/>
                    <a:pt x="5856" y="3309"/>
                  </a:cubicBezTo>
                  <a:cubicBezTo>
                    <a:pt x="5977" y="3309"/>
                    <a:pt x="6100" y="3306"/>
                    <a:pt x="6226" y="3301"/>
                  </a:cubicBezTo>
                  <a:lnTo>
                    <a:pt x="6181" y="2089"/>
                  </a:lnTo>
                  <a:cubicBezTo>
                    <a:pt x="6181" y="2089"/>
                    <a:pt x="6177" y="2089"/>
                    <a:pt x="6171" y="2089"/>
                  </a:cubicBezTo>
                  <a:cubicBezTo>
                    <a:pt x="5985" y="2089"/>
                    <a:pt x="2945" y="2057"/>
                    <a:pt x="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47"/>
            <p:cNvSpPr/>
            <p:nvPr/>
          </p:nvSpPr>
          <p:spPr>
            <a:xfrm>
              <a:off x="1551825" y="541500"/>
              <a:ext cx="45975" cy="141450"/>
            </a:xfrm>
            <a:custGeom>
              <a:rect b="b" l="l" r="r" t="t"/>
              <a:pathLst>
                <a:path extrusionOk="0" h="5658" w="1839">
                  <a:moveTo>
                    <a:pt x="36" y="0"/>
                  </a:moveTo>
                  <a:cubicBezTo>
                    <a:pt x="36" y="0"/>
                    <a:pt x="35" y="0"/>
                    <a:pt x="35" y="1"/>
                  </a:cubicBezTo>
                  <a:cubicBezTo>
                    <a:pt x="1" y="12"/>
                    <a:pt x="93" y="406"/>
                    <a:pt x="271" y="1034"/>
                  </a:cubicBezTo>
                  <a:cubicBezTo>
                    <a:pt x="448" y="1662"/>
                    <a:pt x="712" y="2523"/>
                    <a:pt x="1017" y="3471"/>
                  </a:cubicBezTo>
                  <a:cubicBezTo>
                    <a:pt x="1172" y="3937"/>
                    <a:pt x="1318" y="4382"/>
                    <a:pt x="1458" y="4803"/>
                  </a:cubicBezTo>
                  <a:cubicBezTo>
                    <a:pt x="1531" y="5007"/>
                    <a:pt x="1593" y="5196"/>
                    <a:pt x="1550" y="5322"/>
                  </a:cubicBezTo>
                  <a:cubicBezTo>
                    <a:pt x="1514" y="5443"/>
                    <a:pt x="1353" y="5468"/>
                    <a:pt x="1189" y="5476"/>
                  </a:cubicBezTo>
                  <a:cubicBezTo>
                    <a:pt x="540" y="5524"/>
                    <a:pt x="138" y="5572"/>
                    <a:pt x="138" y="5607"/>
                  </a:cubicBezTo>
                  <a:cubicBezTo>
                    <a:pt x="140" y="5640"/>
                    <a:pt x="491" y="5658"/>
                    <a:pt x="1070" y="5658"/>
                  </a:cubicBezTo>
                  <a:cubicBezTo>
                    <a:pt x="1111" y="5658"/>
                    <a:pt x="1154" y="5658"/>
                    <a:pt x="1198" y="5658"/>
                  </a:cubicBezTo>
                  <a:cubicBezTo>
                    <a:pt x="1211" y="5658"/>
                    <a:pt x="1225" y="5658"/>
                    <a:pt x="1239" y="5658"/>
                  </a:cubicBezTo>
                  <a:cubicBezTo>
                    <a:pt x="1309" y="5658"/>
                    <a:pt x="1388" y="5656"/>
                    <a:pt x="1476" y="5633"/>
                  </a:cubicBezTo>
                  <a:cubicBezTo>
                    <a:pt x="1580" y="5610"/>
                    <a:pt x="1701" y="5525"/>
                    <a:pt x="1749" y="5401"/>
                  </a:cubicBezTo>
                  <a:cubicBezTo>
                    <a:pt x="1839" y="5154"/>
                    <a:pt x="1741" y="4929"/>
                    <a:pt x="1686" y="4730"/>
                  </a:cubicBezTo>
                  <a:cubicBezTo>
                    <a:pt x="1552" y="4305"/>
                    <a:pt x="1412" y="3859"/>
                    <a:pt x="1264" y="3391"/>
                  </a:cubicBezTo>
                  <a:cubicBezTo>
                    <a:pt x="959" y="2444"/>
                    <a:pt x="668" y="1591"/>
                    <a:pt x="446" y="976"/>
                  </a:cubicBezTo>
                  <a:cubicBezTo>
                    <a:pt x="225" y="372"/>
                    <a:pt x="74" y="0"/>
                    <a:pt x="3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47"/>
            <p:cNvSpPr/>
            <p:nvPr/>
          </p:nvSpPr>
          <p:spPr>
            <a:xfrm>
              <a:off x="1520975" y="695325"/>
              <a:ext cx="40200" cy="36000"/>
            </a:xfrm>
            <a:custGeom>
              <a:rect b="b" l="l" r="r" t="t"/>
              <a:pathLst>
                <a:path extrusionOk="0" h="1440" w="1608">
                  <a:moveTo>
                    <a:pt x="900" y="0"/>
                  </a:moveTo>
                  <a:lnTo>
                    <a:pt x="900" y="0"/>
                  </a:lnTo>
                  <a:cubicBezTo>
                    <a:pt x="663" y="82"/>
                    <a:pt x="425" y="193"/>
                    <a:pt x="256" y="378"/>
                  </a:cubicBezTo>
                  <a:cubicBezTo>
                    <a:pt x="87" y="565"/>
                    <a:pt x="1" y="844"/>
                    <a:pt x="98" y="1076"/>
                  </a:cubicBezTo>
                  <a:cubicBezTo>
                    <a:pt x="198" y="1316"/>
                    <a:pt x="467" y="1440"/>
                    <a:pt x="731" y="1440"/>
                  </a:cubicBezTo>
                  <a:cubicBezTo>
                    <a:pt x="791" y="1440"/>
                    <a:pt x="850" y="1433"/>
                    <a:pt x="907" y="1421"/>
                  </a:cubicBezTo>
                  <a:cubicBezTo>
                    <a:pt x="1155" y="1365"/>
                    <a:pt x="1385" y="1207"/>
                    <a:pt x="1495" y="979"/>
                  </a:cubicBezTo>
                  <a:cubicBezTo>
                    <a:pt x="1607" y="751"/>
                    <a:pt x="1584" y="456"/>
                    <a:pt x="1417" y="265"/>
                  </a:cubicBezTo>
                  <a:cubicBezTo>
                    <a:pt x="1314" y="147"/>
                    <a:pt x="1156" y="81"/>
                    <a:pt x="1001" y="81"/>
                  </a:cubicBezTo>
                  <a:cubicBezTo>
                    <a:pt x="905" y="81"/>
                    <a:pt x="810" y="106"/>
                    <a:pt x="730" y="161"/>
                  </a:cubicBezTo>
                  <a:lnTo>
                    <a:pt x="900"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47"/>
            <p:cNvSpPr/>
            <p:nvPr/>
          </p:nvSpPr>
          <p:spPr>
            <a:xfrm>
              <a:off x="1518500" y="694150"/>
              <a:ext cx="46025" cy="27575"/>
            </a:xfrm>
            <a:custGeom>
              <a:rect b="b" l="l" r="r" t="t"/>
              <a:pathLst>
                <a:path extrusionOk="0" h="1103" w="1841">
                  <a:moveTo>
                    <a:pt x="107" y="0"/>
                  </a:moveTo>
                  <a:cubicBezTo>
                    <a:pt x="102" y="0"/>
                    <a:pt x="96" y="1"/>
                    <a:pt x="92" y="3"/>
                  </a:cubicBezTo>
                  <a:cubicBezTo>
                    <a:pt x="0" y="27"/>
                    <a:pt x="153" y="579"/>
                    <a:pt x="729" y="901"/>
                  </a:cubicBezTo>
                  <a:cubicBezTo>
                    <a:pt x="994" y="1054"/>
                    <a:pt x="1254" y="1103"/>
                    <a:pt x="1455" y="1103"/>
                  </a:cubicBezTo>
                  <a:cubicBezTo>
                    <a:pt x="1688" y="1103"/>
                    <a:pt x="1841" y="1037"/>
                    <a:pt x="1826" y="987"/>
                  </a:cubicBezTo>
                  <a:cubicBezTo>
                    <a:pt x="1817" y="888"/>
                    <a:pt x="1361" y="867"/>
                    <a:pt x="901" y="597"/>
                  </a:cubicBezTo>
                  <a:cubicBezTo>
                    <a:pt x="458" y="354"/>
                    <a:pt x="210" y="0"/>
                    <a:pt x="10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47"/>
            <p:cNvSpPr/>
            <p:nvPr/>
          </p:nvSpPr>
          <p:spPr>
            <a:xfrm>
              <a:off x="1302550" y="238125"/>
              <a:ext cx="425050" cy="273225"/>
            </a:xfrm>
            <a:custGeom>
              <a:rect b="b" l="l" r="r" t="t"/>
              <a:pathLst>
                <a:path extrusionOk="0" h="10929" w="17002">
                  <a:moveTo>
                    <a:pt x="6883" y="0"/>
                  </a:moveTo>
                  <a:cubicBezTo>
                    <a:pt x="5025" y="0"/>
                    <a:pt x="3194" y="867"/>
                    <a:pt x="1956" y="2257"/>
                  </a:cubicBezTo>
                  <a:cubicBezTo>
                    <a:pt x="646" y="3731"/>
                    <a:pt x="1" y="5751"/>
                    <a:pt x="107" y="7721"/>
                  </a:cubicBezTo>
                  <a:cubicBezTo>
                    <a:pt x="147" y="8463"/>
                    <a:pt x="306" y="9238"/>
                    <a:pt x="799" y="9795"/>
                  </a:cubicBezTo>
                  <a:cubicBezTo>
                    <a:pt x="1483" y="10566"/>
                    <a:pt x="2609" y="10722"/>
                    <a:pt x="3635" y="10828"/>
                  </a:cubicBezTo>
                  <a:cubicBezTo>
                    <a:pt x="4126" y="10879"/>
                    <a:pt x="4628" y="10929"/>
                    <a:pt x="5123" y="10929"/>
                  </a:cubicBezTo>
                  <a:cubicBezTo>
                    <a:pt x="5691" y="10929"/>
                    <a:pt x="6251" y="10864"/>
                    <a:pt x="6779" y="10660"/>
                  </a:cubicBezTo>
                  <a:cubicBezTo>
                    <a:pt x="7401" y="10421"/>
                    <a:pt x="7960" y="9927"/>
                    <a:pt x="8234" y="9335"/>
                  </a:cubicBezTo>
                  <a:lnTo>
                    <a:pt x="8234" y="9335"/>
                  </a:lnTo>
                  <a:cubicBezTo>
                    <a:pt x="8360" y="9728"/>
                    <a:pt x="8640" y="10094"/>
                    <a:pt x="8993" y="10310"/>
                  </a:cubicBezTo>
                  <a:cubicBezTo>
                    <a:pt x="9631" y="10699"/>
                    <a:pt x="10407" y="10739"/>
                    <a:pt x="11160" y="10739"/>
                  </a:cubicBezTo>
                  <a:cubicBezTo>
                    <a:pt x="11234" y="10739"/>
                    <a:pt x="11308" y="10739"/>
                    <a:pt x="11381" y="10738"/>
                  </a:cubicBezTo>
                  <a:lnTo>
                    <a:pt x="14903" y="10712"/>
                  </a:lnTo>
                  <a:cubicBezTo>
                    <a:pt x="15305" y="10709"/>
                    <a:pt x="15736" y="10697"/>
                    <a:pt x="16060" y="10458"/>
                  </a:cubicBezTo>
                  <a:cubicBezTo>
                    <a:pt x="16491" y="10142"/>
                    <a:pt x="16581" y="9545"/>
                    <a:pt x="16636" y="9013"/>
                  </a:cubicBezTo>
                  <a:cubicBezTo>
                    <a:pt x="16830" y="7136"/>
                    <a:pt x="17002" y="5138"/>
                    <a:pt x="16142" y="3461"/>
                  </a:cubicBezTo>
                  <a:cubicBezTo>
                    <a:pt x="15369" y="1956"/>
                    <a:pt x="13856" y="940"/>
                    <a:pt x="12249" y="407"/>
                  </a:cubicBezTo>
                  <a:cubicBezTo>
                    <a:pt x="11209" y="61"/>
                    <a:pt x="10111" y="41"/>
                    <a:pt x="9007" y="41"/>
                  </a:cubicBezTo>
                  <a:cubicBezTo>
                    <a:pt x="8862" y="41"/>
                    <a:pt x="8718" y="41"/>
                    <a:pt x="8573" y="41"/>
                  </a:cubicBezTo>
                  <a:cubicBezTo>
                    <a:pt x="8119" y="41"/>
                    <a:pt x="7665" y="38"/>
                    <a:pt x="7215" y="10"/>
                  </a:cubicBezTo>
                  <a:cubicBezTo>
                    <a:pt x="7104" y="3"/>
                    <a:pt x="6994" y="0"/>
                    <a:pt x="688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47"/>
            <p:cNvSpPr/>
            <p:nvPr/>
          </p:nvSpPr>
          <p:spPr>
            <a:xfrm>
              <a:off x="1221725" y="297750"/>
              <a:ext cx="170825" cy="721550"/>
            </a:xfrm>
            <a:custGeom>
              <a:rect b="b" l="l" r="r" t="t"/>
              <a:pathLst>
                <a:path extrusionOk="0" h="28862" w="6833">
                  <a:moveTo>
                    <a:pt x="3757" y="1"/>
                  </a:moveTo>
                  <a:cubicBezTo>
                    <a:pt x="3182" y="1"/>
                    <a:pt x="2597" y="242"/>
                    <a:pt x="2146" y="612"/>
                  </a:cubicBezTo>
                  <a:cubicBezTo>
                    <a:pt x="1508" y="1138"/>
                    <a:pt x="1095" y="1884"/>
                    <a:pt x="747" y="2633"/>
                  </a:cubicBezTo>
                  <a:lnTo>
                    <a:pt x="0" y="8297"/>
                  </a:lnTo>
                  <a:lnTo>
                    <a:pt x="560" y="16228"/>
                  </a:lnTo>
                  <a:lnTo>
                    <a:pt x="512" y="28751"/>
                  </a:lnTo>
                  <a:cubicBezTo>
                    <a:pt x="655" y="28827"/>
                    <a:pt x="811" y="28862"/>
                    <a:pt x="978" y="28862"/>
                  </a:cubicBezTo>
                  <a:cubicBezTo>
                    <a:pt x="2315" y="28862"/>
                    <a:pt x="4318" y="26641"/>
                    <a:pt x="5021" y="25559"/>
                  </a:cubicBezTo>
                  <a:cubicBezTo>
                    <a:pt x="5813" y="24342"/>
                    <a:pt x="5885" y="22790"/>
                    <a:pt x="5715" y="21347"/>
                  </a:cubicBezTo>
                  <a:cubicBezTo>
                    <a:pt x="5545" y="19905"/>
                    <a:pt x="5161" y="18485"/>
                    <a:pt x="5131" y="17033"/>
                  </a:cubicBezTo>
                  <a:cubicBezTo>
                    <a:pt x="5084" y="14682"/>
                    <a:pt x="5969" y="12423"/>
                    <a:pt x="6383" y="10108"/>
                  </a:cubicBezTo>
                  <a:cubicBezTo>
                    <a:pt x="6832" y="7585"/>
                    <a:pt x="6725" y="4993"/>
                    <a:pt x="6067" y="2516"/>
                  </a:cubicBezTo>
                  <a:cubicBezTo>
                    <a:pt x="5812" y="1555"/>
                    <a:pt x="5378" y="511"/>
                    <a:pt x="4458" y="134"/>
                  </a:cubicBezTo>
                  <a:cubicBezTo>
                    <a:pt x="4233" y="43"/>
                    <a:pt x="3996" y="1"/>
                    <a:pt x="375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47"/>
            <p:cNvSpPr/>
            <p:nvPr/>
          </p:nvSpPr>
          <p:spPr>
            <a:xfrm>
              <a:off x="745500" y="1025100"/>
              <a:ext cx="1420850" cy="1190400"/>
            </a:xfrm>
            <a:custGeom>
              <a:rect b="b" l="l" r="r" t="t"/>
              <a:pathLst>
                <a:path extrusionOk="0" h="47616" w="56834">
                  <a:moveTo>
                    <a:pt x="16351" y="0"/>
                  </a:moveTo>
                  <a:cubicBezTo>
                    <a:pt x="0" y="0"/>
                    <a:pt x="6650" y="18452"/>
                    <a:pt x="6650" y="18452"/>
                  </a:cubicBezTo>
                  <a:cubicBezTo>
                    <a:pt x="7413" y="23318"/>
                    <a:pt x="11048" y="31762"/>
                    <a:pt x="14252" y="39117"/>
                  </a:cubicBezTo>
                  <a:cubicBezTo>
                    <a:pt x="17457" y="46471"/>
                    <a:pt x="20066" y="47502"/>
                    <a:pt x="29171" y="47614"/>
                  </a:cubicBezTo>
                  <a:cubicBezTo>
                    <a:pt x="29258" y="47615"/>
                    <a:pt x="29346" y="47616"/>
                    <a:pt x="29435" y="47616"/>
                  </a:cubicBezTo>
                  <a:cubicBezTo>
                    <a:pt x="39211" y="47616"/>
                    <a:pt x="56833" y="41207"/>
                    <a:pt x="56833" y="41207"/>
                  </a:cubicBezTo>
                  <a:lnTo>
                    <a:pt x="53406" y="29510"/>
                  </a:lnTo>
                  <a:cubicBezTo>
                    <a:pt x="53406" y="29510"/>
                    <a:pt x="34024" y="33469"/>
                    <a:pt x="29841" y="33469"/>
                  </a:cubicBezTo>
                  <a:cubicBezTo>
                    <a:pt x="29527" y="33469"/>
                    <a:pt x="29299" y="33447"/>
                    <a:pt x="29171" y="33399"/>
                  </a:cubicBezTo>
                  <a:cubicBezTo>
                    <a:pt x="27336" y="32712"/>
                    <a:pt x="25441" y="27041"/>
                    <a:pt x="23978" y="23167"/>
                  </a:cubicBezTo>
                  <a:cubicBezTo>
                    <a:pt x="23821" y="22752"/>
                    <a:pt x="21649" y="15575"/>
                    <a:pt x="21649" y="15575"/>
                  </a:cubicBezTo>
                  <a:lnTo>
                    <a:pt x="18936" y="139"/>
                  </a:lnTo>
                  <a:cubicBezTo>
                    <a:pt x="18016" y="45"/>
                    <a:pt x="17156" y="0"/>
                    <a:pt x="1635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47"/>
            <p:cNvSpPr/>
            <p:nvPr/>
          </p:nvSpPr>
          <p:spPr>
            <a:xfrm>
              <a:off x="1223325" y="1125975"/>
              <a:ext cx="857375" cy="738650"/>
            </a:xfrm>
            <a:custGeom>
              <a:rect b="b" l="l" r="r" t="t"/>
              <a:pathLst>
                <a:path extrusionOk="0" h="29546" w="34295">
                  <a:moveTo>
                    <a:pt x="13" y="0"/>
                  </a:moveTo>
                  <a:cubicBezTo>
                    <a:pt x="13" y="0"/>
                    <a:pt x="13" y="0"/>
                    <a:pt x="13" y="0"/>
                  </a:cubicBezTo>
                  <a:cubicBezTo>
                    <a:pt x="1" y="6"/>
                    <a:pt x="59" y="191"/>
                    <a:pt x="181" y="542"/>
                  </a:cubicBezTo>
                  <a:cubicBezTo>
                    <a:pt x="314" y="920"/>
                    <a:pt x="495" y="1429"/>
                    <a:pt x="721" y="2069"/>
                  </a:cubicBezTo>
                  <a:cubicBezTo>
                    <a:pt x="1191" y="3396"/>
                    <a:pt x="1850" y="5322"/>
                    <a:pt x="2633" y="7713"/>
                  </a:cubicBezTo>
                  <a:cubicBezTo>
                    <a:pt x="4223" y="12488"/>
                    <a:pt x="6190" y="19162"/>
                    <a:pt x="8765" y="26410"/>
                  </a:cubicBezTo>
                  <a:cubicBezTo>
                    <a:pt x="9138" y="27449"/>
                    <a:pt x="9524" y="28467"/>
                    <a:pt x="9894" y="29428"/>
                  </a:cubicBezTo>
                  <a:lnTo>
                    <a:pt x="9936" y="29536"/>
                  </a:lnTo>
                  <a:lnTo>
                    <a:pt x="10052" y="29538"/>
                  </a:lnTo>
                  <a:cubicBezTo>
                    <a:pt x="10303" y="29543"/>
                    <a:pt x="10553" y="29546"/>
                    <a:pt x="10802" y="29546"/>
                  </a:cubicBezTo>
                  <a:cubicBezTo>
                    <a:pt x="14008" y="29546"/>
                    <a:pt x="17024" y="29156"/>
                    <a:pt x="19723" y="28646"/>
                  </a:cubicBezTo>
                  <a:cubicBezTo>
                    <a:pt x="22635" y="28107"/>
                    <a:pt x="25204" y="27480"/>
                    <a:pt x="27359" y="26997"/>
                  </a:cubicBezTo>
                  <a:cubicBezTo>
                    <a:pt x="29511" y="26504"/>
                    <a:pt x="31246" y="26133"/>
                    <a:pt x="32443" y="25881"/>
                  </a:cubicBezTo>
                  <a:lnTo>
                    <a:pt x="33818" y="25594"/>
                  </a:lnTo>
                  <a:cubicBezTo>
                    <a:pt x="34132" y="25526"/>
                    <a:pt x="34295" y="25486"/>
                    <a:pt x="34293" y="25475"/>
                  </a:cubicBezTo>
                  <a:cubicBezTo>
                    <a:pt x="34293" y="25473"/>
                    <a:pt x="34287" y="25472"/>
                    <a:pt x="34276" y="25472"/>
                  </a:cubicBezTo>
                  <a:cubicBezTo>
                    <a:pt x="34225" y="25472"/>
                    <a:pt x="34066" y="25492"/>
                    <a:pt x="33807" y="25531"/>
                  </a:cubicBezTo>
                  <a:lnTo>
                    <a:pt x="32417" y="25755"/>
                  </a:lnTo>
                  <a:cubicBezTo>
                    <a:pt x="31212" y="25968"/>
                    <a:pt x="29467" y="26305"/>
                    <a:pt x="27308" y="26769"/>
                  </a:cubicBezTo>
                  <a:cubicBezTo>
                    <a:pt x="25147" y="27222"/>
                    <a:pt x="22573" y="27821"/>
                    <a:pt x="19667" y="28340"/>
                  </a:cubicBezTo>
                  <a:cubicBezTo>
                    <a:pt x="16994" y="28828"/>
                    <a:pt x="14024" y="29199"/>
                    <a:pt x="10874" y="29199"/>
                  </a:cubicBezTo>
                  <a:cubicBezTo>
                    <a:pt x="10643" y="29199"/>
                    <a:pt x="10411" y="29197"/>
                    <a:pt x="10178" y="29193"/>
                  </a:cubicBezTo>
                  <a:lnTo>
                    <a:pt x="10178" y="29193"/>
                  </a:lnTo>
                  <a:cubicBezTo>
                    <a:pt x="9823" y="28266"/>
                    <a:pt x="9453" y="27289"/>
                    <a:pt x="9094" y="26292"/>
                  </a:cubicBezTo>
                  <a:cubicBezTo>
                    <a:pt x="6523" y="19058"/>
                    <a:pt x="4518" y="12393"/>
                    <a:pt x="2868" y="7635"/>
                  </a:cubicBezTo>
                  <a:cubicBezTo>
                    <a:pt x="2053" y="5252"/>
                    <a:pt x="1358" y="3336"/>
                    <a:pt x="849" y="2022"/>
                  </a:cubicBezTo>
                  <a:cubicBezTo>
                    <a:pt x="600" y="1364"/>
                    <a:pt x="387" y="859"/>
                    <a:pt x="246" y="516"/>
                  </a:cubicBezTo>
                  <a:cubicBezTo>
                    <a:pt x="106" y="178"/>
                    <a:pt x="26" y="0"/>
                    <a:pt x="13"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47"/>
            <p:cNvSpPr/>
            <p:nvPr/>
          </p:nvSpPr>
          <p:spPr>
            <a:xfrm>
              <a:off x="1003725" y="1772300"/>
              <a:ext cx="1162725" cy="457425"/>
            </a:xfrm>
            <a:custGeom>
              <a:rect b="b" l="l" r="r" t="t"/>
              <a:pathLst>
                <a:path extrusionOk="0" h="18297" w="46509">
                  <a:moveTo>
                    <a:pt x="12" y="0"/>
                  </a:moveTo>
                  <a:cubicBezTo>
                    <a:pt x="12" y="0"/>
                    <a:pt x="12" y="0"/>
                    <a:pt x="12" y="0"/>
                  </a:cubicBezTo>
                  <a:cubicBezTo>
                    <a:pt x="1" y="6"/>
                    <a:pt x="68" y="193"/>
                    <a:pt x="204" y="545"/>
                  </a:cubicBezTo>
                  <a:cubicBezTo>
                    <a:pt x="341" y="897"/>
                    <a:pt x="547" y="1414"/>
                    <a:pt x="826" y="2076"/>
                  </a:cubicBezTo>
                  <a:cubicBezTo>
                    <a:pt x="1387" y="3397"/>
                    <a:pt x="2210" y="5308"/>
                    <a:pt x="3422" y="7578"/>
                  </a:cubicBezTo>
                  <a:cubicBezTo>
                    <a:pt x="4651" y="9823"/>
                    <a:pt x="6260" y="12496"/>
                    <a:pt x="8785" y="14827"/>
                  </a:cubicBezTo>
                  <a:cubicBezTo>
                    <a:pt x="10048" y="15978"/>
                    <a:pt x="11577" y="16996"/>
                    <a:pt x="13351" y="17618"/>
                  </a:cubicBezTo>
                  <a:cubicBezTo>
                    <a:pt x="14240" y="17924"/>
                    <a:pt x="15180" y="18110"/>
                    <a:pt x="16138" y="18200"/>
                  </a:cubicBezTo>
                  <a:cubicBezTo>
                    <a:pt x="16763" y="18271"/>
                    <a:pt x="17395" y="18296"/>
                    <a:pt x="18032" y="18296"/>
                  </a:cubicBezTo>
                  <a:cubicBezTo>
                    <a:pt x="18373" y="18296"/>
                    <a:pt x="18715" y="18289"/>
                    <a:pt x="19059" y="18278"/>
                  </a:cubicBezTo>
                  <a:cubicBezTo>
                    <a:pt x="23001" y="18092"/>
                    <a:pt x="26656" y="17187"/>
                    <a:pt x="29944" y="16372"/>
                  </a:cubicBezTo>
                  <a:cubicBezTo>
                    <a:pt x="33233" y="15541"/>
                    <a:pt x="36189" y="14758"/>
                    <a:pt x="38653" y="14034"/>
                  </a:cubicBezTo>
                  <a:cubicBezTo>
                    <a:pt x="41118" y="13315"/>
                    <a:pt x="43088" y="12653"/>
                    <a:pt x="44437" y="12158"/>
                  </a:cubicBezTo>
                  <a:cubicBezTo>
                    <a:pt x="45109" y="11908"/>
                    <a:pt x="45629" y="11706"/>
                    <a:pt x="45977" y="11559"/>
                  </a:cubicBezTo>
                  <a:cubicBezTo>
                    <a:pt x="46327" y="11413"/>
                    <a:pt x="46508" y="11331"/>
                    <a:pt x="46504" y="11320"/>
                  </a:cubicBezTo>
                  <a:cubicBezTo>
                    <a:pt x="46504" y="11319"/>
                    <a:pt x="46502" y="11318"/>
                    <a:pt x="46499" y="11318"/>
                  </a:cubicBezTo>
                  <a:cubicBezTo>
                    <a:pt x="46466" y="11318"/>
                    <a:pt x="46280" y="11379"/>
                    <a:pt x="45953" y="11495"/>
                  </a:cubicBezTo>
                  <a:lnTo>
                    <a:pt x="44390" y="12031"/>
                  </a:lnTo>
                  <a:cubicBezTo>
                    <a:pt x="43032" y="12485"/>
                    <a:pt x="41053" y="13111"/>
                    <a:pt x="38583" y="13798"/>
                  </a:cubicBezTo>
                  <a:cubicBezTo>
                    <a:pt x="36116" y="14490"/>
                    <a:pt x="33158" y="15248"/>
                    <a:pt x="29865" y="16060"/>
                  </a:cubicBezTo>
                  <a:cubicBezTo>
                    <a:pt x="26579" y="16857"/>
                    <a:pt x="22937" y="17747"/>
                    <a:pt x="19044" y="17928"/>
                  </a:cubicBezTo>
                  <a:cubicBezTo>
                    <a:pt x="18697" y="17940"/>
                    <a:pt x="18352" y="17947"/>
                    <a:pt x="18009" y="17947"/>
                  </a:cubicBezTo>
                  <a:cubicBezTo>
                    <a:pt x="17390" y="17947"/>
                    <a:pt x="16777" y="17923"/>
                    <a:pt x="16173" y="17855"/>
                  </a:cubicBezTo>
                  <a:cubicBezTo>
                    <a:pt x="15234" y="17769"/>
                    <a:pt x="14319" y="17587"/>
                    <a:pt x="13460" y="17295"/>
                  </a:cubicBezTo>
                  <a:cubicBezTo>
                    <a:pt x="11743" y="16697"/>
                    <a:pt x="10246" y="15712"/>
                    <a:pt x="9000" y="14589"/>
                  </a:cubicBezTo>
                  <a:cubicBezTo>
                    <a:pt x="6509" y="12315"/>
                    <a:pt x="4888" y="9677"/>
                    <a:pt x="3639" y="7458"/>
                  </a:cubicBezTo>
                  <a:cubicBezTo>
                    <a:pt x="2406" y="5217"/>
                    <a:pt x="1548" y="3324"/>
                    <a:pt x="951" y="2022"/>
                  </a:cubicBezTo>
                  <a:cubicBezTo>
                    <a:pt x="665" y="1391"/>
                    <a:pt x="438" y="889"/>
                    <a:pt x="268" y="518"/>
                  </a:cubicBezTo>
                  <a:cubicBezTo>
                    <a:pt x="113" y="178"/>
                    <a:pt x="25" y="0"/>
                    <a:pt x="12"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47"/>
            <p:cNvSpPr/>
            <p:nvPr/>
          </p:nvSpPr>
          <p:spPr>
            <a:xfrm>
              <a:off x="1085075" y="1958625"/>
              <a:ext cx="726225" cy="316300"/>
            </a:xfrm>
            <a:custGeom>
              <a:rect b="b" l="l" r="r" t="t"/>
              <a:pathLst>
                <a:path extrusionOk="0" h="12652" w="29049">
                  <a:moveTo>
                    <a:pt x="0" y="1"/>
                  </a:moveTo>
                  <a:cubicBezTo>
                    <a:pt x="1" y="1"/>
                    <a:pt x="3327" y="12652"/>
                    <a:pt x="11834" y="12652"/>
                  </a:cubicBezTo>
                  <a:cubicBezTo>
                    <a:pt x="11920" y="12652"/>
                    <a:pt x="12007" y="12651"/>
                    <a:pt x="12094" y="12648"/>
                  </a:cubicBezTo>
                  <a:cubicBezTo>
                    <a:pt x="20793" y="12387"/>
                    <a:pt x="29048" y="8657"/>
                    <a:pt x="29048" y="8657"/>
                  </a:cubicBezTo>
                  <a:lnTo>
                    <a:pt x="28659" y="8256"/>
                  </a:lnTo>
                  <a:cubicBezTo>
                    <a:pt x="28659" y="8256"/>
                    <a:pt x="20101" y="10101"/>
                    <a:pt x="14194" y="10101"/>
                  </a:cubicBezTo>
                  <a:cubicBezTo>
                    <a:pt x="12337" y="10101"/>
                    <a:pt x="10743" y="9919"/>
                    <a:pt x="9759" y="9439"/>
                  </a:cubicBezTo>
                  <a:cubicBezTo>
                    <a:pt x="1957" y="5637"/>
                    <a:pt x="1" y="1"/>
                    <a:pt x="0" y="1"/>
                  </a:cubicBezTo>
                  <a:close/>
                </a:path>
              </a:pathLst>
            </a:custGeom>
            <a:solidFill>
              <a:srgbClr val="455A64">
                <a:alpha val="2678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47"/>
            <p:cNvSpPr/>
            <p:nvPr/>
          </p:nvSpPr>
          <p:spPr>
            <a:xfrm>
              <a:off x="2080650" y="1620350"/>
              <a:ext cx="331125" cy="401250"/>
            </a:xfrm>
            <a:custGeom>
              <a:rect b="b" l="l" r="r" t="t"/>
              <a:pathLst>
                <a:path extrusionOk="0" h="16050" w="13245">
                  <a:moveTo>
                    <a:pt x="7245" y="0"/>
                  </a:moveTo>
                  <a:cubicBezTo>
                    <a:pt x="6865" y="0"/>
                    <a:pt x="6463" y="272"/>
                    <a:pt x="6386" y="749"/>
                  </a:cubicBezTo>
                  <a:cubicBezTo>
                    <a:pt x="6282" y="1392"/>
                    <a:pt x="5777" y="2409"/>
                    <a:pt x="5368" y="3156"/>
                  </a:cubicBezTo>
                  <a:cubicBezTo>
                    <a:pt x="5030" y="3776"/>
                    <a:pt x="4590" y="4332"/>
                    <a:pt x="4066" y="4802"/>
                  </a:cubicBezTo>
                  <a:cubicBezTo>
                    <a:pt x="3452" y="5348"/>
                    <a:pt x="2911" y="5786"/>
                    <a:pt x="2442" y="6147"/>
                  </a:cubicBezTo>
                  <a:lnTo>
                    <a:pt x="0" y="8504"/>
                  </a:lnTo>
                  <a:lnTo>
                    <a:pt x="2211" y="16050"/>
                  </a:lnTo>
                  <a:lnTo>
                    <a:pt x="4956" y="16021"/>
                  </a:lnTo>
                  <a:cubicBezTo>
                    <a:pt x="7451" y="15778"/>
                    <a:pt x="8847" y="15738"/>
                    <a:pt x="9543" y="15074"/>
                  </a:cubicBezTo>
                  <a:cubicBezTo>
                    <a:pt x="10476" y="14185"/>
                    <a:pt x="9193" y="13313"/>
                    <a:pt x="9193" y="13313"/>
                  </a:cubicBezTo>
                  <a:cubicBezTo>
                    <a:pt x="9193" y="13313"/>
                    <a:pt x="10999" y="12694"/>
                    <a:pt x="10830" y="11594"/>
                  </a:cubicBezTo>
                  <a:cubicBezTo>
                    <a:pt x="10715" y="10843"/>
                    <a:pt x="9859" y="10758"/>
                    <a:pt x="9859" y="10758"/>
                  </a:cubicBezTo>
                  <a:cubicBezTo>
                    <a:pt x="9859" y="10758"/>
                    <a:pt x="11452" y="10137"/>
                    <a:pt x="11767" y="9474"/>
                  </a:cubicBezTo>
                  <a:cubicBezTo>
                    <a:pt x="12196" y="8568"/>
                    <a:pt x="11071" y="8085"/>
                    <a:pt x="11071" y="8085"/>
                  </a:cubicBezTo>
                  <a:cubicBezTo>
                    <a:pt x="13244" y="6746"/>
                    <a:pt x="13046" y="5423"/>
                    <a:pt x="12545" y="5291"/>
                  </a:cubicBezTo>
                  <a:cubicBezTo>
                    <a:pt x="12506" y="5281"/>
                    <a:pt x="12459" y="5276"/>
                    <a:pt x="12407" y="5276"/>
                  </a:cubicBezTo>
                  <a:cubicBezTo>
                    <a:pt x="11788" y="5276"/>
                    <a:pt x="10348" y="5936"/>
                    <a:pt x="10348" y="5936"/>
                  </a:cubicBezTo>
                  <a:cubicBezTo>
                    <a:pt x="9551" y="6165"/>
                    <a:pt x="7986" y="6636"/>
                    <a:pt x="7007" y="6636"/>
                  </a:cubicBezTo>
                  <a:cubicBezTo>
                    <a:pt x="6229" y="6636"/>
                    <a:pt x="5821" y="6338"/>
                    <a:pt x="6461" y="5385"/>
                  </a:cubicBezTo>
                  <a:cubicBezTo>
                    <a:pt x="7908" y="3233"/>
                    <a:pt x="8208" y="1033"/>
                    <a:pt x="7875" y="380"/>
                  </a:cubicBezTo>
                  <a:cubicBezTo>
                    <a:pt x="7742" y="120"/>
                    <a:pt x="7498" y="0"/>
                    <a:pt x="724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67" name="Google Shape;2867;p47"/>
          <p:cNvGrpSpPr/>
          <p:nvPr/>
        </p:nvGrpSpPr>
        <p:grpSpPr>
          <a:xfrm>
            <a:off x="768889" y="2307200"/>
            <a:ext cx="1132215" cy="1267656"/>
            <a:chOff x="1467700" y="238125"/>
            <a:chExt cx="4678575" cy="5238250"/>
          </a:xfrm>
        </p:grpSpPr>
        <p:sp>
          <p:nvSpPr>
            <p:cNvPr id="2868" name="Google Shape;2868;p47"/>
            <p:cNvSpPr/>
            <p:nvPr/>
          </p:nvSpPr>
          <p:spPr>
            <a:xfrm>
              <a:off x="5763000" y="2730025"/>
              <a:ext cx="383275" cy="462125"/>
            </a:xfrm>
            <a:custGeom>
              <a:rect b="b" l="l" r="r" t="t"/>
              <a:pathLst>
                <a:path extrusionOk="0" h="18485" w="15331">
                  <a:moveTo>
                    <a:pt x="4097" y="1"/>
                  </a:moveTo>
                  <a:lnTo>
                    <a:pt x="0" y="6417"/>
                  </a:lnTo>
                  <a:lnTo>
                    <a:pt x="3856" y="10293"/>
                  </a:lnTo>
                  <a:cubicBezTo>
                    <a:pt x="3856" y="10293"/>
                    <a:pt x="5517" y="14565"/>
                    <a:pt x="6138" y="15735"/>
                  </a:cubicBezTo>
                  <a:cubicBezTo>
                    <a:pt x="7097" y="17537"/>
                    <a:pt x="7460" y="17928"/>
                    <a:pt x="7689" y="17928"/>
                  </a:cubicBezTo>
                  <a:cubicBezTo>
                    <a:pt x="7766" y="17928"/>
                    <a:pt x="7828" y="17884"/>
                    <a:pt x="7892" y="17834"/>
                  </a:cubicBezTo>
                  <a:cubicBezTo>
                    <a:pt x="8537" y="17336"/>
                    <a:pt x="6110" y="13942"/>
                    <a:pt x="6720" y="13942"/>
                  </a:cubicBezTo>
                  <a:cubicBezTo>
                    <a:pt x="6758" y="13942"/>
                    <a:pt x="6807" y="13955"/>
                    <a:pt x="6870" y="13982"/>
                  </a:cubicBezTo>
                  <a:cubicBezTo>
                    <a:pt x="7875" y="14423"/>
                    <a:pt x="9516" y="18485"/>
                    <a:pt x="10286" y="18485"/>
                  </a:cubicBezTo>
                  <a:cubicBezTo>
                    <a:pt x="10334" y="18485"/>
                    <a:pt x="10380" y="18468"/>
                    <a:pt x="10421" y="18433"/>
                  </a:cubicBezTo>
                  <a:cubicBezTo>
                    <a:pt x="11324" y="17674"/>
                    <a:pt x="8343" y="13756"/>
                    <a:pt x="8115" y="13406"/>
                  </a:cubicBezTo>
                  <a:cubicBezTo>
                    <a:pt x="7956" y="13162"/>
                    <a:pt x="8166" y="12911"/>
                    <a:pt x="8366" y="12911"/>
                  </a:cubicBezTo>
                  <a:cubicBezTo>
                    <a:pt x="8444" y="12911"/>
                    <a:pt x="8521" y="12950"/>
                    <a:pt x="8574" y="13042"/>
                  </a:cubicBezTo>
                  <a:cubicBezTo>
                    <a:pt x="8827" y="13479"/>
                    <a:pt x="11414" y="17720"/>
                    <a:pt x="12495" y="17720"/>
                  </a:cubicBezTo>
                  <a:cubicBezTo>
                    <a:pt x="12576" y="17720"/>
                    <a:pt x="12649" y="17696"/>
                    <a:pt x="12712" y="17644"/>
                  </a:cubicBezTo>
                  <a:cubicBezTo>
                    <a:pt x="13208" y="17236"/>
                    <a:pt x="12392" y="16413"/>
                    <a:pt x="12392" y="16413"/>
                  </a:cubicBezTo>
                  <a:cubicBezTo>
                    <a:pt x="12392" y="16413"/>
                    <a:pt x="9275" y="12063"/>
                    <a:pt x="9709" y="11729"/>
                  </a:cubicBezTo>
                  <a:cubicBezTo>
                    <a:pt x="9737" y="11707"/>
                    <a:pt x="9771" y="11697"/>
                    <a:pt x="9809" y="11697"/>
                  </a:cubicBezTo>
                  <a:cubicBezTo>
                    <a:pt x="10386" y="11697"/>
                    <a:pt x="12102" y="13938"/>
                    <a:pt x="12652" y="14769"/>
                  </a:cubicBezTo>
                  <a:cubicBezTo>
                    <a:pt x="12988" y="15276"/>
                    <a:pt x="13348" y="15516"/>
                    <a:pt x="13625" y="15516"/>
                  </a:cubicBezTo>
                  <a:cubicBezTo>
                    <a:pt x="13827" y="15516"/>
                    <a:pt x="13985" y="15390"/>
                    <a:pt x="14059" y="15146"/>
                  </a:cubicBezTo>
                  <a:cubicBezTo>
                    <a:pt x="14177" y="14752"/>
                    <a:pt x="12446" y="11994"/>
                    <a:pt x="11845" y="11132"/>
                  </a:cubicBezTo>
                  <a:cubicBezTo>
                    <a:pt x="11299" y="10346"/>
                    <a:pt x="9853" y="8343"/>
                    <a:pt x="10926" y="8343"/>
                  </a:cubicBezTo>
                  <a:cubicBezTo>
                    <a:pt x="11033" y="8343"/>
                    <a:pt x="11165" y="8363"/>
                    <a:pt x="11326" y="8406"/>
                  </a:cubicBezTo>
                  <a:cubicBezTo>
                    <a:pt x="11976" y="8581"/>
                    <a:pt x="12595" y="8650"/>
                    <a:pt x="13136" y="8650"/>
                  </a:cubicBezTo>
                  <a:cubicBezTo>
                    <a:pt x="14068" y="8650"/>
                    <a:pt x="14768" y="8443"/>
                    <a:pt x="14995" y="8208"/>
                  </a:cubicBezTo>
                  <a:cubicBezTo>
                    <a:pt x="15330" y="7862"/>
                    <a:pt x="15018" y="7287"/>
                    <a:pt x="14520" y="7287"/>
                  </a:cubicBezTo>
                  <a:cubicBezTo>
                    <a:pt x="14484" y="7287"/>
                    <a:pt x="14446" y="7290"/>
                    <a:pt x="14408" y="7296"/>
                  </a:cubicBezTo>
                  <a:cubicBezTo>
                    <a:pt x="14299" y="7315"/>
                    <a:pt x="14169" y="7323"/>
                    <a:pt x="14028" y="7323"/>
                  </a:cubicBezTo>
                  <a:cubicBezTo>
                    <a:pt x="13582" y="7323"/>
                    <a:pt x="13016" y="7244"/>
                    <a:pt x="12565" y="7165"/>
                  </a:cubicBezTo>
                  <a:cubicBezTo>
                    <a:pt x="12074" y="7082"/>
                    <a:pt x="11602" y="6914"/>
                    <a:pt x="11168" y="6670"/>
                  </a:cubicBezTo>
                  <a:cubicBezTo>
                    <a:pt x="10662" y="6386"/>
                    <a:pt x="10246" y="6125"/>
                    <a:pt x="9896" y="5893"/>
                  </a:cubicBezTo>
                  <a:lnTo>
                    <a:pt x="4097"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47"/>
            <p:cNvSpPr/>
            <p:nvPr/>
          </p:nvSpPr>
          <p:spPr>
            <a:xfrm>
              <a:off x="4276200" y="689400"/>
              <a:ext cx="632800" cy="981700"/>
            </a:xfrm>
            <a:custGeom>
              <a:rect b="b" l="l" r="r" t="t"/>
              <a:pathLst>
                <a:path extrusionOk="0" h="39268" w="25312">
                  <a:moveTo>
                    <a:pt x="19494" y="0"/>
                  </a:moveTo>
                  <a:cubicBezTo>
                    <a:pt x="16686" y="1023"/>
                    <a:pt x="14187" y="5565"/>
                    <a:pt x="14086" y="8816"/>
                  </a:cubicBezTo>
                  <a:cubicBezTo>
                    <a:pt x="14027" y="10708"/>
                    <a:pt x="14343" y="12907"/>
                    <a:pt x="12971" y="14214"/>
                  </a:cubicBezTo>
                  <a:cubicBezTo>
                    <a:pt x="11769" y="15363"/>
                    <a:pt x="9849" y="15206"/>
                    <a:pt x="8325" y="15871"/>
                  </a:cubicBezTo>
                  <a:cubicBezTo>
                    <a:pt x="6659" y="16598"/>
                    <a:pt x="5535" y="18419"/>
                    <a:pt x="5636" y="20234"/>
                  </a:cubicBezTo>
                  <a:cubicBezTo>
                    <a:pt x="5691" y="21228"/>
                    <a:pt x="6073" y="22216"/>
                    <a:pt x="5890" y="23192"/>
                  </a:cubicBezTo>
                  <a:cubicBezTo>
                    <a:pt x="5473" y="25398"/>
                    <a:pt x="2643" y="26113"/>
                    <a:pt x="1264" y="27884"/>
                  </a:cubicBezTo>
                  <a:cubicBezTo>
                    <a:pt x="0" y="29506"/>
                    <a:pt x="150" y="31922"/>
                    <a:pt x="1210" y="33685"/>
                  </a:cubicBezTo>
                  <a:cubicBezTo>
                    <a:pt x="2269" y="35447"/>
                    <a:pt x="4069" y="36642"/>
                    <a:pt x="5943" y="37488"/>
                  </a:cubicBezTo>
                  <a:cubicBezTo>
                    <a:pt x="8553" y="38663"/>
                    <a:pt x="11379" y="39268"/>
                    <a:pt x="14233" y="39268"/>
                  </a:cubicBezTo>
                  <a:cubicBezTo>
                    <a:pt x="14562" y="39268"/>
                    <a:pt x="14890" y="39260"/>
                    <a:pt x="15219" y="39244"/>
                  </a:cubicBezTo>
                  <a:cubicBezTo>
                    <a:pt x="17494" y="39130"/>
                    <a:pt x="19899" y="38541"/>
                    <a:pt x="21435" y="36859"/>
                  </a:cubicBezTo>
                  <a:cubicBezTo>
                    <a:pt x="23395" y="34713"/>
                    <a:pt x="23394" y="31486"/>
                    <a:pt x="23360" y="28580"/>
                  </a:cubicBezTo>
                  <a:cubicBezTo>
                    <a:pt x="23251" y="19512"/>
                    <a:pt x="23903" y="10452"/>
                    <a:pt x="25311" y="1494"/>
                  </a:cubicBezTo>
                  <a:lnTo>
                    <a:pt x="1949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47"/>
            <p:cNvSpPr/>
            <p:nvPr/>
          </p:nvSpPr>
          <p:spPr>
            <a:xfrm>
              <a:off x="3399175" y="238125"/>
              <a:ext cx="377375" cy="476400"/>
            </a:xfrm>
            <a:custGeom>
              <a:rect b="b" l="l" r="r" t="t"/>
              <a:pathLst>
                <a:path extrusionOk="0" h="19056" w="15095">
                  <a:moveTo>
                    <a:pt x="6183" y="0"/>
                  </a:moveTo>
                  <a:cubicBezTo>
                    <a:pt x="6142" y="0"/>
                    <a:pt x="6103" y="12"/>
                    <a:pt x="6065" y="38"/>
                  </a:cubicBezTo>
                  <a:cubicBezTo>
                    <a:pt x="5084" y="693"/>
                    <a:pt x="7614" y="4915"/>
                    <a:pt x="7801" y="5288"/>
                  </a:cubicBezTo>
                  <a:cubicBezTo>
                    <a:pt x="7926" y="5537"/>
                    <a:pt x="7718" y="5754"/>
                    <a:pt x="7525" y="5754"/>
                  </a:cubicBezTo>
                  <a:cubicBezTo>
                    <a:pt x="7437" y="5754"/>
                    <a:pt x="7352" y="5709"/>
                    <a:pt x="7305" y="5600"/>
                  </a:cubicBezTo>
                  <a:cubicBezTo>
                    <a:pt x="7099" y="5131"/>
                    <a:pt x="4942" y="514"/>
                    <a:pt x="3882" y="514"/>
                  </a:cubicBezTo>
                  <a:cubicBezTo>
                    <a:pt x="3817" y="514"/>
                    <a:pt x="3756" y="532"/>
                    <a:pt x="3701" y="568"/>
                  </a:cubicBezTo>
                  <a:cubicBezTo>
                    <a:pt x="3162" y="919"/>
                    <a:pt x="3884" y="1827"/>
                    <a:pt x="3884" y="1827"/>
                  </a:cubicBezTo>
                  <a:cubicBezTo>
                    <a:pt x="3884" y="1827"/>
                    <a:pt x="6499" y="6495"/>
                    <a:pt x="6032" y="6780"/>
                  </a:cubicBezTo>
                  <a:cubicBezTo>
                    <a:pt x="6008" y="6795"/>
                    <a:pt x="5981" y="6801"/>
                    <a:pt x="5952" y="6801"/>
                  </a:cubicBezTo>
                  <a:cubicBezTo>
                    <a:pt x="5395" y="6801"/>
                    <a:pt x="3904" y="4331"/>
                    <a:pt x="3443" y="3432"/>
                  </a:cubicBezTo>
                  <a:cubicBezTo>
                    <a:pt x="3148" y="2858"/>
                    <a:pt x="2793" y="2579"/>
                    <a:pt x="2508" y="2579"/>
                  </a:cubicBezTo>
                  <a:cubicBezTo>
                    <a:pt x="2330" y="2579"/>
                    <a:pt x="2179" y="2688"/>
                    <a:pt x="2087" y="2902"/>
                  </a:cubicBezTo>
                  <a:cubicBezTo>
                    <a:pt x="1925" y="3281"/>
                    <a:pt x="3342" y="6213"/>
                    <a:pt x="3843" y="7137"/>
                  </a:cubicBezTo>
                  <a:cubicBezTo>
                    <a:pt x="4287" y="7955"/>
                    <a:pt x="5450" y="10014"/>
                    <a:pt x="4530" y="10014"/>
                  </a:cubicBezTo>
                  <a:cubicBezTo>
                    <a:pt x="4410" y="10014"/>
                    <a:pt x="4255" y="9979"/>
                    <a:pt x="4058" y="9902"/>
                  </a:cubicBezTo>
                  <a:cubicBezTo>
                    <a:pt x="3172" y="9555"/>
                    <a:pt x="2324" y="9424"/>
                    <a:pt x="1658" y="9424"/>
                  </a:cubicBezTo>
                  <a:cubicBezTo>
                    <a:pt x="1042" y="9424"/>
                    <a:pt x="581" y="9536"/>
                    <a:pt x="389" y="9695"/>
                  </a:cubicBezTo>
                  <a:cubicBezTo>
                    <a:pt x="1" y="10015"/>
                    <a:pt x="289" y="10666"/>
                    <a:pt x="831" y="10666"/>
                  </a:cubicBezTo>
                  <a:cubicBezTo>
                    <a:pt x="845" y="10666"/>
                    <a:pt x="859" y="10665"/>
                    <a:pt x="873" y="10665"/>
                  </a:cubicBezTo>
                  <a:cubicBezTo>
                    <a:pt x="902" y="10663"/>
                    <a:pt x="932" y="10662"/>
                    <a:pt x="963" y="10662"/>
                  </a:cubicBezTo>
                  <a:cubicBezTo>
                    <a:pt x="1429" y="10662"/>
                    <a:pt x="2148" y="10842"/>
                    <a:pt x="2690" y="11000"/>
                  </a:cubicBezTo>
                  <a:cubicBezTo>
                    <a:pt x="3168" y="11137"/>
                    <a:pt x="3619" y="11355"/>
                    <a:pt x="4024" y="11645"/>
                  </a:cubicBezTo>
                  <a:cubicBezTo>
                    <a:pt x="4494" y="11985"/>
                    <a:pt x="4880" y="12290"/>
                    <a:pt x="5201" y="12558"/>
                  </a:cubicBezTo>
                  <a:lnTo>
                    <a:pt x="10313" y="19056"/>
                  </a:lnTo>
                  <a:lnTo>
                    <a:pt x="15094" y="13132"/>
                  </a:lnTo>
                  <a:lnTo>
                    <a:pt x="11690" y="8853"/>
                  </a:lnTo>
                  <a:cubicBezTo>
                    <a:pt x="11690" y="8853"/>
                    <a:pt x="10512" y="4423"/>
                    <a:pt x="10023" y="3192"/>
                  </a:cubicBezTo>
                  <a:cubicBezTo>
                    <a:pt x="9245" y="1232"/>
                    <a:pt x="8932" y="839"/>
                    <a:pt x="8702" y="839"/>
                  </a:cubicBezTo>
                  <a:cubicBezTo>
                    <a:pt x="8635" y="839"/>
                    <a:pt x="8575" y="873"/>
                    <a:pt x="8512" y="911"/>
                  </a:cubicBezTo>
                  <a:cubicBezTo>
                    <a:pt x="7822" y="1332"/>
                    <a:pt x="9817" y="4912"/>
                    <a:pt x="9262" y="4912"/>
                  </a:cubicBezTo>
                  <a:cubicBezTo>
                    <a:pt x="9223" y="4912"/>
                    <a:pt x="9170" y="4893"/>
                    <a:pt x="9103" y="4854"/>
                  </a:cubicBezTo>
                  <a:cubicBezTo>
                    <a:pt x="8142" y="4299"/>
                    <a:pt x="6946" y="0"/>
                    <a:pt x="618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47"/>
            <p:cNvSpPr/>
            <p:nvPr/>
          </p:nvSpPr>
          <p:spPr>
            <a:xfrm>
              <a:off x="3560750" y="476325"/>
              <a:ext cx="2401200" cy="2467475"/>
            </a:xfrm>
            <a:custGeom>
              <a:rect b="b" l="l" r="r" t="t"/>
              <a:pathLst>
                <a:path extrusionOk="0" h="98699" w="96048">
                  <a:moveTo>
                    <a:pt x="7088" y="0"/>
                  </a:moveTo>
                  <a:lnTo>
                    <a:pt x="1" y="5813"/>
                  </a:lnTo>
                  <a:cubicBezTo>
                    <a:pt x="688" y="6271"/>
                    <a:pt x="3646" y="12020"/>
                    <a:pt x="3646" y="12020"/>
                  </a:cubicBezTo>
                  <a:cubicBezTo>
                    <a:pt x="3646" y="12020"/>
                    <a:pt x="4242" y="15723"/>
                    <a:pt x="5847" y="18244"/>
                  </a:cubicBezTo>
                  <a:cubicBezTo>
                    <a:pt x="7450" y="20765"/>
                    <a:pt x="32154" y="44522"/>
                    <a:pt x="32154" y="44522"/>
                  </a:cubicBezTo>
                  <a:cubicBezTo>
                    <a:pt x="32154" y="44522"/>
                    <a:pt x="31310" y="65293"/>
                    <a:pt x="31978" y="69690"/>
                  </a:cubicBezTo>
                  <a:cubicBezTo>
                    <a:pt x="32961" y="76148"/>
                    <a:pt x="37543" y="78763"/>
                    <a:pt x="37543" y="78763"/>
                  </a:cubicBezTo>
                  <a:cubicBezTo>
                    <a:pt x="37598" y="78884"/>
                    <a:pt x="38286" y="78934"/>
                    <a:pt x="39396" y="78934"/>
                  </a:cubicBezTo>
                  <a:cubicBezTo>
                    <a:pt x="45010" y="78934"/>
                    <a:pt x="61415" y="77642"/>
                    <a:pt x="61415" y="77642"/>
                  </a:cubicBezTo>
                  <a:cubicBezTo>
                    <a:pt x="61415" y="77642"/>
                    <a:pt x="65720" y="77148"/>
                    <a:pt x="65720" y="73165"/>
                  </a:cubicBezTo>
                  <a:lnTo>
                    <a:pt x="66030" y="68464"/>
                  </a:lnTo>
                  <a:cubicBezTo>
                    <a:pt x="68690" y="73740"/>
                    <a:pt x="76833" y="89806"/>
                    <a:pt x="78314" y="91692"/>
                  </a:cubicBezTo>
                  <a:cubicBezTo>
                    <a:pt x="80088" y="93953"/>
                    <a:pt x="86200" y="96135"/>
                    <a:pt x="86200" y="96135"/>
                  </a:cubicBezTo>
                  <a:lnTo>
                    <a:pt x="89947" y="98699"/>
                  </a:lnTo>
                  <a:lnTo>
                    <a:pt x="96048" y="94061"/>
                  </a:lnTo>
                  <a:cubicBezTo>
                    <a:pt x="96048" y="94061"/>
                    <a:pt x="95356" y="90343"/>
                    <a:pt x="94307" y="87711"/>
                  </a:cubicBezTo>
                  <a:cubicBezTo>
                    <a:pt x="93224" y="84993"/>
                    <a:pt x="70303" y="45810"/>
                    <a:pt x="70303" y="45810"/>
                  </a:cubicBezTo>
                  <a:cubicBezTo>
                    <a:pt x="69616" y="43748"/>
                    <a:pt x="57013" y="37204"/>
                    <a:pt x="57013" y="37204"/>
                  </a:cubicBezTo>
                  <a:cubicBezTo>
                    <a:pt x="57013" y="37204"/>
                    <a:pt x="35703" y="27736"/>
                    <a:pt x="33412" y="24743"/>
                  </a:cubicBezTo>
                  <a:cubicBezTo>
                    <a:pt x="31121" y="21750"/>
                    <a:pt x="19894" y="8003"/>
                    <a:pt x="17602" y="6627"/>
                  </a:cubicBezTo>
                  <a:cubicBezTo>
                    <a:pt x="15310" y="5252"/>
                    <a:pt x="12618" y="5135"/>
                    <a:pt x="12618" y="5135"/>
                  </a:cubicBezTo>
                  <a:lnTo>
                    <a:pt x="708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47"/>
            <p:cNvSpPr/>
            <p:nvPr/>
          </p:nvSpPr>
          <p:spPr>
            <a:xfrm>
              <a:off x="4436675" y="1877175"/>
              <a:ext cx="100450" cy="89200"/>
            </a:xfrm>
            <a:custGeom>
              <a:rect b="b" l="l" r="r" t="t"/>
              <a:pathLst>
                <a:path extrusionOk="0" h="3568" w="4018">
                  <a:moveTo>
                    <a:pt x="1280" y="0"/>
                  </a:moveTo>
                  <a:cubicBezTo>
                    <a:pt x="988" y="0"/>
                    <a:pt x="728" y="89"/>
                    <a:pt x="538" y="274"/>
                  </a:cubicBezTo>
                  <a:cubicBezTo>
                    <a:pt x="0" y="798"/>
                    <a:pt x="222" y="1899"/>
                    <a:pt x="1034" y="2733"/>
                  </a:cubicBezTo>
                  <a:cubicBezTo>
                    <a:pt x="1560" y="3272"/>
                    <a:pt x="2204" y="3568"/>
                    <a:pt x="2738" y="3568"/>
                  </a:cubicBezTo>
                  <a:cubicBezTo>
                    <a:pt x="3030" y="3568"/>
                    <a:pt x="3290" y="3480"/>
                    <a:pt x="3480" y="3295"/>
                  </a:cubicBezTo>
                  <a:cubicBezTo>
                    <a:pt x="4018" y="2771"/>
                    <a:pt x="3796" y="1670"/>
                    <a:pt x="2983" y="836"/>
                  </a:cubicBezTo>
                  <a:cubicBezTo>
                    <a:pt x="2458" y="296"/>
                    <a:pt x="1815" y="0"/>
                    <a:pt x="1280"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47"/>
            <p:cNvSpPr/>
            <p:nvPr/>
          </p:nvSpPr>
          <p:spPr>
            <a:xfrm>
              <a:off x="4621100" y="1616025"/>
              <a:ext cx="86700" cy="110175"/>
            </a:xfrm>
            <a:custGeom>
              <a:rect b="b" l="l" r="r" t="t"/>
              <a:pathLst>
                <a:path extrusionOk="0" h="4407" w="3468">
                  <a:moveTo>
                    <a:pt x="2273" y="0"/>
                  </a:moveTo>
                  <a:cubicBezTo>
                    <a:pt x="1626" y="0"/>
                    <a:pt x="872" y="687"/>
                    <a:pt x="470" y="1702"/>
                  </a:cubicBezTo>
                  <a:cubicBezTo>
                    <a:pt x="0" y="2886"/>
                    <a:pt x="185" y="4072"/>
                    <a:pt x="883" y="4348"/>
                  </a:cubicBezTo>
                  <a:cubicBezTo>
                    <a:pt x="983" y="4387"/>
                    <a:pt x="1087" y="4406"/>
                    <a:pt x="1194" y="4406"/>
                  </a:cubicBezTo>
                  <a:cubicBezTo>
                    <a:pt x="1841" y="4406"/>
                    <a:pt x="2594" y="3721"/>
                    <a:pt x="2998" y="2705"/>
                  </a:cubicBezTo>
                  <a:cubicBezTo>
                    <a:pt x="3467" y="1519"/>
                    <a:pt x="3282" y="336"/>
                    <a:pt x="2584" y="58"/>
                  </a:cubicBezTo>
                  <a:cubicBezTo>
                    <a:pt x="2485" y="19"/>
                    <a:pt x="2381" y="0"/>
                    <a:pt x="2273"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47"/>
            <p:cNvSpPr/>
            <p:nvPr/>
          </p:nvSpPr>
          <p:spPr>
            <a:xfrm>
              <a:off x="4465750" y="1392250"/>
              <a:ext cx="84875" cy="84550"/>
            </a:xfrm>
            <a:custGeom>
              <a:rect b="b" l="l" r="r" t="t"/>
              <a:pathLst>
                <a:path extrusionOk="0" h="3382" w="3395">
                  <a:moveTo>
                    <a:pt x="1266" y="0"/>
                  </a:moveTo>
                  <a:cubicBezTo>
                    <a:pt x="1031" y="0"/>
                    <a:pt x="809" y="64"/>
                    <a:pt x="621" y="200"/>
                  </a:cubicBezTo>
                  <a:cubicBezTo>
                    <a:pt x="12" y="639"/>
                    <a:pt x="0" y="1663"/>
                    <a:pt x="595" y="2487"/>
                  </a:cubicBezTo>
                  <a:cubicBezTo>
                    <a:pt x="1007" y="3057"/>
                    <a:pt x="1601" y="3381"/>
                    <a:pt x="2130" y="3381"/>
                  </a:cubicBezTo>
                  <a:cubicBezTo>
                    <a:pt x="2365" y="3381"/>
                    <a:pt x="2587" y="3317"/>
                    <a:pt x="2774" y="3182"/>
                  </a:cubicBezTo>
                  <a:cubicBezTo>
                    <a:pt x="3383" y="2742"/>
                    <a:pt x="3394" y="1718"/>
                    <a:pt x="2799" y="895"/>
                  </a:cubicBezTo>
                  <a:cubicBezTo>
                    <a:pt x="2388" y="324"/>
                    <a:pt x="1794" y="0"/>
                    <a:pt x="1266"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47"/>
            <p:cNvSpPr/>
            <p:nvPr/>
          </p:nvSpPr>
          <p:spPr>
            <a:xfrm>
              <a:off x="4207475" y="1203850"/>
              <a:ext cx="88050" cy="68875"/>
            </a:xfrm>
            <a:custGeom>
              <a:rect b="b" l="l" r="r" t="t"/>
              <a:pathLst>
                <a:path extrusionOk="0" h="2755" w="3522">
                  <a:moveTo>
                    <a:pt x="1898" y="1"/>
                  </a:moveTo>
                  <a:cubicBezTo>
                    <a:pt x="1747" y="1"/>
                    <a:pt x="1592" y="19"/>
                    <a:pt x="1436" y="58"/>
                  </a:cubicBezTo>
                  <a:cubicBezTo>
                    <a:pt x="563" y="273"/>
                    <a:pt x="1" y="1038"/>
                    <a:pt x="181" y="1768"/>
                  </a:cubicBezTo>
                  <a:cubicBezTo>
                    <a:pt x="329" y="2366"/>
                    <a:pt x="933" y="2754"/>
                    <a:pt x="1627" y="2754"/>
                  </a:cubicBezTo>
                  <a:cubicBezTo>
                    <a:pt x="1777" y="2754"/>
                    <a:pt x="1932" y="2736"/>
                    <a:pt x="2087" y="2698"/>
                  </a:cubicBezTo>
                  <a:cubicBezTo>
                    <a:pt x="2961" y="2482"/>
                    <a:pt x="3521" y="1717"/>
                    <a:pt x="3342" y="988"/>
                  </a:cubicBezTo>
                  <a:cubicBezTo>
                    <a:pt x="3194" y="389"/>
                    <a:pt x="2592" y="1"/>
                    <a:pt x="1898" y="1"/>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47"/>
            <p:cNvSpPr/>
            <p:nvPr/>
          </p:nvSpPr>
          <p:spPr>
            <a:xfrm>
              <a:off x="4167200" y="937500"/>
              <a:ext cx="70150" cy="82925"/>
            </a:xfrm>
            <a:custGeom>
              <a:rect b="b" l="l" r="r" t="t"/>
              <a:pathLst>
                <a:path extrusionOk="0" h="3317" w="2806">
                  <a:moveTo>
                    <a:pt x="1428" y="1"/>
                  </a:moveTo>
                  <a:cubicBezTo>
                    <a:pt x="702" y="1"/>
                    <a:pt x="89" y="700"/>
                    <a:pt x="46" y="1592"/>
                  </a:cubicBezTo>
                  <a:cubicBezTo>
                    <a:pt x="1" y="2507"/>
                    <a:pt x="572" y="3279"/>
                    <a:pt x="1322" y="3315"/>
                  </a:cubicBezTo>
                  <a:cubicBezTo>
                    <a:pt x="1340" y="3316"/>
                    <a:pt x="1359" y="3317"/>
                    <a:pt x="1377" y="3317"/>
                  </a:cubicBezTo>
                  <a:cubicBezTo>
                    <a:pt x="2103" y="3317"/>
                    <a:pt x="2718" y="2618"/>
                    <a:pt x="2761" y="1726"/>
                  </a:cubicBezTo>
                  <a:cubicBezTo>
                    <a:pt x="2806" y="810"/>
                    <a:pt x="2236" y="39"/>
                    <a:pt x="1485" y="2"/>
                  </a:cubicBezTo>
                  <a:cubicBezTo>
                    <a:pt x="1466" y="1"/>
                    <a:pt x="1447" y="1"/>
                    <a:pt x="1428" y="1"/>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47"/>
            <p:cNvSpPr/>
            <p:nvPr/>
          </p:nvSpPr>
          <p:spPr>
            <a:xfrm>
              <a:off x="3873900" y="1000850"/>
              <a:ext cx="109350" cy="69100"/>
            </a:xfrm>
            <a:custGeom>
              <a:rect b="b" l="l" r="r" t="t"/>
              <a:pathLst>
                <a:path extrusionOk="0" h="2764" w="4374">
                  <a:moveTo>
                    <a:pt x="1908" y="0"/>
                  </a:moveTo>
                  <a:cubicBezTo>
                    <a:pt x="974" y="0"/>
                    <a:pt x="213" y="428"/>
                    <a:pt x="114" y="1063"/>
                  </a:cubicBezTo>
                  <a:cubicBezTo>
                    <a:pt x="1" y="1806"/>
                    <a:pt x="836" y="2550"/>
                    <a:pt x="1981" y="2726"/>
                  </a:cubicBezTo>
                  <a:cubicBezTo>
                    <a:pt x="2146" y="2752"/>
                    <a:pt x="2309" y="2764"/>
                    <a:pt x="2467" y="2764"/>
                  </a:cubicBezTo>
                  <a:cubicBezTo>
                    <a:pt x="3401" y="2764"/>
                    <a:pt x="4163" y="2337"/>
                    <a:pt x="4260" y="1702"/>
                  </a:cubicBezTo>
                  <a:cubicBezTo>
                    <a:pt x="4374" y="960"/>
                    <a:pt x="3539" y="215"/>
                    <a:pt x="2395" y="38"/>
                  </a:cubicBezTo>
                  <a:cubicBezTo>
                    <a:pt x="2229" y="13"/>
                    <a:pt x="2066" y="0"/>
                    <a:pt x="1908"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47"/>
            <p:cNvSpPr/>
            <p:nvPr/>
          </p:nvSpPr>
          <p:spPr>
            <a:xfrm>
              <a:off x="3853225" y="692900"/>
              <a:ext cx="72125" cy="66850"/>
            </a:xfrm>
            <a:custGeom>
              <a:rect b="b" l="l" r="r" t="t"/>
              <a:pathLst>
                <a:path extrusionOk="0" h="2674" w="2885">
                  <a:moveTo>
                    <a:pt x="1436" y="1"/>
                  </a:moveTo>
                  <a:cubicBezTo>
                    <a:pt x="761" y="1"/>
                    <a:pt x="178" y="492"/>
                    <a:pt x="93" y="1166"/>
                  </a:cubicBezTo>
                  <a:cubicBezTo>
                    <a:pt x="1" y="1899"/>
                    <a:pt x="529" y="2569"/>
                    <a:pt x="1274" y="2662"/>
                  </a:cubicBezTo>
                  <a:cubicBezTo>
                    <a:pt x="1333" y="2670"/>
                    <a:pt x="1392" y="2674"/>
                    <a:pt x="1450" y="2674"/>
                  </a:cubicBezTo>
                  <a:cubicBezTo>
                    <a:pt x="2123" y="2674"/>
                    <a:pt x="2706" y="2182"/>
                    <a:pt x="2792" y="1508"/>
                  </a:cubicBezTo>
                  <a:cubicBezTo>
                    <a:pt x="2884" y="777"/>
                    <a:pt x="2356" y="106"/>
                    <a:pt x="1611" y="12"/>
                  </a:cubicBezTo>
                  <a:cubicBezTo>
                    <a:pt x="1552" y="4"/>
                    <a:pt x="1494" y="1"/>
                    <a:pt x="1436" y="1"/>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47"/>
            <p:cNvSpPr/>
            <p:nvPr/>
          </p:nvSpPr>
          <p:spPr>
            <a:xfrm>
              <a:off x="3650625" y="639850"/>
              <a:ext cx="78350" cy="69850"/>
            </a:xfrm>
            <a:custGeom>
              <a:rect b="b" l="l" r="r" t="t"/>
              <a:pathLst>
                <a:path extrusionOk="0" h="2794" w="3134">
                  <a:moveTo>
                    <a:pt x="1525" y="1"/>
                  </a:moveTo>
                  <a:cubicBezTo>
                    <a:pt x="1304" y="1"/>
                    <a:pt x="1082" y="55"/>
                    <a:pt x="878" y="170"/>
                  </a:cubicBezTo>
                  <a:cubicBezTo>
                    <a:pt x="223" y="536"/>
                    <a:pt x="0" y="1384"/>
                    <a:pt x="381" y="2062"/>
                  </a:cubicBezTo>
                  <a:cubicBezTo>
                    <a:pt x="643" y="2528"/>
                    <a:pt x="1122" y="2793"/>
                    <a:pt x="1609" y="2793"/>
                  </a:cubicBezTo>
                  <a:cubicBezTo>
                    <a:pt x="1830" y="2793"/>
                    <a:pt x="2052" y="2739"/>
                    <a:pt x="2256" y="2625"/>
                  </a:cubicBezTo>
                  <a:cubicBezTo>
                    <a:pt x="2910" y="2257"/>
                    <a:pt x="3133" y="1410"/>
                    <a:pt x="2752" y="732"/>
                  </a:cubicBezTo>
                  <a:cubicBezTo>
                    <a:pt x="2490" y="265"/>
                    <a:pt x="2012" y="1"/>
                    <a:pt x="1525" y="1"/>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47"/>
            <p:cNvSpPr/>
            <p:nvPr/>
          </p:nvSpPr>
          <p:spPr>
            <a:xfrm>
              <a:off x="4670775" y="1313275"/>
              <a:ext cx="73525" cy="66725"/>
            </a:xfrm>
            <a:custGeom>
              <a:rect b="b" l="l" r="r" t="t"/>
              <a:pathLst>
                <a:path extrusionOk="0" h="2669" w="2941">
                  <a:moveTo>
                    <a:pt x="1555" y="1"/>
                  </a:moveTo>
                  <a:cubicBezTo>
                    <a:pt x="1110" y="1"/>
                    <a:pt x="662" y="240"/>
                    <a:pt x="396" y="668"/>
                  </a:cubicBezTo>
                  <a:cubicBezTo>
                    <a:pt x="0" y="1307"/>
                    <a:pt x="161" y="2122"/>
                    <a:pt x="754" y="2491"/>
                  </a:cubicBezTo>
                  <a:cubicBezTo>
                    <a:pt x="949" y="2612"/>
                    <a:pt x="1167" y="2669"/>
                    <a:pt x="1385" y="2669"/>
                  </a:cubicBezTo>
                  <a:cubicBezTo>
                    <a:pt x="1831" y="2669"/>
                    <a:pt x="2279" y="2429"/>
                    <a:pt x="2545" y="2001"/>
                  </a:cubicBezTo>
                  <a:cubicBezTo>
                    <a:pt x="2941" y="1363"/>
                    <a:pt x="2781" y="547"/>
                    <a:pt x="2187" y="180"/>
                  </a:cubicBezTo>
                  <a:cubicBezTo>
                    <a:pt x="1992" y="58"/>
                    <a:pt x="1774" y="1"/>
                    <a:pt x="1555" y="1"/>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47"/>
            <p:cNvSpPr/>
            <p:nvPr/>
          </p:nvSpPr>
          <p:spPr>
            <a:xfrm>
              <a:off x="4906150" y="1846275"/>
              <a:ext cx="80550" cy="75500"/>
            </a:xfrm>
            <a:custGeom>
              <a:rect b="b" l="l" r="r" t="t"/>
              <a:pathLst>
                <a:path extrusionOk="0" h="3020" w="3222">
                  <a:moveTo>
                    <a:pt x="1433" y="1"/>
                  </a:moveTo>
                  <a:cubicBezTo>
                    <a:pt x="1207" y="1"/>
                    <a:pt x="983" y="59"/>
                    <a:pt x="785" y="183"/>
                  </a:cubicBezTo>
                  <a:cubicBezTo>
                    <a:pt x="147" y="581"/>
                    <a:pt x="1" y="1497"/>
                    <a:pt x="457" y="2229"/>
                  </a:cubicBezTo>
                  <a:cubicBezTo>
                    <a:pt x="771" y="2733"/>
                    <a:pt x="1289" y="3019"/>
                    <a:pt x="1789" y="3019"/>
                  </a:cubicBezTo>
                  <a:cubicBezTo>
                    <a:pt x="2016" y="3019"/>
                    <a:pt x="2239" y="2960"/>
                    <a:pt x="2438" y="2836"/>
                  </a:cubicBezTo>
                  <a:cubicBezTo>
                    <a:pt x="3075" y="2439"/>
                    <a:pt x="3222" y="1523"/>
                    <a:pt x="2765" y="790"/>
                  </a:cubicBezTo>
                  <a:cubicBezTo>
                    <a:pt x="2450" y="286"/>
                    <a:pt x="1933" y="1"/>
                    <a:pt x="1433" y="1"/>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47"/>
            <p:cNvSpPr/>
            <p:nvPr/>
          </p:nvSpPr>
          <p:spPr>
            <a:xfrm>
              <a:off x="5030100" y="2012625"/>
              <a:ext cx="94725" cy="77900"/>
            </a:xfrm>
            <a:custGeom>
              <a:rect b="b" l="l" r="r" t="t"/>
              <a:pathLst>
                <a:path extrusionOk="0" h="3116" w="3789">
                  <a:moveTo>
                    <a:pt x="1430" y="1"/>
                  </a:moveTo>
                  <a:cubicBezTo>
                    <a:pt x="1041" y="1"/>
                    <a:pt x="692" y="140"/>
                    <a:pt x="468" y="420"/>
                  </a:cubicBezTo>
                  <a:cubicBezTo>
                    <a:pt x="0" y="1007"/>
                    <a:pt x="258" y="1992"/>
                    <a:pt x="1045" y="2621"/>
                  </a:cubicBezTo>
                  <a:cubicBezTo>
                    <a:pt x="1456" y="2949"/>
                    <a:pt x="1931" y="3115"/>
                    <a:pt x="2357" y="3115"/>
                  </a:cubicBezTo>
                  <a:cubicBezTo>
                    <a:pt x="2747" y="3115"/>
                    <a:pt x="3096" y="2976"/>
                    <a:pt x="3320" y="2696"/>
                  </a:cubicBezTo>
                  <a:cubicBezTo>
                    <a:pt x="3788" y="2109"/>
                    <a:pt x="3529" y="1125"/>
                    <a:pt x="2742" y="496"/>
                  </a:cubicBezTo>
                  <a:cubicBezTo>
                    <a:pt x="2331" y="167"/>
                    <a:pt x="1856" y="1"/>
                    <a:pt x="1430" y="1"/>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47"/>
            <p:cNvSpPr/>
            <p:nvPr/>
          </p:nvSpPr>
          <p:spPr>
            <a:xfrm>
              <a:off x="4624225" y="2316375"/>
              <a:ext cx="72175" cy="74950"/>
            </a:xfrm>
            <a:custGeom>
              <a:rect b="b" l="l" r="r" t="t"/>
              <a:pathLst>
                <a:path extrusionOk="0" h="2998" w="2887">
                  <a:moveTo>
                    <a:pt x="1417" y="1"/>
                  </a:moveTo>
                  <a:cubicBezTo>
                    <a:pt x="1371" y="1"/>
                    <a:pt x="1325" y="3"/>
                    <a:pt x="1278" y="9"/>
                  </a:cubicBezTo>
                  <a:cubicBezTo>
                    <a:pt x="530" y="91"/>
                    <a:pt x="1" y="826"/>
                    <a:pt x="91" y="1650"/>
                  </a:cubicBezTo>
                  <a:cubicBezTo>
                    <a:pt x="177" y="2422"/>
                    <a:pt x="780" y="2998"/>
                    <a:pt x="1470" y="2998"/>
                  </a:cubicBezTo>
                  <a:cubicBezTo>
                    <a:pt x="1516" y="2998"/>
                    <a:pt x="1562" y="2995"/>
                    <a:pt x="1609" y="2990"/>
                  </a:cubicBezTo>
                  <a:cubicBezTo>
                    <a:pt x="2355" y="2907"/>
                    <a:pt x="2887" y="2173"/>
                    <a:pt x="2794" y="1349"/>
                  </a:cubicBezTo>
                  <a:cubicBezTo>
                    <a:pt x="2709" y="577"/>
                    <a:pt x="2107" y="1"/>
                    <a:pt x="1417" y="1"/>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47"/>
            <p:cNvSpPr/>
            <p:nvPr/>
          </p:nvSpPr>
          <p:spPr>
            <a:xfrm>
              <a:off x="4670925" y="2057575"/>
              <a:ext cx="109375" cy="95800"/>
            </a:xfrm>
            <a:custGeom>
              <a:rect b="b" l="l" r="r" t="t"/>
              <a:pathLst>
                <a:path extrusionOk="0" h="3832" w="4375">
                  <a:moveTo>
                    <a:pt x="1236" y="0"/>
                  </a:moveTo>
                  <a:cubicBezTo>
                    <a:pt x="952" y="0"/>
                    <a:pt x="707" y="83"/>
                    <a:pt x="531" y="259"/>
                  </a:cubicBezTo>
                  <a:cubicBezTo>
                    <a:pt x="1" y="790"/>
                    <a:pt x="312" y="1962"/>
                    <a:pt x="1227" y="2877"/>
                  </a:cubicBezTo>
                  <a:cubicBezTo>
                    <a:pt x="1839" y="3490"/>
                    <a:pt x="2566" y="3832"/>
                    <a:pt x="3140" y="3832"/>
                  </a:cubicBezTo>
                  <a:cubicBezTo>
                    <a:pt x="3423" y="3832"/>
                    <a:pt x="3669" y="3748"/>
                    <a:pt x="3844" y="3572"/>
                  </a:cubicBezTo>
                  <a:cubicBezTo>
                    <a:pt x="4375" y="3042"/>
                    <a:pt x="4065" y="1870"/>
                    <a:pt x="3149" y="955"/>
                  </a:cubicBezTo>
                  <a:cubicBezTo>
                    <a:pt x="2537" y="342"/>
                    <a:pt x="1809" y="0"/>
                    <a:pt x="1236"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47"/>
            <p:cNvSpPr/>
            <p:nvPr/>
          </p:nvSpPr>
          <p:spPr>
            <a:xfrm>
              <a:off x="4439450" y="2188275"/>
              <a:ext cx="70200" cy="103625"/>
            </a:xfrm>
            <a:custGeom>
              <a:rect b="b" l="l" r="r" t="t"/>
              <a:pathLst>
                <a:path extrusionOk="0" h="4145" w="2808">
                  <a:moveTo>
                    <a:pt x="1359" y="0"/>
                  </a:moveTo>
                  <a:cubicBezTo>
                    <a:pt x="1347" y="0"/>
                    <a:pt x="1335" y="1"/>
                    <a:pt x="1323" y="1"/>
                  </a:cubicBezTo>
                  <a:cubicBezTo>
                    <a:pt x="573" y="31"/>
                    <a:pt x="1" y="983"/>
                    <a:pt x="46" y="2126"/>
                  </a:cubicBezTo>
                  <a:cubicBezTo>
                    <a:pt x="90" y="3251"/>
                    <a:pt x="715" y="4144"/>
                    <a:pt x="1451" y="4144"/>
                  </a:cubicBezTo>
                  <a:cubicBezTo>
                    <a:pt x="1463" y="4144"/>
                    <a:pt x="1474" y="4144"/>
                    <a:pt x="1486" y="4144"/>
                  </a:cubicBezTo>
                  <a:cubicBezTo>
                    <a:pt x="2236" y="4115"/>
                    <a:pt x="2807" y="3164"/>
                    <a:pt x="2763" y="2019"/>
                  </a:cubicBezTo>
                  <a:cubicBezTo>
                    <a:pt x="2719" y="894"/>
                    <a:pt x="2094" y="0"/>
                    <a:pt x="1359"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47"/>
            <p:cNvSpPr/>
            <p:nvPr/>
          </p:nvSpPr>
          <p:spPr>
            <a:xfrm>
              <a:off x="4995125" y="2284200"/>
              <a:ext cx="97400" cy="99150"/>
            </a:xfrm>
            <a:custGeom>
              <a:rect b="b" l="l" r="r" t="t"/>
              <a:pathLst>
                <a:path extrusionOk="0" h="3966" w="3896">
                  <a:moveTo>
                    <a:pt x="1167" y="1"/>
                  </a:moveTo>
                  <a:cubicBezTo>
                    <a:pt x="955" y="1"/>
                    <a:pt x="762" y="57"/>
                    <a:pt x="603" y="176"/>
                  </a:cubicBezTo>
                  <a:cubicBezTo>
                    <a:pt x="1" y="623"/>
                    <a:pt x="115" y="1796"/>
                    <a:pt x="857" y="2795"/>
                  </a:cubicBezTo>
                  <a:cubicBezTo>
                    <a:pt x="1404" y="3529"/>
                    <a:pt x="2139" y="3965"/>
                    <a:pt x="2729" y="3965"/>
                  </a:cubicBezTo>
                  <a:cubicBezTo>
                    <a:pt x="2940" y="3965"/>
                    <a:pt x="3134" y="3909"/>
                    <a:pt x="3293" y="3791"/>
                  </a:cubicBezTo>
                  <a:cubicBezTo>
                    <a:pt x="3895" y="3343"/>
                    <a:pt x="3782" y="2170"/>
                    <a:pt x="3039" y="1172"/>
                  </a:cubicBezTo>
                  <a:cubicBezTo>
                    <a:pt x="2492" y="437"/>
                    <a:pt x="1757" y="1"/>
                    <a:pt x="1167" y="1"/>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47"/>
            <p:cNvSpPr/>
            <p:nvPr/>
          </p:nvSpPr>
          <p:spPr>
            <a:xfrm>
              <a:off x="5264250" y="2058875"/>
              <a:ext cx="98650" cy="81175"/>
            </a:xfrm>
            <a:custGeom>
              <a:rect b="b" l="l" r="r" t="t"/>
              <a:pathLst>
                <a:path extrusionOk="0" h="3247" w="3946">
                  <a:moveTo>
                    <a:pt x="1391" y="1"/>
                  </a:moveTo>
                  <a:cubicBezTo>
                    <a:pt x="1021" y="1"/>
                    <a:pt x="694" y="126"/>
                    <a:pt x="481" y="382"/>
                  </a:cubicBezTo>
                  <a:cubicBezTo>
                    <a:pt x="0" y="960"/>
                    <a:pt x="280" y="1983"/>
                    <a:pt x="1103" y="2668"/>
                  </a:cubicBezTo>
                  <a:cubicBezTo>
                    <a:pt x="1561" y="3050"/>
                    <a:pt x="2092" y="3246"/>
                    <a:pt x="2555" y="3246"/>
                  </a:cubicBezTo>
                  <a:cubicBezTo>
                    <a:pt x="2925" y="3246"/>
                    <a:pt x="3252" y="3121"/>
                    <a:pt x="3465" y="2865"/>
                  </a:cubicBezTo>
                  <a:cubicBezTo>
                    <a:pt x="3945" y="2288"/>
                    <a:pt x="3667" y="1265"/>
                    <a:pt x="2842" y="578"/>
                  </a:cubicBezTo>
                  <a:cubicBezTo>
                    <a:pt x="2384" y="197"/>
                    <a:pt x="1854" y="1"/>
                    <a:pt x="1391" y="1"/>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47"/>
            <p:cNvSpPr/>
            <p:nvPr/>
          </p:nvSpPr>
          <p:spPr>
            <a:xfrm>
              <a:off x="5464950" y="2050850"/>
              <a:ext cx="79175" cy="96950"/>
            </a:xfrm>
            <a:custGeom>
              <a:rect b="b" l="l" r="r" t="t"/>
              <a:pathLst>
                <a:path extrusionOk="0" h="3878" w="3167">
                  <a:moveTo>
                    <a:pt x="1828" y="1"/>
                  </a:moveTo>
                  <a:cubicBezTo>
                    <a:pt x="1168" y="1"/>
                    <a:pt x="501" y="666"/>
                    <a:pt x="264" y="1608"/>
                  </a:cubicBezTo>
                  <a:cubicBezTo>
                    <a:pt x="0" y="2663"/>
                    <a:pt x="376" y="3666"/>
                    <a:pt x="1104" y="3849"/>
                  </a:cubicBezTo>
                  <a:cubicBezTo>
                    <a:pt x="1182" y="3868"/>
                    <a:pt x="1260" y="3877"/>
                    <a:pt x="1338" y="3877"/>
                  </a:cubicBezTo>
                  <a:cubicBezTo>
                    <a:pt x="1997" y="3877"/>
                    <a:pt x="2665" y="3213"/>
                    <a:pt x="2902" y="2270"/>
                  </a:cubicBezTo>
                  <a:cubicBezTo>
                    <a:pt x="3166" y="1215"/>
                    <a:pt x="2790" y="212"/>
                    <a:pt x="2062" y="30"/>
                  </a:cubicBezTo>
                  <a:cubicBezTo>
                    <a:pt x="1985" y="10"/>
                    <a:pt x="1907" y="1"/>
                    <a:pt x="1828" y="1"/>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47"/>
            <p:cNvSpPr/>
            <p:nvPr/>
          </p:nvSpPr>
          <p:spPr>
            <a:xfrm>
              <a:off x="5631550" y="2534700"/>
              <a:ext cx="88400" cy="118675"/>
            </a:xfrm>
            <a:custGeom>
              <a:rect b="b" l="l" r="r" t="t"/>
              <a:pathLst>
                <a:path extrusionOk="0" h="4747" w="3536">
                  <a:moveTo>
                    <a:pt x="2391" y="0"/>
                  </a:moveTo>
                  <a:cubicBezTo>
                    <a:pt x="1731" y="0"/>
                    <a:pt x="938" y="763"/>
                    <a:pt x="502" y="1877"/>
                  </a:cubicBezTo>
                  <a:cubicBezTo>
                    <a:pt x="0" y="3159"/>
                    <a:pt x="159" y="4420"/>
                    <a:pt x="859" y="4694"/>
                  </a:cubicBezTo>
                  <a:cubicBezTo>
                    <a:pt x="951" y="4730"/>
                    <a:pt x="1046" y="4747"/>
                    <a:pt x="1145" y="4747"/>
                  </a:cubicBezTo>
                  <a:cubicBezTo>
                    <a:pt x="1803" y="4747"/>
                    <a:pt x="2596" y="3984"/>
                    <a:pt x="3033" y="2869"/>
                  </a:cubicBezTo>
                  <a:cubicBezTo>
                    <a:pt x="3536" y="1588"/>
                    <a:pt x="3376" y="327"/>
                    <a:pt x="2677" y="53"/>
                  </a:cubicBezTo>
                  <a:cubicBezTo>
                    <a:pt x="2585" y="18"/>
                    <a:pt x="2489" y="0"/>
                    <a:pt x="2391"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47"/>
            <p:cNvSpPr/>
            <p:nvPr/>
          </p:nvSpPr>
          <p:spPr>
            <a:xfrm>
              <a:off x="5799825" y="2752225"/>
              <a:ext cx="82400" cy="71625"/>
            </a:xfrm>
            <a:custGeom>
              <a:rect b="b" l="l" r="r" t="t"/>
              <a:pathLst>
                <a:path extrusionOk="0" h="2865" w="3296">
                  <a:moveTo>
                    <a:pt x="1308" y="1"/>
                  </a:moveTo>
                  <a:cubicBezTo>
                    <a:pt x="1162" y="1"/>
                    <a:pt x="1022" y="20"/>
                    <a:pt x="895" y="56"/>
                  </a:cubicBezTo>
                  <a:cubicBezTo>
                    <a:pt x="486" y="170"/>
                    <a:pt x="205" y="448"/>
                    <a:pt x="103" y="808"/>
                  </a:cubicBezTo>
                  <a:cubicBezTo>
                    <a:pt x="1" y="1170"/>
                    <a:pt x="77" y="1542"/>
                    <a:pt x="231" y="1861"/>
                  </a:cubicBezTo>
                  <a:cubicBezTo>
                    <a:pt x="388" y="2180"/>
                    <a:pt x="624" y="2448"/>
                    <a:pt x="937" y="2630"/>
                  </a:cubicBezTo>
                  <a:cubicBezTo>
                    <a:pt x="1214" y="2791"/>
                    <a:pt x="1518" y="2864"/>
                    <a:pt x="1829" y="2864"/>
                  </a:cubicBezTo>
                  <a:cubicBezTo>
                    <a:pt x="1871" y="2864"/>
                    <a:pt x="1914" y="2863"/>
                    <a:pt x="1957" y="2860"/>
                  </a:cubicBezTo>
                  <a:cubicBezTo>
                    <a:pt x="2310" y="2834"/>
                    <a:pt x="2671" y="2715"/>
                    <a:pt x="2934" y="2445"/>
                  </a:cubicBezTo>
                  <a:cubicBezTo>
                    <a:pt x="3195" y="2179"/>
                    <a:pt x="3296" y="1796"/>
                    <a:pt x="3191" y="1385"/>
                  </a:cubicBezTo>
                  <a:cubicBezTo>
                    <a:pt x="3090" y="977"/>
                    <a:pt x="2775" y="552"/>
                    <a:pt x="2300" y="277"/>
                  </a:cubicBezTo>
                  <a:cubicBezTo>
                    <a:pt x="1975" y="89"/>
                    <a:pt x="1625" y="1"/>
                    <a:pt x="1308" y="1"/>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47"/>
            <p:cNvSpPr/>
            <p:nvPr/>
          </p:nvSpPr>
          <p:spPr>
            <a:xfrm>
              <a:off x="5233000" y="1718700"/>
              <a:ext cx="86525" cy="126075"/>
            </a:xfrm>
            <a:custGeom>
              <a:rect b="b" l="l" r="r" t="t"/>
              <a:pathLst>
                <a:path extrusionOk="0" h="5043" w="3461">
                  <a:moveTo>
                    <a:pt x="1167" y="1"/>
                  </a:moveTo>
                  <a:cubicBezTo>
                    <a:pt x="1091" y="1"/>
                    <a:pt x="1017" y="12"/>
                    <a:pt x="944" y="35"/>
                  </a:cubicBezTo>
                  <a:cubicBezTo>
                    <a:pt x="229" y="261"/>
                    <a:pt x="0" y="1558"/>
                    <a:pt x="434" y="2931"/>
                  </a:cubicBezTo>
                  <a:cubicBezTo>
                    <a:pt x="824" y="4166"/>
                    <a:pt x="1618" y="5042"/>
                    <a:pt x="2294" y="5042"/>
                  </a:cubicBezTo>
                  <a:cubicBezTo>
                    <a:pt x="2370" y="5042"/>
                    <a:pt x="2444" y="5031"/>
                    <a:pt x="2517" y="5008"/>
                  </a:cubicBezTo>
                  <a:cubicBezTo>
                    <a:pt x="3233" y="4782"/>
                    <a:pt x="3461" y="3484"/>
                    <a:pt x="3027" y="2111"/>
                  </a:cubicBezTo>
                  <a:cubicBezTo>
                    <a:pt x="2637" y="877"/>
                    <a:pt x="1844" y="1"/>
                    <a:pt x="1167" y="1"/>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47"/>
            <p:cNvSpPr/>
            <p:nvPr/>
          </p:nvSpPr>
          <p:spPr>
            <a:xfrm>
              <a:off x="5787625" y="2877400"/>
              <a:ext cx="53300" cy="44125"/>
            </a:xfrm>
            <a:custGeom>
              <a:rect b="b" l="l" r="r" t="t"/>
              <a:pathLst>
                <a:path extrusionOk="0" h="1765" w="2132">
                  <a:moveTo>
                    <a:pt x="0" y="1"/>
                  </a:moveTo>
                  <a:lnTo>
                    <a:pt x="0" y="1"/>
                  </a:lnTo>
                  <a:cubicBezTo>
                    <a:pt x="588" y="723"/>
                    <a:pt x="1312" y="1322"/>
                    <a:pt x="2131" y="1764"/>
                  </a:cubicBezTo>
                  <a:lnTo>
                    <a:pt x="0" y="1"/>
                  </a:ln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47"/>
            <p:cNvSpPr/>
            <p:nvPr/>
          </p:nvSpPr>
          <p:spPr>
            <a:xfrm>
              <a:off x="5786175" y="2877325"/>
              <a:ext cx="55625" cy="44450"/>
            </a:xfrm>
            <a:custGeom>
              <a:rect b="b" l="l" r="r" t="t"/>
              <a:pathLst>
                <a:path extrusionOk="0" h="1778" w="2225">
                  <a:moveTo>
                    <a:pt x="70" y="0"/>
                  </a:moveTo>
                  <a:cubicBezTo>
                    <a:pt x="65" y="0"/>
                    <a:pt x="61" y="1"/>
                    <a:pt x="58" y="4"/>
                  </a:cubicBezTo>
                  <a:cubicBezTo>
                    <a:pt x="0" y="46"/>
                    <a:pt x="342" y="594"/>
                    <a:pt x="951" y="1095"/>
                  </a:cubicBezTo>
                  <a:cubicBezTo>
                    <a:pt x="1491" y="1544"/>
                    <a:pt x="2028" y="1778"/>
                    <a:pt x="2160" y="1778"/>
                  </a:cubicBezTo>
                  <a:cubicBezTo>
                    <a:pt x="2176" y="1778"/>
                    <a:pt x="2186" y="1774"/>
                    <a:pt x="2189" y="1767"/>
                  </a:cubicBezTo>
                  <a:cubicBezTo>
                    <a:pt x="2225" y="1698"/>
                    <a:pt x="1703" y="1368"/>
                    <a:pt x="1124" y="886"/>
                  </a:cubicBezTo>
                  <a:cubicBezTo>
                    <a:pt x="570" y="430"/>
                    <a:pt x="163" y="0"/>
                    <a:pt x="7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47"/>
            <p:cNvSpPr/>
            <p:nvPr/>
          </p:nvSpPr>
          <p:spPr>
            <a:xfrm>
              <a:off x="5839925" y="2846400"/>
              <a:ext cx="44750" cy="40300"/>
            </a:xfrm>
            <a:custGeom>
              <a:rect b="b" l="l" r="r" t="t"/>
              <a:pathLst>
                <a:path extrusionOk="0" h="1612" w="1790">
                  <a:moveTo>
                    <a:pt x="72" y="1"/>
                  </a:moveTo>
                  <a:cubicBezTo>
                    <a:pt x="65" y="1"/>
                    <a:pt x="60" y="2"/>
                    <a:pt x="56" y="6"/>
                  </a:cubicBezTo>
                  <a:cubicBezTo>
                    <a:pt x="0" y="56"/>
                    <a:pt x="309" y="486"/>
                    <a:pt x="779" y="933"/>
                  </a:cubicBezTo>
                  <a:cubicBezTo>
                    <a:pt x="1209" y="1340"/>
                    <a:pt x="1619" y="1611"/>
                    <a:pt x="1723" y="1611"/>
                  </a:cubicBezTo>
                  <a:cubicBezTo>
                    <a:pt x="1732" y="1611"/>
                    <a:pt x="1739" y="1609"/>
                    <a:pt x="1743" y="1604"/>
                  </a:cubicBezTo>
                  <a:cubicBezTo>
                    <a:pt x="1790" y="1545"/>
                    <a:pt x="1429" y="1171"/>
                    <a:pt x="966" y="734"/>
                  </a:cubicBezTo>
                  <a:cubicBezTo>
                    <a:pt x="534" y="326"/>
                    <a:pt x="164" y="1"/>
                    <a:pt x="7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47"/>
            <p:cNvSpPr/>
            <p:nvPr/>
          </p:nvSpPr>
          <p:spPr>
            <a:xfrm>
              <a:off x="5893650" y="2816125"/>
              <a:ext cx="32425" cy="40600"/>
            </a:xfrm>
            <a:custGeom>
              <a:rect b="b" l="l" r="r" t="t"/>
              <a:pathLst>
                <a:path extrusionOk="0" h="1624" w="1297">
                  <a:moveTo>
                    <a:pt x="75" y="0"/>
                  </a:moveTo>
                  <a:cubicBezTo>
                    <a:pt x="71" y="0"/>
                    <a:pt x="67" y="1"/>
                    <a:pt x="64" y="3"/>
                  </a:cubicBezTo>
                  <a:cubicBezTo>
                    <a:pt x="0" y="41"/>
                    <a:pt x="181" y="462"/>
                    <a:pt x="510" y="915"/>
                  </a:cubicBezTo>
                  <a:cubicBezTo>
                    <a:pt x="814" y="1335"/>
                    <a:pt x="1134" y="1624"/>
                    <a:pt x="1223" y="1624"/>
                  </a:cubicBezTo>
                  <a:cubicBezTo>
                    <a:pt x="1230" y="1624"/>
                    <a:pt x="1236" y="1622"/>
                    <a:pt x="1240" y="1618"/>
                  </a:cubicBezTo>
                  <a:cubicBezTo>
                    <a:pt x="1297" y="1568"/>
                    <a:pt x="1051" y="1196"/>
                    <a:pt x="729" y="755"/>
                  </a:cubicBezTo>
                  <a:cubicBezTo>
                    <a:pt x="423" y="336"/>
                    <a:pt x="156" y="0"/>
                    <a:pt x="7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47"/>
            <p:cNvSpPr/>
            <p:nvPr/>
          </p:nvSpPr>
          <p:spPr>
            <a:xfrm>
              <a:off x="5199725" y="1910500"/>
              <a:ext cx="15775" cy="299775"/>
            </a:xfrm>
            <a:custGeom>
              <a:rect b="b" l="l" r="r" t="t"/>
              <a:pathLst>
                <a:path extrusionOk="0" h="11991" w="631">
                  <a:moveTo>
                    <a:pt x="40" y="1"/>
                  </a:moveTo>
                  <a:cubicBezTo>
                    <a:pt x="39" y="1"/>
                    <a:pt x="39" y="1"/>
                    <a:pt x="39" y="1"/>
                  </a:cubicBezTo>
                  <a:cubicBezTo>
                    <a:pt x="1" y="4"/>
                    <a:pt x="38" y="676"/>
                    <a:pt x="103" y="1760"/>
                  </a:cubicBezTo>
                  <a:cubicBezTo>
                    <a:pt x="167" y="2843"/>
                    <a:pt x="251" y="4339"/>
                    <a:pt x="304" y="5994"/>
                  </a:cubicBezTo>
                  <a:cubicBezTo>
                    <a:pt x="357" y="7648"/>
                    <a:pt x="371" y="9147"/>
                    <a:pt x="378" y="10232"/>
                  </a:cubicBezTo>
                  <a:cubicBezTo>
                    <a:pt x="383" y="11316"/>
                    <a:pt x="388" y="11989"/>
                    <a:pt x="427" y="11991"/>
                  </a:cubicBezTo>
                  <a:cubicBezTo>
                    <a:pt x="427" y="11991"/>
                    <a:pt x="427" y="11991"/>
                    <a:pt x="427" y="11991"/>
                  </a:cubicBezTo>
                  <a:cubicBezTo>
                    <a:pt x="464" y="11991"/>
                    <a:pt x="526" y="11321"/>
                    <a:pt x="570" y="10235"/>
                  </a:cubicBezTo>
                  <a:cubicBezTo>
                    <a:pt x="613" y="9148"/>
                    <a:pt x="631" y="7643"/>
                    <a:pt x="576" y="5984"/>
                  </a:cubicBezTo>
                  <a:cubicBezTo>
                    <a:pt x="521" y="4325"/>
                    <a:pt x="408" y="2825"/>
                    <a:pt x="294" y="1744"/>
                  </a:cubicBezTo>
                  <a:cubicBezTo>
                    <a:pt x="181" y="665"/>
                    <a:pt x="75" y="1"/>
                    <a:pt x="4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47"/>
            <p:cNvSpPr/>
            <p:nvPr/>
          </p:nvSpPr>
          <p:spPr>
            <a:xfrm>
              <a:off x="4742425" y="2335525"/>
              <a:ext cx="72100" cy="108300"/>
            </a:xfrm>
            <a:custGeom>
              <a:rect b="b" l="l" r="r" t="t"/>
              <a:pathLst>
                <a:path extrusionOk="0" h="4332" w="2884">
                  <a:moveTo>
                    <a:pt x="54" y="1"/>
                  </a:moveTo>
                  <a:cubicBezTo>
                    <a:pt x="53" y="1"/>
                    <a:pt x="53" y="1"/>
                    <a:pt x="52" y="1"/>
                  </a:cubicBezTo>
                  <a:cubicBezTo>
                    <a:pt x="20" y="3"/>
                    <a:pt x="1" y="310"/>
                    <a:pt x="89" y="795"/>
                  </a:cubicBezTo>
                  <a:cubicBezTo>
                    <a:pt x="177" y="1278"/>
                    <a:pt x="399" y="1935"/>
                    <a:pt x="807" y="2573"/>
                  </a:cubicBezTo>
                  <a:cubicBezTo>
                    <a:pt x="1217" y="3209"/>
                    <a:pt x="1723" y="3685"/>
                    <a:pt x="2127" y="3965"/>
                  </a:cubicBezTo>
                  <a:cubicBezTo>
                    <a:pt x="2491" y="4219"/>
                    <a:pt x="2759" y="4331"/>
                    <a:pt x="2821" y="4331"/>
                  </a:cubicBezTo>
                  <a:cubicBezTo>
                    <a:pt x="2828" y="4331"/>
                    <a:pt x="2832" y="4330"/>
                    <a:pt x="2834" y="4327"/>
                  </a:cubicBezTo>
                  <a:cubicBezTo>
                    <a:pt x="2883" y="4256"/>
                    <a:pt x="1815" y="3658"/>
                    <a:pt x="1036" y="2426"/>
                  </a:cubicBezTo>
                  <a:cubicBezTo>
                    <a:pt x="243" y="1213"/>
                    <a:pt x="138" y="1"/>
                    <a:pt x="5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47"/>
            <p:cNvSpPr/>
            <p:nvPr/>
          </p:nvSpPr>
          <p:spPr>
            <a:xfrm>
              <a:off x="4861500" y="2357375"/>
              <a:ext cx="19750" cy="79075"/>
            </a:xfrm>
            <a:custGeom>
              <a:rect b="b" l="l" r="r" t="t"/>
              <a:pathLst>
                <a:path extrusionOk="0" h="3163" w="790">
                  <a:moveTo>
                    <a:pt x="620" y="0"/>
                  </a:moveTo>
                  <a:cubicBezTo>
                    <a:pt x="620" y="0"/>
                    <a:pt x="620" y="0"/>
                    <a:pt x="619" y="0"/>
                  </a:cubicBezTo>
                  <a:cubicBezTo>
                    <a:pt x="541" y="3"/>
                    <a:pt x="517" y="721"/>
                    <a:pt x="365" y="1584"/>
                  </a:cubicBezTo>
                  <a:cubicBezTo>
                    <a:pt x="219" y="2449"/>
                    <a:pt x="1" y="3133"/>
                    <a:pt x="75" y="3162"/>
                  </a:cubicBezTo>
                  <a:cubicBezTo>
                    <a:pt x="76" y="3162"/>
                    <a:pt x="78" y="3163"/>
                    <a:pt x="79" y="3163"/>
                  </a:cubicBezTo>
                  <a:cubicBezTo>
                    <a:pt x="154" y="3163"/>
                    <a:pt x="484" y="2509"/>
                    <a:pt x="633" y="1630"/>
                  </a:cubicBezTo>
                  <a:cubicBezTo>
                    <a:pt x="789" y="737"/>
                    <a:pt x="691" y="0"/>
                    <a:pt x="62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47"/>
            <p:cNvSpPr/>
            <p:nvPr/>
          </p:nvSpPr>
          <p:spPr>
            <a:xfrm>
              <a:off x="3583775" y="599475"/>
              <a:ext cx="71300" cy="103650"/>
            </a:xfrm>
            <a:custGeom>
              <a:rect b="b" l="l" r="r" t="t"/>
              <a:pathLst>
                <a:path extrusionOk="0" h="4146" w="2852">
                  <a:moveTo>
                    <a:pt x="69" y="0"/>
                  </a:moveTo>
                  <a:cubicBezTo>
                    <a:pt x="67" y="0"/>
                    <a:pt x="65" y="1"/>
                    <a:pt x="64" y="2"/>
                  </a:cubicBezTo>
                  <a:cubicBezTo>
                    <a:pt x="0" y="43"/>
                    <a:pt x="559" y="1004"/>
                    <a:pt x="1313" y="2148"/>
                  </a:cubicBezTo>
                  <a:cubicBezTo>
                    <a:pt x="2049" y="3266"/>
                    <a:pt x="2697" y="4145"/>
                    <a:pt x="2784" y="4145"/>
                  </a:cubicBezTo>
                  <a:cubicBezTo>
                    <a:pt x="2786" y="4145"/>
                    <a:pt x="2788" y="4145"/>
                    <a:pt x="2789" y="4144"/>
                  </a:cubicBezTo>
                  <a:cubicBezTo>
                    <a:pt x="2852" y="4102"/>
                    <a:pt x="2293" y="3142"/>
                    <a:pt x="1540" y="1998"/>
                  </a:cubicBezTo>
                  <a:cubicBezTo>
                    <a:pt x="804" y="879"/>
                    <a:pt x="157" y="0"/>
                    <a:pt x="6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47"/>
            <p:cNvSpPr/>
            <p:nvPr/>
          </p:nvSpPr>
          <p:spPr>
            <a:xfrm>
              <a:off x="3635875" y="558375"/>
              <a:ext cx="71050" cy="90125"/>
            </a:xfrm>
            <a:custGeom>
              <a:rect b="b" l="l" r="r" t="t"/>
              <a:pathLst>
                <a:path extrusionOk="0" h="3605" w="2842">
                  <a:moveTo>
                    <a:pt x="68" y="1"/>
                  </a:moveTo>
                  <a:cubicBezTo>
                    <a:pt x="65" y="1"/>
                    <a:pt x="63" y="1"/>
                    <a:pt x="61" y="3"/>
                  </a:cubicBezTo>
                  <a:cubicBezTo>
                    <a:pt x="1" y="48"/>
                    <a:pt x="561" y="891"/>
                    <a:pt x="1313" y="1884"/>
                  </a:cubicBezTo>
                  <a:cubicBezTo>
                    <a:pt x="2042" y="2850"/>
                    <a:pt x="2684" y="3604"/>
                    <a:pt x="2775" y="3604"/>
                  </a:cubicBezTo>
                  <a:cubicBezTo>
                    <a:pt x="2777" y="3604"/>
                    <a:pt x="2780" y="3604"/>
                    <a:pt x="2781" y="3603"/>
                  </a:cubicBezTo>
                  <a:cubicBezTo>
                    <a:pt x="2842" y="3557"/>
                    <a:pt x="2281" y="2714"/>
                    <a:pt x="1530" y="1721"/>
                  </a:cubicBezTo>
                  <a:cubicBezTo>
                    <a:pt x="800" y="755"/>
                    <a:pt x="159" y="1"/>
                    <a:pt x="6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47"/>
            <p:cNvSpPr/>
            <p:nvPr/>
          </p:nvSpPr>
          <p:spPr>
            <a:xfrm>
              <a:off x="3695850" y="515125"/>
              <a:ext cx="68125" cy="59700"/>
            </a:xfrm>
            <a:custGeom>
              <a:rect b="b" l="l" r="r" t="t"/>
              <a:pathLst>
                <a:path extrusionOk="0" h="2388" w="2725">
                  <a:moveTo>
                    <a:pt x="63" y="0"/>
                  </a:moveTo>
                  <a:cubicBezTo>
                    <a:pt x="57" y="0"/>
                    <a:pt x="53" y="2"/>
                    <a:pt x="51" y="5"/>
                  </a:cubicBezTo>
                  <a:cubicBezTo>
                    <a:pt x="0" y="59"/>
                    <a:pt x="548" y="637"/>
                    <a:pt x="1272" y="1294"/>
                  </a:cubicBezTo>
                  <a:cubicBezTo>
                    <a:pt x="1958" y="1917"/>
                    <a:pt x="2559" y="2388"/>
                    <a:pt x="2662" y="2388"/>
                  </a:cubicBezTo>
                  <a:cubicBezTo>
                    <a:pt x="2668" y="2388"/>
                    <a:pt x="2672" y="2386"/>
                    <a:pt x="2674" y="2383"/>
                  </a:cubicBezTo>
                  <a:cubicBezTo>
                    <a:pt x="2725" y="2328"/>
                    <a:pt x="2179" y="1750"/>
                    <a:pt x="1454" y="1092"/>
                  </a:cubicBezTo>
                  <a:cubicBezTo>
                    <a:pt x="767" y="471"/>
                    <a:pt x="167" y="0"/>
                    <a:pt x="6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47"/>
            <p:cNvSpPr/>
            <p:nvPr/>
          </p:nvSpPr>
          <p:spPr>
            <a:xfrm>
              <a:off x="4471550" y="5132675"/>
              <a:ext cx="528400" cy="240750"/>
            </a:xfrm>
            <a:custGeom>
              <a:rect b="b" l="l" r="r" t="t"/>
              <a:pathLst>
                <a:path extrusionOk="0" h="9630" w="21136">
                  <a:moveTo>
                    <a:pt x="20879" y="1"/>
                  </a:moveTo>
                  <a:lnTo>
                    <a:pt x="9503" y="281"/>
                  </a:lnTo>
                  <a:lnTo>
                    <a:pt x="9613" y="6354"/>
                  </a:lnTo>
                  <a:cubicBezTo>
                    <a:pt x="9613" y="6354"/>
                    <a:pt x="0" y="8769"/>
                    <a:pt x="2358" y="9422"/>
                  </a:cubicBezTo>
                  <a:cubicBezTo>
                    <a:pt x="2899" y="9571"/>
                    <a:pt x="4140" y="9630"/>
                    <a:pt x="5742" y="9630"/>
                  </a:cubicBezTo>
                  <a:cubicBezTo>
                    <a:pt x="10399" y="9630"/>
                    <a:pt x="18098" y="9135"/>
                    <a:pt x="20430" y="8948"/>
                  </a:cubicBezTo>
                  <a:lnTo>
                    <a:pt x="21135" y="8886"/>
                  </a:lnTo>
                  <a:lnTo>
                    <a:pt x="2087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47"/>
            <p:cNvSpPr/>
            <p:nvPr/>
          </p:nvSpPr>
          <p:spPr>
            <a:xfrm>
              <a:off x="4896725" y="5271125"/>
              <a:ext cx="102825" cy="84000"/>
            </a:xfrm>
            <a:custGeom>
              <a:rect b="b" l="l" r="r" t="t"/>
              <a:pathLst>
                <a:path extrusionOk="0" h="3360" w="4113">
                  <a:moveTo>
                    <a:pt x="3835" y="0"/>
                  </a:moveTo>
                  <a:cubicBezTo>
                    <a:pt x="2943" y="0"/>
                    <a:pt x="2089" y="330"/>
                    <a:pt x="1394" y="898"/>
                  </a:cubicBezTo>
                  <a:cubicBezTo>
                    <a:pt x="646" y="1509"/>
                    <a:pt x="140" y="2405"/>
                    <a:pt x="1" y="3360"/>
                  </a:cubicBezTo>
                  <a:lnTo>
                    <a:pt x="4113" y="3186"/>
                  </a:lnTo>
                  <a:lnTo>
                    <a:pt x="4032" y="5"/>
                  </a:lnTo>
                  <a:cubicBezTo>
                    <a:pt x="3966" y="2"/>
                    <a:pt x="3901" y="0"/>
                    <a:pt x="383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47"/>
            <p:cNvSpPr/>
            <p:nvPr/>
          </p:nvSpPr>
          <p:spPr>
            <a:xfrm>
              <a:off x="4510450" y="5325250"/>
              <a:ext cx="489500" cy="47150"/>
            </a:xfrm>
            <a:custGeom>
              <a:rect b="b" l="l" r="r" t="t"/>
              <a:pathLst>
                <a:path extrusionOk="0" h="1886" w="19580">
                  <a:moveTo>
                    <a:pt x="3364" y="0"/>
                  </a:moveTo>
                  <a:cubicBezTo>
                    <a:pt x="3364" y="0"/>
                    <a:pt x="0" y="1060"/>
                    <a:pt x="438" y="1608"/>
                  </a:cubicBezTo>
                  <a:cubicBezTo>
                    <a:pt x="591" y="1801"/>
                    <a:pt x="2304" y="1885"/>
                    <a:pt x="4708" y="1885"/>
                  </a:cubicBezTo>
                  <a:cubicBezTo>
                    <a:pt x="9126" y="1885"/>
                    <a:pt x="15877" y="1601"/>
                    <a:pt x="19579" y="1183"/>
                  </a:cubicBezTo>
                  <a:lnTo>
                    <a:pt x="19554" y="929"/>
                  </a:lnTo>
                  <a:lnTo>
                    <a:pt x="4407" y="1439"/>
                  </a:lnTo>
                  <a:cubicBezTo>
                    <a:pt x="4407" y="1439"/>
                    <a:pt x="4028" y="11"/>
                    <a:pt x="336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47"/>
            <p:cNvSpPr/>
            <p:nvPr/>
          </p:nvSpPr>
          <p:spPr>
            <a:xfrm>
              <a:off x="4521125" y="5348075"/>
              <a:ext cx="482675" cy="14550"/>
            </a:xfrm>
            <a:custGeom>
              <a:rect b="b" l="l" r="r" t="t"/>
              <a:pathLst>
                <a:path extrusionOk="0" h="582" w="19307">
                  <a:moveTo>
                    <a:pt x="19243" y="1"/>
                  </a:moveTo>
                  <a:cubicBezTo>
                    <a:pt x="19210" y="1"/>
                    <a:pt x="19166" y="1"/>
                    <a:pt x="19109" y="3"/>
                  </a:cubicBezTo>
                  <a:lnTo>
                    <a:pt x="18547" y="26"/>
                  </a:lnTo>
                  <a:lnTo>
                    <a:pt x="16480" y="123"/>
                  </a:lnTo>
                  <a:cubicBezTo>
                    <a:pt x="14734" y="205"/>
                    <a:pt x="12323" y="305"/>
                    <a:pt x="9657" y="374"/>
                  </a:cubicBezTo>
                  <a:cubicBezTo>
                    <a:pt x="6991" y="443"/>
                    <a:pt x="4577" y="468"/>
                    <a:pt x="2830" y="477"/>
                  </a:cubicBezTo>
                  <a:lnTo>
                    <a:pt x="760" y="487"/>
                  </a:lnTo>
                  <a:lnTo>
                    <a:pt x="197" y="494"/>
                  </a:lnTo>
                  <a:cubicBezTo>
                    <a:pt x="69" y="497"/>
                    <a:pt x="2" y="502"/>
                    <a:pt x="2" y="506"/>
                  </a:cubicBezTo>
                  <a:cubicBezTo>
                    <a:pt x="1" y="510"/>
                    <a:pt x="69" y="516"/>
                    <a:pt x="197" y="522"/>
                  </a:cubicBezTo>
                  <a:lnTo>
                    <a:pt x="760" y="540"/>
                  </a:lnTo>
                  <a:lnTo>
                    <a:pt x="2830" y="575"/>
                  </a:lnTo>
                  <a:cubicBezTo>
                    <a:pt x="3305" y="579"/>
                    <a:pt x="3829" y="582"/>
                    <a:pt x="4394" y="582"/>
                  </a:cubicBezTo>
                  <a:cubicBezTo>
                    <a:pt x="5909" y="582"/>
                    <a:pt x="7719" y="563"/>
                    <a:pt x="9661" y="512"/>
                  </a:cubicBezTo>
                  <a:cubicBezTo>
                    <a:pt x="12327" y="443"/>
                    <a:pt x="14739" y="327"/>
                    <a:pt x="16484" y="220"/>
                  </a:cubicBezTo>
                  <a:lnTo>
                    <a:pt x="18551" y="80"/>
                  </a:lnTo>
                  <a:lnTo>
                    <a:pt x="19111" y="31"/>
                  </a:lnTo>
                  <a:cubicBezTo>
                    <a:pt x="19239" y="17"/>
                    <a:pt x="19307" y="9"/>
                    <a:pt x="19307" y="4"/>
                  </a:cubicBezTo>
                  <a:cubicBezTo>
                    <a:pt x="19306" y="2"/>
                    <a:pt x="19284" y="1"/>
                    <a:pt x="19243"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47"/>
            <p:cNvSpPr/>
            <p:nvPr/>
          </p:nvSpPr>
          <p:spPr>
            <a:xfrm>
              <a:off x="4591825" y="5321775"/>
              <a:ext cx="30225" cy="43900"/>
            </a:xfrm>
            <a:custGeom>
              <a:rect b="b" l="l" r="r" t="t"/>
              <a:pathLst>
                <a:path extrusionOk="0" h="1756" w="1209">
                  <a:moveTo>
                    <a:pt x="32" y="0"/>
                  </a:moveTo>
                  <a:cubicBezTo>
                    <a:pt x="27" y="0"/>
                    <a:pt x="24" y="1"/>
                    <a:pt x="23" y="4"/>
                  </a:cubicBezTo>
                  <a:cubicBezTo>
                    <a:pt x="1" y="39"/>
                    <a:pt x="432" y="281"/>
                    <a:pt x="748" y="778"/>
                  </a:cubicBezTo>
                  <a:cubicBezTo>
                    <a:pt x="1070" y="1266"/>
                    <a:pt x="1117" y="1756"/>
                    <a:pt x="1159" y="1756"/>
                  </a:cubicBezTo>
                  <a:cubicBezTo>
                    <a:pt x="1159" y="1756"/>
                    <a:pt x="1159" y="1756"/>
                    <a:pt x="1159" y="1756"/>
                  </a:cubicBezTo>
                  <a:cubicBezTo>
                    <a:pt x="1160" y="1756"/>
                    <a:pt x="1160" y="1756"/>
                    <a:pt x="1160" y="1756"/>
                  </a:cubicBezTo>
                  <a:cubicBezTo>
                    <a:pt x="1194" y="1756"/>
                    <a:pt x="1209" y="1227"/>
                    <a:pt x="864" y="703"/>
                  </a:cubicBezTo>
                  <a:cubicBezTo>
                    <a:pt x="548" y="210"/>
                    <a:pt x="101" y="0"/>
                    <a:pt x="32"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47"/>
            <p:cNvSpPr/>
            <p:nvPr/>
          </p:nvSpPr>
          <p:spPr>
            <a:xfrm>
              <a:off x="4687250" y="5297625"/>
              <a:ext cx="17200" cy="23400"/>
            </a:xfrm>
            <a:custGeom>
              <a:rect b="b" l="l" r="r" t="t"/>
              <a:pathLst>
                <a:path extrusionOk="0" h="936" w="688">
                  <a:moveTo>
                    <a:pt x="38" y="1"/>
                  </a:moveTo>
                  <a:cubicBezTo>
                    <a:pt x="35" y="1"/>
                    <a:pt x="33" y="1"/>
                    <a:pt x="32" y="2"/>
                  </a:cubicBezTo>
                  <a:cubicBezTo>
                    <a:pt x="1" y="23"/>
                    <a:pt x="114" y="249"/>
                    <a:pt x="286" y="506"/>
                  </a:cubicBezTo>
                  <a:cubicBezTo>
                    <a:pt x="450" y="750"/>
                    <a:pt x="608" y="935"/>
                    <a:pt x="651" y="935"/>
                  </a:cubicBezTo>
                  <a:cubicBezTo>
                    <a:pt x="653" y="935"/>
                    <a:pt x="655" y="935"/>
                    <a:pt x="657" y="933"/>
                  </a:cubicBezTo>
                  <a:cubicBezTo>
                    <a:pt x="688" y="913"/>
                    <a:pt x="574" y="686"/>
                    <a:pt x="401" y="430"/>
                  </a:cubicBezTo>
                  <a:cubicBezTo>
                    <a:pt x="238" y="185"/>
                    <a:pt x="80" y="1"/>
                    <a:pt x="38"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47"/>
            <p:cNvSpPr/>
            <p:nvPr/>
          </p:nvSpPr>
          <p:spPr>
            <a:xfrm>
              <a:off x="4707600" y="5292600"/>
              <a:ext cx="19425" cy="15725"/>
            </a:xfrm>
            <a:custGeom>
              <a:rect b="b" l="l" r="r" t="t"/>
              <a:pathLst>
                <a:path extrusionOk="0" h="629" w="777">
                  <a:moveTo>
                    <a:pt x="38" y="0"/>
                  </a:moveTo>
                  <a:cubicBezTo>
                    <a:pt x="32" y="0"/>
                    <a:pt x="28" y="2"/>
                    <a:pt x="25" y="5"/>
                  </a:cubicBezTo>
                  <a:cubicBezTo>
                    <a:pt x="1" y="34"/>
                    <a:pt x="143" y="196"/>
                    <a:pt x="343" y="367"/>
                  </a:cubicBezTo>
                  <a:cubicBezTo>
                    <a:pt x="523" y="520"/>
                    <a:pt x="688" y="629"/>
                    <a:pt x="739" y="629"/>
                  </a:cubicBezTo>
                  <a:cubicBezTo>
                    <a:pt x="745" y="629"/>
                    <a:pt x="749" y="627"/>
                    <a:pt x="751" y="624"/>
                  </a:cubicBezTo>
                  <a:cubicBezTo>
                    <a:pt x="776" y="595"/>
                    <a:pt x="633" y="433"/>
                    <a:pt x="433" y="262"/>
                  </a:cubicBezTo>
                  <a:cubicBezTo>
                    <a:pt x="254" y="108"/>
                    <a:pt x="88" y="0"/>
                    <a:pt x="38"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47"/>
            <p:cNvSpPr/>
            <p:nvPr/>
          </p:nvSpPr>
          <p:spPr>
            <a:xfrm>
              <a:off x="4710500" y="5279725"/>
              <a:ext cx="29800" cy="3625"/>
            </a:xfrm>
            <a:custGeom>
              <a:rect b="b" l="l" r="r" t="t"/>
              <a:pathLst>
                <a:path extrusionOk="0" h="145" w="1192">
                  <a:moveTo>
                    <a:pt x="774" y="1"/>
                  </a:moveTo>
                  <a:cubicBezTo>
                    <a:pt x="717" y="1"/>
                    <a:pt x="656" y="2"/>
                    <a:pt x="593" y="4"/>
                  </a:cubicBezTo>
                  <a:cubicBezTo>
                    <a:pt x="266" y="16"/>
                    <a:pt x="1" y="57"/>
                    <a:pt x="2" y="94"/>
                  </a:cubicBezTo>
                  <a:cubicBezTo>
                    <a:pt x="3" y="125"/>
                    <a:pt x="181" y="145"/>
                    <a:pt x="423" y="145"/>
                  </a:cubicBezTo>
                  <a:cubicBezTo>
                    <a:pt x="479" y="145"/>
                    <a:pt x="538" y="144"/>
                    <a:pt x="599" y="142"/>
                  </a:cubicBezTo>
                  <a:cubicBezTo>
                    <a:pt x="927" y="130"/>
                    <a:pt x="1192" y="89"/>
                    <a:pt x="1191" y="51"/>
                  </a:cubicBezTo>
                  <a:cubicBezTo>
                    <a:pt x="1190" y="20"/>
                    <a:pt x="1015" y="1"/>
                    <a:pt x="774"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47"/>
            <p:cNvSpPr/>
            <p:nvPr/>
          </p:nvSpPr>
          <p:spPr>
            <a:xfrm>
              <a:off x="4711050" y="5261675"/>
              <a:ext cx="34075" cy="5800"/>
            </a:xfrm>
            <a:custGeom>
              <a:rect b="b" l="l" r="r" t="t"/>
              <a:pathLst>
                <a:path extrusionOk="0" h="232" w="1363">
                  <a:moveTo>
                    <a:pt x="1312" y="0"/>
                  </a:moveTo>
                  <a:cubicBezTo>
                    <a:pt x="1220" y="0"/>
                    <a:pt x="973" y="54"/>
                    <a:pt x="678" y="83"/>
                  </a:cubicBezTo>
                  <a:cubicBezTo>
                    <a:pt x="313" y="121"/>
                    <a:pt x="11" y="106"/>
                    <a:pt x="5" y="146"/>
                  </a:cubicBezTo>
                  <a:cubicBezTo>
                    <a:pt x="0" y="175"/>
                    <a:pt x="199" y="231"/>
                    <a:pt x="478" y="231"/>
                  </a:cubicBezTo>
                  <a:cubicBezTo>
                    <a:pt x="545" y="231"/>
                    <a:pt x="617" y="228"/>
                    <a:pt x="692" y="220"/>
                  </a:cubicBezTo>
                  <a:cubicBezTo>
                    <a:pt x="1077" y="183"/>
                    <a:pt x="1363" y="44"/>
                    <a:pt x="1349" y="11"/>
                  </a:cubicBezTo>
                  <a:cubicBezTo>
                    <a:pt x="1347" y="4"/>
                    <a:pt x="1334" y="0"/>
                    <a:pt x="1312"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47"/>
            <p:cNvSpPr/>
            <p:nvPr/>
          </p:nvSpPr>
          <p:spPr>
            <a:xfrm>
              <a:off x="4638850" y="5271700"/>
              <a:ext cx="54575" cy="29725"/>
            </a:xfrm>
            <a:custGeom>
              <a:rect b="b" l="l" r="r" t="t"/>
              <a:pathLst>
                <a:path extrusionOk="0" h="1189" w="2183">
                  <a:moveTo>
                    <a:pt x="724" y="135"/>
                  </a:moveTo>
                  <a:cubicBezTo>
                    <a:pt x="855" y="135"/>
                    <a:pt x="984" y="154"/>
                    <a:pt x="1094" y="183"/>
                  </a:cubicBezTo>
                  <a:cubicBezTo>
                    <a:pt x="1338" y="250"/>
                    <a:pt x="1559" y="385"/>
                    <a:pt x="1728" y="573"/>
                  </a:cubicBezTo>
                  <a:cubicBezTo>
                    <a:pt x="1856" y="717"/>
                    <a:pt x="1934" y="854"/>
                    <a:pt x="1983" y="963"/>
                  </a:cubicBezTo>
                  <a:lnTo>
                    <a:pt x="1983" y="963"/>
                  </a:lnTo>
                  <a:cubicBezTo>
                    <a:pt x="1858" y="953"/>
                    <a:pt x="1680" y="938"/>
                    <a:pt x="1463" y="905"/>
                  </a:cubicBezTo>
                  <a:cubicBezTo>
                    <a:pt x="1206" y="865"/>
                    <a:pt x="953" y="806"/>
                    <a:pt x="705" y="728"/>
                  </a:cubicBezTo>
                  <a:cubicBezTo>
                    <a:pt x="568" y="681"/>
                    <a:pt x="412" y="638"/>
                    <a:pt x="289" y="562"/>
                  </a:cubicBezTo>
                  <a:cubicBezTo>
                    <a:pt x="158" y="488"/>
                    <a:pt x="110" y="353"/>
                    <a:pt x="224" y="265"/>
                  </a:cubicBezTo>
                  <a:cubicBezTo>
                    <a:pt x="363" y="171"/>
                    <a:pt x="545" y="135"/>
                    <a:pt x="724" y="135"/>
                  </a:cubicBezTo>
                  <a:close/>
                  <a:moveTo>
                    <a:pt x="742" y="1"/>
                  </a:moveTo>
                  <a:cubicBezTo>
                    <a:pt x="546" y="1"/>
                    <a:pt x="339" y="47"/>
                    <a:pt x="134" y="160"/>
                  </a:cubicBezTo>
                  <a:cubicBezTo>
                    <a:pt x="54" y="221"/>
                    <a:pt x="0" y="344"/>
                    <a:pt x="31" y="455"/>
                  </a:cubicBezTo>
                  <a:cubicBezTo>
                    <a:pt x="62" y="565"/>
                    <a:pt x="144" y="630"/>
                    <a:pt x="218" y="677"/>
                  </a:cubicBezTo>
                  <a:cubicBezTo>
                    <a:pt x="375" y="769"/>
                    <a:pt x="524" y="802"/>
                    <a:pt x="668" y="849"/>
                  </a:cubicBezTo>
                  <a:cubicBezTo>
                    <a:pt x="924" y="924"/>
                    <a:pt x="1186" y="975"/>
                    <a:pt x="1451" y="1002"/>
                  </a:cubicBezTo>
                  <a:cubicBezTo>
                    <a:pt x="1598" y="1016"/>
                    <a:pt x="1727" y="1021"/>
                    <a:pt x="1833" y="1021"/>
                  </a:cubicBezTo>
                  <a:cubicBezTo>
                    <a:pt x="1900" y="1021"/>
                    <a:pt x="1957" y="1019"/>
                    <a:pt x="2006" y="1016"/>
                  </a:cubicBezTo>
                  <a:lnTo>
                    <a:pt x="2006" y="1016"/>
                  </a:lnTo>
                  <a:cubicBezTo>
                    <a:pt x="2049" y="1122"/>
                    <a:pt x="2064" y="1189"/>
                    <a:pt x="2076" y="1189"/>
                  </a:cubicBezTo>
                  <a:cubicBezTo>
                    <a:pt x="2076" y="1189"/>
                    <a:pt x="2077" y="1189"/>
                    <a:pt x="2077" y="1189"/>
                  </a:cubicBezTo>
                  <a:cubicBezTo>
                    <a:pt x="2084" y="1188"/>
                    <a:pt x="2086" y="1123"/>
                    <a:pt x="2059" y="1012"/>
                  </a:cubicBezTo>
                  <a:lnTo>
                    <a:pt x="2059" y="1012"/>
                  </a:lnTo>
                  <a:cubicBezTo>
                    <a:pt x="2139" y="1004"/>
                    <a:pt x="2183" y="994"/>
                    <a:pt x="2183" y="988"/>
                  </a:cubicBezTo>
                  <a:cubicBezTo>
                    <a:pt x="2182" y="978"/>
                    <a:pt x="2134" y="974"/>
                    <a:pt x="2047" y="967"/>
                  </a:cubicBezTo>
                  <a:lnTo>
                    <a:pt x="2047" y="967"/>
                  </a:lnTo>
                  <a:cubicBezTo>
                    <a:pt x="1996" y="800"/>
                    <a:pt x="1914" y="644"/>
                    <a:pt x="1802" y="510"/>
                  </a:cubicBezTo>
                  <a:cubicBezTo>
                    <a:pt x="1613" y="261"/>
                    <a:pt x="1207" y="1"/>
                    <a:pt x="742"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47"/>
            <p:cNvSpPr/>
            <p:nvPr/>
          </p:nvSpPr>
          <p:spPr>
            <a:xfrm>
              <a:off x="4685600" y="5261600"/>
              <a:ext cx="26725" cy="35850"/>
            </a:xfrm>
            <a:custGeom>
              <a:rect b="b" l="l" r="r" t="t"/>
              <a:pathLst>
                <a:path extrusionOk="0" h="1434" w="1069">
                  <a:moveTo>
                    <a:pt x="801" y="1"/>
                  </a:moveTo>
                  <a:cubicBezTo>
                    <a:pt x="494" y="1"/>
                    <a:pt x="336" y="225"/>
                    <a:pt x="213" y="389"/>
                  </a:cubicBezTo>
                  <a:cubicBezTo>
                    <a:pt x="107" y="551"/>
                    <a:pt x="44" y="736"/>
                    <a:pt x="26" y="928"/>
                  </a:cubicBezTo>
                  <a:cubicBezTo>
                    <a:pt x="1" y="1251"/>
                    <a:pt x="108" y="1434"/>
                    <a:pt x="123" y="1434"/>
                  </a:cubicBezTo>
                  <a:cubicBezTo>
                    <a:pt x="123" y="1434"/>
                    <a:pt x="123" y="1434"/>
                    <a:pt x="123" y="1434"/>
                  </a:cubicBezTo>
                  <a:cubicBezTo>
                    <a:pt x="147" y="1427"/>
                    <a:pt x="74" y="1239"/>
                    <a:pt x="123" y="940"/>
                  </a:cubicBezTo>
                  <a:cubicBezTo>
                    <a:pt x="152" y="767"/>
                    <a:pt x="219" y="603"/>
                    <a:pt x="318" y="460"/>
                  </a:cubicBezTo>
                  <a:cubicBezTo>
                    <a:pt x="423" y="317"/>
                    <a:pt x="595" y="137"/>
                    <a:pt x="772" y="137"/>
                  </a:cubicBezTo>
                  <a:cubicBezTo>
                    <a:pt x="779" y="137"/>
                    <a:pt x="785" y="137"/>
                    <a:pt x="792" y="137"/>
                  </a:cubicBezTo>
                  <a:cubicBezTo>
                    <a:pt x="976" y="165"/>
                    <a:pt x="914" y="444"/>
                    <a:pt x="817" y="602"/>
                  </a:cubicBezTo>
                  <a:cubicBezTo>
                    <a:pt x="735" y="760"/>
                    <a:pt x="636" y="911"/>
                    <a:pt x="522" y="1048"/>
                  </a:cubicBezTo>
                  <a:cubicBezTo>
                    <a:pt x="326" y="1284"/>
                    <a:pt x="171" y="1402"/>
                    <a:pt x="185" y="1420"/>
                  </a:cubicBezTo>
                  <a:cubicBezTo>
                    <a:pt x="185" y="1421"/>
                    <a:pt x="186" y="1421"/>
                    <a:pt x="188" y="1421"/>
                  </a:cubicBezTo>
                  <a:cubicBezTo>
                    <a:pt x="216" y="1421"/>
                    <a:pt x="386" y="1328"/>
                    <a:pt x="595" y="1114"/>
                  </a:cubicBezTo>
                  <a:cubicBezTo>
                    <a:pt x="725" y="977"/>
                    <a:pt x="838" y="826"/>
                    <a:pt x="929" y="663"/>
                  </a:cubicBezTo>
                  <a:cubicBezTo>
                    <a:pt x="981" y="572"/>
                    <a:pt x="1035" y="461"/>
                    <a:pt x="1045" y="333"/>
                  </a:cubicBezTo>
                  <a:cubicBezTo>
                    <a:pt x="1069" y="209"/>
                    <a:pt x="982" y="18"/>
                    <a:pt x="812" y="1"/>
                  </a:cubicBezTo>
                  <a:cubicBezTo>
                    <a:pt x="808" y="1"/>
                    <a:pt x="805" y="1"/>
                    <a:pt x="80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47"/>
            <p:cNvSpPr/>
            <p:nvPr/>
          </p:nvSpPr>
          <p:spPr>
            <a:xfrm>
              <a:off x="4896750" y="5268950"/>
              <a:ext cx="99300" cy="84550"/>
            </a:xfrm>
            <a:custGeom>
              <a:rect b="b" l="l" r="r" t="t"/>
              <a:pathLst>
                <a:path extrusionOk="0" h="3382" w="3972">
                  <a:moveTo>
                    <a:pt x="3449" y="0"/>
                  </a:moveTo>
                  <a:cubicBezTo>
                    <a:pt x="3350" y="0"/>
                    <a:pt x="3240" y="5"/>
                    <a:pt x="3120" y="16"/>
                  </a:cubicBezTo>
                  <a:cubicBezTo>
                    <a:pt x="2594" y="62"/>
                    <a:pt x="1857" y="280"/>
                    <a:pt x="1227" y="810"/>
                  </a:cubicBezTo>
                  <a:cubicBezTo>
                    <a:pt x="599" y="1338"/>
                    <a:pt x="254" y="2027"/>
                    <a:pt x="118" y="2535"/>
                  </a:cubicBezTo>
                  <a:cubicBezTo>
                    <a:pt x="47" y="2791"/>
                    <a:pt x="18" y="3004"/>
                    <a:pt x="9" y="3151"/>
                  </a:cubicBezTo>
                  <a:cubicBezTo>
                    <a:pt x="1" y="3299"/>
                    <a:pt x="7" y="3381"/>
                    <a:pt x="16" y="3381"/>
                  </a:cubicBezTo>
                  <a:cubicBezTo>
                    <a:pt x="16" y="3381"/>
                    <a:pt x="16" y="3381"/>
                    <a:pt x="16" y="3381"/>
                  </a:cubicBezTo>
                  <a:cubicBezTo>
                    <a:pt x="42" y="3381"/>
                    <a:pt x="51" y="3054"/>
                    <a:pt x="211" y="2564"/>
                  </a:cubicBezTo>
                  <a:cubicBezTo>
                    <a:pt x="368" y="2075"/>
                    <a:pt x="713" y="1421"/>
                    <a:pt x="1316" y="915"/>
                  </a:cubicBezTo>
                  <a:cubicBezTo>
                    <a:pt x="1920" y="409"/>
                    <a:pt x="2623" y="183"/>
                    <a:pt x="3131" y="113"/>
                  </a:cubicBezTo>
                  <a:cubicBezTo>
                    <a:pt x="3394" y="76"/>
                    <a:pt x="3607" y="70"/>
                    <a:pt x="3753" y="70"/>
                  </a:cubicBezTo>
                  <a:cubicBezTo>
                    <a:pt x="3815" y="70"/>
                    <a:pt x="3865" y="71"/>
                    <a:pt x="3901" y="71"/>
                  </a:cubicBezTo>
                  <a:cubicBezTo>
                    <a:pt x="3946" y="71"/>
                    <a:pt x="3970" y="69"/>
                    <a:pt x="3970" y="62"/>
                  </a:cubicBezTo>
                  <a:cubicBezTo>
                    <a:pt x="3971" y="54"/>
                    <a:pt x="3892" y="33"/>
                    <a:pt x="3746" y="16"/>
                  </a:cubicBezTo>
                  <a:cubicBezTo>
                    <a:pt x="3666" y="7"/>
                    <a:pt x="3566" y="0"/>
                    <a:pt x="3449"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47"/>
            <p:cNvSpPr/>
            <p:nvPr/>
          </p:nvSpPr>
          <p:spPr>
            <a:xfrm>
              <a:off x="4962600" y="5152900"/>
              <a:ext cx="6350" cy="116875"/>
            </a:xfrm>
            <a:custGeom>
              <a:rect b="b" l="l" r="r" t="t"/>
              <a:pathLst>
                <a:path extrusionOk="0" h="4675" w="254">
                  <a:moveTo>
                    <a:pt x="39" y="0"/>
                  </a:moveTo>
                  <a:cubicBezTo>
                    <a:pt x="39" y="0"/>
                    <a:pt x="39" y="0"/>
                    <a:pt x="39" y="0"/>
                  </a:cubicBezTo>
                  <a:cubicBezTo>
                    <a:pt x="0" y="1"/>
                    <a:pt x="10" y="1049"/>
                    <a:pt x="58" y="2340"/>
                  </a:cubicBezTo>
                  <a:cubicBezTo>
                    <a:pt x="108" y="3630"/>
                    <a:pt x="177" y="4674"/>
                    <a:pt x="216" y="4674"/>
                  </a:cubicBezTo>
                  <a:cubicBezTo>
                    <a:pt x="216" y="4674"/>
                    <a:pt x="216" y="4674"/>
                    <a:pt x="216" y="4674"/>
                  </a:cubicBezTo>
                  <a:cubicBezTo>
                    <a:pt x="254" y="4673"/>
                    <a:pt x="245" y="3625"/>
                    <a:pt x="196" y="2334"/>
                  </a:cubicBezTo>
                  <a:cubicBezTo>
                    <a:pt x="147" y="1045"/>
                    <a:pt x="77" y="0"/>
                    <a:pt x="39"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47"/>
            <p:cNvSpPr/>
            <p:nvPr/>
          </p:nvSpPr>
          <p:spPr>
            <a:xfrm>
              <a:off x="4777100" y="5328000"/>
              <a:ext cx="83325" cy="5650"/>
            </a:xfrm>
            <a:custGeom>
              <a:rect b="b" l="l" r="r" t="t"/>
              <a:pathLst>
                <a:path extrusionOk="0" h="226" w="3333">
                  <a:moveTo>
                    <a:pt x="3243" y="1"/>
                  </a:moveTo>
                  <a:cubicBezTo>
                    <a:pt x="3026" y="1"/>
                    <a:pt x="2402" y="56"/>
                    <a:pt x="1665" y="80"/>
                  </a:cubicBezTo>
                  <a:cubicBezTo>
                    <a:pt x="750" y="114"/>
                    <a:pt x="5" y="87"/>
                    <a:pt x="3" y="127"/>
                  </a:cubicBezTo>
                  <a:cubicBezTo>
                    <a:pt x="1" y="157"/>
                    <a:pt x="534" y="225"/>
                    <a:pt x="1258" y="225"/>
                  </a:cubicBezTo>
                  <a:cubicBezTo>
                    <a:pt x="1389" y="225"/>
                    <a:pt x="1528" y="223"/>
                    <a:pt x="1670" y="218"/>
                  </a:cubicBezTo>
                  <a:cubicBezTo>
                    <a:pt x="2594" y="188"/>
                    <a:pt x="3333" y="47"/>
                    <a:pt x="3326" y="12"/>
                  </a:cubicBezTo>
                  <a:cubicBezTo>
                    <a:pt x="3325" y="4"/>
                    <a:pt x="3296" y="1"/>
                    <a:pt x="3243"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47"/>
            <p:cNvSpPr/>
            <p:nvPr/>
          </p:nvSpPr>
          <p:spPr>
            <a:xfrm>
              <a:off x="4907500" y="5326700"/>
              <a:ext cx="9225" cy="16475"/>
            </a:xfrm>
            <a:custGeom>
              <a:rect b="b" l="l" r="r" t="t"/>
              <a:pathLst>
                <a:path extrusionOk="0" h="659" w="369">
                  <a:moveTo>
                    <a:pt x="328" y="0"/>
                  </a:moveTo>
                  <a:cubicBezTo>
                    <a:pt x="286" y="0"/>
                    <a:pt x="160" y="103"/>
                    <a:pt x="84" y="282"/>
                  </a:cubicBezTo>
                  <a:cubicBezTo>
                    <a:pt x="0" y="480"/>
                    <a:pt x="26" y="659"/>
                    <a:pt x="64" y="659"/>
                  </a:cubicBezTo>
                  <a:cubicBezTo>
                    <a:pt x="64" y="659"/>
                    <a:pt x="64" y="659"/>
                    <a:pt x="64" y="659"/>
                  </a:cubicBezTo>
                  <a:cubicBezTo>
                    <a:pt x="103" y="659"/>
                    <a:pt x="138" y="507"/>
                    <a:pt x="212" y="335"/>
                  </a:cubicBezTo>
                  <a:cubicBezTo>
                    <a:pt x="283" y="164"/>
                    <a:pt x="369" y="31"/>
                    <a:pt x="340" y="5"/>
                  </a:cubicBezTo>
                  <a:cubicBezTo>
                    <a:pt x="337" y="2"/>
                    <a:pt x="333" y="0"/>
                    <a:pt x="328"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47"/>
            <p:cNvSpPr/>
            <p:nvPr/>
          </p:nvSpPr>
          <p:spPr>
            <a:xfrm>
              <a:off x="4925275" y="5300000"/>
              <a:ext cx="11775" cy="11350"/>
            </a:xfrm>
            <a:custGeom>
              <a:rect b="b" l="l" r="r" t="t"/>
              <a:pathLst>
                <a:path extrusionOk="0" h="454" w="471">
                  <a:moveTo>
                    <a:pt x="428" y="0"/>
                  </a:moveTo>
                  <a:cubicBezTo>
                    <a:pt x="385" y="0"/>
                    <a:pt x="285" y="73"/>
                    <a:pt x="185" y="180"/>
                  </a:cubicBezTo>
                  <a:cubicBezTo>
                    <a:pt x="70" y="301"/>
                    <a:pt x="0" y="423"/>
                    <a:pt x="28" y="449"/>
                  </a:cubicBezTo>
                  <a:cubicBezTo>
                    <a:pt x="32" y="452"/>
                    <a:pt x="37" y="453"/>
                    <a:pt x="43" y="453"/>
                  </a:cubicBezTo>
                  <a:cubicBezTo>
                    <a:pt x="85" y="453"/>
                    <a:pt x="186" y="380"/>
                    <a:pt x="286" y="274"/>
                  </a:cubicBezTo>
                  <a:cubicBezTo>
                    <a:pt x="400" y="151"/>
                    <a:pt x="471" y="32"/>
                    <a:pt x="443" y="5"/>
                  </a:cubicBezTo>
                  <a:cubicBezTo>
                    <a:pt x="439" y="2"/>
                    <a:pt x="434" y="0"/>
                    <a:pt x="428"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47"/>
            <p:cNvSpPr/>
            <p:nvPr/>
          </p:nvSpPr>
          <p:spPr>
            <a:xfrm>
              <a:off x="4949350" y="5285925"/>
              <a:ext cx="16950" cy="7475"/>
            </a:xfrm>
            <a:custGeom>
              <a:rect b="b" l="l" r="r" t="t"/>
              <a:pathLst>
                <a:path extrusionOk="0" h="299" w="678">
                  <a:moveTo>
                    <a:pt x="492" y="0"/>
                  </a:moveTo>
                  <a:cubicBezTo>
                    <a:pt x="435" y="0"/>
                    <a:pt x="369" y="10"/>
                    <a:pt x="299" y="35"/>
                  </a:cubicBezTo>
                  <a:cubicBezTo>
                    <a:pt x="93" y="109"/>
                    <a:pt x="1" y="275"/>
                    <a:pt x="32" y="294"/>
                  </a:cubicBezTo>
                  <a:cubicBezTo>
                    <a:pt x="35" y="297"/>
                    <a:pt x="40" y="298"/>
                    <a:pt x="46" y="298"/>
                  </a:cubicBezTo>
                  <a:cubicBezTo>
                    <a:pt x="90" y="298"/>
                    <a:pt x="198" y="217"/>
                    <a:pt x="347" y="164"/>
                  </a:cubicBezTo>
                  <a:cubicBezTo>
                    <a:pt x="512" y="102"/>
                    <a:pt x="663" y="99"/>
                    <a:pt x="671" y="60"/>
                  </a:cubicBezTo>
                  <a:cubicBezTo>
                    <a:pt x="678" y="37"/>
                    <a:pt x="603" y="0"/>
                    <a:pt x="492"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47"/>
            <p:cNvSpPr/>
            <p:nvPr/>
          </p:nvSpPr>
          <p:spPr>
            <a:xfrm>
              <a:off x="4978525" y="5280625"/>
              <a:ext cx="9225" cy="4775"/>
            </a:xfrm>
            <a:custGeom>
              <a:rect b="b" l="l" r="r" t="t"/>
              <a:pathLst>
                <a:path extrusionOk="0" h="191" w="369">
                  <a:moveTo>
                    <a:pt x="293" y="0"/>
                  </a:moveTo>
                  <a:cubicBezTo>
                    <a:pt x="257" y="0"/>
                    <a:pt x="208" y="11"/>
                    <a:pt x="158" y="33"/>
                  </a:cubicBezTo>
                  <a:cubicBezTo>
                    <a:pt x="65" y="71"/>
                    <a:pt x="0" y="131"/>
                    <a:pt x="15" y="167"/>
                  </a:cubicBezTo>
                  <a:cubicBezTo>
                    <a:pt x="22" y="183"/>
                    <a:pt x="45" y="191"/>
                    <a:pt x="77" y="191"/>
                  </a:cubicBezTo>
                  <a:cubicBezTo>
                    <a:pt x="113" y="191"/>
                    <a:pt x="161" y="180"/>
                    <a:pt x="211" y="159"/>
                  </a:cubicBezTo>
                  <a:cubicBezTo>
                    <a:pt x="305" y="121"/>
                    <a:pt x="368" y="60"/>
                    <a:pt x="353" y="25"/>
                  </a:cubicBezTo>
                  <a:cubicBezTo>
                    <a:pt x="347" y="9"/>
                    <a:pt x="324" y="0"/>
                    <a:pt x="293"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47"/>
            <p:cNvSpPr/>
            <p:nvPr/>
          </p:nvSpPr>
          <p:spPr>
            <a:xfrm>
              <a:off x="5154950" y="5088025"/>
              <a:ext cx="524325" cy="294075"/>
            </a:xfrm>
            <a:custGeom>
              <a:rect b="b" l="l" r="r" t="t"/>
              <a:pathLst>
                <a:path extrusionOk="0" h="11763" w="20973">
                  <a:moveTo>
                    <a:pt x="19571" y="1"/>
                  </a:moveTo>
                  <a:lnTo>
                    <a:pt x="8327" y="1748"/>
                  </a:lnTo>
                  <a:lnTo>
                    <a:pt x="9220" y="7757"/>
                  </a:lnTo>
                  <a:cubicBezTo>
                    <a:pt x="9220" y="7757"/>
                    <a:pt x="0" y="11393"/>
                    <a:pt x="2423" y="11736"/>
                  </a:cubicBezTo>
                  <a:cubicBezTo>
                    <a:pt x="2549" y="11754"/>
                    <a:pt x="2711" y="11762"/>
                    <a:pt x="2905" y="11762"/>
                  </a:cubicBezTo>
                  <a:cubicBezTo>
                    <a:pt x="6031" y="11762"/>
                    <a:pt x="17385" y="9548"/>
                    <a:pt x="20283" y="8932"/>
                  </a:cubicBezTo>
                  <a:lnTo>
                    <a:pt x="20973" y="8778"/>
                  </a:lnTo>
                  <a:lnTo>
                    <a:pt x="1957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47"/>
            <p:cNvSpPr/>
            <p:nvPr/>
          </p:nvSpPr>
          <p:spPr>
            <a:xfrm>
              <a:off x="5576975" y="5224925"/>
              <a:ext cx="101400" cy="96200"/>
            </a:xfrm>
            <a:custGeom>
              <a:rect b="b" l="l" r="r" t="t"/>
              <a:pathLst>
                <a:path extrusionOk="0" h="3848" w="4056">
                  <a:moveTo>
                    <a:pt x="3564" y="1"/>
                  </a:moveTo>
                  <a:cubicBezTo>
                    <a:pt x="2603" y="73"/>
                    <a:pt x="1725" y="525"/>
                    <a:pt x="1063" y="1227"/>
                  </a:cubicBezTo>
                  <a:cubicBezTo>
                    <a:pt x="402" y="1929"/>
                    <a:pt x="15" y="2883"/>
                    <a:pt x="1" y="3848"/>
                  </a:cubicBezTo>
                  <a:lnTo>
                    <a:pt x="4055" y="3143"/>
                  </a:lnTo>
                  <a:lnTo>
                    <a:pt x="3564"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47"/>
            <p:cNvSpPr/>
            <p:nvPr/>
          </p:nvSpPr>
          <p:spPr>
            <a:xfrm>
              <a:off x="5193500" y="5301275"/>
              <a:ext cx="485775" cy="80475"/>
            </a:xfrm>
            <a:custGeom>
              <a:rect b="b" l="l" r="r" t="t"/>
              <a:pathLst>
                <a:path extrusionOk="0" h="3219" w="19431">
                  <a:moveTo>
                    <a:pt x="19374" y="0"/>
                  </a:moveTo>
                  <a:lnTo>
                    <a:pt x="4419" y="2464"/>
                  </a:lnTo>
                  <a:cubicBezTo>
                    <a:pt x="4419" y="2464"/>
                    <a:pt x="3887" y="1168"/>
                    <a:pt x="3252" y="1168"/>
                  </a:cubicBezTo>
                  <a:cubicBezTo>
                    <a:pt x="3234" y="1168"/>
                    <a:pt x="3217" y="1169"/>
                    <a:pt x="3200" y="1171"/>
                  </a:cubicBezTo>
                  <a:cubicBezTo>
                    <a:pt x="3200" y="1171"/>
                    <a:pt x="0" y="2657"/>
                    <a:pt x="504" y="3144"/>
                  </a:cubicBezTo>
                  <a:cubicBezTo>
                    <a:pt x="557" y="3195"/>
                    <a:pt x="745" y="3219"/>
                    <a:pt x="1045" y="3219"/>
                  </a:cubicBezTo>
                  <a:cubicBezTo>
                    <a:pt x="3617" y="3219"/>
                    <a:pt x="14431" y="1483"/>
                    <a:pt x="19431" y="248"/>
                  </a:cubicBezTo>
                  <a:lnTo>
                    <a:pt x="19374"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47"/>
            <p:cNvSpPr/>
            <p:nvPr/>
          </p:nvSpPr>
          <p:spPr>
            <a:xfrm>
              <a:off x="5205225" y="5300375"/>
              <a:ext cx="477025" cy="74850"/>
            </a:xfrm>
            <a:custGeom>
              <a:rect b="b" l="l" r="r" t="t"/>
              <a:pathLst>
                <a:path extrusionOk="0" h="2994" w="19081">
                  <a:moveTo>
                    <a:pt x="19072" y="0"/>
                  </a:moveTo>
                  <a:cubicBezTo>
                    <a:pt x="19051" y="0"/>
                    <a:pt x="18987" y="9"/>
                    <a:pt x="18884" y="25"/>
                  </a:cubicBezTo>
                  <a:lnTo>
                    <a:pt x="18329" y="119"/>
                  </a:lnTo>
                  <a:lnTo>
                    <a:pt x="16292" y="483"/>
                  </a:lnTo>
                  <a:cubicBezTo>
                    <a:pt x="14571" y="790"/>
                    <a:pt x="12195" y="1201"/>
                    <a:pt x="9559" y="1614"/>
                  </a:cubicBezTo>
                  <a:cubicBezTo>
                    <a:pt x="6925" y="2026"/>
                    <a:pt x="4535" y="2364"/>
                    <a:pt x="2803" y="2598"/>
                  </a:cubicBezTo>
                  <a:cubicBezTo>
                    <a:pt x="1994" y="2707"/>
                    <a:pt x="1309" y="2800"/>
                    <a:pt x="751" y="2876"/>
                  </a:cubicBezTo>
                  <a:lnTo>
                    <a:pt x="195" y="2955"/>
                  </a:lnTo>
                  <a:cubicBezTo>
                    <a:pt x="67" y="2975"/>
                    <a:pt x="1" y="2989"/>
                    <a:pt x="2" y="2992"/>
                  </a:cubicBezTo>
                  <a:cubicBezTo>
                    <a:pt x="2" y="2993"/>
                    <a:pt x="8" y="2994"/>
                    <a:pt x="19" y="2994"/>
                  </a:cubicBezTo>
                  <a:cubicBezTo>
                    <a:pt x="46" y="2994"/>
                    <a:pt x="107" y="2990"/>
                    <a:pt x="198" y="2983"/>
                  </a:cubicBezTo>
                  <a:lnTo>
                    <a:pt x="758" y="2929"/>
                  </a:lnTo>
                  <a:cubicBezTo>
                    <a:pt x="1317" y="2865"/>
                    <a:pt x="2005" y="2788"/>
                    <a:pt x="2816" y="2695"/>
                  </a:cubicBezTo>
                  <a:cubicBezTo>
                    <a:pt x="4551" y="2485"/>
                    <a:pt x="6946" y="2164"/>
                    <a:pt x="9582" y="1750"/>
                  </a:cubicBezTo>
                  <a:cubicBezTo>
                    <a:pt x="12216" y="1337"/>
                    <a:pt x="14594" y="910"/>
                    <a:pt x="16310" y="580"/>
                  </a:cubicBezTo>
                  <a:lnTo>
                    <a:pt x="18340" y="173"/>
                  </a:lnTo>
                  <a:lnTo>
                    <a:pt x="18891" y="52"/>
                  </a:lnTo>
                  <a:cubicBezTo>
                    <a:pt x="19015" y="23"/>
                    <a:pt x="19081" y="6"/>
                    <a:pt x="19080" y="2"/>
                  </a:cubicBezTo>
                  <a:cubicBezTo>
                    <a:pt x="19080" y="1"/>
                    <a:pt x="19077" y="0"/>
                    <a:pt x="19072"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47"/>
            <p:cNvSpPr/>
            <p:nvPr/>
          </p:nvSpPr>
          <p:spPr>
            <a:xfrm>
              <a:off x="5270475" y="5327350"/>
              <a:ext cx="35150" cy="39900"/>
            </a:xfrm>
            <a:custGeom>
              <a:rect b="b" l="l" r="r" t="t"/>
              <a:pathLst>
                <a:path extrusionOk="0" h="1596" w="1406">
                  <a:moveTo>
                    <a:pt x="33" y="0"/>
                  </a:moveTo>
                  <a:cubicBezTo>
                    <a:pt x="23" y="0"/>
                    <a:pt x="18" y="2"/>
                    <a:pt x="18" y="5"/>
                  </a:cubicBezTo>
                  <a:cubicBezTo>
                    <a:pt x="0" y="44"/>
                    <a:pt x="459" y="228"/>
                    <a:pt x="837" y="679"/>
                  </a:cubicBezTo>
                  <a:cubicBezTo>
                    <a:pt x="1217" y="1118"/>
                    <a:pt x="1327" y="1595"/>
                    <a:pt x="1369" y="1595"/>
                  </a:cubicBezTo>
                  <a:cubicBezTo>
                    <a:pt x="1370" y="1595"/>
                    <a:pt x="1370" y="1595"/>
                    <a:pt x="1371" y="1595"/>
                  </a:cubicBezTo>
                  <a:cubicBezTo>
                    <a:pt x="1371" y="1595"/>
                    <a:pt x="1371" y="1595"/>
                    <a:pt x="1371" y="1595"/>
                  </a:cubicBezTo>
                  <a:cubicBezTo>
                    <a:pt x="1406" y="1595"/>
                    <a:pt x="1352" y="1066"/>
                    <a:pt x="941" y="590"/>
                  </a:cubicBezTo>
                  <a:cubicBezTo>
                    <a:pt x="575" y="154"/>
                    <a:pt x="121" y="0"/>
                    <a:pt x="33"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47"/>
            <p:cNvSpPr/>
            <p:nvPr/>
          </p:nvSpPr>
          <p:spPr>
            <a:xfrm>
              <a:off x="5361900" y="5291050"/>
              <a:ext cx="19950" cy="21225"/>
            </a:xfrm>
            <a:custGeom>
              <a:rect b="b" l="l" r="r" t="t"/>
              <a:pathLst>
                <a:path extrusionOk="0" h="849" w="798">
                  <a:moveTo>
                    <a:pt x="36" y="1"/>
                  </a:moveTo>
                  <a:cubicBezTo>
                    <a:pt x="33" y="1"/>
                    <a:pt x="30" y="2"/>
                    <a:pt x="28" y="3"/>
                  </a:cubicBezTo>
                  <a:cubicBezTo>
                    <a:pt x="0" y="28"/>
                    <a:pt x="142" y="237"/>
                    <a:pt x="347" y="470"/>
                  </a:cubicBezTo>
                  <a:cubicBezTo>
                    <a:pt x="538" y="687"/>
                    <a:pt x="716" y="849"/>
                    <a:pt x="761" y="849"/>
                  </a:cubicBezTo>
                  <a:cubicBezTo>
                    <a:pt x="764" y="849"/>
                    <a:pt x="766" y="848"/>
                    <a:pt x="768" y="846"/>
                  </a:cubicBezTo>
                  <a:cubicBezTo>
                    <a:pt x="797" y="821"/>
                    <a:pt x="654" y="612"/>
                    <a:pt x="450" y="379"/>
                  </a:cubicBezTo>
                  <a:cubicBezTo>
                    <a:pt x="260" y="161"/>
                    <a:pt x="82" y="1"/>
                    <a:pt x="36"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47"/>
            <p:cNvSpPr/>
            <p:nvPr/>
          </p:nvSpPr>
          <p:spPr>
            <a:xfrm>
              <a:off x="5381475" y="5283425"/>
              <a:ext cx="21050" cy="13350"/>
            </a:xfrm>
            <a:custGeom>
              <a:rect b="b" l="l" r="r" t="t"/>
              <a:pathLst>
                <a:path extrusionOk="0" h="534" w="842">
                  <a:moveTo>
                    <a:pt x="38" y="0"/>
                  </a:moveTo>
                  <a:cubicBezTo>
                    <a:pt x="30" y="0"/>
                    <a:pt x="24" y="2"/>
                    <a:pt x="21" y="6"/>
                  </a:cubicBezTo>
                  <a:cubicBezTo>
                    <a:pt x="0" y="39"/>
                    <a:pt x="162" y="182"/>
                    <a:pt x="384" y="325"/>
                  </a:cubicBezTo>
                  <a:cubicBezTo>
                    <a:pt x="574" y="450"/>
                    <a:pt x="746" y="534"/>
                    <a:pt x="803" y="534"/>
                  </a:cubicBezTo>
                  <a:cubicBezTo>
                    <a:pt x="812" y="534"/>
                    <a:pt x="818" y="532"/>
                    <a:pt x="821" y="527"/>
                  </a:cubicBezTo>
                  <a:cubicBezTo>
                    <a:pt x="841" y="496"/>
                    <a:pt x="679" y="353"/>
                    <a:pt x="459" y="209"/>
                  </a:cubicBezTo>
                  <a:cubicBezTo>
                    <a:pt x="267" y="85"/>
                    <a:pt x="95" y="0"/>
                    <a:pt x="38"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47"/>
            <p:cNvSpPr/>
            <p:nvPr/>
          </p:nvSpPr>
          <p:spPr>
            <a:xfrm>
              <a:off x="5382750" y="5267300"/>
              <a:ext cx="29675" cy="6000"/>
            </a:xfrm>
            <a:custGeom>
              <a:rect b="b" l="l" r="r" t="t"/>
              <a:pathLst>
                <a:path extrusionOk="0" h="240" w="1187">
                  <a:moveTo>
                    <a:pt x="1068" y="1"/>
                  </a:moveTo>
                  <a:cubicBezTo>
                    <a:pt x="959" y="1"/>
                    <a:pt x="781" y="18"/>
                    <a:pt x="582" y="52"/>
                  </a:cubicBezTo>
                  <a:cubicBezTo>
                    <a:pt x="259" y="106"/>
                    <a:pt x="1" y="181"/>
                    <a:pt x="7" y="219"/>
                  </a:cubicBezTo>
                  <a:cubicBezTo>
                    <a:pt x="10" y="233"/>
                    <a:pt x="50" y="239"/>
                    <a:pt x="117" y="239"/>
                  </a:cubicBezTo>
                  <a:cubicBezTo>
                    <a:pt x="226" y="239"/>
                    <a:pt x="405" y="221"/>
                    <a:pt x="605" y="187"/>
                  </a:cubicBezTo>
                  <a:cubicBezTo>
                    <a:pt x="929" y="134"/>
                    <a:pt x="1187" y="60"/>
                    <a:pt x="1180" y="22"/>
                  </a:cubicBezTo>
                  <a:cubicBezTo>
                    <a:pt x="1178" y="8"/>
                    <a:pt x="1136" y="1"/>
                    <a:pt x="1068"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47"/>
            <p:cNvSpPr/>
            <p:nvPr/>
          </p:nvSpPr>
          <p:spPr>
            <a:xfrm>
              <a:off x="5381350" y="5248175"/>
              <a:ext cx="33375" cy="8900"/>
            </a:xfrm>
            <a:custGeom>
              <a:rect b="b" l="l" r="r" t="t"/>
              <a:pathLst>
                <a:path extrusionOk="0" h="356" w="1335">
                  <a:moveTo>
                    <a:pt x="1297" y="1"/>
                  </a:moveTo>
                  <a:cubicBezTo>
                    <a:pt x="1225" y="1"/>
                    <a:pt x="971" y="94"/>
                    <a:pt x="659" y="165"/>
                  </a:cubicBezTo>
                  <a:cubicBezTo>
                    <a:pt x="303" y="251"/>
                    <a:pt x="2" y="275"/>
                    <a:pt x="2" y="316"/>
                  </a:cubicBezTo>
                  <a:cubicBezTo>
                    <a:pt x="1" y="335"/>
                    <a:pt x="93" y="355"/>
                    <a:pt x="238" y="355"/>
                  </a:cubicBezTo>
                  <a:cubicBezTo>
                    <a:pt x="361" y="355"/>
                    <a:pt x="520" y="341"/>
                    <a:pt x="692" y="300"/>
                  </a:cubicBezTo>
                  <a:cubicBezTo>
                    <a:pt x="1069" y="213"/>
                    <a:pt x="1335" y="40"/>
                    <a:pt x="1317" y="7"/>
                  </a:cubicBezTo>
                  <a:cubicBezTo>
                    <a:pt x="1314" y="3"/>
                    <a:pt x="1308" y="1"/>
                    <a:pt x="1297"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47"/>
            <p:cNvSpPr/>
            <p:nvPr/>
          </p:nvSpPr>
          <p:spPr>
            <a:xfrm>
              <a:off x="5311575" y="5269075"/>
              <a:ext cx="56225" cy="25425"/>
            </a:xfrm>
            <a:custGeom>
              <a:rect b="b" l="l" r="r" t="t"/>
              <a:pathLst>
                <a:path extrusionOk="0" h="1017" w="2249">
                  <a:moveTo>
                    <a:pt x="876" y="134"/>
                  </a:moveTo>
                  <a:cubicBezTo>
                    <a:pt x="942" y="134"/>
                    <a:pt x="1005" y="139"/>
                    <a:pt x="1064" y="147"/>
                  </a:cubicBezTo>
                  <a:cubicBezTo>
                    <a:pt x="1315" y="181"/>
                    <a:pt x="1552" y="287"/>
                    <a:pt x="1744" y="452"/>
                  </a:cubicBezTo>
                  <a:cubicBezTo>
                    <a:pt x="1888" y="577"/>
                    <a:pt x="1983" y="704"/>
                    <a:pt x="2046" y="805"/>
                  </a:cubicBezTo>
                  <a:lnTo>
                    <a:pt x="2046" y="805"/>
                  </a:lnTo>
                  <a:cubicBezTo>
                    <a:pt x="1948" y="810"/>
                    <a:pt x="1816" y="816"/>
                    <a:pt x="1657" y="816"/>
                  </a:cubicBezTo>
                  <a:cubicBezTo>
                    <a:pt x="1614" y="816"/>
                    <a:pt x="1570" y="816"/>
                    <a:pt x="1524" y="815"/>
                  </a:cubicBezTo>
                  <a:cubicBezTo>
                    <a:pt x="1264" y="809"/>
                    <a:pt x="1005" y="782"/>
                    <a:pt x="749" y="737"/>
                  </a:cubicBezTo>
                  <a:cubicBezTo>
                    <a:pt x="609" y="707"/>
                    <a:pt x="446" y="686"/>
                    <a:pt x="316" y="627"/>
                  </a:cubicBezTo>
                  <a:cubicBezTo>
                    <a:pt x="177" y="571"/>
                    <a:pt x="111" y="443"/>
                    <a:pt x="212" y="340"/>
                  </a:cubicBezTo>
                  <a:cubicBezTo>
                    <a:pt x="383" y="189"/>
                    <a:pt x="643" y="134"/>
                    <a:pt x="876" y="134"/>
                  </a:cubicBezTo>
                  <a:close/>
                  <a:moveTo>
                    <a:pt x="856" y="1"/>
                  </a:moveTo>
                  <a:cubicBezTo>
                    <a:pt x="611" y="1"/>
                    <a:pt x="352" y="70"/>
                    <a:pt x="110" y="248"/>
                  </a:cubicBezTo>
                  <a:cubicBezTo>
                    <a:pt x="38" y="319"/>
                    <a:pt x="1" y="448"/>
                    <a:pt x="46" y="554"/>
                  </a:cubicBezTo>
                  <a:cubicBezTo>
                    <a:pt x="91" y="659"/>
                    <a:pt x="181" y="714"/>
                    <a:pt x="260" y="750"/>
                  </a:cubicBezTo>
                  <a:cubicBezTo>
                    <a:pt x="427" y="820"/>
                    <a:pt x="580" y="834"/>
                    <a:pt x="728" y="862"/>
                  </a:cubicBezTo>
                  <a:cubicBezTo>
                    <a:pt x="949" y="897"/>
                    <a:pt x="1173" y="914"/>
                    <a:pt x="1397" y="914"/>
                  </a:cubicBezTo>
                  <a:cubicBezTo>
                    <a:pt x="1439" y="914"/>
                    <a:pt x="1482" y="913"/>
                    <a:pt x="1524" y="912"/>
                  </a:cubicBezTo>
                  <a:cubicBezTo>
                    <a:pt x="1763" y="904"/>
                    <a:pt x="1951" y="879"/>
                    <a:pt x="2076" y="854"/>
                  </a:cubicBezTo>
                  <a:lnTo>
                    <a:pt x="2076" y="854"/>
                  </a:lnTo>
                  <a:cubicBezTo>
                    <a:pt x="2132" y="952"/>
                    <a:pt x="2155" y="1017"/>
                    <a:pt x="2167" y="1017"/>
                  </a:cubicBezTo>
                  <a:cubicBezTo>
                    <a:pt x="2168" y="1017"/>
                    <a:pt x="2169" y="1017"/>
                    <a:pt x="2169" y="1016"/>
                  </a:cubicBezTo>
                  <a:cubicBezTo>
                    <a:pt x="2177" y="1014"/>
                    <a:pt x="2169" y="951"/>
                    <a:pt x="2128" y="843"/>
                  </a:cubicBezTo>
                  <a:lnTo>
                    <a:pt x="2128" y="843"/>
                  </a:lnTo>
                  <a:cubicBezTo>
                    <a:pt x="2207" y="825"/>
                    <a:pt x="2249" y="810"/>
                    <a:pt x="2247" y="804"/>
                  </a:cubicBezTo>
                  <a:cubicBezTo>
                    <a:pt x="2247" y="799"/>
                    <a:pt x="2234" y="797"/>
                    <a:pt x="2209" y="797"/>
                  </a:cubicBezTo>
                  <a:cubicBezTo>
                    <a:pt x="2186" y="797"/>
                    <a:pt x="2153" y="799"/>
                    <a:pt x="2111" y="801"/>
                  </a:cubicBezTo>
                  <a:lnTo>
                    <a:pt x="2111" y="801"/>
                  </a:lnTo>
                  <a:cubicBezTo>
                    <a:pt x="2039" y="642"/>
                    <a:pt x="1936" y="498"/>
                    <a:pt x="1809" y="380"/>
                  </a:cubicBezTo>
                  <a:cubicBezTo>
                    <a:pt x="1616" y="183"/>
                    <a:pt x="1254" y="1"/>
                    <a:pt x="856"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47"/>
            <p:cNvSpPr/>
            <p:nvPr/>
          </p:nvSpPr>
          <p:spPr>
            <a:xfrm>
              <a:off x="5359000" y="5253050"/>
              <a:ext cx="23725" cy="37750"/>
            </a:xfrm>
            <a:custGeom>
              <a:rect b="b" l="l" r="r" t="t"/>
              <a:pathLst>
                <a:path extrusionOk="0" h="1510" w="949">
                  <a:moveTo>
                    <a:pt x="672" y="0"/>
                  </a:moveTo>
                  <a:cubicBezTo>
                    <a:pt x="670" y="0"/>
                    <a:pt x="668" y="0"/>
                    <a:pt x="666" y="0"/>
                  </a:cubicBezTo>
                  <a:cubicBezTo>
                    <a:pt x="355" y="36"/>
                    <a:pt x="225" y="282"/>
                    <a:pt x="123" y="462"/>
                  </a:cubicBezTo>
                  <a:cubicBezTo>
                    <a:pt x="40" y="636"/>
                    <a:pt x="0" y="828"/>
                    <a:pt x="8" y="1021"/>
                  </a:cubicBezTo>
                  <a:cubicBezTo>
                    <a:pt x="24" y="1342"/>
                    <a:pt x="152" y="1510"/>
                    <a:pt x="168" y="1510"/>
                  </a:cubicBezTo>
                  <a:cubicBezTo>
                    <a:pt x="168" y="1510"/>
                    <a:pt x="169" y="1510"/>
                    <a:pt x="169" y="1509"/>
                  </a:cubicBezTo>
                  <a:cubicBezTo>
                    <a:pt x="192" y="1501"/>
                    <a:pt x="95" y="1325"/>
                    <a:pt x="106" y="1021"/>
                  </a:cubicBezTo>
                  <a:cubicBezTo>
                    <a:pt x="112" y="846"/>
                    <a:pt x="156" y="675"/>
                    <a:pt x="237" y="519"/>
                  </a:cubicBezTo>
                  <a:cubicBezTo>
                    <a:pt x="324" y="358"/>
                    <a:pt x="480" y="150"/>
                    <a:pt x="664" y="138"/>
                  </a:cubicBezTo>
                  <a:cubicBezTo>
                    <a:pt x="851" y="143"/>
                    <a:pt x="825" y="428"/>
                    <a:pt x="750" y="596"/>
                  </a:cubicBezTo>
                  <a:cubicBezTo>
                    <a:pt x="689" y="764"/>
                    <a:pt x="610" y="925"/>
                    <a:pt x="515" y="1076"/>
                  </a:cubicBezTo>
                  <a:cubicBezTo>
                    <a:pt x="352" y="1336"/>
                    <a:pt x="213" y="1473"/>
                    <a:pt x="228" y="1489"/>
                  </a:cubicBezTo>
                  <a:cubicBezTo>
                    <a:pt x="229" y="1489"/>
                    <a:pt x="229" y="1490"/>
                    <a:pt x="230" y="1490"/>
                  </a:cubicBezTo>
                  <a:cubicBezTo>
                    <a:pt x="254" y="1490"/>
                    <a:pt x="413" y="1376"/>
                    <a:pt x="595" y="1131"/>
                  </a:cubicBezTo>
                  <a:cubicBezTo>
                    <a:pt x="707" y="980"/>
                    <a:pt x="799" y="815"/>
                    <a:pt x="869" y="642"/>
                  </a:cubicBezTo>
                  <a:cubicBezTo>
                    <a:pt x="908" y="545"/>
                    <a:pt x="948" y="428"/>
                    <a:pt x="941" y="299"/>
                  </a:cubicBezTo>
                  <a:cubicBezTo>
                    <a:pt x="949" y="175"/>
                    <a:pt x="840" y="0"/>
                    <a:pt x="672"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47"/>
            <p:cNvSpPr/>
            <p:nvPr/>
          </p:nvSpPr>
          <p:spPr>
            <a:xfrm>
              <a:off x="5576000" y="5223975"/>
              <a:ext cx="88550" cy="95475"/>
            </a:xfrm>
            <a:custGeom>
              <a:rect b="b" l="l" r="r" t="t"/>
              <a:pathLst>
                <a:path extrusionOk="0" h="3819" w="3542">
                  <a:moveTo>
                    <a:pt x="3336" y="0"/>
                  </a:moveTo>
                  <a:cubicBezTo>
                    <a:pt x="3328" y="0"/>
                    <a:pt x="3320" y="0"/>
                    <a:pt x="3311" y="0"/>
                  </a:cubicBezTo>
                  <a:cubicBezTo>
                    <a:pt x="3163" y="2"/>
                    <a:pt x="2948" y="22"/>
                    <a:pt x="2689" y="81"/>
                  </a:cubicBezTo>
                  <a:cubicBezTo>
                    <a:pt x="2176" y="195"/>
                    <a:pt x="1472" y="506"/>
                    <a:pt x="916" y="1112"/>
                  </a:cubicBezTo>
                  <a:cubicBezTo>
                    <a:pt x="361" y="1718"/>
                    <a:pt x="109" y="2445"/>
                    <a:pt x="39" y="2967"/>
                  </a:cubicBezTo>
                  <a:cubicBezTo>
                    <a:pt x="2" y="3230"/>
                    <a:pt x="0" y="3444"/>
                    <a:pt x="11" y="3592"/>
                  </a:cubicBezTo>
                  <a:cubicBezTo>
                    <a:pt x="22" y="3738"/>
                    <a:pt x="39" y="3818"/>
                    <a:pt x="47" y="3818"/>
                  </a:cubicBezTo>
                  <a:cubicBezTo>
                    <a:pt x="47" y="3818"/>
                    <a:pt x="47" y="3818"/>
                    <a:pt x="47" y="3818"/>
                  </a:cubicBezTo>
                  <a:cubicBezTo>
                    <a:pt x="73" y="3818"/>
                    <a:pt x="39" y="3492"/>
                    <a:pt x="136" y="2983"/>
                  </a:cubicBezTo>
                  <a:cubicBezTo>
                    <a:pt x="228" y="2478"/>
                    <a:pt x="485" y="1785"/>
                    <a:pt x="1018" y="1205"/>
                  </a:cubicBezTo>
                  <a:cubicBezTo>
                    <a:pt x="1551" y="626"/>
                    <a:pt x="2219" y="310"/>
                    <a:pt x="2714" y="175"/>
                  </a:cubicBezTo>
                  <a:cubicBezTo>
                    <a:pt x="3214" y="37"/>
                    <a:pt x="3541" y="43"/>
                    <a:pt x="3540" y="17"/>
                  </a:cubicBezTo>
                  <a:cubicBezTo>
                    <a:pt x="3540" y="8"/>
                    <a:pt x="3467" y="0"/>
                    <a:pt x="3336"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47"/>
            <p:cNvSpPr/>
            <p:nvPr/>
          </p:nvSpPr>
          <p:spPr>
            <a:xfrm>
              <a:off x="5616150" y="5111950"/>
              <a:ext cx="21400" cy="115325"/>
            </a:xfrm>
            <a:custGeom>
              <a:rect b="b" l="l" r="r" t="t"/>
              <a:pathLst>
                <a:path extrusionOk="0" h="4613" w="856">
                  <a:moveTo>
                    <a:pt x="39" y="1"/>
                  </a:moveTo>
                  <a:cubicBezTo>
                    <a:pt x="39" y="1"/>
                    <a:pt x="39" y="1"/>
                    <a:pt x="38" y="1"/>
                  </a:cubicBezTo>
                  <a:cubicBezTo>
                    <a:pt x="1" y="7"/>
                    <a:pt x="145" y="1043"/>
                    <a:pt x="361" y="2318"/>
                  </a:cubicBezTo>
                  <a:cubicBezTo>
                    <a:pt x="575" y="3588"/>
                    <a:pt x="780" y="4612"/>
                    <a:pt x="818" y="4612"/>
                  </a:cubicBezTo>
                  <a:cubicBezTo>
                    <a:pt x="818" y="4612"/>
                    <a:pt x="818" y="4612"/>
                    <a:pt x="818" y="4612"/>
                  </a:cubicBezTo>
                  <a:cubicBezTo>
                    <a:pt x="856" y="4606"/>
                    <a:pt x="712" y="3569"/>
                    <a:pt x="496" y="2295"/>
                  </a:cubicBezTo>
                  <a:cubicBezTo>
                    <a:pt x="282" y="1025"/>
                    <a:pt x="77" y="1"/>
                    <a:pt x="39"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47"/>
            <p:cNvSpPr/>
            <p:nvPr/>
          </p:nvSpPr>
          <p:spPr>
            <a:xfrm>
              <a:off x="5455250" y="5299100"/>
              <a:ext cx="82375" cy="14200"/>
            </a:xfrm>
            <a:custGeom>
              <a:rect b="b" l="l" r="r" t="t"/>
              <a:pathLst>
                <a:path extrusionOk="0" h="568" w="3295">
                  <a:moveTo>
                    <a:pt x="3261" y="0"/>
                  </a:moveTo>
                  <a:cubicBezTo>
                    <a:pt x="3132" y="0"/>
                    <a:pt x="2462" y="154"/>
                    <a:pt x="1646" y="288"/>
                  </a:cubicBezTo>
                  <a:cubicBezTo>
                    <a:pt x="742" y="439"/>
                    <a:pt x="1" y="509"/>
                    <a:pt x="4" y="549"/>
                  </a:cubicBezTo>
                  <a:cubicBezTo>
                    <a:pt x="4" y="560"/>
                    <a:pt x="74" y="567"/>
                    <a:pt x="196" y="567"/>
                  </a:cubicBezTo>
                  <a:cubicBezTo>
                    <a:pt x="476" y="567"/>
                    <a:pt x="1033" y="531"/>
                    <a:pt x="1668" y="424"/>
                  </a:cubicBezTo>
                  <a:cubicBezTo>
                    <a:pt x="2580" y="274"/>
                    <a:pt x="3294" y="40"/>
                    <a:pt x="3284" y="6"/>
                  </a:cubicBezTo>
                  <a:cubicBezTo>
                    <a:pt x="3283" y="2"/>
                    <a:pt x="3275" y="0"/>
                    <a:pt x="326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47"/>
            <p:cNvSpPr/>
            <p:nvPr/>
          </p:nvSpPr>
          <p:spPr>
            <a:xfrm>
              <a:off x="5585550" y="5290450"/>
              <a:ext cx="7675" cy="17225"/>
            </a:xfrm>
            <a:custGeom>
              <a:rect b="b" l="l" r="r" t="t"/>
              <a:pathLst>
                <a:path extrusionOk="0" h="689" w="307">
                  <a:moveTo>
                    <a:pt x="267" y="1"/>
                  </a:moveTo>
                  <a:cubicBezTo>
                    <a:pt x="227" y="1"/>
                    <a:pt x="112" y="122"/>
                    <a:pt x="59" y="313"/>
                  </a:cubicBezTo>
                  <a:cubicBezTo>
                    <a:pt x="0" y="517"/>
                    <a:pt x="47" y="689"/>
                    <a:pt x="84" y="689"/>
                  </a:cubicBezTo>
                  <a:cubicBezTo>
                    <a:pt x="84" y="689"/>
                    <a:pt x="85" y="689"/>
                    <a:pt x="85" y="689"/>
                  </a:cubicBezTo>
                  <a:cubicBezTo>
                    <a:pt x="124" y="685"/>
                    <a:pt x="139" y="529"/>
                    <a:pt x="191" y="349"/>
                  </a:cubicBezTo>
                  <a:cubicBezTo>
                    <a:pt x="239" y="169"/>
                    <a:pt x="307" y="27"/>
                    <a:pt x="276" y="4"/>
                  </a:cubicBezTo>
                  <a:cubicBezTo>
                    <a:pt x="273" y="2"/>
                    <a:pt x="270" y="1"/>
                    <a:pt x="267"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47"/>
            <p:cNvSpPr/>
            <p:nvPr/>
          </p:nvSpPr>
          <p:spPr>
            <a:xfrm>
              <a:off x="5599525" y="5261375"/>
              <a:ext cx="10425" cy="12500"/>
            </a:xfrm>
            <a:custGeom>
              <a:rect b="b" l="l" r="r" t="t"/>
              <a:pathLst>
                <a:path extrusionOk="0" h="500" w="417">
                  <a:moveTo>
                    <a:pt x="374" y="0"/>
                  </a:moveTo>
                  <a:cubicBezTo>
                    <a:pt x="334" y="0"/>
                    <a:pt x="240" y="87"/>
                    <a:pt x="153" y="210"/>
                  </a:cubicBezTo>
                  <a:cubicBezTo>
                    <a:pt x="55" y="346"/>
                    <a:pt x="0" y="475"/>
                    <a:pt x="31" y="496"/>
                  </a:cubicBezTo>
                  <a:cubicBezTo>
                    <a:pt x="34" y="499"/>
                    <a:pt x="38" y="500"/>
                    <a:pt x="43" y="500"/>
                  </a:cubicBezTo>
                  <a:cubicBezTo>
                    <a:pt x="84" y="500"/>
                    <a:pt x="177" y="413"/>
                    <a:pt x="264" y="290"/>
                  </a:cubicBezTo>
                  <a:cubicBezTo>
                    <a:pt x="362" y="154"/>
                    <a:pt x="417" y="26"/>
                    <a:pt x="386" y="3"/>
                  </a:cubicBezTo>
                  <a:cubicBezTo>
                    <a:pt x="383" y="1"/>
                    <a:pt x="379" y="0"/>
                    <a:pt x="374"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47"/>
            <p:cNvSpPr/>
            <p:nvPr/>
          </p:nvSpPr>
          <p:spPr>
            <a:xfrm>
              <a:off x="5621100" y="5244000"/>
              <a:ext cx="16025" cy="8975"/>
            </a:xfrm>
            <a:custGeom>
              <a:rect b="b" l="l" r="r" t="t"/>
              <a:pathLst>
                <a:path extrusionOk="0" h="359" w="641">
                  <a:moveTo>
                    <a:pt x="512" y="1"/>
                  </a:moveTo>
                  <a:cubicBezTo>
                    <a:pt x="444" y="1"/>
                    <a:pt x="356" y="17"/>
                    <a:pt x="265" y="64"/>
                  </a:cubicBezTo>
                  <a:cubicBezTo>
                    <a:pt x="70" y="165"/>
                    <a:pt x="1" y="340"/>
                    <a:pt x="34" y="356"/>
                  </a:cubicBezTo>
                  <a:cubicBezTo>
                    <a:pt x="37" y="358"/>
                    <a:pt x="40" y="359"/>
                    <a:pt x="44" y="359"/>
                  </a:cubicBezTo>
                  <a:cubicBezTo>
                    <a:pt x="86" y="359"/>
                    <a:pt x="185" y="260"/>
                    <a:pt x="329" y="186"/>
                  </a:cubicBezTo>
                  <a:cubicBezTo>
                    <a:pt x="486" y="102"/>
                    <a:pt x="635" y="81"/>
                    <a:pt x="637" y="41"/>
                  </a:cubicBezTo>
                  <a:cubicBezTo>
                    <a:pt x="640" y="22"/>
                    <a:pt x="590" y="1"/>
                    <a:pt x="512"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47"/>
            <p:cNvSpPr/>
            <p:nvPr/>
          </p:nvSpPr>
          <p:spPr>
            <a:xfrm>
              <a:off x="5648900" y="5235700"/>
              <a:ext cx="8900" cy="5500"/>
            </a:xfrm>
            <a:custGeom>
              <a:rect b="b" l="l" r="r" t="t"/>
              <a:pathLst>
                <a:path extrusionOk="0" h="220" w="356">
                  <a:moveTo>
                    <a:pt x="291" y="1"/>
                  </a:moveTo>
                  <a:cubicBezTo>
                    <a:pt x="253" y="1"/>
                    <a:pt x="199" y="18"/>
                    <a:pt x="143" y="50"/>
                  </a:cubicBezTo>
                  <a:cubicBezTo>
                    <a:pt x="56" y="102"/>
                    <a:pt x="0" y="169"/>
                    <a:pt x="19" y="202"/>
                  </a:cubicBezTo>
                  <a:cubicBezTo>
                    <a:pt x="26" y="214"/>
                    <a:pt x="42" y="220"/>
                    <a:pt x="63" y="220"/>
                  </a:cubicBezTo>
                  <a:cubicBezTo>
                    <a:pt x="101" y="220"/>
                    <a:pt x="157" y="202"/>
                    <a:pt x="213" y="170"/>
                  </a:cubicBezTo>
                  <a:cubicBezTo>
                    <a:pt x="300" y="119"/>
                    <a:pt x="356" y="51"/>
                    <a:pt x="336" y="19"/>
                  </a:cubicBezTo>
                  <a:cubicBezTo>
                    <a:pt x="329" y="7"/>
                    <a:pt x="313" y="1"/>
                    <a:pt x="29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47"/>
            <p:cNvSpPr/>
            <p:nvPr/>
          </p:nvSpPr>
          <p:spPr>
            <a:xfrm>
              <a:off x="5404850" y="2386250"/>
              <a:ext cx="95275" cy="80400"/>
            </a:xfrm>
            <a:custGeom>
              <a:rect b="b" l="l" r="r" t="t"/>
              <a:pathLst>
                <a:path extrusionOk="0" h="3216" w="3811">
                  <a:moveTo>
                    <a:pt x="1386" y="0"/>
                  </a:moveTo>
                  <a:cubicBezTo>
                    <a:pt x="1032" y="0"/>
                    <a:pt x="713" y="120"/>
                    <a:pt x="497" y="365"/>
                  </a:cubicBezTo>
                  <a:cubicBezTo>
                    <a:pt x="1" y="929"/>
                    <a:pt x="228" y="1941"/>
                    <a:pt x="1006" y="2628"/>
                  </a:cubicBezTo>
                  <a:cubicBezTo>
                    <a:pt x="1445" y="3015"/>
                    <a:pt x="1965" y="3215"/>
                    <a:pt x="2424" y="3215"/>
                  </a:cubicBezTo>
                  <a:cubicBezTo>
                    <a:pt x="2779" y="3215"/>
                    <a:pt x="3097" y="3096"/>
                    <a:pt x="3314" y="2850"/>
                  </a:cubicBezTo>
                  <a:cubicBezTo>
                    <a:pt x="3810" y="2287"/>
                    <a:pt x="3582" y="1274"/>
                    <a:pt x="2805" y="588"/>
                  </a:cubicBezTo>
                  <a:cubicBezTo>
                    <a:pt x="2366" y="201"/>
                    <a:pt x="1846" y="0"/>
                    <a:pt x="1386"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47"/>
            <p:cNvSpPr/>
            <p:nvPr/>
          </p:nvSpPr>
          <p:spPr>
            <a:xfrm>
              <a:off x="4381750" y="2417375"/>
              <a:ext cx="1301800" cy="2823825"/>
            </a:xfrm>
            <a:custGeom>
              <a:rect b="b" l="l" r="r" t="t"/>
              <a:pathLst>
                <a:path extrusionOk="0" h="112953" w="52072">
                  <a:moveTo>
                    <a:pt x="28575" y="0"/>
                  </a:moveTo>
                  <a:lnTo>
                    <a:pt x="4703" y="1121"/>
                  </a:lnTo>
                  <a:cubicBezTo>
                    <a:pt x="4703" y="1121"/>
                    <a:pt x="2034" y="10143"/>
                    <a:pt x="1018" y="12741"/>
                  </a:cubicBezTo>
                  <a:cubicBezTo>
                    <a:pt x="1" y="15338"/>
                    <a:pt x="11385" y="112953"/>
                    <a:pt x="11385" y="112953"/>
                  </a:cubicBezTo>
                  <a:lnTo>
                    <a:pt x="25705" y="111757"/>
                  </a:lnTo>
                  <a:lnTo>
                    <a:pt x="17754" y="19528"/>
                  </a:lnTo>
                  <a:lnTo>
                    <a:pt x="37519" y="112430"/>
                  </a:lnTo>
                  <a:lnTo>
                    <a:pt x="52072" y="111548"/>
                  </a:lnTo>
                  <a:cubicBezTo>
                    <a:pt x="52072" y="111548"/>
                    <a:pt x="36229" y="16577"/>
                    <a:pt x="35374" y="12984"/>
                  </a:cubicBezTo>
                  <a:cubicBezTo>
                    <a:pt x="34518" y="9389"/>
                    <a:pt x="28575" y="0"/>
                    <a:pt x="2857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47"/>
            <p:cNvSpPr/>
            <p:nvPr/>
          </p:nvSpPr>
          <p:spPr>
            <a:xfrm>
              <a:off x="4734925" y="2447350"/>
              <a:ext cx="87800" cy="448800"/>
            </a:xfrm>
            <a:custGeom>
              <a:rect b="b" l="l" r="r" t="t"/>
              <a:pathLst>
                <a:path extrusionOk="0" h="17952" w="3512">
                  <a:moveTo>
                    <a:pt x="21" y="1"/>
                  </a:moveTo>
                  <a:cubicBezTo>
                    <a:pt x="20" y="1"/>
                    <a:pt x="20" y="1"/>
                    <a:pt x="20" y="1"/>
                  </a:cubicBezTo>
                  <a:cubicBezTo>
                    <a:pt x="1" y="4"/>
                    <a:pt x="24" y="267"/>
                    <a:pt x="77" y="740"/>
                  </a:cubicBezTo>
                  <a:cubicBezTo>
                    <a:pt x="144" y="1263"/>
                    <a:pt x="230" y="1934"/>
                    <a:pt x="332" y="2739"/>
                  </a:cubicBezTo>
                  <a:cubicBezTo>
                    <a:pt x="559" y="4424"/>
                    <a:pt x="891" y="6751"/>
                    <a:pt x="1275" y="9318"/>
                  </a:cubicBezTo>
                  <a:cubicBezTo>
                    <a:pt x="1659" y="11883"/>
                    <a:pt x="2021" y="14205"/>
                    <a:pt x="2297" y="15884"/>
                  </a:cubicBezTo>
                  <a:cubicBezTo>
                    <a:pt x="2366" y="16296"/>
                    <a:pt x="2429" y="16673"/>
                    <a:pt x="2487" y="17016"/>
                  </a:cubicBezTo>
                  <a:cubicBezTo>
                    <a:pt x="2537" y="17345"/>
                    <a:pt x="2617" y="17668"/>
                    <a:pt x="2830" y="17837"/>
                  </a:cubicBezTo>
                  <a:cubicBezTo>
                    <a:pt x="2941" y="17921"/>
                    <a:pt x="3057" y="17951"/>
                    <a:pt x="3158" y="17951"/>
                  </a:cubicBezTo>
                  <a:cubicBezTo>
                    <a:pt x="3254" y="17951"/>
                    <a:pt x="3337" y="17924"/>
                    <a:pt x="3390" y="17890"/>
                  </a:cubicBezTo>
                  <a:cubicBezTo>
                    <a:pt x="3506" y="17813"/>
                    <a:pt x="3512" y="17730"/>
                    <a:pt x="3507" y="17730"/>
                  </a:cubicBezTo>
                  <a:lnTo>
                    <a:pt x="3507" y="17730"/>
                  </a:lnTo>
                  <a:cubicBezTo>
                    <a:pt x="3506" y="17730"/>
                    <a:pt x="3506" y="17730"/>
                    <a:pt x="3506" y="17730"/>
                  </a:cubicBezTo>
                  <a:cubicBezTo>
                    <a:pt x="3506" y="17730"/>
                    <a:pt x="3505" y="17730"/>
                    <a:pt x="3505" y="17730"/>
                  </a:cubicBezTo>
                  <a:cubicBezTo>
                    <a:pt x="3493" y="17730"/>
                    <a:pt x="3466" y="17795"/>
                    <a:pt x="3365" y="17843"/>
                  </a:cubicBezTo>
                  <a:cubicBezTo>
                    <a:pt x="3325" y="17861"/>
                    <a:pt x="3270" y="17874"/>
                    <a:pt x="3207" y="17874"/>
                  </a:cubicBezTo>
                  <a:cubicBezTo>
                    <a:pt x="3111" y="17874"/>
                    <a:pt x="2996" y="17843"/>
                    <a:pt x="2899" y="17756"/>
                  </a:cubicBezTo>
                  <a:cubicBezTo>
                    <a:pt x="2734" y="17609"/>
                    <a:pt x="2672" y="17326"/>
                    <a:pt x="2636" y="16993"/>
                  </a:cubicBezTo>
                  <a:cubicBezTo>
                    <a:pt x="2591" y="16649"/>
                    <a:pt x="2541" y="16270"/>
                    <a:pt x="2487" y="15855"/>
                  </a:cubicBezTo>
                  <a:cubicBezTo>
                    <a:pt x="2260" y="14169"/>
                    <a:pt x="1928" y="11844"/>
                    <a:pt x="1543" y="9277"/>
                  </a:cubicBezTo>
                  <a:cubicBezTo>
                    <a:pt x="1160" y="6710"/>
                    <a:pt x="798" y="4388"/>
                    <a:pt x="522" y="2710"/>
                  </a:cubicBezTo>
                  <a:cubicBezTo>
                    <a:pt x="384" y="1911"/>
                    <a:pt x="271" y="1244"/>
                    <a:pt x="181" y="724"/>
                  </a:cubicBezTo>
                  <a:cubicBezTo>
                    <a:pt x="96" y="259"/>
                    <a:pt x="39" y="1"/>
                    <a:pt x="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47"/>
            <p:cNvSpPr/>
            <p:nvPr/>
          </p:nvSpPr>
          <p:spPr>
            <a:xfrm>
              <a:off x="4772575" y="2487300"/>
              <a:ext cx="47425" cy="42600"/>
            </a:xfrm>
            <a:custGeom>
              <a:rect b="b" l="l" r="r" t="t"/>
              <a:pathLst>
                <a:path extrusionOk="0" h="1704" w="1897">
                  <a:moveTo>
                    <a:pt x="1042" y="1"/>
                  </a:moveTo>
                  <a:cubicBezTo>
                    <a:pt x="873" y="1"/>
                    <a:pt x="736" y="51"/>
                    <a:pt x="652" y="107"/>
                  </a:cubicBezTo>
                  <a:cubicBezTo>
                    <a:pt x="534" y="184"/>
                    <a:pt x="500" y="256"/>
                    <a:pt x="512" y="266"/>
                  </a:cubicBezTo>
                  <a:cubicBezTo>
                    <a:pt x="513" y="269"/>
                    <a:pt x="516" y="271"/>
                    <a:pt x="520" y="271"/>
                  </a:cubicBezTo>
                  <a:cubicBezTo>
                    <a:pt x="558" y="271"/>
                    <a:pt x="700" y="167"/>
                    <a:pt x="926" y="167"/>
                  </a:cubicBezTo>
                  <a:cubicBezTo>
                    <a:pt x="1001" y="167"/>
                    <a:pt x="1084" y="178"/>
                    <a:pt x="1176" y="207"/>
                  </a:cubicBezTo>
                  <a:cubicBezTo>
                    <a:pt x="1367" y="267"/>
                    <a:pt x="1561" y="434"/>
                    <a:pt x="1588" y="687"/>
                  </a:cubicBezTo>
                  <a:cubicBezTo>
                    <a:pt x="1622" y="933"/>
                    <a:pt x="1496" y="1247"/>
                    <a:pt x="1244" y="1373"/>
                  </a:cubicBezTo>
                  <a:cubicBezTo>
                    <a:pt x="1158" y="1415"/>
                    <a:pt x="1064" y="1434"/>
                    <a:pt x="970" y="1434"/>
                  </a:cubicBezTo>
                  <a:cubicBezTo>
                    <a:pt x="786" y="1434"/>
                    <a:pt x="602" y="1362"/>
                    <a:pt x="476" y="1251"/>
                  </a:cubicBezTo>
                  <a:cubicBezTo>
                    <a:pt x="278" y="1087"/>
                    <a:pt x="225" y="834"/>
                    <a:pt x="249" y="632"/>
                  </a:cubicBezTo>
                  <a:cubicBezTo>
                    <a:pt x="301" y="211"/>
                    <a:pt x="571" y="44"/>
                    <a:pt x="540" y="12"/>
                  </a:cubicBezTo>
                  <a:cubicBezTo>
                    <a:pt x="540" y="9"/>
                    <a:pt x="537" y="7"/>
                    <a:pt x="530" y="7"/>
                  </a:cubicBezTo>
                  <a:cubicBezTo>
                    <a:pt x="472" y="7"/>
                    <a:pt x="172" y="144"/>
                    <a:pt x="59" y="600"/>
                  </a:cubicBezTo>
                  <a:cubicBezTo>
                    <a:pt x="1" y="838"/>
                    <a:pt x="44" y="1193"/>
                    <a:pt x="308" y="1437"/>
                  </a:cubicBezTo>
                  <a:cubicBezTo>
                    <a:pt x="474" y="1594"/>
                    <a:pt x="719" y="1703"/>
                    <a:pt x="978" y="1703"/>
                  </a:cubicBezTo>
                  <a:cubicBezTo>
                    <a:pt x="1106" y="1703"/>
                    <a:pt x="1238" y="1677"/>
                    <a:pt x="1366" y="1615"/>
                  </a:cubicBezTo>
                  <a:cubicBezTo>
                    <a:pt x="1748" y="1416"/>
                    <a:pt x="1896" y="990"/>
                    <a:pt x="1836" y="649"/>
                  </a:cubicBezTo>
                  <a:cubicBezTo>
                    <a:pt x="1781" y="285"/>
                    <a:pt x="1469" y="62"/>
                    <a:pt x="1226" y="20"/>
                  </a:cubicBezTo>
                  <a:cubicBezTo>
                    <a:pt x="1161" y="7"/>
                    <a:pt x="1100" y="1"/>
                    <a:pt x="104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47"/>
            <p:cNvSpPr/>
            <p:nvPr/>
          </p:nvSpPr>
          <p:spPr>
            <a:xfrm>
              <a:off x="4671275" y="714950"/>
              <a:ext cx="443175" cy="846750"/>
            </a:xfrm>
            <a:custGeom>
              <a:rect b="b" l="l" r="r" t="t"/>
              <a:pathLst>
                <a:path extrusionOk="0" h="33870" w="17727">
                  <a:moveTo>
                    <a:pt x="9125" y="1"/>
                  </a:moveTo>
                  <a:cubicBezTo>
                    <a:pt x="5113" y="1"/>
                    <a:pt x="1667" y="3092"/>
                    <a:pt x="1056" y="7137"/>
                  </a:cubicBezTo>
                  <a:cubicBezTo>
                    <a:pt x="488" y="10903"/>
                    <a:pt x="1" y="14704"/>
                    <a:pt x="18" y="16084"/>
                  </a:cubicBezTo>
                  <a:cubicBezTo>
                    <a:pt x="71" y="20245"/>
                    <a:pt x="2506" y="21866"/>
                    <a:pt x="3493" y="22352"/>
                  </a:cubicBezTo>
                  <a:cubicBezTo>
                    <a:pt x="3719" y="22464"/>
                    <a:pt x="4339" y="22590"/>
                    <a:pt x="4589" y="22625"/>
                  </a:cubicBezTo>
                  <a:cubicBezTo>
                    <a:pt x="4604" y="22627"/>
                    <a:pt x="4614" y="22642"/>
                    <a:pt x="4612" y="22657"/>
                  </a:cubicBezTo>
                  <a:lnTo>
                    <a:pt x="3688" y="27436"/>
                  </a:lnTo>
                  <a:cubicBezTo>
                    <a:pt x="3269" y="30566"/>
                    <a:pt x="5016" y="33359"/>
                    <a:pt x="8141" y="33814"/>
                  </a:cubicBezTo>
                  <a:cubicBezTo>
                    <a:pt x="8399" y="33851"/>
                    <a:pt x="8653" y="33870"/>
                    <a:pt x="8901" y="33870"/>
                  </a:cubicBezTo>
                  <a:cubicBezTo>
                    <a:pt x="11667" y="33870"/>
                    <a:pt x="13768" y="31609"/>
                    <a:pt x="14207" y="28734"/>
                  </a:cubicBezTo>
                  <a:lnTo>
                    <a:pt x="17161" y="9120"/>
                  </a:lnTo>
                  <a:cubicBezTo>
                    <a:pt x="17727" y="4602"/>
                    <a:pt x="14458" y="473"/>
                    <a:pt x="9871" y="36"/>
                  </a:cubicBezTo>
                  <a:cubicBezTo>
                    <a:pt x="9621" y="12"/>
                    <a:pt x="9372" y="1"/>
                    <a:pt x="912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47"/>
            <p:cNvSpPr/>
            <p:nvPr/>
          </p:nvSpPr>
          <p:spPr>
            <a:xfrm>
              <a:off x="4720200" y="932400"/>
              <a:ext cx="35575" cy="31825"/>
            </a:xfrm>
            <a:custGeom>
              <a:rect b="b" l="l" r="r" t="t"/>
              <a:pathLst>
                <a:path extrusionOk="0" h="1273" w="1423">
                  <a:moveTo>
                    <a:pt x="689" y="0"/>
                  </a:moveTo>
                  <a:cubicBezTo>
                    <a:pt x="385" y="0"/>
                    <a:pt x="118" y="206"/>
                    <a:pt x="64" y="507"/>
                  </a:cubicBezTo>
                  <a:cubicBezTo>
                    <a:pt x="0" y="850"/>
                    <a:pt x="240" y="1187"/>
                    <a:pt x="599" y="1259"/>
                  </a:cubicBezTo>
                  <a:cubicBezTo>
                    <a:pt x="645" y="1268"/>
                    <a:pt x="691" y="1273"/>
                    <a:pt x="736" y="1273"/>
                  </a:cubicBezTo>
                  <a:cubicBezTo>
                    <a:pt x="1040" y="1273"/>
                    <a:pt x="1305" y="1067"/>
                    <a:pt x="1359" y="767"/>
                  </a:cubicBezTo>
                  <a:cubicBezTo>
                    <a:pt x="1422" y="423"/>
                    <a:pt x="1183" y="86"/>
                    <a:pt x="825" y="14"/>
                  </a:cubicBezTo>
                  <a:cubicBezTo>
                    <a:pt x="779" y="5"/>
                    <a:pt x="734" y="0"/>
                    <a:pt x="68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47"/>
            <p:cNvSpPr/>
            <p:nvPr/>
          </p:nvSpPr>
          <p:spPr>
            <a:xfrm>
              <a:off x="4720850" y="908575"/>
              <a:ext cx="66475" cy="22375"/>
            </a:xfrm>
            <a:custGeom>
              <a:rect b="b" l="l" r="r" t="t"/>
              <a:pathLst>
                <a:path extrusionOk="0" h="895" w="2659">
                  <a:moveTo>
                    <a:pt x="1149" y="0"/>
                  </a:moveTo>
                  <a:cubicBezTo>
                    <a:pt x="815" y="0"/>
                    <a:pt x="525" y="91"/>
                    <a:pt x="336" y="199"/>
                  </a:cubicBezTo>
                  <a:cubicBezTo>
                    <a:pt x="96" y="334"/>
                    <a:pt x="0" y="478"/>
                    <a:pt x="34" y="522"/>
                  </a:cubicBezTo>
                  <a:cubicBezTo>
                    <a:pt x="45" y="536"/>
                    <a:pt x="65" y="542"/>
                    <a:pt x="94" y="542"/>
                  </a:cubicBezTo>
                  <a:cubicBezTo>
                    <a:pt x="235" y="542"/>
                    <a:pt x="588" y="407"/>
                    <a:pt x="1041" y="407"/>
                  </a:cubicBezTo>
                  <a:cubicBezTo>
                    <a:pt x="1142" y="407"/>
                    <a:pt x="1247" y="414"/>
                    <a:pt x="1357" y="430"/>
                  </a:cubicBezTo>
                  <a:cubicBezTo>
                    <a:pt x="2007" y="516"/>
                    <a:pt x="2452" y="895"/>
                    <a:pt x="2587" y="895"/>
                  </a:cubicBezTo>
                  <a:cubicBezTo>
                    <a:pt x="2599" y="895"/>
                    <a:pt x="2608" y="892"/>
                    <a:pt x="2615" y="886"/>
                  </a:cubicBezTo>
                  <a:cubicBezTo>
                    <a:pt x="2658" y="853"/>
                    <a:pt x="2598" y="687"/>
                    <a:pt x="2396" y="490"/>
                  </a:cubicBezTo>
                  <a:cubicBezTo>
                    <a:pt x="2199" y="295"/>
                    <a:pt x="1844" y="81"/>
                    <a:pt x="1405" y="19"/>
                  </a:cubicBezTo>
                  <a:cubicBezTo>
                    <a:pt x="1317" y="6"/>
                    <a:pt x="1232" y="0"/>
                    <a:pt x="114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47"/>
            <p:cNvSpPr/>
            <p:nvPr/>
          </p:nvSpPr>
          <p:spPr>
            <a:xfrm>
              <a:off x="4886900" y="959450"/>
              <a:ext cx="35575" cy="31850"/>
            </a:xfrm>
            <a:custGeom>
              <a:rect b="b" l="l" r="r" t="t"/>
              <a:pathLst>
                <a:path extrusionOk="0" h="1274" w="1423">
                  <a:moveTo>
                    <a:pt x="690" y="1"/>
                  </a:moveTo>
                  <a:cubicBezTo>
                    <a:pt x="386" y="1"/>
                    <a:pt x="119" y="207"/>
                    <a:pt x="64" y="507"/>
                  </a:cubicBezTo>
                  <a:cubicBezTo>
                    <a:pt x="1" y="851"/>
                    <a:pt x="240" y="1187"/>
                    <a:pt x="599" y="1259"/>
                  </a:cubicBezTo>
                  <a:cubicBezTo>
                    <a:pt x="645" y="1269"/>
                    <a:pt x="691" y="1273"/>
                    <a:pt x="736" y="1273"/>
                  </a:cubicBezTo>
                  <a:cubicBezTo>
                    <a:pt x="1040" y="1273"/>
                    <a:pt x="1305" y="1067"/>
                    <a:pt x="1359" y="767"/>
                  </a:cubicBezTo>
                  <a:cubicBezTo>
                    <a:pt x="1423" y="424"/>
                    <a:pt x="1183" y="86"/>
                    <a:pt x="825" y="14"/>
                  </a:cubicBezTo>
                  <a:cubicBezTo>
                    <a:pt x="780" y="5"/>
                    <a:pt x="735" y="1"/>
                    <a:pt x="69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47"/>
            <p:cNvSpPr/>
            <p:nvPr/>
          </p:nvSpPr>
          <p:spPr>
            <a:xfrm>
              <a:off x="4893500" y="937125"/>
              <a:ext cx="66475" cy="22350"/>
            </a:xfrm>
            <a:custGeom>
              <a:rect b="b" l="l" r="r" t="t"/>
              <a:pathLst>
                <a:path extrusionOk="0" h="894" w="2659">
                  <a:moveTo>
                    <a:pt x="1149" y="0"/>
                  </a:moveTo>
                  <a:cubicBezTo>
                    <a:pt x="816" y="0"/>
                    <a:pt x="526" y="91"/>
                    <a:pt x="337" y="199"/>
                  </a:cubicBezTo>
                  <a:cubicBezTo>
                    <a:pt x="96" y="334"/>
                    <a:pt x="1" y="478"/>
                    <a:pt x="34" y="522"/>
                  </a:cubicBezTo>
                  <a:cubicBezTo>
                    <a:pt x="44" y="536"/>
                    <a:pt x="64" y="542"/>
                    <a:pt x="93" y="542"/>
                  </a:cubicBezTo>
                  <a:cubicBezTo>
                    <a:pt x="235" y="542"/>
                    <a:pt x="589" y="406"/>
                    <a:pt x="1044" y="406"/>
                  </a:cubicBezTo>
                  <a:cubicBezTo>
                    <a:pt x="1144" y="406"/>
                    <a:pt x="1249" y="412"/>
                    <a:pt x="1357" y="428"/>
                  </a:cubicBezTo>
                  <a:cubicBezTo>
                    <a:pt x="2006" y="515"/>
                    <a:pt x="2452" y="894"/>
                    <a:pt x="2588" y="894"/>
                  </a:cubicBezTo>
                  <a:cubicBezTo>
                    <a:pt x="2599" y="894"/>
                    <a:pt x="2609" y="891"/>
                    <a:pt x="2616" y="885"/>
                  </a:cubicBezTo>
                  <a:cubicBezTo>
                    <a:pt x="2659" y="853"/>
                    <a:pt x="2599" y="686"/>
                    <a:pt x="2397" y="490"/>
                  </a:cubicBezTo>
                  <a:cubicBezTo>
                    <a:pt x="2199" y="294"/>
                    <a:pt x="1845" y="80"/>
                    <a:pt x="1406" y="18"/>
                  </a:cubicBezTo>
                  <a:cubicBezTo>
                    <a:pt x="1318" y="6"/>
                    <a:pt x="1232" y="0"/>
                    <a:pt x="114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47"/>
            <p:cNvSpPr/>
            <p:nvPr/>
          </p:nvSpPr>
          <p:spPr>
            <a:xfrm>
              <a:off x="4767150" y="925850"/>
              <a:ext cx="75575" cy="145925"/>
            </a:xfrm>
            <a:custGeom>
              <a:rect b="b" l="l" r="r" t="t"/>
              <a:pathLst>
                <a:path extrusionOk="0" h="5837" w="3023">
                  <a:moveTo>
                    <a:pt x="2944" y="0"/>
                  </a:moveTo>
                  <a:cubicBezTo>
                    <a:pt x="2850" y="0"/>
                    <a:pt x="1970" y="1446"/>
                    <a:pt x="960" y="3265"/>
                  </a:cubicBezTo>
                  <a:cubicBezTo>
                    <a:pt x="713" y="3719"/>
                    <a:pt x="475" y="4154"/>
                    <a:pt x="250" y="4569"/>
                  </a:cubicBezTo>
                  <a:cubicBezTo>
                    <a:pt x="152" y="4763"/>
                    <a:pt x="1" y="4978"/>
                    <a:pt x="53" y="5261"/>
                  </a:cubicBezTo>
                  <a:cubicBezTo>
                    <a:pt x="82" y="5402"/>
                    <a:pt x="200" y="5519"/>
                    <a:pt x="311" y="5567"/>
                  </a:cubicBezTo>
                  <a:cubicBezTo>
                    <a:pt x="421" y="5619"/>
                    <a:pt x="522" y="5636"/>
                    <a:pt x="611" y="5654"/>
                  </a:cubicBezTo>
                  <a:cubicBezTo>
                    <a:pt x="1185" y="5770"/>
                    <a:pt x="1583" y="5836"/>
                    <a:pt x="1719" y="5836"/>
                  </a:cubicBezTo>
                  <a:cubicBezTo>
                    <a:pt x="1751" y="5836"/>
                    <a:pt x="1768" y="5833"/>
                    <a:pt x="1770" y="5825"/>
                  </a:cubicBezTo>
                  <a:cubicBezTo>
                    <a:pt x="1779" y="5785"/>
                    <a:pt x="1352" y="5646"/>
                    <a:pt x="656" y="5451"/>
                  </a:cubicBezTo>
                  <a:cubicBezTo>
                    <a:pt x="479" y="5406"/>
                    <a:pt x="313" y="5346"/>
                    <a:pt x="301" y="5218"/>
                  </a:cubicBezTo>
                  <a:cubicBezTo>
                    <a:pt x="278" y="5082"/>
                    <a:pt x="382" y="4899"/>
                    <a:pt x="499" y="4703"/>
                  </a:cubicBezTo>
                  <a:cubicBezTo>
                    <a:pt x="731" y="4293"/>
                    <a:pt x="976" y="3862"/>
                    <a:pt x="1230" y="3411"/>
                  </a:cubicBezTo>
                  <a:cubicBezTo>
                    <a:pt x="2254" y="1568"/>
                    <a:pt x="3023" y="42"/>
                    <a:pt x="2948" y="1"/>
                  </a:cubicBezTo>
                  <a:cubicBezTo>
                    <a:pt x="2947" y="0"/>
                    <a:pt x="2946" y="0"/>
                    <a:pt x="294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47"/>
            <p:cNvSpPr/>
            <p:nvPr/>
          </p:nvSpPr>
          <p:spPr>
            <a:xfrm>
              <a:off x="4780475" y="1257450"/>
              <a:ext cx="165950" cy="62000"/>
            </a:xfrm>
            <a:custGeom>
              <a:rect b="b" l="l" r="r" t="t"/>
              <a:pathLst>
                <a:path extrusionOk="0" h="2480" w="6638">
                  <a:moveTo>
                    <a:pt x="6638" y="1"/>
                  </a:moveTo>
                  <a:lnTo>
                    <a:pt x="6638" y="1"/>
                  </a:lnTo>
                  <a:cubicBezTo>
                    <a:pt x="4582" y="861"/>
                    <a:pt x="2839" y="1052"/>
                    <a:pt x="1696" y="1052"/>
                  </a:cubicBezTo>
                  <a:cubicBezTo>
                    <a:pt x="781" y="1052"/>
                    <a:pt x="250" y="930"/>
                    <a:pt x="250" y="930"/>
                  </a:cubicBezTo>
                  <a:lnTo>
                    <a:pt x="0" y="2217"/>
                  </a:lnTo>
                  <a:cubicBezTo>
                    <a:pt x="761" y="2402"/>
                    <a:pt x="1443" y="2480"/>
                    <a:pt x="2053" y="2480"/>
                  </a:cubicBezTo>
                  <a:cubicBezTo>
                    <a:pt x="5486" y="2480"/>
                    <a:pt x="6638" y="1"/>
                    <a:pt x="663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47"/>
            <p:cNvSpPr/>
            <p:nvPr/>
          </p:nvSpPr>
          <p:spPr>
            <a:xfrm>
              <a:off x="4809950" y="1106325"/>
              <a:ext cx="55100" cy="40800"/>
            </a:xfrm>
            <a:custGeom>
              <a:rect b="b" l="l" r="r" t="t"/>
              <a:pathLst>
                <a:path extrusionOk="0" h="1632" w="2204">
                  <a:moveTo>
                    <a:pt x="988" y="1"/>
                  </a:moveTo>
                  <a:cubicBezTo>
                    <a:pt x="658" y="1"/>
                    <a:pt x="336" y="124"/>
                    <a:pt x="108" y="347"/>
                  </a:cubicBezTo>
                  <a:lnTo>
                    <a:pt x="75" y="366"/>
                  </a:lnTo>
                  <a:cubicBezTo>
                    <a:pt x="6" y="426"/>
                    <a:pt x="1" y="538"/>
                    <a:pt x="36" y="628"/>
                  </a:cubicBezTo>
                  <a:cubicBezTo>
                    <a:pt x="72" y="718"/>
                    <a:pt x="139" y="794"/>
                    <a:pt x="207" y="866"/>
                  </a:cubicBezTo>
                  <a:cubicBezTo>
                    <a:pt x="450" y="1127"/>
                    <a:pt x="706" y="1390"/>
                    <a:pt x="1028" y="1535"/>
                  </a:cubicBezTo>
                  <a:cubicBezTo>
                    <a:pt x="1168" y="1597"/>
                    <a:pt x="1323" y="1632"/>
                    <a:pt x="1473" y="1632"/>
                  </a:cubicBezTo>
                  <a:cubicBezTo>
                    <a:pt x="1669" y="1632"/>
                    <a:pt x="1857" y="1572"/>
                    <a:pt x="1986" y="1436"/>
                  </a:cubicBezTo>
                  <a:cubicBezTo>
                    <a:pt x="2190" y="1222"/>
                    <a:pt x="2203" y="864"/>
                    <a:pt x="2053" y="588"/>
                  </a:cubicBezTo>
                  <a:cubicBezTo>
                    <a:pt x="1904" y="312"/>
                    <a:pt x="1616" y="119"/>
                    <a:pt x="1315" y="42"/>
                  </a:cubicBezTo>
                  <a:cubicBezTo>
                    <a:pt x="1207" y="14"/>
                    <a:pt x="1097" y="1"/>
                    <a:pt x="98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47"/>
            <p:cNvSpPr/>
            <p:nvPr/>
          </p:nvSpPr>
          <p:spPr>
            <a:xfrm>
              <a:off x="4798050" y="1091175"/>
              <a:ext cx="66200" cy="45025"/>
            </a:xfrm>
            <a:custGeom>
              <a:rect b="b" l="l" r="r" t="t"/>
              <a:pathLst>
                <a:path extrusionOk="0" h="1801" w="2648">
                  <a:moveTo>
                    <a:pt x="2531" y="1"/>
                  </a:moveTo>
                  <a:cubicBezTo>
                    <a:pt x="2419" y="1"/>
                    <a:pt x="2299" y="749"/>
                    <a:pt x="1575" y="1190"/>
                  </a:cubicBezTo>
                  <a:cubicBezTo>
                    <a:pt x="842" y="1637"/>
                    <a:pt x="41" y="1434"/>
                    <a:pt x="18" y="1540"/>
                  </a:cubicBezTo>
                  <a:cubicBezTo>
                    <a:pt x="1" y="1587"/>
                    <a:pt x="178" y="1716"/>
                    <a:pt x="522" y="1776"/>
                  </a:cubicBezTo>
                  <a:cubicBezTo>
                    <a:pt x="609" y="1791"/>
                    <a:pt x="709" y="1801"/>
                    <a:pt x="816" y="1801"/>
                  </a:cubicBezTo>
                  <a:cubicBezTo>
                    <a:pt x="1119" y="1801"/>
                    <a:pt x="1483" y="1728"/>
                    <a:pt x="1815" y="1525"/>
                  </a:cubicBezTo>
                  <a:cubicBezTo>
                    <a:pt x="2264" y="1253"/>
                    <a:pt x="2499" y="832"/>
                    <a:pt x="2571" y="522"/>
                  </a:cubicBezTo>
                  <a:cubicBezTo>
                    <a:pt x="2647" y="207"/>
                    <a:pt x="2589" y="5"/>
                    <a:pt x="2537" y="1"/>
                  </a:cubicBezTo>
                  <a:cubicBezTo>
                    <a:pt x="2535" y="1"/>
                    <a:pt x="2533" y="1"/>
                    <a:pt x="253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47"/>
            <p:cNvSpPr/>
            <p:nvPr/>
          </p:nvSpPr>
          <p:spPr>
            <a:xfrm>
              <a:off x="4890500" y="909125"/>
              <a:ext cx="80800" cy="30550"/>
            </a:xfrm>
            <a:custGeom>
              <a:rect b="b" l="l" r="r" t="t"/>
              <a:pathLst>
                <a:path extrusionOk="0" h="1222" w="3232">
                  <a:moveTo>
                    <a:pt x="1034" y="1"/>
                  </a:moveTo>
                  <a:cubicBezTo>
                    <a:pt x="831" y="1"/>
                    <a:pt x="647" y="23"/>
                    <a:pt x="497" y="61"/>
                  </a:cubicBezTo>
                  <a:cubicBezTo>
                    <a:pt x="176" y="138"/>
                    <a:pt x="1" y="266"/>
                    <a:pt x="18" y="362"/>
                  </a:cubicBezTo>
                  <a:cubicBezTo>
                    <a:pt x="59" y="564"/>
                    <a:pt x="776" y="575"/>
                    <a:pt x="1588" y="796"/>
                  </a:cubicBezTo>
                  <a:cubicBezTo>
                    <a:pt x="2260" y="963"/>
                    <a:pt x="2806" y="1222"/>
                    <a:pt x="3054" y="1222"/>
                  </a:cubicBezTo>
                  <a:cubicBezTo>
                    <a:pt x="3107" y="1222"/>
                    <a:pt x="3147" y="1210"/>
                    <a:pt x="3171" y="1182"/>
                  </a:cubicBezTo>
                  <a:cubicBezTo>
                    <a:pt x="3231" y="1107"/>
                    <a:pt x="3142" y="910"/>
                    <a:pt x="2899" y="686"/>
                  </a:cubicBezTo>
                  <a:cubicBezTo>
                    <a:pt x="2659" y="462"/>
                    <a:pt x="2258" y="223"/>
                    <a:pt x="1770" y="96"/>
                  </a:cubicBezTo>
                  <a:cubicBezTo>
                    <a:pt x="1513" y="29"/>
                    <a:pt x="1261" y="1"/>
                    <a:pt x="103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47"/>
            <p:cNvSpPr/>
            <p:nvPr/>
          </p:nvSpPr>
          <p:spPr>
            <a:xfrm>
              <a:off x="4732325" y="872325"/>
              <a:ext cx="62525" cy="22475"/>
            </a:xfrm>
            <a:custGeom>
              <a:rect b="b" l="l" r="r" t="t"/>
              <a:pathLst>
                <a:path extrusionOk="0" h="899" w="2501">
                  <a:moveTo>
                    <a:pt x="1114" y="0"/>
                  </a:moveTo>
                  <a:cubicBezTo>
                    <a:pt x="794" y="0"/>
                    <a:pt x="510" y="85"/>
                    <a:pt x="322" y="196"/>
                  </a:cubicBezTo>
                  <a:cubicBezTo>
                    <a:pt x="92" y="330"/>
                    <a:pt x="1" y="485"/>
                    <a:pt x="44" y="571"/>
                  </a:cubicBezTo>
                  <a:cubicBezTo>
                    <a:pt x="145" y="749"/>
                    <a:pt x="654" y="653"/>
                    <a:pt x="1239" y="731"/>
                  </a:cubicBezTo>
                  <a:cubicBezTo>
                    <a:pt x="1675" y="773"/>
                    <a:pt x="2049" y="899"/>
                    <a:pt x="2269" y="899"/>
                  </a:cubicBezTo>
                  <a:cubicBezTo>
                    <a:pt x="2346" y="899"/>
                    <a:pt x="2403" y="884"/>
                    <a:pt x="2439" y="845"/>
                  </a:cubicBezTo>
                  <a:cubicBezTo>
                    <a:pt x="2501" y="770"/>
                    <a:pt x="2446" y="599"/>
                    <a:pt x="2253" y="416"/>
                  </a:cubicBezTo>
                  <a:cubicBezTo>
                    <a:pt x="2062" y="235"/>
                    <a:pt x="1723" y="58"/>
                    <a:pt x="1321" y="12"/>
                  </a:cubicBezTo>
                  <a:cubicBezTo>
                    <a:pt x="1251" y="4"/>
                    <a:pt x="1182" y="0"/>
                    <a:pt x="11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47"/>
            <p:cNvSpPr/>
            <p:nvPr/>
          </p:nvSpPr>
          <p:spPr>
            <a:xfrm>
              <a:off x="4663775" y="651500"/>
              <a:ext cx="632375" cy="1170200"/>
            </a:xfrm>
            <a:custGeom>
              <a:rect b="b" l="l" r="r" t="t"/>
              <a:pathLst>
                <a:path extrusionOk="0" h="46808" w="25295">
                  <a:moveTo>
                    <a:pt x="8677" y="0"/>
                  </a:moveTo>
                  <a:cubicBezTo>
                    <a:pt x="5884" y="0"/>
                    <a:pt x="3102" y="1300"/>
                    <a:pt x="1454" y="3791"/>
                  </a:cubicBezTo>
                  <a:cubicBezTo>
                    <a:pt x="547" y="5165"/>
                    <a:pt x="1" y="7013"/>
                    <a:pt x="539" y="8658"/>
                  </a:cubicBezTo>
                  <a:cubicBezTo>
                    <a:pt x="864" y="9154"/>
                    <a:pt x="1455" y="9347"/>
                    <a:pt x="2154" y="9347"/>
                  </a:cubicBezTo>
                  <a:cubicBezTo>
                    <a:pt x="3309" y="9347"/>
                    <a:pt x="4757" y="8820"/>
                    <a:pt x="5785" y="8258"/>
                  </a:cubicBezTo>
                  <a:cubicBezTo>
                    <a:pt x="6419" y="8678"/>
                    <a:pt x="7143" y="8878"/>
                    <a:pt x="7865" y="8878"/>
                  </a:cubicBezTo>
                  <a:cubicBezTo>
                    <a:pt x="9124" y="8878"/>
                    <a:pt x="10380" y="8268"/>
                    <a:pt x="11146" y="7147"/>
                  </a:cubicBezTo>
                  <a:cubicBezTo>
                    <a:pt x="11490" y="7587"/>
                    <a:pt x="11964" y="7810"/>
                    <a:pt x="12461" y="7854"/>
                  </a:cubicBezTo>
                  <a:cubicBezTo>
                    <a:pt x="12514" y="8340"/>
                    <a:pt x="12575" y="8750"/>
                    <a:pt x="12612" y="9011"/>
                  </a:cubicBezTo>
                  <a:cubicBezTo>
                    <a:pt x="12777" y="10209"/>
                    <a:pt x="14579" y="11945"/>
                    <a:pt x="14599" y="13155"/>
                  </a:cubicBezTo>
                  <a:cubicBezTo>
                    <a:pt x="14638" y="15433"/>
                    <a:pt x="12886" y="15547"/>
                    <a:pt x="12403" y="17774"/>
                  </a:cubicBezTo>
                  <a:cubicBezTo>
                    <a:pt x="12039" y="19451"/>
                    <a:pt x="13312" y="20433"/>
                    <a:pt x="13553" y="22132"/>
                  </a:cubicBezTo>
                  <a:cubicBezTo>
                    <a:pt x="13590" y="22392"/>
                    <a:pt x="13435" y="22807"/>
                    <a:pt x="13286" y="23225"/>
                  </a:cubicBezTo>
                  <a:cubicBezTo>
                    <a:pt x="12580" y="24602"/>
                    <a:pt x="11990" y="26057"/>
                    <a:pt x="12129" y="27575"/>
                  </a:cubicBezTo>
                  <a:cubicBezTo>
                    <a:pt x="12261" y="29011"/>
                    <a:pt x="13040" y="30337"/>
                    <a:pt x="13112" y="31777"/>
                  </a:cubicBezTo>
                  <a:cubicBezTo>
                    <a:pt x="13238" y="34296"/>
                    <a:pt x="11253" y="36348"/>
                    <a:pt x="10095" y="38589"/>
                  </a:cubicBezTo>
                  <a:cubicBezTo>
                    <a:pt x="9033" y="40645"/>
                    <a:pt x="8640" y="43040"/>
                    <a:pt x="8991" y="45326"/>
                  </a:cubicBezTo>
                  <a:cubicBezTo>
                    <a:pt x="13637" y="46154"/>
                    <a:pt x="18337" y="46647"/>
                    <a:pt x="23054" y="46804"/>
                  </a:cubicBezTo>
                  <a:cubicBezTo>
                    <a:pt x="23114" y="46806"/>
                    <a:pt x="23175" y="46807"/>
                    <a:pt x="23236" y="46807"/>
                  </a:cubicBezTo>
                  <a:cubicBezTo>
                    <a:pt x="23502" y="46807"/>
                    <a:pt x="23772" y="46777"/>
                    <a:pt x="23974" y="46613"/>
                  </a:cubicBezTo>
                  <a:cubicBezTo>
                    <a:pt x="24257" y="46384"/>
                    <a:pt x="24309" y="45981"/>
                    <a:pt x="24342" y="45620"/>
                  </a:cubicBezTo>
                  <a:lnTo>
                    <a:pt x="25025" y="37895"/>
                  </a:lnTo>
                  <a:cubicBezTo>
                    <a:pt x="25171" y="36243"/>
                    <a:pt x="25294" y="34476"/>
                    <a:pt x="24485" y="33028"/>
                  </a:cubicBezTo>
                  <a:cubicBezTo>
                    <a:pt x="23834" y="31862"/>
                    <a:pt x="22638" y="31036"/>
                    <a:pt x="22144" y="29795"/>
                  </a:cubicBezTo>
                  <a:cubicBezTo>
                    <a:pt x="21299" y="27670"/>
                    <a:pt x="22793" y="25314"/>
                    <a:pt x="23168" y="23072"/>
                  </a:cubicBezTo>
                  <a:cubicBezTo>
                    <a:pt x="23428" y="22476"/>
                    <a:pt x="23656" y="21925"/>
                    <a:pt x="23774" y="21566"/>
                  </a:cubicBezTo>
                  <a:cubicBezTo>
                    <a:pt x="24238" y="20157"/>
                    <a:pt x="24242" y="17921"/>
                    <a:pt x="23573" y="16598"/>
                  </a:cubicBezTo>
                  <a:cubicBezTo>
                    <a:pt x="22951" y="15366"/>
                    <a:pt x="21376" y="14143"/>
                    <a:pt x="20921" y="12949"/>
                  </a:cubicBezTo>
                  <a:cubicBezTo>
                    <a:pt x="20221" y="11110"/>
                    <a:pt x="20738" y="10632"/>
                    <a:pt x="20200" y="6799"/>
                  </a:cubicBezTo>
                  <a:cubicBezTo>
                    <a:pt x="19918" y="4779"/>
                    <a:pt x="17391" y="2030"/>
                    <a:pt x="14593" y="2030"/>
                  </a:cubicBezTo>
                  <a:cubicBezTo>
                    <a:pt x="14381" y="2030"/>
                    <a:pt x="14167" y="2046"/>
                    <a:pt x="13953" y="2079"/>
                  </a:cubicBezTo>
                  <a:cubicBezTo>
                    <a:pt x="12995" y="969"/>
                    <a:pt x="11641" y="396"/>
                    <a:pt x="10298" y="148"/>
                  </a:cubicBezTo>
                  <a:cubicBezTo>
                    <a:pt x="9763" y="49"/>
                    <a:pt x="9220" y="0"/>
                    <a:pt x="867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47"/>
            <p:cNvSpPr/>
            <p:nvPr/>
          </p:nvSpPr>
          <p:spPr>
            <a:xfrm>
              <a:off x="4055025" y="2642525"/>
              <a:ext cx="406350" cy="665500"/>
            </a:xfrm>
            <a:custGeom>
              <a:rect b="b" l="l" r="r" t="t"/>
              <a:pathLst>
                <a:path extrusionOk="0" h="26620" w="16254">
                  <a:moveTo>
                    <a:pt x="13230" y="1"/>
                  </a:moveTo>
                  <a:cubicBezTo>
                    <a:pt x="10384" y="1170"/>
                    <a:pt x="8654" y="4016"/>
                    <a:pt x="7121" y="6684"/>
                  </a:cubicBezTo>
                  <a:lnTo>
                    <a:pt x="1514" y="16443"/>
                  </a:lnTo>
                  <a:cubicBezTo>
                    <a:pt x="770" y="17739"/>
                    <a:pt x="1" y="19138"/>
                    <a:pt x="124" y="20625"/>
                  </a:cubicBezTo>
                  <a:cubicBezTo>
                    <a:pt x="239" y="22030"/>
                    <a:pt x="1158" y="23271"/>
                    <a:pt x="2304" y="24090"/>
                  </a:cubicBezTo>
                  <a:cubicBezTo>
                    <a:pt x="3450" y="24911"/>
                    <a:pt x="4810" y="25368"/>
                    <a:pt x="6158" y="25778"/>
                  </a:cubicBezTo>
                  <a:cubicBezTo>
                    <a:pt x="7604" y="26219"/>
                    <a:pt x="9096" y="26620"/>
                    <a:pt x="10600" y="26620"/>
                  </a:cubicBezTo>
                  <a:cubicBezTo>
                    <a:pt x="10838" y="26620"/>
                    <a:pt x="11076" y="26610"/>
                    <a:pt x="11315" y="26588"/>
                  </a:cubicBezTo>
                  <a:cubicBezTo>
                    <a:pt x="13059" y="26430"/>
                    <a:pt x="14832" y="25541"/>
                    <a:pt x="15606" y="23971"/>
                  </a:cubicBezTo>
                  <a:cubicBezTo>
                    <a:pt x="16253" y="22655"/>
                    <a:pt x="16116" y="21108"/>
                    <a:pt x="15963" y="19649"/>
                  </a:cubicBezTo>
                  <a:cubicBezTo>
                    <a:pt x="15423" y="14488"/>
                    <a:pt x="14883" y="9325"/>
                    <a:pt x="14344" y="4163"/>
                  </a:cubicBezTo>
                  <a:cubicBezTo>
                    <a:pt x="14203" y="2825"/>
                    <a:pt x="14063" y="1487"/>
                    <a:pt x="13923" y="149"/>
                  </a:cubicBezTo>
                  <a:lnTo>
                    <a:pt x="1323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47"/>
            <p:cNvSpPr/>
            <p:nvPr/>
          </p:nvSpPr>
          <p:spPr>
            <a:xfrm>
              <a:off x="4133275" y="2669175"/>
              <a:ext cx="248775" cy="335475"/>
            </a:xfrm>
            <a:custGeom>
              <a:rect b="b" l="l" r="r" t="t"/>
              <a:pathLst>
                <a:path extrusionOk="0" h="13419" w="9951">
                  <a:moveTo>
                    <a:pt x="9932" y="1"/>
                  </a:moveTo>
                  <a:cubicBezTo>
                    <a:pt x="9912" y="1"/>
                    <a:pt x="9776" y="206"/>
                    <a:pt x="9548" y="581"/>
                  </a:cubicBezTo>
                  <a:cubicBezTo>
                    <a:pt x="9292" y="1012"/>
                    <a:pt x="8969" y="1560"/>
                    <a:pt x="8582" y="2211"/>
                  </a:cubicBezTo>
                  <a:cubicBezTo>
                    <a:pt x="7777" y="3594"/>
                    <a:pt x="6681" y="5514"/>
                    <a:pt x="5486" y="7643"/>
                  </a:cubicBezTo>
                  <a:cubicBezTo>
                    <a:pt x="4893" y="8706"/>
                    <a:pt x="4328" y="9719"/>
                    <a:pt x="3810" y="10648"/>
                  </a:cubicBezTo>
                  <a:cubicBezTo>
                    <a:pt x="3297" y="11569"/>
                    <a:pt x="2875" y="12439"/>
                    <a:pt x="2242" y="12899"/>
                  </a:cubicBezTo>
                  <a:cubicBezTo>
                    <a:pt x="1884" y="13174"/>
                    <a:pt x="1493" y="13272"/>
                    <a:pt x="1153" y="13272"/>
                  </a:cubicBezTo>
                  <a:cubicBezTo>
                    <a:pt x="907" y="13272"/>
                    <a:pt x="689" y="13221"/>
                    <a:pt x="530" y="13149"/>
                  </a:cubicBezTo>
                  <a:cubicBezTo>
                    <a:pt x="149" y="12973"/>
                    <a:pt x="40" y="12730"/>
                    <a:pt x="10" y="12730"/>
                  </a:cubicBezTo>
                  <a:cubicBezTo>
                    <a:pt x="9" y="12730"/>
                    <a:pt x="8" y="12730"/>
                    <a:pt x="7" y="12731"/>
                  </a:cubicBezTo>
                  <a:cubicBezTo>
                    <a:pt x="0" y="12734"/>
                    <a:pt x="20" y="12794"/>
                    <a:pt x="85" y="12895"/>
                  </a:cubicBezTo>
                  <a:cubicBezTo>
                    <a:pt x="151" y="12997"/>
                    <a:pt x="278" y="13132"/>
                    <a:pt x="484" y="13243"/>
                  </a:cubicBezTo>
                  <a:cubicBezTo>
                    <a:pt x="668" y="13344"/>
                    <a:pt x="936" y="13419"/>
                    <a:pt x="1240" y="13419"/>
                  </a:cubicBezTo>
                  <a:cubicBezTo>
                    <a:pt x="1587" y="13419"/>
                    <a:pt x="1982" y="13321"/>
                    <a:pt x="2354" y="13053"/>
                  </a:cubicBezTo>
                  <a:cubicBezTo>
                    <a:pt x="3057" y="12571"/>
                    <a:pt x="3508" y="11673"/>
                    <a:pt x="4029" y="10769"/>
                  </a:cubicBezTo>
                  <a:cubicBezTo>
                    <a:pt x="4552" y="9843"/>
                    <a:pt x="5123" y="8835"/>
                    <a:pt x="5722" y="7775"/>
                  </a:cubicBezTo>
                  <a:cubicBezTo>
                    <a:pt x="6919" y="5646"/>
                    <a:pt x="7987" y="3712"/>
                    <a:pt x="8750" y="2305"/>
                  </a:cubicBezTo>
                  <a:cubicBezTo>
                    <a:pt x="9106" y="1636"/>
                    <a:pt x="9404" y="1075"/>
                    <a:pt x="9640" y="633"/>
                  </a:cubicBezTo>
                  <a:cubicBezTo>
                    <a:pt x="9844" y="235"/>
                    <a:pt x="9951" y="11"/>
                    <a:pt x="9933" y="1"/>
                  </a:cubicBezTo>
                  <a:cubicBezTo>
                    <a:pt x="9933" y="1"/>
                    <a:pt x="9933" y="1"/>
                    <a:pt x="993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47"/>
            <p:cNvSpPr/>
            <p:nvPr/>
          </p:nvSpPr>
          <p:spPr>
            <a:xfrm>
              <a:off x="4217075" y="2645375"/>
              <a:ext cx="176550" cy="658975"/>
            </a:xfrm>
            <a:custGeom>
              <a:rect b="b" l="l" r="r" t="t"/>
              <a:pathLst>
                <a:path extrusionOk="0" h="26359" w="7062">
                  <a:moveTo>
                    <a:pt x="6988" y="1"/>
                  </a:moveTo>
                  <a:cubicBezTo>
                    <a:pt x="6911" y="1"/>
                    <a:pt x="5306" y="5878"/>
                    <a:pt x="3399" y="13145"/>
                  </a:cubicBezTo>
                  <a:cubicBezTo>
                    <a:pt x="1490" y="20422"/>
                    <a:pt x="0" y="26339"/>
                    <a:pt x="72" y="26358"/>
                  </a:cubicBezTo>
                  <a:cubicBezTo>
                    <a:pt x="72" y="26358"/>
                    <a:pt x="72" y="26358"/>
                    <a:pt x="72" y="26358"/>
                  </a:cubicBezTo>
                  <a:cubicBezTo>
                    <a:pt x="150" y="26358"/>
                    <a:pt x="1756" y="20480"/>
                    <a:pt x="3662" y="13214"/>
                  </a:cubicBezTo>
                  <a:cubicBezTo>
                    <a:pt x="5572" y="5934"/>
                    <a:pt x="7062" y="19"/>
                    <a:pt x="6988" y="1"/>
                  </a:cubicBezTo>
                  <a:cubicBezTo>
                    <a:pt x="6988" y="1"/>
                    <a:pt x="6988" y="1"/>
                    <a:pt x="698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47"/>
            <p:cNvSpPr/>
            <p:nvPr/>
          </p:nvSpPr>
          <p:spPr>
            <a:xfrm>
              <a:off x="4067825" y="2937700"/>
              <a:ext cx="73325" cy="65600"/>
            </a:xfrm>
            <a:custGeom>
              <a:rect b="b" l="l" r="r" t="t"/>
              <a:pathLst>
                <a:path extrusionOk="0" h="2624" w="2933">
                  <a:moveTo>
                    <a:pt x="1559" y="1"/>
                  </a:moveTo>
                  <a:cubicBezTo>
                    <a:pt x="1076" y="1"/>
                    <a:pt x="585" y="247"/>
                    <a:pt x="353" y="676"/>
                  </a:cubicBezTo>
                  <a:cubicBezTo>
                    <a:pt x="1" y="1327"/>
                    <a:pt x="329" y="2251"/>
                    <a:pt x="1014" y="2535"/>
                  </a:cubicBezTo>
                  <a:cubicBezTo>
                    <a:pt x="1161" y="2595"/>
                    <a:pt x="1317" y="2623"/>
                    <a:pt x="1473" y="2623"/>
                  </a:cubicBezTo>
                  <a:cubicBezTo>
                    <a:pt x="1881" y="2623"/>
                    <a:pt x="2293" y="2431"/>
                    <a:pt x="2557" y="2120"/>
                  </a:cubicBezTo>
                  <a:lnTo>
                    <a:pt x="2557" y="2120"/>
                  </a:lnTo>
                  <a:lnTo>
                    <a:pt x="2531" y="2167"/>
                  </a:lnTo>
                  <a:cubicBezTo>
                    <a:pt x="2584" y="2105"/>
                    <a:pt x="2629" y="2039"/>
                    <a:pt x="2668" y="1968"/>
                  </a:cubicBezTo>
                  <a:lnTo>
                    <a:pt x="2668" y="1968"/>
                  </a:lnTo>
                  <a:cubicBezTo>
                    <a:pt x="2722" y="1880"/>
                    <a:pt x="2766" y="1786"/>
                    <a:pt x="2795" y="1685"/>
                  </a:cubicBezTo>
                  <a:lnTo>
                    <a:pt x="2795" y="1685"/>
                  </a:lnTo>
                  <a:lnTo>
                    <a:pt x="2761" y="1749"/>
                  </a:lnTo>
                  <a:lnTo>
                    <a:pt x="2761" y="1749"/>
                  </a:lnTo>
                  <a:cubicBezTo>
                    <a:pt x="2932" y="1204"/>
                    <a:pt x="2749" y="539"/>
                    <a:pt x="2270" y="212"/>
                  </a:cubicBezTo>
                  <a:cubicBezTo>
                    <a:pt x="2061" y="68"/>
                    <a:pt x="1811" y="1"/>
                    <a:pt x="15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47"/>
            <p:cNvSpPr/>
            <p:nvPr/>
          </p:nvSpPr>
          <p:spPr>
            <a:xfrm>
              <a:off x="4369650" y="1518075"/>
              <a:ext cx="791900" cy="1190050"/>
            </a:xfrm>
            <a:custGeom>
              <a:rect b="b" l="l" r="r" t="t"/>
              <a:pathLst>
                <a:path extrusionOk="0" h="47602" w="31676">
                  <a:moveTo>
                    <a:pt x="31659" y="1"/>
                  </a:moveTo>
                  <a:cubicBezTo>
                    <a:pt x="31634" y="1"/>
                    <a:pt x="31493" y="142"/>
                    <a:pt x="31246" y="412"/>
                  </a:cubicBezTo>
                  <a:lnTo>
                    <a:pt x="30133" y="1659"/>
                  </a:lnTo>
                  <a:cubicBezTo>
                    <a:pt x="29173" y="2746"/>
                    <a:pt x="27822" y="4353"/>
                    <a:pt x="26189" y="6369"/>
                  </a:cubicBezTo>
                  <a:cubicBezTo>
                    <a:pt x="24554" y="8383"/>
                    <a:pt x="22661" y="10824"/>
                    <a:pt x="20615" y="13578"/>
                  </a:cubicBezTo>
                  <a:cubicBezTo>
                    <a:pt x="18582" y="16341"/>
                    <a:pt x="16402" y="19420"/>
                    <a:pt x="14206" y="22714"/>
                  </a:cubicBezTo>
                  <a:cubicBezTo>
                    <a:pt x="12017" y="26016"/>
                    <a:pt x="10022" y="29217"/>
                    <a:pt x="8262" y="32162"/>
                  </a:cubicBezTo>
                  <a:cubicBezTo>
                    <a:pt x="6513" y="35114"/>
                    <a:pt x="4995" y="37805"/>
                    <a:pt x="3771" y="40093"/>
                  </a:cubicBezTo>
                  <a:cubicBezTo>
                    <a:pt x="2544" y="42379"/>
                    <a:pt x="1585" y="44245"/>
                    <a:pt x="954" y="45552"/>
                  </a:cubicBezTo>
                  <a:lnTo>
                    <a:pt x="235" y="47059"/>
                  </a:lnTo>
                  <a:cubicBezTo>
                    <a:pt x="76" y="47406"/>
                    <a:pt x="1" y="47593"/>
                    <a:pt x="17" y="47601"/>
                  </a:cubicBezTo>
                  <a:cubicBezTo>
                    <a:pt x="17" y="47602"/>
                    <a:pt x="18" y="47602"/>
                    <a:pt x="18" y="47602"/>
                  </a:cubicBezTo>
                  <a:cubicBezTo>
                    <a:pt x="39" y="47602"/>
                    <a:pt x="147" y="47432"/>
                    <a:pt x="332" y="47108"/>
                  </a:cubicBezTo>
                  <a:lnTo>
                    <a:pt x="1142" y="45649"/>
                  </a:lnTo>
                  <a:cubicBezTo>
                    <a:pt x="1830" y="44374"/>
                    <a:pt x="2840" y="42537"/>
                    <a:pt x="4107" y="40278"/>
                  </a:cubicBezTo>
                  <a:cubicBezTo>
                    <a:pt x="5373" y="38018"/>
                    <a:pt x="6923" y="35353"/>
                    <a:pt x="8691" y="32420"/>
                  </a:cubicBezTo>
                  <a:cubicBezTo>
                    <a:pt x="10471" y="29495"/>
                    <a:pt x="12476" y="26309"/>
                    <a:pt x="14658" y="23015"/>
                  </a:cubicBezTo>
                  <a:cubicBezTo>
                    <a:pt x="16850" y="19727"/>
                    <a:pt x="19012" y="16647"/>
                    <a:pt x="21019" y="13874"/>
                  </a:cubicBezTo>
                  <a:cubicBezTo>
                    <a:pt x="23038" y="11110"/>
                    <a:pt x="24896" y="8648"/>
                    <a:pt x="26491" y="6608"/>
                  </a:cubicBezTo>
                  <a:cubicBezTo>
                    <a:pt x="28083" y="4565"/>
                    <a:pt x="29386" y="2922"/>
                    <a:pt x="30296" y="1794"/>
                  </a:cubicBezTo>
                  <a:lnTo>
                    <a:pt x="31328" y="483"/>
                  </a:lnTo>
                  <a:cubicBezTo>
                    <a:pt x="31560" y="179"/>
                    <a:pt x="31675" y="13"/>
                    <a:pt x="31661" y="2"/>
                  </a:cubicBezTo>
                  <a:cubicBezTo>
                    <a:pt x="31661" y="1"/>
                    <a:pt x="31660" y="1"/>
                    <a:pt x="3165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47"/>
            <p:cNvSpPr/>
            <p:nvPr/>
          </p:nvSpPr>
          <p:spPr>
            <a:xfrm>
              <a:off x="1887900" y="872425"/>
              <a:ext cx="206550" cy="218850"/>
            </a:xfrm>
            <a:custGeom>
              <a:rect b="b" l="l" r="r" t="t"/>
              <a:pathLst>
                <a:path extrusionOk="0" h="8754" w="8262">
                  <a:moveTo>
                    <a:pt x="5425" y="0"/>
                  </a:moveTo>
                  <a:cubicBezTo>
                    <a:pt x="5149" y="0"/>
                    <a:pt x="4873" y="35"/>
                    <a:pt x="4605" y="107"/>
                  </a:cubicBezTo>
                  <a:cubicBezTo>
                    <a:pt x="3261" y="469"/>
                    <a:pt x="2220" y="1749"/>
                    <a:pt x="2138" y="3138"/>
                  </a:cubicBezTo>
                  <a:cubicBezTo>
                    <a:pt x="2099" y="3801"/>
                    <a:pt x="2256" y="4485"/>
                    <a:pt x="2076" y="5124"/>
                  </a:cubicBezTo>
                  <a:cubicBezTo>
                    <a:pt x="1846" y="5935"/>
                    <a:pt x="1029" y="6532"/>
                    <a:pt x="192" y="6532"/>
                  </a:cubicBezTo>
                  <a:cubicBezTo>
                    <a:pt x="128" y="6532"/>
                    <a:pt x="64" y="6529"/>
                    <a:pt x="1" y="6522"/>
                  </a:cubicBezTo>
                  <a:lnTo>
                    <a:pt x="1" y="6522"/>
                  </a:lnTo>
                  <a:cubicBezTo>
                    <a:pt x="303" y="6936"/>
                    <a:pt x="714" y="7258"/>
                    <a:pt x="1187" y="7451"/>
                  </a:cubicBezTo>
                  <a:lnTo>
                    <a:pt x="1187" y="7451"/>
                  </a:lnTo>
                  <a:cubicBezTo>
                    <a:pt x="1170" y="7449"/>
                    <a:pt x="1152" y="7447"/>
                    <a:pt x="1133" y="7447"/>
                  </a:cubicBezTo>
                  <a:cubicBezTo>
                    <a:pt x="908" y="7447"/>
                    <a:pt x="673" y="7647"/>
                    <a:pt x="647" y="7886"/>
                  </a:cubicBezTo>
                  <a:cubicBezTo>
                    <a:pt x="615" y="8193"/>
                    <a:pt x="846" y="8482"/>
                    <a:pt x="1126" y="8613"/>
                  </a:cubicBezTo>
                  <a:cubicBezTo>
                    <a:pt x="1407" y="8744"/>
                    <a:pt x="1728" y="8753"/>
                    <a:pt x="2037" y="8754"/>
                  </a:cubicBezTo>
                  <a:cubicBezTo>
                    <a:pt x="2046" y="8754"/>
                    <a:pt x="2055" y="8754"/>
                    <a:pt x="2064" y="8754"/>
                  </a:cubicBezTo>
                  <a:cubicBezTo>
                    <a:pt x="3563" y="8754"/>
                    <a:pt x="5172" y="8576"/>
                    <a:pt x="6303" y="7594"/>
                  </a:cubicBezTo>
                  <a:cubicBezTo>
                    <a:pt x="7530" y="6528"/>
                    <a:pt x="7887" y="4797"/>
                    <a:pt x="8172" y="3196"/>
                  </a:cubicBezTo>
                  <a:lnTo>
                    <a:pt x="8262" y="1487"/>
                  </a:lnTo>
                  <a:cubicBezTo>
                    <a:pt x="7646" y="558"/>
                    <a:pt x="6534" y="0"/>
                    <a:pt x="542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47"/>
            <p:cNvSpPr/>
            <p:nvPr/>
          </p:nvSpPr>
          <p:spPr>
            <a:xfrm>
              <a:off x="2297600" y="751325"/>
              <a:ext cx="473675" cy="617450"/>
            </a:xfrm>
            <a:custGeom>
              <a:rect b="b" l="l" r="r" t="t"/>
              <a:pathLst>
                <a:path extrusionOk="0" h="24698" w="18947">
                  <a:moveTo>
                    <a:pt x="5569" y="0"/>
                  </a:moveTo>
                  <a:cubicBezTo>
                    <a:pt x="5499" y="0"/>
                    <a:pt x="5428" y="2"/>
                    <a:pt x="5358" y="6"/>
                  </a:cubicBezTo>
                  <a:lnTo>
                    <a:pt x="1" y="23637"/>
                  </a:lnTo>
                  <a:cubicBezTo>
                    <a:pt x="2408" y="24345"/>
                    <a:pt x="4918" y="24698"/>
                    <a:pt x="7427" y="24698"/>
                  </a:cubicBezTo>
                  <a:cubicBezTo>
                    <a:pt x="10318" y="24698"/>
                    <a:pt x="13208" y="24230"/>
                    <a:pt x="15944" y="23297"/>
                  </a:cubicBezTo>
                  <a:cubicBezTo>
                    <a:pt x="16621" y="23066"/>
                    <a:pt x="17314" y="22791"/>
                    <a:pt x="17802" y="22267"/>
                  </a:cubicBezTo>
                  <a:cubicBezTo>
                    <a:pt x="18425" y="21597"/>
                    <a:pt x="18608" y="20639"/>
                    <a:pt x="18724" y="19731"/>
                  </a:cubicBezTo>
                  <a:cubicBezTo>
                    <a:pt x="18892" y="18424"/>
                    <a:pt x="18947" y="16992"/>
                    <a:pt x="18207" y="15902"/>
                  </a:cubicBezTo>
                  <a:cubicBezTo>
                    <a:pt x="17614" y="15031"/>
                    <a:pt x="16598" y="14517"/>
                    <a:pt x="16024" y="13633"/>
                  </a:cubicBezTo>
                  <a:cubicBezTo>
                    <a:pt x="15006" y="12066"/>
                    <a:pt x="15683" y="9888"/>
                    <a:pt x="14874" y="8203"/>
                  </a:cubicBezTo>
                  <a:cubicBezTo>
                    <a:pt x="14366" y="7143"/>
                    <a:pt x="13351" y="6440"/>
                    <a:pt x="12512" y="5616"/>
                  </a:cubicBezTo>
                  <a:cubicBezTo>
                    <a:pt x="11389" y="4514"/>
                    <a:pt x="10551" y="3152"/>
                    <a:pt x="9468" y="2009"/>
                  </a:cubicBezTo>
                  <a:cubicBezTo>
                    <a:pt x="8434" y="918"/>
                    <a:pt x="7059" y="0"/>
                    <a:pt x="556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47"/>
            <p:cNvSpPr/>
            <p:nvPr/>
          </p:nvSpPr>
          <p:spPr>
            <a:xfrm>
              <a:off x="2146925" y="786475"/>
              <a:ext cx="443175" cy="846750"/>
            </a:xfrm>
            <a:custGeom>
              <a:rect b="b" l="l" r="r" t="t"/>
              <a:pathLst>
                <a:path extrusionOk="0" h="33870" w="17727">
                  <a:moveTo>
                    <a:pt x="8600" y="1"/>
                  </a:moveTo>
                  <a:cubicBezTo>
                    <a:pt x="8354" y="1"/>
                    <a:pt x="8106" y="13"/>
                    <a:pt x="7856" y="36"/>
                  </a:cubicBezTo>
                  <a:cubicBezTo>
                    <a:pt x="3269" y="473"/>
                    <a:pt x="0" y="4603"/>
                    <a:pt x="566" y="9120"/>
                  </a:cubicBezTo>
                  <a:lnTo>
                    <a:pt x="3520" y="28734"/>
                  </a:lnTo>
                  <a:cubicBezTo>
                    <a:pt x="3959" y="31609"/>
                    <a:pt x="6060" y="33870"/>
                    <a:pt x="8826" y="33870"/>
                  </a:cubicBezTo>
                  <a:cubicBezTo>
                    <a:pt x="9074" y="33870"/>
                    <a:pt x="9328" y="33852"/>
                    <a:pt x="9586" y="33814"/>
                  </a:cubicBezTo>
                  <a:cubicBezTo>
                    <a:pt x="12710" y="33359"/>
                    <a:pt x="14458" y="30566"/>
                    <a:pt x="14039" y="27437"/>
                  </a:cubicBezTo>
                  <a:lnTo>
                    <a:pt x="13115" y="22659"/>
                  </a:lnTo>
                  <a:cubicBezTo>
                    <a:pt x="13113" y="22642"/>
                    <a:pt x="13122" y="22629"/>
                    <a:pt x="13138" y="22626"/>
                  </a:cubicBezTo>
                  <a:cubicBezTo>
                    <a:pt x="13386" y="22590"/>
                    <a:pt x="14008" y="22464"/>
                    <a:pt x="14234" y="22354"/>
                  </a:cubicBezTo>
                  <a:cubicBezTo>
                    <a:pt x="15221" y="21867"/>
                    <a:pt x="17656" y="20245"/>
                    <a:pt x="17709" y="16084"/>
                  </a:cubicBezTo>
                  <a:cubicBezTo>
                    <a:pt x="17726" y="14704"/>
                    <a:pt x="17239" y="10903"/>
                    <a:pt x="16671" y="7139"/>
                  </a:cubicBezTo>
                  <a:cubicBezTo>
                    <a:pt x="16060" y="3093"/>
                    <a:pt x="12613" y="1"/>
                    <a:pt x="86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47"/>
            <p:cNvSpPr/>
            <p:nvPr/>
          </p:nvSpPr>
          <p:spPr>
            <a:xfrm>
              <a:off x="2480125" y="1012775"/>
              <a:ext cx="66475" cy="22375"/>
            </a:xfrm>
            <a:custGeom>
              <a:rect b="b" l="l" r="r" t="t"/>
              <a:pathLst>
                <a:path extrusionOk="0" h="895" w="2659">
                  <a:moveTo>
                    <a:pt x="1510" y="1"/>
                  </a:moveTo>
                  <a:cubicBezTo>
                    <a:pt x="1427" y="1"/>
                    <a:pt x="1341" y="6"/>
                    <a:pt x="1254" y="19"/>
                  </a:cubicBezTo>
                  <a:cubicBezTo>
                    <a:pt x="815" y="81"/>
                    <a:pt x="460" y="295"/>
                    <a:pt x="261" y="490"/>
                  </a:cubicBezTo>
                  <a:cubicBezTo>
                    <a:pt x="61" y="687"/>
                    <a:pt x="1" y="853"/>
                    <a:pt x="43" y="886"/>
                  </a:cubicBezTo>
                  <a:cubicBezTo>
                    <a:pt x="50" y="892"/>
                    <a:pt x="59" y="895"/>
                    <a:pt x="71" y="895"/>
                  </a:cubicBezTo>
                  <a:cubicBezTo>
                    <a:pt x="206" y="895"/>
                    <a:pt x="651" y="515"/>
                    <a:pt x="1302" y="429"/>
                  </a:cubicBezTo>
                  <a:cubicBezTo>
                    <a:pt x="1411" y="413"/>
                    <a:pt x="1516" y="406"/>
                    <a:pt x="1616" y="406"/>
                  </a:cubicBezTo>
                  <a:cubicBezTo>
                    <a:pt x="2071" y="406"/>
                    <a:pt x="2424" y="542"/>
                    <a:pt x="2565" y="542"/>
                  </a:cubicBezTo>
                  <a:cubicBezTo>
                    <a:pt x="2594" y="542"/>
                    <a:pt x="2614" y="536"/>
                    <a:pt x="2624" y="522"/>
                  </a:cubicBezTo>
                  <a:cubicBezTo>
                    <a:pt x="2659" y="477"/>
                    <a:pt x="2563" y="334"/>
                    <a:pt x="2322" y="199"/>
                  </a:cubicBezTo>
                  <a:cubicBezTo>
                    <a:pt x="2133" y="92"/>
                    <a:pt x="1843" y="1"/>
                    <a:pt x="151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47"/>
            <p:cNvSpPr/>
            <p:nvPr/>
          </p:nvSpPr>
          <p:spPr>
            <a:xfrm>
              <a:off x="2323400" y="1046700"/>
              <a:ext cx="66475" cy="22375"/>
            </a:xfrm>
            <a:custGeom>
              <a:rect b="b" l="l" r="r" t="t"/>
              <a:pathLst>
                <a:path extrusionOk="0" h="895" w="2659">
                  <a:moveTo>
                    <a:pt x="1509" y="0"/>
                  </a:moveTo>
                  <a:cubicBezTo>
                    <a:pt x="1426" y="0"/>
                    <a:pt x="1341" y="6"/>
                    <a:pt x="1254" y="18"/>
                  </a:cubicBezTo>
                  <a:cubicBezTo>
                    <a:pt x="815" y="80"/>
                    <a:pt x="460" y="294"/>
                    <a:pt x="263" y="491"/>
                  </a:cubicBezTo>
                  <a:cubicBezTo>
                    <a:pt x="60" y="687"/>
                    <a:pt x="1" y="853"/>
                    <a:pt x="44" y="886"/>
                  </a:cubicBezTo>
                  <a:cubicBezTo>
                    <a:pt x="51" y="892"/>
                    <a:pt x="60" y="894"/>
                    <a:pt x="71" y="894"/>
                  </a:cubicBezTo>
                  <a:cubicBezTo>
                    <a:pt x="207" y="894"/>
                    <a:pt x="652" y="516"/>
                    <a:pt x="1302" y="429"/>
                  </a:cubicBezTo>
                  <a:cubicBezTo>
                    <a:pt x="1411" y="413"/>
                    <a:pt x="1516" y="407"/>
                    <a:pt x="1616" y="407"/>
                  </a:cubicBezTo>
                  <a:cubicBezTo>
                    <a:pt x="2069" y="407"/>
                    <a:pt x="2423" y="542"/>
                    <a:pt x="2565" y="542"/>
                  </a:cubicBezTo>
                  <a:cubicBezTo>
                    <a:pt x="2595" y="542"/>
                    <a:pt x="2615" y="536"/>
                    <a:pt x="2626" y="522"/>
                  </a:cubicBezTo>
                  <a:cubicBezTo>
                    <a:pt x="2659" y="478"/>
                    <a:pt x="2563" y="335"/>
                    <a:pt x="2323" y="200"/>
                  </a:cubicBezTo>
                  <a:cubicBezTo>
                    <a:pt x="2133" y="92"/>
                    <a:pt x="1843" y="0"/>
                    <a:pt x="1509"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47"/>
            <p:cNvSpPr/>
            <p:nvPr/>
          </p:nvSpPr>
          <p:spPr>
            <a:xfrm>
              <a:off x="2418650" y="997375"/>
              <a:ext cx="75575" cy="145925"/>
            </a:xfrm>
            <a:custGeom>
              <a:rect b="b" l="l" r="r" t="t"/>
              <a:pathLst>
                <a:path extrusionOk="0" h="5837" w="3023">
                  <a:moveTo>
                    <a:pt x="79" y="0"/>
                  </a:moveTo>
                  <a:cubicBezTo>
                    <a:pt x="77" y="0"/>
                    <a:pt x="76" y="0"/>
                    <a:pt x="75" y="1"/>
                  </a:cubicBezTo>
                  <a:cubicBezTo>
                    <a:pt x="0" y="43"/>
                    <a:pt x="769" y="1569"/>
                    <a:pt x="1793" y="3411"/>
                  </a:cubicBezTo>
                  <a:cubicBezTo>
                    <a:pt x="2047" y="3862"/>
                    <a:pt x="2291" y="4293"/>
                    <a:pt x="2524" y="4704"/>
                  </a:cubicBezTo>
                  <a:cubicBezTo>
                    <a:pt x="2641" y="4900"/>
                    <a:pt x="2745" y="5083"/>
                    <a:pt x="2722" y="5219"/>
                  </a:cubicBezTo>
                  <a:cubicBezTo>
                    <a:pt x="2710" y="5347"/>
                    <a:pt x="2544" y="5407"/>
                    <a:pt x="2367" y="5452"/>
                  </a:cubicBezTo>
                  <a:cubicBezTo>
                    <a:pt x="1671" y="5647"/>
                    <a:pt x="1244" y="5785"/>
                    <a:pt x="1252" y="5825"/>
                  </a:cubicBezTo>
                  <a:cubicBezTo>
                    <a:pt x="1254" y="5833"/>
                    <a:pt x="1272" y="5836"/>
                    <a:pt x="1304" y="5836"/>
                  </a:cubicBezTo>
                  <a:cubicBezTo>
                    <a:pt x="1440" y="5836"/>
                    <a:pt x="1839" y="5770"/>
                    <a:pt x="2412" y="5654"/>
                  </a:cubicBezTo>
                  <a:cubicBezTo>
                    <a:pt x="2500" y="5636"/>
                    <a:pt x="2601" y="5619"/>
                    <a:pt x="2712" y="5567"/>
                  </a:cubicBezTo>
                  <a:cubicBezTo>
                    <a:pt x="2823" y="5519"/>
                    <a:pt x="2941" y="5403"/>
                    <a:pt x="2970" y="5261"/>
                  </a:cubicBezTo>
                  <a:cubicBezTo>
                    <a:pt x="3022" y="4978"/>
                    <a:pt x="2871" y="4763"/>
                    <a:pt x="2773" y="4569"/>
                  </a:cubicBezTo>
                  <a:cubicBezTo>
                    <a:pt x="2548" y="4154"/>
                    <a:pt x="2310" y="3720"/>
                    <a:pt x="2062" y="3265"/>
                  </a:cubicBezTo>
                  <a:cubicBezTo>
                    <a:pt x="1054" y="1447"/>
                    <a:pt x="174" y="0"/>
                    <a:pt x="79"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47"/>
            <p:cNvSpPr/>
            <p:nvPr/>
          </p:nvSpPr>
          <p:spPr>
            <a:xfrm>
              <a:off x="2314925" y="1328975"/>
              <a:ext cx="165975" cy="62025"/>
            </a:xfrm>
            <a:custGeom>
              <a:rect b="b" l="l" r="r" t="t"/>
              <a:pathLst>
                <a:path extrusionOk="0" h="2481" w="6639">
                  <a:moveTo>
                    <a:pt x="0" y="1"/>
                  </a:moveTo>
                  <a:cubicBezTo>
                    <a:pt x="0" y="1"/>
                    <a:pt x="1152" y="2480"/>
                    <a:pt x="4585" y="2480"/>
                  </a:cubicBezTo>
                  <a:cubicBezTo>
                    <a:pt x="5195" y="2480"/>
                    <a:pt x="5878" y="2402"/>
                    <a:pt x="6639" y="2217"/>
                  </a:cubicBezTo>
                  <a:lnTo>
                    <a:pt x="6389" y="931"/>
                  </a:lnTo>
                  <a:cubicBezTo>
                    <a:pt x="6389" y="931"/>
                    <a:pt x="5859" y="1053"/>
                    <a:pt x="4944" y="1053"/>
                  </a:cubicBezTo>
                  <a:cubicBezTo>
                    <a:pt x="3800" y="1053"/>
                    <a:pt x="2057" y="862"/>
                    <a:pt x="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47"/>
            <p:cNvSpPr/>
            <p:nvPr/>
          </p:nvSpPr>
          <p:spPr>
            <a:xfrm>
              <a:off x="2396325" y="1177850"/>
              <a:ext cx="55100" cy="40825"/>
            </a:xfrm>
            <a:custGeom>
              <a:rect b="b" l="l" r="r" t="t"/>
              <a:pathLst>
                <a:path extrusionOk="0" h="1633" w="2204">
                  <a:moveTo>
                    <a:pt x="1216" y="1"/>
                  </a:moveTo>
                  <a:cubicBezTo>
                    <a:pt x="1107" y="1"/>
                    <a:pt x="997" y="14"/>
                    <a:pt x="889" y="42"/>
                  </a:cubicBezTo>
                  <a:cubicBezTo>
                    <a:pt x="588" y="119"/>
                    <a:pt x="300" y="313"/>
                    <a:pt x="150" y="589"/>
                  </a:cubicBezTo>
                  <a:cubicBezTo>
                    <a:pt x="1" y="865"/>
                    <a:pt x="14" y="1223"/>
                    <a:pt x="218" y="1436"/>
                  </a:cubicBezTo>
                  <a:cubicBezTo>
                    <a:pt x="348" y="1572"/>
                    <a:pt x="535" y="1632"/>
                    <a:pt x="731" y="1632"/>
                  </a:cubicBezTo>
                  <a:cubicBezTo>
                    <a:pt x="881" y="1632"/>
                    <a:pt x="1036" y="1598"/>
                    <a:pt x="1176" y="1535"/>
                  </a:cubicBezTo>
                  <a:cubicBezTo>
                    <a:pt x="1498" y="1391"/>
                    <a:pt x="1754" y="1127"/>
                    <a:pt x="1997" y="867"/>
                  </a:cubicBezTo>
                  <a:cubicBezTo>
                    <a:pt x="2064" y="794"/>
                    <a:pt x="2132" y="719"/>
                    <a:pt x="2168" y="628"/>
                  </a:cubicBezTo>
                  <a:cubicBezTo>
                    <a:pt x="2203" y="539"/>
                    <a:pt x="2198" y="428"/>
                    <a:pt x="2129" y="366"/>
                  </a:cubicBezTo>
                  <a:lnTo>
                    <a:pt x="2096" y="348"/>
                  </a:lnTo>
                  <a:cubicBezTo>
                    <a:pt x="1868" y="124"/>
                    <a:pt x="1546" y="1"/>
                    <a:pt x="121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47"/>
            <p:cNvSpPr/>
            <p:nvPr/>
          </p:nvSpPr>
          <p:spPr>
            <a:xfrm>
              <a:off x="2397125" y="1162750"/>
              <a:ext cx="66200" cy="45000"/>
            </a:xfrm>
            <a:custGeom>
              <a:rect b="b" l="l" r="r" t="t"/>
              <a:pathLst>
                <a:path extrusionOk="0" h="1800" w="2648">
                  <a:moveTo>
                    <a:pt x="117" y="0"/>
                  </a:moveTo>
                  <a:cubicBezTo>
                    <a:pt x="115" y="0"/>
                    <a:pt x="113" y="0"/>
                    <a:pt x="111" y="1"/>
                  </a:cubicBezTo>
                  <a:cubicBezTo>
                    <a:pt x="59" y="4"/>
                    <a:pt x="1" y="205"/>
                    <a:pt x="77" y="520"/>
                  </a:cubicBezTo>
                  <a:cubicBezTo>
                    <a:pt x="148" y="831"/>
                    <a:pt x="384" y="1251"/>
                    <a:pt x="833" y="1525"/>
                  </a:cubicBezTo>
                  <a:cubicBezTo>
                    <a:pt x="1164" y="1726"/>
                    <a:pt x="1527" y="1799"/>
                    <a:pt x="1829" y="1799"/>
                  </a:cubicBezTo>
                  <a:cubicBezTo>
                    <a:pt x="1938" y="1799"/>
                    <a:pt x="2038" y="1790"/>
                    <a:pt x="2126" y="1774"/>
                  </a:cubicBezTo>
                  <a:cubicBezTo>
                    <a:pt x="2469" y="1714"/>
                    <a:pt x="2647" y="1586"/>
                    <a:pt x="2629" y="1540"/>
                  </a:cubicBezTo>
                  <a:cubicBezTo>
                    <a:pt x="2607" y="1433"/>
                    <a:pt x="1804" y="1638"/>
                    <a:pt x="1072" y="1188"/>
                  </a:cubicBezTo>
                  <a:cubicBezTo>
                    <a:pt x="349" y="748"/>
                    <a:pt x="229" y="0"/>
                    <a:pt x="117"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47"/>
            <p:cNvSpPr/>
            <p:nvPr/>
          </p:nvSpPr>
          <p:spPr>
            <a:xfrm>
              <a:off x="2296525" y="993400"/>
              <a:ext cx="80800" cy="30575"/>
            </a:xfrm>
            <a:custGeom>
              <a:rect b="b" l="l" r="r" t="t"/>
              <a:pathLst>
                <a:path extrusionOk="0" h="1223" w="3232">
                  <a:moveTo>
                    <a:pt x="2196" y="0"/>
                  </a:moveTo>
                  <a:cubicBezTo>
                    <a:pt x="1969" y="0"/>
                    <a:pt x="1718" y="28"/>
                    <a:pt x="1461" y="96"/>
                  </a:cubicBezTo>
                  <a:cubicBezTo>
                    <a:pt x="974" y="223"/>
                    <a:pt x="573" y="462"/>
                    <a:pt x="333" y="685"/>
                  </a:cubicBezTo>
                  <a:cubicBezTo>
                    <a:pt x="91" y="910"/>
                    <a:pt x="1" y="1107"/>
                    <a:pt x="62" y="1182"/>
                  </a:cubicBezTo>
                  <a:cubicBezTo>
                    <a:pt x="86" y="1210"/>
                    <a:pt x="125" y="1222"/>
                    <a:pt x="178" y="1222"/>
                  </a:cubicBezTo>
                  <a:cubicBezTo>
                    <a:pt x="426" y="1222"/>
                    <a:pt x="972" y="963"/>
                    <a:pt x="1644" y="795"/>
                  </a:cubicBezTo>
                  <a:cubicBezTo>
                    <a:pt x="2457" y="576"/>
                    <a:pt x="3173" y="563"/>
                    <a:pt x="3215" y="362"/>
                  </a:cubicBezTo>
                  <a:cubicBezTo>
                    <a:pt x="3231" y="266"/>
                    <a:pt x="3057" y="137"/>
                    <a:pt x="2735" y="60"/>
                  </a:cubicBezTo>
                  <a:cubicBezTo>
                    <a:pt x="2584" y="23"/>
                    <a:pt x="2400" y="0"/>
                    <a:pt x="2196"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47"/>
            <p:cNvSpPr/>
            <p:nvPr/>
          </p:nvSpPr>
          <p:spPr>
            <a:xfrm>
              <a:off x="2466500" y="957225"/>
              <a:ext cx="62550" cy="22475"/>
            </a:xfrm>
            <a:custGeom>
              <a:rect b="b" l="l" r="r" t="t"/>
              <a:pathLst>
                <a:path extrusionOk="0" h="899" w="2502">
                  <a:moveTo>
                    <a:pt x="1388" y="0"/>
                  </a:moveTo>
                  <a:cubicBezTo>
                    <a:pt x="1320" y="0"/>
                    <a:pt x="1251" y="4"/>
                    <a:pt x="1181" y="12"/>
                  </a:cubicBezTo>
                  <a:cubicBezTo>
                    <a:pt x="779" y="59"/>
                    <a:pt x="440" y="234"/>
                    <a:pt x="249" y="416"/>
                  </a:cubicBezTo>
                  <a:cubicBezTo>
                    <a:pt x="56" y="600"/>
                    <a:pt x="1" y="771"/>
                    <a:pt x="62" y="844"/>
                  </a:cubicBezTo>
                  <a:cubicBezTo>
                    <a:pt x="98" y="883"/>
                    <a:pt x="156" y="899"/>
                    <a:pt x="232" y="899"/>
                  </a:cubicBezTo>
                  <a:cubicBezTo>
                    <a:pt x="453" y="899"/>
                    <a:pt x="827" y="773"/>
                    <a:pt x="1263" y="731"/>
                  </a:cubicBezTo>
                  <a:cubicBezTo>
                    <a:pt x="1847" y="653"/>
                    <a:pt x="2357" y="749"/>
                    <a:pt x="2458" y="571"/>
                  </a:cubicBezTo>
                  <a:cubicBezTo>
                    <a:pt x="2501" y="485"/>
                    <a:pt x="2409" y="330"/>
                    <a:pt x="2179" y="196"/>
                  </a:cubicBezTo>
                  <a:cubicBezTo>
                    <a:pt x="1992" y="85"/>
                    <a:pt x="1708" y="0"/>
                    <a:pt x="1388"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47"/>
            <p:cNvSpPr/>
            <p:nvPr/>
          </p:nvSpPr>
          <p:spPr>
            <a:xfrm>
              <a:off x="2212375" y="725175"/>
              <a:ext cx="385175" cy="233700"/>
            </a:xfrm>
            <a:custGeom>
              <a:rect b="b" l="l" r="r" t="t"/>
              <a:pathLst>
                <a:path extrusionOk="0" h="9348" w="15407">
                  <a:moveTo>
                    <a:pt x="6729" y="1"/>
                  </a:moveTo>
                  <a:cubicBezTo>
                    <a:pt x="6187" y="1"/>
                    <a:pt x="5644" y="50"/>
                    <a:pt x="5110" y="148"/>
                  </a:cubicBezTo>
                  <a:cubicBezTo>
                    <a:pt x="3722" y="404"/>
                    <a:pt x="2316" y="1004"/>
                    <a:pt x="1355" y="2190"/>
                  </a:cubicBezTo>
                  <a:cubicBezTo>
                    <a:pt x="395" y="3375"/>
                    <a:pt x="1" y="5242"/>
                    <a:pt x="700" y="6597"/>
                  </a:cubicBezTo>
                  <a:cubicBezTo>
                    <a:pt x="1114" y="7398"/>
                    <a:pt x="1952" y="7865"/>
                    <a:pt x="2764" y="7865"/>
                  </a:cubicBezTo>
                  <a:cubicBezTo>
                    <a:pt x="3326" y="7865"/>
                    <a:pt x="3876" y="7641"/>
                    <a:pt x="4263" y="7148"/>
                  </a:cubicBezTo>
                  <a:cubicBezTo>
                    <a:pt x="5029" y="8268"/>
                    <a:pt x="6284" y="8878"/>
                    <a:pt x="7544" y="8878"/>
                  </a:cubicBezTo>
                  <a:cubicBezTo>
                    <a:pt x="8266" y="8878"/>
                    <a:pt x="8989" y="8678"/>
                    <a:pt x="9623" y="8258"/>
                  </a:cubicBezTo>
                  <a:cubicBezTo>
                    <a:pt x="10651" y="8820"/>
                    <a:pt x="12100" y="9347"/>
                    <a:pt x="13254" y="9347"/>
                  </a:cubicBezTo>
                  <a:cubicBezTo>
                    <a:pt x="13953" y="9347"/>
                    <a:pt x="14544" y="9154"/>
                    <a:pt x="14869" y="8658"/>
                  </a:cubicBezTo>
                  <a:cubicBezTo>
                    <a:pt x="15407" y="7014"/>
                    <a:pt x="14862" y="5165"/>
                    <a:pt x="13954" y="3792"/>
                  </a:cubicBezTo>
                  <a:cubicBezTo>
                    <a:pt x="12305" y="1300"/>
                    <a:pt x="9523" y="1"/>
                    <a:pt x="672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47"/>
            <p:cNvSpPr/>
            <p:nvPr/>
          </p:nvSpPr>
          <p:spPr>
            <a:xfrm>
              <a:off x="1991550" y="775725"/>
              <a:ext cx="312275" cy="601250"/>
            </a:xfrm>
            <a:custGeom>
              <a:rect b="b" l="l" r="r" t="t"/>
              <a:pathLst>
                <a:path extrusionOk="0" h="24050" w="12491">
                  <a:moveTo>
                    <a:pt x="9651" y="1"/>
                  </a:moveTo>
                  <a:cubicBezTo>
                    <a:pt x="6851" y="1"/>
                    <a:pt x="4324" y="2756"/>
                    <a:pt x="4041" y="4777"/>
                  </a:cubicBezTo>
                  <a:cubicBezTo>
                    <a:pt x="3504" y="8611"/>
                    <a:pt x="4021" y="9089"/>
                    <a:pt x="3320" y="10927"/>
                  </a:cubicBezTo>
                  <a:cubicBezTo>
                    <a:pt x="2866" y="12121"/>
                    <a:pt x="1290" y="13345"/>
                    <a:pt x="668" y="14576"/>
                  </a:cubicBezTo>
                  <a:cubicBezTo>
                    <a:pt x="0" y="15900"/>
                    <a:pt x="4" y="18136"/>
                    <a:pt x="468" y="19546"/>
                  </a:cubicBezTo>
                  <a:cubicBezTo>
                    <a:pt x="860" y="20733"/>
                    <a:pt x="2457" y="24050"/>
                    <a:pt x="2457" y="24050"/>
                  </a:cubicBezTo>
                  <a:cubicBezTo>
                    <a:pt x="2457" y="24050"/>
                    <a:pt x="7062" y="23898"/>
                    <a:pt x="9418" y="23296"/>
                  </a:cubicBezTo>
                  <a:cubicBezTo>
                    <a:pt x="10006" y="23146"/>
                    <a:pt x="10632" y="22926"/>
                    <a:pt x="11081" y="22518"/>
                  </a:cubicBezTo>
                  <a:cubicBezTo>
                    <a:pt x="11526" y="22113"/>
                    <a:pt x="10604" y="20708"/>
                    <a:pt x="10689" y="20112"/>
                  </a:cubicBezTo>
                  <a:cubicBezTo>
                    <a:pt x="10930" y="18411"/>
                    <a:pt x="12203" y="17430"/>
                    <a:pt x="11839" y="15752"/>
                  </a:cubicBezTo>
                  <a:cubicBezTo>
                    <a:pt x="11356" y="13525"/>
                    <a:pt x="9604" y="13412"/>
                    <a:pt x="9641" y="11133"/>
                  </a:cubicBezTo>
                  <a:cubicBezTo>
                    <a:pt x="9663" y="9924"/>
                    <a:pt x="11465" y="8188"/>
                    <a:pt x="11630" y="6990"/>
                  </a:cubicBezTo>
                  <a:cubicBezTo>
                    <a:pt x="11796" y="5791"/>
                    <a:pt x="12491" y="1618"/>
                    <a:pt x="10434" y="74"/>
                  </a:cubicBezTo>
                  <a:cubicBezTo>
                    <a:pt x="10172" y="24"/>
                    <a:pt x="9910" y="1"/>
                    <a:pt x="965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47"/>
            <p:cNvSpPr/>
            <p:nvPr/>
          </p:nvSpPr>
          <p:spPr>
            <a:xfrm>
              <a:off x="2080625" y="895400"/>
              <a:ext cx="11975" cy="84825"/>
            </a:xfrm>
            <a:custGeom>
              <a:rect b="b" l="l" r="r" t="t"/>
              <a:pathLst>
                <a:path extrusionOk="0" h="3393" w="479">
                  <a:moveTo>
                    <a:pt x="398" y="0"/>
                  </a:moveTo>
                  <a:cubicBezTo>
                    <a:pt x="327" y="0"/>
                    <a:pt x="27" y="733"/>
                    <a:pt x="17" y="1691"/>
                  </a:cubicBezTo>
                  <a:cubicBezTo>
                    <a:pt x="0" y="2651"/>
                    <a:pt x="279" y="3392"/>
                    <a:pt x="351" y="3392"/>
                  </a:cubicBezTo>
                  <a:cubicBezTo>
                    <a:pt x="352" y="3392"/>
                    <a:pt x="353" y="3392"/>
                    <a:pt x="354" y="3392"/>
                  </a:cubicBezTo>
                  <a:cubicBezTo>
                    <a:pt x="433" y="3371"/>
                    <a:pt x="271" y="2624"/>
                    <a:pt x="289" y="1696"/>
                  </a:cubicBezTo>
                  <a:cubicBezTo>
                    <a:pt x="297" y="767"/>
                    <a:pt x="479" y="25"/>
                    <a:pt x="401" y="1"/>
                  </a:cubicBezTo>
                  <a:cubicBezTo>
                    <a:pt x="400" y="1"/>
                    <a:pt x="399" y="0"/>
                    <a:pt x="398" y="0"/>
                  </a:cubicBezTo>
                  <a:close/>
                </a:path>
              </a:pathLst>
            </a:custGeom>
            <a:solidFill>
              <a:srgbClr val="E850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47"/>
            <p:cNvSpPr/>
            <p:nvPr/>
          </p:nvSpPr>
          <p:spPr>
            <a:xfrm>
              <a:off x="2091775" y="842900"/>
              <a:ext cx="173600" cy="107125"/>
            </a:xfrm>
            <a:custGeom>
              <a:rect b="b" l="l" r="r" t="t"/>
              <a:pathLst>
                <a:path extrusionOk="0" h="4285" w="6944">
                  <a:moveTo>
                    <a:pt x="6773" y="0"/>
                  </a:moveTo>
                  <a:cubicBezTo>
                    <a:pt x="6723" y="0"/>
                    <a:pt x="6664" y="3"/>
                    <a:pt x="6595" y="9"/>
                  </a:cubicBezTo>
                  <a:cubicBezTo>
                    <a:pt x="6376" y="28"/>
                    <a:pt x="6059" y="83"/>
                    <a:pt x="5689" y="229"/>
                  </a:cubicBezTo>
                  <a:cubicBezTo>
                    <a:pt x="5254" y="401"/>
                    <a:pt x="4856" y="653"/>
                    <a:pt x="4516" y="974"/>
                  </a:cubicBezTo>
                  <a:cubicBezTo>
                    <a:pt x="4122" y="1335"/>
                    <a:pt x="3822" y="1838"/>
                    <a:pt x="3506" y="2324"/>
                  </a:cubicBezTo>
                  <a:cubicBezTo>
                    <a:pt x="2911" y="3330"/>
                    <a:pt x="1952" y="3855"/>
                    <a:pt x="1224" y="4034"/>
                  </a:cubicBezTo>
                  <a:cubicBezTo>
                    <a:pt x="490" y="4222"/>
                    <a:pt x="6" y="4143"/>
                    <a:pt x="3" y="4193"/>
                  </a:cubicBezTo>
                  <a:cubicBezTo>
                    <a:pt x="1" y="4208"/>
                    <a:pt x="117" y="4248"/>
                    <a:pt x="336" y="4270"/>
                  </a:cubicBezTo>
                  <a:cubicBezTo>
                    <a:pt x="418" y="4279"/>
                    <a:pt x="516" y="4284"/>
                    <a:pt x="626" y="4284"/>
                  </a:cubicBezTo>
                  <a:cubicBezTo>
                    <a:pt x="807" y="4284"/>
                    <a:pt x="1024" y="4269"/>
                    <a:pt x="1267" y="4221"/>
                  </a:cubicBezTo>
                  <a:cubicBezTo>
                    <a:pt x="1725" y="4131"/>
                    <a:pt x="2162" y="3954"/>
                    <a:pt x="2554" y="3699"/>
                  </a:cubicBezTo>
                  <a:cubicBezTo>
                    <a:pt x="3001" y="3419"/>
                    <a:pt x="3418" y="2978"/>
                    <a:pt x="3734" y="2474"/>
                  </a:cubicBezTo>
                  <a:cubicBezTo>
                    <a:pt x="4058" y="1973"/>
                    <a:pt x="4335" y="1496"/>
                    <a:pt x="4691" y="1154"/>
                  </a:cubicBezTo>
                  <a:cubicBezTo>
                    <a:pt x="5040" y="805"/>
                    <a:pt x="5425" y="565"/>
                    <a:pt x="5766" y="405"/>
                  </a:cubicBezTo>
                  <a:cubicBezTo>
                    <a:pt x="6453" y="86"/>
                    <a:pt x="6944" y="71"/>
                    <a:pt x="6936" y="23"/>
                  </a:cubicBezTo>
                  <a:cubicBezTo>
                    <a:pt x="6936" y="12"/>
                    <a:pt x="6879" y="0"/>
                    <a:pt x="677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47"/>
            <p:cNvSpPr/>
            <p:nvPr/>
          </p:nvSpPr>
          <p:spPr>
            <a:xfrm>
              <a:off x="1902750" y="923600"/>
              <a:ext cx="172550" cy="145875"/>
            </a:xfrm>
            <a:custGeom>
              <a:rect b="b" l="l" r="r" t="t"/>
              <a:pathLst>
                <a:path extrusionOk="0" h="5835" w="6902">
                  <a:moveTo>
                    <a:pt x="5173" y="1"/>
                  </a:moveTo>
                  <a:cubicBezTo>
                    <a:pt x="4775" y="1"/>
                    <a:pt x="4328" y="94"/>
                    <a:pt x="3915" y="363"/>
                  </a:cubicBezTo>
                  <a:cubicBezTo>
                    <a:pt x="3343" y="726"/>
                    <a:pt x="2986" y="1404"/>
                    <a:pt x="2780" y="2101"/>
                  </a:cubicBezTo>
                  <a:cubicBezTo>
                    <a:pt x="2572" y="2807"/>
                    <a:pt x="2476" y="3485"/>
                    <a:pt x="2270" y="4059"/>
                  </a:cubicBezTo>
                  <a:cubicBezTo>
                    <a:pt x="2077" y="4637"/>
                    <a:pt x="1765" y="5093"/>
                    <a:pt x="1395" y="5357"/>
                  </a:cubicBezTo>
                  <a:cubicBezTo>
                    <a:pt x="1032" y="5629"/>
                    <a:pt x="660" y="5719"/>
                    <a:pt x="409" y="5723"/>
                  </a:cubicBezTo>
                  <a:cubicBezTo>
                    <a:pt x="406" y="5723"/>
                    <a:pt x="404" y="5723"/>
                    <a:pt x="401" y="5723"/>
                  </a:cubicBezTo>
                  <a:cubicBezTo>
                    <a:pt x="198" y="5723"/>
                    <a:pt x="69" y="5690"/>
                    <a:pt x="25" y="5690"/>
                  </a:cubicBezTo>
                  <a:cubicBezTo>
                    <a:pt x="14" y="5690"/>
                    <a:pt x="9" y="5692"/>
                    <a:pt x="7" y="5696"/>
                  </a:cubicBezTo>
                  <a:cubicBezTo>
                    <a:pt x="1" y="5708"/>
                    <a:pt x="131" y="5796"/>
                    <a:pt x="406" y="5828"/>
                  </a:cubicBezTo>
                  <a:cubicBezTo>
                    <a:pt x="443" y="5832"/>
                    <a:pt x="484" y="5834"/>
                    <a:pt x="528" y="5834"/>
                  </a:cubicBezTo>
                  <a:cubicBezTo>
                    <a:pt x="793" y="5834"/>
                    <a:pt x="1153" y="5752"/>
                    <a:pt x="1506" y="5513"/>
                  </a:cubicBezTo>
                  <a:cubicBezTo>
                    <a:pt x="1926" y="5248"/>
                    <a:pt x="2293" y="4744"/>
                    <a:pt x="2506" y="4144"/>
                  </a:cubicBezTo>
                  <a:cubicBezTo>
                    <a:pt x="2735" y="3545"/>
                    <a:pt x="2840" y="2855"/>
                    <a:pt x="3041" y="2180"/>
                  </a:cubicBezTo>
                  <a:cubicBezTo>
                    <a:pt x="3239" y="1509"/>
                    <a:pt x="3563" y="896"/>
                    <a:pt x="4055" y="570"/>
                  </a:cubicBezTo>
                  <a:cubicBezTo>
                    <a:pt x="4446" y="302"/>
                    <a:pt x="4891" y="209"/>
                    <a:pt x="5282" y="209"/>
                  </a:cubicBezTo>
                  <a:cubicBezTo>
                    <a:pt x="5377" y="209"/>
                    <a:pt x="5469" y="214"/>
                    <a:pt x="5556" y="224"/>
                  </a:cubicBezTo>
                  <a:cubicBezTo>
                    <a:pt x="6440" y="338"/>
                    <a:pt x="6826" y="833"/>
                    <a:pt x="6886" y="833"/>
                  </a:cubicBezTo>
                  <a:cubicBezTo>
                    <a:pt x="6889" y="833"/>
                    <a:pt x="6891" y="832"/>
                    <a:pt x="6892" y="830"/>
                  </a:cubicBezTo>
                  <a:cubicBezTo>
                    <a:pt x="6901" y="823"/>
                    <a:pt x="6831" y="687"/>
                    <a:pt x="6625" y="508"/>
                  </a:cubicBezTo>
                  <a:cubicBezTo>
                    <a:pt x="6422" y="329"/>
                    <a:pt x="6070" y="122"/>
                    <a:pt x="5584" y="34"/>
                  </a:cubicBezTo>
                  <a:cubicBezTo>
                    <a:pt x="5457" y="13"/>
                    <a:pt x="5318" y="1"/>
                    <a:pt x="517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47"/>
            <p:cNvSpPr/>
            <p:nvPr/>
          </p:nvSpPr>
          <p:spPr>
            <a:xfrm>
              <a:off x="2089425" y="805250"/>
              <a:ext cx="173100" cy="131375"/>
            </a:xfrm>
            <a:custGeom>
              <a:rect b="b" l="l" r="r" t="t"/>
              <a:pathLst>
                <a:path extrusionOk="0" h="5255" w="6924">
                  <a:moveTo>
                    <a:pt x="5696" y="1"/>
                  </a:moveTo>
                  <a:cubicBezTo>
                    <a:pt x="5648" y="1"/>
                    <a:pt x="5599" y="2"/>
                    <a:pt x="5549" y="4"/>
                  </a:cubicBezTo>
                  <a:cubicBezTo>
                    <a:pt x="4692" y="24"/>
                    <a:pt x="3411" y="454"/>
                    <a:pt x="2627" y="1595"/>
                  </a:cubicBezTo>
                  <a:cubicBezTo>
                    <a:pt x="2241" y="2159"/>
                    <a:pt x="2065" y="2773"/>
                    <a:pt x="1857" y="3288"/>
                  </a:cubicBezTo>
                  <a:cubicBezTo>
                    <a:pt x="1660" y="3812"/>
                    <a:pt x="1425" y="4247"/>
                    <a:pt x="1146" y="4553"/>
                  </a:cubicBezTo>
                  <a:cubicBezTo>
                    <a:pt x="591" y="5192"/>
                    <a:pt x="0" y="5191"/>
                    <a:pt x="17" y="5236"/>
                  </a:cubicBezTo>
                  <a:cubicBezTo>
                    <a:pt x="17" y="5244"/>
                    <a:pt x="56" y="5254"/>
                    <a:pt x="128" y="5254"/>
                  </a:cubicBezTo>
                  <a:cubicBezTo>
                    <a:pt x="193" y="5254"/>
                    <a:pt x="283" y="5246"/>
                    <a:pt x="397" y="5220"/>
                  </a:cubicBezTo>
                  <a:cubicBezTo>
                    <a:pt x="639" y="5168"/>
                    <a:pt x="974" y="5000"/>
                    <a:pt x="1286" y="4685"/>
                  </a:cubicBezTo>
                  <a:cubicBezTo>
                    <a:pt x="1603" y="4376"/>
                    <a:pt x="1876" y="3910"/>
                    <a:pt x="2089" y="3383"/>
                  </a:cubicBezTo>
                  <a:cubicBezTo>
                    <a:pt x="2312" y="2860"/>
                    <a:pt x="2496" y="2263"/>
                    <a:pt x="2851" y="1748"/>
                  </a:cubicBezTo>
                  <a:cubicBezTo>
                    <a:pt x="3570" y="700"/>
                    <a:pt x="4750" y="263"/>
                    <a:pt x="5562" y="195"/>
                  </a:cubicBezTo>
                  <a:cubicBezTo>
                    <a:pt x="5699" y="182"/>
                    <a:pt x="5828" y="177"/>
                    <a:pt x="5947" y="177"/>
                  </a:cubicBezTo>
                  <a:cubicBezTo>
                    <a:pt x="6468" y="177"/>
                    <a:pt x="6804" y="278"/>
                    <a:pt x="6895" y="278"/>
                  </a:cubicBezTo>
                  <a:cubicBezTo>
                    <a:pt x="6909" y="278"/>
                    <a:pt x="6917" y="275"/>
                    <a:pt x="6919" y="269"/>
                  </a:cubicBezTo>
                  <a:cubicBezTo>
                    <a:pt x="6924" y="254"/>
                    <a:pt x="6805" y="191"/>
                    <a:pt x="6572" y="119"/>
                  </a:cubicBezTo>
                  <a:cubicBezTo>
                    <a:pt x="6366" y="57"/>
                    <a:pt x="6066" y="1"/>
                    <a:pt x="569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47"/>
            <p:cNvSpPr/>
            <p:nvPr/>
          </p:nvSpPr>
          <p:spPr>
            <a:xfrm>
              <a:off x="2045550" y="883375"/>
              <a:ext cx="223025" cy="497025"/>
            </a:xfrm>
            <a:custGeom>
              <a:rect b="b" l="l" r="r" t="t"/>
              <a:pathLst>
                <a:path extrusionOk="0" h="19881" w="8921">
                  <a:moveTo>
                    <a:pt x="8622" y="16"/>
                  </a:moveTo>
                  <a:cubicBezTo>
                    <a:pt x="8460" y="16"/>
                    <a:pt x="8232" y="43"/>
                    <a:pt x="7965" y="145"/>
                  </a:cubicBezTo>
                  <a:cubicBezTo>
                    <a:pt x="7380" y="355"/>
                    <a:pt x="6610" y="1000"/>
                    <a:pt x="6250" y="2075"/>
                  </a:cubicBezTo>
                  <a:cubicBezTo>
                    <a:pt x="6057" y="2602"/>
                    <a:pt x="5949" y="3205"/>
                    <a:pt x="5854" y="3845"/>
                  </a:cubicBezTo>
                  <a:cubicBezTo>
                    <a:pt x="5761" y="4485"/>
                    <a:pt x="5676" y="5167"/>
                    <a:pt x="5458" y="5844"/>
                  </a:cubicBezTo>
                  <a:cubicBezTo>
                    <a:pt x="5249" y="6524"/>
                    <a:pt x="4846" y="7160"/>
                    <a:pt x="4236" y="7639"/>
                  </a:cubicBezTo>
                  <a:cubicBezTo>
                    <a:pt x="3642" y="8134"/>
                    <a:pt x="2914" y="8521"/>
                    <a:pt x="2248" y="9060"/>
                  </a:cubicBezTo>
                  <a:cubicBezTo>
                    <a:pt x="895" y="10155"/>
                    <a:pt x="250" y="11799"/>
                    <a:pt x="132" y="13258"/>
                  </a:cubicBezTo>
                  <a:cubicBezTo>
                    <a:pt x="0" y="14741"/>
                    <a:pt x="401" y="16063"/>
                    <a:pt x="878" y="17056"/>
                  </a:cubicBezTo>
                  <a:cubicBezTo>
                    <a:pt x="1260" y="17844"/>
                    <a:pt x="1753" y="18572"/>
                    <a:pt x="2342" y="19220"/>
                  </a:cubicBezTo>
                  <a:cubicBezTo>
                    <a:pt x="2500" y="19397"/>
                    <a:pt x="2667" y="19566"/>
                    <a:pt x="2842" y="19726"/>
                  </a:cubicBezTo>
                  <a:cubicBezTo>
                    <a:pt x="2956" y="19827"/>
                    <a:pt x="3020" y="19881"/>
                    <a:pt x="3034" y="19881"/>
                  </a:cubicBezTo>
                  <a:cubicBezTo>
                    <a:pt x="3035" y="19881"/>
                    <a:pt x="3036" y="19881"/>
                    <a:pt x="3036" y="19880"/>
                  </a:cubicBezTo>
                  <a:cubicBezTo>
                    <a:pt x="3052" y="19864"/>
                    <a:pt x="2812" y="19624"/>
                    <a:pt x="2423" y="19151"/>
                  </a:cubicBezTo>
                  <a:cubicBezTo>
                    <a:pt x="2037" y="18679"/>
                    <a:pt x="1506" y="17963"/>
                    <a:pt x="1053" y="16974"/>
                  </a:cubicBezTo>
                  <a:cubicBezTo>
                    <a:pt x="607" y="15992"/>
                    <a:pt x="242" y="14707"/>
                    <a:pt x="382" y="13281"/>
                  </a:cubicBezTo>
                  <a:cubicBezTo>
                    <a:pt x="510" y="11874"/>
                    <a:pt x="1137" y="10308"/>
                    <a:pt x="2420" y="9270"/>
                  </a:cubicBezTo>
                  <a:cubicBezTo>
                    <a:pt x="3058" y="8754"/>
                    <a:pt x="3787" y="8364"/>
                    <a:pt x="4407" y="7844"/>
                  </a:cubicBezTo>
                  <a:cubicBezTo>
                    <a:pt x="5045" y="7342"/>
                    <a:pt x="5489" y="6631"/>
                    <a:pt x="5695" y="5921"/>
                  </a:cubicBezTo>
                  <a:cubicBezTo>
                    <a:pt x="5917" y="5210"/>
                    <a:pt x="5991" y="4513"/>
                    <a:pt x="6078" y="3876"/>
                  </a:cubicBezTo>
                  <a:cubicBezTo>
                    <a:pt x="6160" y="3238"/>
                    <a:pt x="6257" y="2648"/>
                    <a:pt x="6430" y="2138"/>
                  </a:cubicBezTo>
                  <a:cubicBezTo>
                    <a:pt x="6753" y="1100"/>
                    <a:pt x="7458" y="475"/>
                    <a:pt x="8004" y="244"/>
                  </a:cubicBezTo>
                  <a:cubicBezTo>
                    <a:pt x="8561" y="1"/>
                    <a:pt x="8921" y="88"/>
                    <a:pt x="8917" y="51"/>
                  </a:cubicBezTo>
                  <a:cubicBezTo>
                    <a:pt x="8918" y="45"/>
                    <a:pt x="8835" y="21"/>
                    <a:pt x="8670" y="17"/>
                  </a:cubicBezTo>
                  <a:cubicBezTo>
                    <a:pt x="8655" y="16"/>
                    <a:pt x="8639" y="16"/>
                    <a:pt x="8622" y="1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47"/>
            <p:cNvSpPr/>
            <p:nvPr/>
          </p:nvSpPr>
          <p:spPr>
            <a:xfrm>
              <a:off x="2556950" y="887475"/>
              <a:ext cx="147000" cy="442825"/>
            </a:xfrm>
            <a:custGeom>
              <a:rect b="b" l="l" r="r" t="t"/>
              <a:pathLst>
                <a:path extrusionOk="0" h="17713" w="5880">
                  <a:moveTo>
                    <a:pt x="18" y="1"/>
                  </a:moveTo>
                  <a:cubicBezTo>
                    <a:pt x="16" y="1"/>
                    <a:pt x="15" y="1"/>
                    <a:pt x="14" y="2"/>
                  </a:cubicBezTo>
                  <a:cubicBezTo>
                    <a:pt x="0" y="27"/>
                    <a:pt x="244" y="159"/>
                    <a:pt x="629" y="468"/>
                  </a:cubicBezTo>
                  <a:cubicBezTo>
                    <a:pt x="1173" y="903"/>
                    <a:pt x="1627" y="1439"/>
                    <a:pt x="1968" y="2047"/>
                  </a:cubicBezTo>
                  <a:cubicBezTo>
                    <a:pt x="2402" y="2806"/>
                    <a:pt x="2704" y="3835"/>
                    <a:pt x="2733" y="4997"/>
                  </a:cubicBezTo>
                  <a:cubicBezTo>
                    <a:pt x="2758" y="5578"/>
                    <a:pt x="2688" y="6184"/>
                    <a:pt x="2621" y="6826"/>
                  </a:cubicBezTo>
                  <a:cubicBezTo>
                    <a:pt x="2557" y="7464"/>
                    <a:pt x="2499" y="8152"/>
                    <a:pt x="2658" y="8846"/>
                  </a:cubicBezTo>
                  <a:cubicBezTo>
                    <a:pt x="2810" y="9550"/>
                    <a:pt x="3226" y="10132"/>
                    <a:pt x="3641" y="10622"/>
                  </a:cubicBezTo>
                  <a:cubicBezTo>
                    <a:pt x="4058" y="11117"/>
                    <a:pt x="4490" y="11556"/>
                    <a:pt x="4799" y="12043"/>
                  </a:cubicBezTo>
                  <a:cubicBezTo>
                    <a:pt x="5432" y="13009"/>
                    <a:pt x="5662" y="14070"/>
                    <a:pt x="5683" y="14941"/>
                  </a:cubicBezTo>
                  <a:cubicBezTo>
                    <a:pt x="5702" y="15637"/>
                    <a:pt x="5598" y="16332"/>
                    <a:pt x="5374" y="16992"/>
                  </a:cubicBezTo>
                  <a:cubicBezTo>
                    <a:pt x="5209" y="17458"/>
                    <a:pt x="5074" y="17699"/>
                    <a:pt x="5098" y="17712"/>
                  </a:cubicBezTo>
                  <a:cubicBezTo>
                    <a:pt x="5099" y="17712"/>
                    <a:pt x="5099" y="17712"/>
                    <a:pt x="5099" y="17712"/>
                  </a:cubicBezTo>
                  <a:cubicBezTo>
                    <a:pt x="5109" y="17712"/>
                    <a:pt x="5148" y="17656"/>
                    <a:pt x="5213" y="17546"/>
                  </a:cubicBezTo>
                  <a:cubicBezTo>
                    <a:pt x="5286" y="17434"/>
                    <a:pt x="5370" y="17259"/>
                    <a:pt x="5473" y="17028"/>
                  </a:cubicBezTo>
                  <a:cubicBezTo>
                    <a:pt x="5665" y="16565"/>
                    <a:pt x="5874" y="15847"/>
                    <a:pt x="5875" y="14939"/>
                  </a:cubicBezTo>
                  <a:cubicBezTo>
                    <a:pt x="5879" y="14038"/>
                    <a:pt x="5662" y="12930"/>
                    <a:pt x="5009" y="11907"/>
                  </a:cubicBezTo>
                  <a:cubicBezTo>
                    <a:pt x="4689" y="11391"/>
                    <a:pt x="4251" y="10939"/>
                    <a:pt x="3845" y="10451"/>
                  </a:cubicBezTo>
                  <a:cubicBezTo>
                    <a:pt x="3440" y="9966"/>
                    <a:pt x="3061" y="9426"/>
                    <a:pt x="2924" y="8785"/>
                  </a:cubicBezTo>
                  <a:cubicBezTo>
                    <a:pt x="2647" y="7492"/>
                    <a:pt x="3072" y="6191"/>
                    <a:pt x="2985" y="4989"/>
                  </a:cubicBezTo>
                  <a:cubicBezTo>
                    <a:pt x="2941" y="3790"/>
                    <a:pt x="2607" y="2726"/>
                    <a:pt x="2134" y="1950"/>
                  </a:cubicBezTo>
                  <a:cubicBezTo>
                    <a:pt x="1666" y="1169"/>
                    <a:pt x="1104" y="670"/>
                    <a:pt x="693" y="385"/>
                  </a:cubicBezTo>
                  <a:cubicBezTo>
                    <a:pt x="486" y="242"/>
                    <a:pt x="319" y="140"/>
                    <a:pt x="199" y="83"/>
                  </a:cubicBezTo>
                  <a:cubicBezTo>
                    <a:pt x="96" y="29"/>
                    <a:pt x="34" y="1"/>
                    <a:pt x="1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47"/>
            <p:cNvSpPr/>
            <p:nvPr/>
          </p:nvSpPr>
          <p:spPr>
            <a:xfrm>
              <a:off x="2356625" y="737200"/>
              <a:ext cx="209800" cy="219400"/>
            </a:xfrm>
            <a:custGeom>
              <a:rect b="b" l="l" r="r" t="t"/>
              <a:pathLst>
                <a:path extrusionOk="0" h="8776" w="8392">
                  <a:moveTo>
                    <a:pt x="1159" y="1"/>
                  </a:moveTo>
                  <a:cubicBezTo>
                    <a:pt x="917" y="1"/>
                    <a:pt x="708" y="15"/>
                    <a:pt x="538" y="34"/>
                  </a:cubicBezTo>
                  <a:cubicBezTo>
                    <a:pt x="188" y="72"/>
                    <a:pt x="0" y="123"/>
                    <a:pt x="2" y="138"/>
                  </a:cubicBezTo>
                  <a:cubicBezTo>
                    <a:pt x="3" y="148"/>
                    <a:pt x="30" y="152"/>
                    <a:pt x="82" y="152"/>
                  </a:cubicBezTo>
                  <a:cubicBezTo>
                    <a:pt x="183" y="152"/>
                    <a:pt x="381" y="138"/>
                    <a:pt x="658" y="138"/>
                  </a:cubicBezTo>
                  <a:cubicBezTo>
                    <a:pt x="996" y="138"/>
                    <a:pt x="1453" y="158"/>
                    <a:pt x="1999" y="249"/>
                  </a:cubicBezTo>
                  <a:cubicBezTo>
                    <a:pt x="3195" y="450"/>
                    <a:pt x="4880" y="1074"/>
                    <a:pt x="6135" y="2475"/>
                  </a:cubicBezTo>
                  <a:cubicBezTo>
                    <a:pt x="7361" y="3895"/>
                    <a:pt x="7919" y="5578"/>
                    <a:pt x="8122" y="6780"/>
                  </a:cubicBezTo>
                  <a:cubicBezTo>
                    <a:pt x="8328" y="8000"/>
                    <a:pt x="8171" y="8771"/>
                    <a:pt x="8224" y="8776"/>
                  </a:cubicBezTo>
                  <a:cubicBezTo>
                    <a:pt x="8224" y="8776"/>
                    <a:pt x="8224" y="8776"/>
                    <a:pt x="8224" y="8776"/>
                  </a:cubicBezTo>
                  <a:cubicBezTo>
                    <a:pt x="8241" y="8776"/>
                    <a:pt x="8292" y="8588"/>
                    <a:pt x="8336" y="8242"/>
                  </a:cubicBezTo>
                  <a:cubicBezTo>
                    <a:pt x="8376" y="7893"/>
                    <a:pt x="8391" y="7378"/>
                    <a:pt x="8313" y="6752"/>
                  </a:cubicBezTo>
                  <a:cubicBezTo>
                    <a:pt x="8152" y="5512"/>
                    <a:pt x="7616" y="3775"/>
                    <a:pt x="6339" y="2294"/>
                  </a:cubicBezTo>
                  <a:cubicBezTo>
                    <a:pt x="5024" y="828"/>
                    <a:pt x="3264" y="216"/>
                    <a:pt x="2028" y="59"/>
                  </a:cubicBezTo>
                  <a:cubicBezTo>
                    <a:pt x="1706" y="17"/>
                    <a:pt x="1414" y="1"/>
                    <a:pt x="11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47"/>
            <p:cNvSpPr/>
            <p:nvPr/>
          </p:nvSpPr>
          <p:spPr>
            <a:xfrm>
              <a:off x="2260900" y="747050"/>
              <a:ext cx="209050" cy="146550"/>
            </a:xfrm>
            <a:custGeom>
              <a:rect b="b" l="l" r="r" t="t"/>
              <a:pathLst>
                <a:path extrusionOk="0" h="5862" w="8362">
                  <a:moveTo>
                    <a:pt x="3023" y="0"/>
                  </a:moveTo>
                  <a:cubicBezTo>
                    <a:pt x="2478" y="0"/>
                    <a:pt x="1980" y="79"/>
                    <a:pt x="1575" y="199"/>
                  </a:cubicBezTo>
                  <a:cubicBezTo>
                    <a:pt x="1048" y="349"/>
                    <a:pt x="645" y="543"/>
                    <a:pt x="387" y="705"/>
                  </a:cubicBezTo>
                  <a:cubicBezTo>
                    <a:pt x="128" y="867"/>
                    <a:pt x="0" y="976"/>
                    <a:pt x="9" y="989"/>
                  </a:cubicBezTo>
                  <a:cubicBezTo>
                    <a:pt x="11" y="992"/>
                    <a:pt x="14" y="993"/>
                    <a:pt x="18" y="993"/>
                  </a:cubicBezTo>
                  <a:cubicBezTo>
                    <a:pt x="99" y="993"/>
                    <a:pt x="644" y="615"/>
                    <a:pt x="1622" y="386"/>
                  </a:cubicBezTo>
                  <a:cubicBezTo>
                    <a:pt x="1983" y="297"/>
                    <a:pt x="2415" y="239"/>
                    <a:pt x="2883" y="239"/>
                  </a:cubicBezTo>
                  <a:cubicBezTo>
                    <a:pt x="3730" y="239"/>
                    <a:pt x="4700" y="427"/>
                    <a:pt x="5601" y="953"/>
                  </a:cubicBezTo>
                  <a:cubicBezTo>
                    <a:pt x="6994" y="1780"/>
                    <a:pt x="7754" y="3149"/>
                    <a:pt x="8026" y="4158"/>
                  </a:cubicBezTo>
                  <a:cubicBezTo>
                    <a:pt x="8316" y="5181"/>
                    <a:pt x="8225" y="5862"/>
                    <a:pt x="8281" y="5862"/>
                  </a:cubicBezTo>
                  <a:cubicBezTo>
                    <a:pt x="8281" y="5862"/>
                    <a:pt x="8281" y="5862"/>
                    <a:pt x="8281" y="5862"/>
                  </a:cubicBezTo>
                  <a:cubicBezTo>
                    <a:pt x="8296" y="5862"/>
                    <a:pt x="8331" y="5697"/>
                    <a:pt x="8346" y="5393"/>
                  </a:cubicBezTo>
                  <a:cubicBezTo>
                    <a:pt x="8361" y="5089"/>
                    <a:pt x="8338" y="4643"/>
                    <a:pt x="8212" y="4108"/>
                  </a:cubicBezTo>
                  <a:cubicBezTo>
                    <a:pt x="7978" y="3054"/>
                    <a:pt x="7213" y="1595"/>
                    <a:pt x="5740" y="719"/>
                  </a:cubicBezTo>
                  <a:cubicBezTo>
                    <a:pt x="4837" y="192"/>
                    <a:pt x="3873" y="0"/>
                    <a:pt x="30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47"/>
            <p:cNvSpPr/>
            <p:nvPr/>
          </p:nvSpPr>
          <p:spPr>
            <a:xfrm>
              <a:off x="1467700" y="2240650"/>
              <a:ext cx="587825" cy="917150"/>
            </a:xfrm>
            <a:custGeom>
              <a:rect b="b" l="l" r="r" t="t"/>
              <a:pathLst>
                <a:path extrusionOk="0" h="36686" w="23513">
                  <a:moveTo>
                    <a:pt x="13925" y="0"/>
                  </a:moveTo>
                  <a:lnTo>
                    <a:pt x="6622" y="25510"/>
                  </a:lnTo>
                  <a:cubicBezTo>
                    <a:pt x="6622" y="25510"/>
                    <a:pt x="3022" y="28347"/>
                    <a:pt x="2087" y="29285"/>
                  </a:cubicBezTo>
                  <a:cubicBezTo>
                    <a:pt x="158" y="31215"/>
                    <a:pt x="329" y="31390"/>
                    <a:pt x="592" y="31576"/>
                  </a:cubicBezTo>
                  <a:cubicBezTo>
                    <a:pt x="636" y="31608"/>
                    <a:pt x="689" y="31622"/>
                    <a:pt x="749" y="31622"/>
                  </a:cubicBezTo>
                  <a:cubicBezTo>
                    <a:pt x="1512" y="31622"/>
                    <a:pt x="3428" y="29247"/>
                    <a:pt x="3884" y="29247"/>
                  </a:cubicBezTo>
                  <a:cubicBezTo>
                    <a:pt x="3960" y="29247"/>
                    <a:pt x="3995" y="29314"/>
                    <a:pt x="3977" y="29470"/>
                  </a:cubicBezTo>
                  <a:cubicBezTo>
                    <a:pt x="3842" y="30630"/>
                    <a:pt x="0" y="33676"/>
                    <a:pt x="759" y="34169"/>
                  </a:cubicBezTo>
                  <a:cubicBezTo>
                    <a:pt x="833" y="34216"/>
                    <a:pt x="916" y="34239"/>
                    <a:pt x="1009" y="34239"/>
                  </a:cubicBezTo>
                  <a:cubicBezTo>
                    <a:pt x="2162" y="34239"/>
                    <a:pt x="4643" y="30789"/>
                    <a:pt x="4892" y="30493"/>
                  </a:cubicBezTo>
                  <a:cubicBezTo>
                    <a:pt x="4963" y="30408"/>
                    <a:pt x="5050" y="30374"/>
                    <a:pt x="5134" y="30374"/>
                  </a:cubicBezTo>
                  <a:cubicBezTo>
                    <a:pt x="5359" y="30374"/>
                    <a:pt x="5563" y="30623"/>
                    <a:pt x="5375" y="30825"/>
                  </a:cubicBezTo>
                  <a:cubicBezTo>
                    <a:pt x="5005" y="31222"/>
                    <a:pt x="1219" y="35489"/>
                    <a:pt x="2186" y="36129"/>
                  </a:cubicBezTo>
                  <a:cubicBezTo>
                    <a:pt x="2265" y="36181"/>
                    <a:pt x="2344" y="36204"/>
                    <a:pt x="2422" y="36204"/>
                  </a:cubicBezTo>
                  <a:cubicBezTo>
                    <a:pt x="2871" y="36204"/>
                    <a:pt x="3269" y="35462"/>
                    <a:pt x="3269" y="35462"/>
                  </a:cubicBezTo>
                  <a:cubicBezTo>
                    <a:pt x="3269" y="35462"/>
                    <a:pt x="6287" y="31509"/>
                    <a:pt x="6905" y="31509"/>
                  </a:cubicBezTo>
                  <a:cubicBezTo>
                    <a:pt x="6928" y="31509"/>
                    <a:pt x="6948" y="31515"/>
                    <a:pt x="6964" y="31526"/>
                  </a:cubicBezTo>
                  <a:cubicBezTo>
                    <a:pt x="7417" y="31848"/>
                    <a:pt x="5593" y="34409"/>
                    <a:pt x="4918" y="35230"/>
                  </a:cubicBezTo>
                  <a:cubicBezTo>
                    <a:pt x="4251" y="36040"/>
                    <a:pt x="4363" y="36685"/>
                    <a:pt x="4965" y="36685"/>
                  </a:cubicBezTo>
                  <a:cubicBezTo>
                    <a:pt x="4966" y="36685"/>
                    <a:pt x="4967" y="36685"/>
                    <a:pt x="4968" y="36685"/>
                  </a:cubicBezTo>
                  <a:cubicBezTo>
                    <a:pt x="5381" y="36683"/>
                    <a:pt x="7509" y="34220"/>
                    <a:pt x="8159" y="33394"/>
                  </a:cubicBezTo>
                  <a:cubicBezTo>
                    <a:pt x="8632" y="32791"/>
                    <a:pt x="9684" y="31408"/>
                    <a:pt x="10245" y="31408"/>
                  </a:cubicBezTo>
                  <a:cubicBezTo>
                    <a:pt x="10454" y="31408"/>
                    <a:pt x="10596" y="31601"/>
                    <a:pt x="10613" y="32098"/>
                  </a:cubicBezTo>
                  <a:cubicBezTo>
                    <a:pt x="10678" y="33931"/>
                    <a:pt x="11416" y="35314"/>
                    <a:pt x="11877" y="35549"/>
                  </a:cubicBezTo>
                  <a:cubicBezTo>
                    <a:pt x="11952" y="35587"/>
                    <a:pt x="12028" y="35605"/>
                    <a:pt x="12102" y="35605"/>
                  </a:cubicBezTo>
                  <a:cubicBezTo>
                    <a:pt x="12479" y="35605"/>
                    <a:pt x="12791" y="35146"/>
                    <a:pt x="12576" y="34721"/>
                  </a:cubicBezTo>
                  <a:cubicBezTo>
                    <a:pt x="12370" y="34310"/>
                    <a:pt x="12238" y="33518"/>
                    <a:pt x="12163" y="32920"/>
                  </a:cubicBezTo>
                  <a:cubicBezTo>
                    <a:pt x="12099" y="32426"/>
                    <a:pt x="12121" y="31925"/>
                    <a:pt x="12226" y="31439"/>
                  </a:cubicBezTo>
                  <a:cubicBezTo>
                    <a:pt x="12352" y="30873"/>
                    <a:pt x="12479" y="30398"/>
                    <a:pt x="12599" y="29997"/>
                  </a:cubicBezTo>
                  <a:lnTo>
                    <a:pt x="2351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47"/>
            <p:cNvSpPr/>
            <p:nvPr/>
          </p:nvSpPr>
          <p:spPr>
            <a:xfrm>
              <a:off x="2839950" y="278475"/>
              <a:ext cx="922650" cy="1290450"/>
            </a:xfrm>
            <a:custGeom>
              <a:rect b="b" l="l" r="r" t="t"/>
              <a:pathLst>
                <a:path extrusionOk="0" h="51618" w="36906">
                  <a:moveTo>
                    <a:pt x="31843" y="0"/>
                  </a:moveTo>
                  <a:cubicBezTo>
                    <a:pt x="31829" y="0"/>
                    <a:pt x="31816" y="1"/>
                    <a:pt x="31802" y="1"/>
                  </a:cubicBezTo>
                  <a:cubicBezTo>
                    <a:pt x="31391" y="23"/>
                    <a:pt x="29380" y="2583"/>
                    <a:pt x="28770" y="3438"/>
                  </a:cubicBezTo>
                  <a:cubicBezTo>
                    <a:pt x="28321" y="4067"/>
                    <a:pt x="27321" y="5520"/>
                    <a:pt x="26763" y="5520"/>
                  </a:cubicBezTo>
                  <a:cubicBezTo>
                    <a:pt x="26562" y="5520"/>
                    <a:pt x="26419" y="5331"/>
                    <a:pt x="26379" y="4847"/>
                  </a:cubicBezTo>
                  <a:cubicBezTo>
                    <a:pt x="26230" y="3020"/>
                    <a:pt x="25426" y="1672"/>
                    <a:pt x="24955" y="1460"/>
                  </a:cubicBezTo>
                  <a:cubicBezTo>
                    <a:pt x="24886" y="1428"/>
                    <a:pt x="24817" y="1414"/>
                    <a:pt x="24750" y="1414"/>
                  </a:cubicBezTo>
                  <a:cubicBezTo>
                    <a:pt x="24363" y="1414"/>
                    <a:pt x="24056" y="1897"/>
                    <a:pt x="24295" y="2319"/>
                  </a:cubicBezTo>
                  <a:cubicBezTo>
                    <a:pt x="24521" y="2719"/>
                    <a:pt x="24689" y="3505"/>
                    <a:pt x="24793" y="4098"/>
                  </a:cubicBezTo>
                  <a:cubicBezTo>
                    <a:pt x="24880" y="4589"/>
                    <a:pt x="24881" y="5091"/>
                    <a:pt x="24798" y="5582"/>
                  </a:cubicBezTo>
                  <a:cubicBezTo>
                    <a:pt x="24700" y="6153"/>
                    <a:pt x="24595" y="6633"/>
                    <a:pt x="24494" y="7040"/>
                  </a:cubicBezTo>
                  <a:lnTo>
                    <a:pt x="23263" y="9060"/>
                  </a:lnTo>
                  <a:cubicBezTo>
                    <a:pt x="23263" y="9060"/>
                    <a:pt x="14253" y="25015"/>
                    <a:pt x="12733" y="27296"/>
                  </a:cubicBezTo>
                  <a:cubicBezTo>
                    <a:pt x="11212" y="29576"/>
                    <a:pt x="1" y="39077"/>
                    <a:pt x="1" y="39077"/>
                  </a:cubicBezTo>
                  <a:lnTo>
                    <a:pt x="889" y="51618"/>
                  </a:lnTo>
                  <a:lnTo>
                    <a:pt x="19186" y="35456"/>
                  </a:lnTo>
                  <a:lnTo>
                    <a:pt x="30397" y="11825"/>
                  </a:lnTo>
                  <a:lnTo>
                    <a:pt x="30674" y="11241"/>
                  </a:lnTo>
                  <a:cubicBezTo>
                    <a:pt x="30674" y="11241"/>
                    <a:pt x="34137" y="8239"/>
                    <a:pt x="35028" y="7259"/>
                  </a:cubicBezTo>
                  <a:cubicBezTo>
                    <a:pt x="36864" y="5241"/>
                    <a:pt x="36685" y="5074"/>
                    <a:pt x="36413" y="4900"/>
                  </a:cubicBezTo>
                  <a:cubicBezTo>
                    <a:pt x="36371" y="4873"/>
                    <a:pt x="36324" y="4861"/>
                    <a:pt x="36271" y="4861"/>
                  </a:cubicBezTo>
                  <a:cubicBezTo>
                    <a:pt x="35515" y="4861"/>
                    <a:pt x="33677" y="7381"/>
                    <a:pt x="33229" y="7381"/>
                  </a:cubicBezTo>
                  <a:cubicBezTo>
                    <a:pt x="33156" y="7381"/>
                    <a:pt x="33120" y="7315"/>
                    <a:pt x="33131" y="7163"/>
                  </a:cubicBezTo>
                  <a:cubicBezTo>
                    <a:pt x="33211" y="5997"/>
                    <a:pt x="36906" y="2774"/>
                    <a:pt x="36124" y="2318"/>
                  </a:cubicBezTo>
                  <a:cubicBezTo>
                    <a:pt x="36056" y="2278"/>
                    <a:pt x="35980" y="2259"/>
                    <a:pt x="35898" y="2259"/>
                  </a:cubicBezTo>
                  <a:cubicBezTo>
                    <a:pt x="34756" y="2259"/>
                    <a:pt x="32405" y="5872"/>
                    <a:pt x="32169" y="6183"/>
                  </a:cubicBezTo>
                  <a:cubicBezTo>
                    <a:pt x="32098" y="6276"/>
                    <a:pt x="32008" y="6313"/>
                    <a:pt x="31919" y="6313"/>
                  </a:cubicBezTo>
                  <a:cubicBezTo>
                    <a:pt x="31700" y="6313"/>
                    <a:pt x="31497" y="6079"/>
                    <a:pt x="31671" y="5874"/>
                  </a:cubicBezTo>
                  <a:cubicBezTo>
                    <a:pt x="32023" y="5460"/>
                    <a:pt x="35604" y="1020"/>
                    <a:pt x="34609" y="427"/>
                  </a:cubicBezTo>
                  <a:cubicBezTo>
                    <a:pt x="34534" y="382"/>
                    <a:pt x="34460" y="363"/>
                    <a:pt x="34388" y="363"/>
                  </a:cubicBezTo>
                  <a:cubicBezTo>
                    <a:pt x="33931" y="363"/>
                    <a:pt x="33558" y="1144"/>
                    <a:pt x="33558" y="1144"/>
                  </a:cubicBezTo>
                  <a:cubicBezTo>
                    <a:pt x="33558" y="1144"/>
                    <a:pt x="30707" y="5263"/>
                    <a:pt x="30105" y="5263"/>
                  </a:cubicBezTo>
                  <a:cubicBezTo>
                    <a:pt x="30084" y="5263"/>
                    <a:pt x="30067" y="5258"/>
                    <a:pt x="30052" y="5249"/>
                  </a:cubicBezTo>
                  <a:cubicBezTo>
                    <a:pt x="29584" y="4948"/>
                    <a:pt x="31285" y="2304"/>
                    <a:pt x="31922" y="1453"/>
                  </a:cubicBezTo>
                  <a:cubicBezTo>
                    <a:pt x="32537" y="631"/>
                    <a:pt x="32412" y="0"/>
                    <a:pt x="3184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47"/>
            <p:cNvSpPr/>
            <p:nvPr/>
          </p:nvSpPr>
          <p:spPr>
            <a:xfrm>
              <a:off x="1736100" y="1091250"/>
              <a:ext cx="1393175" cy="1413725"/>
            </a:xfrm>
            <a:custGeom>
              <a:rect b="b" l="l" r="r" t="t"/>
              <a:pathLst>
                <a:path extrusionOk="0" h="56549" w="55727">
                  <a:moveTo>
                    <a:pt x="50154" y="1"/>
                  </a:moveTo>
                  <a:lnTo>
                    <a:pt x="30943" y="13706"/>
                  </a:lnTo>
                  <a:lnTo>
                    <a:pt x="30599" y="12640"/>
                  </a:lnTo>
                  <a:lnTo>
                    <a:pt x="19406" y="14059"/>
                  </a:lnTo>
                  <a:lnTo>
                    <a:pt x="19406" y="16037"/>
                  </a:lnTo>
                  <a:lnTo>
                    <a:pt x="19085" y="16076"/>
                  </a:lnTo>
                  <a:cubicBezTo>
                    <a:pt x="19085" y="16076"/>
                    <a:pt x="8433" y="18012"/>
                    <a:pt x="6293" y="25991"/>
                  </a:cubicBezTo>
                  <a:cubicBezTo>
                    <a:pt x="4814" y="31500"/>
                    <a:pt x="1753" y="41762"/>
                    <a:pt x="1" y="47585"/>
                  </a:cubicBezTo>
                  <a:lnTo>
                    <a:pt x="12777" y="48703"/>
                  </a:lnTo>
                  <a:lnTo>
                    <a:pt x="16024" y="38010"/>
                  </a:lnTo>
                  <a:cubicBezTo>
                    <a:pt x="16024" y="38010"/>
                    <a:pt x="18065" y="42663"/>
                    <a:pt x="17948" y="44865"/>
                  </a:cubicBezTo>
                  <a:cubicBezTo>
                    <a:pt x="17830" y="47065"/>
                    <a:pt x="15725" y="54214"/>
                    <a:pt x="15725" y="54214"/>
                  </a:cubicBezTo>
                  <a:lnTo>
                    <a:pt x="40675" y="56549"/>
                  </a:lnTo>
                  <a:lnTo>
                    <a:pt x="40675" y="56549"/>
                  </a:lnTo>
                  <a:lnTo>
                    <a:pt x="40307" y="35492"/>
                  </a:lnTo>
                  <a:lnTo>
                    <a:pt x="41665" y="26721"/>
                  </a:lnTo>
                  <a:lnTo>
                    <a:pt x="55727" y="12075"/>
                  </a:lnTo>
                  <a:lnTo>
                    <a:pt x="5015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47"/>
            <p:cNvSpPr/>
            <p:nvPr/>
          </p:nvSpPr>
          <p:spPr>
            <a:xfrm>
              <a:off x="1879850" y="1808300"/>
              <a:ext cx="872525" cy="6800"/>
            </a:xfrm>
            <a:custGeom>
              <a:rect b="b" l="l" r="r" t="t"/>
              <a:pathLst>
                <a:path extrusionOk="0" h="272" w="34901">
                  <a:moveTo>
                    <a:pt x="17452" y="0"/>
                  </a:moveTo>
                  <a:cubicBezTo>
                    <a:pt x="7812" y="0"/>
                    <a:pt x="1" y="61"/>
                    <a:pt x="1" y="137"/>
                  </a:cubicBezTo>
                  <a:cubicBezTo>
                    <a:pt x="1" y="212"/>
                    <a:pt x="7813" y="272"/>
                    <a:pt x="17452" y="272"/>
                  </a:cubicBezTo>
                  <a:cubicBezTo>
                    <a:pt x="27087" y="272"/>
                    <a:pt x="34901" y="212"/>
                    <a:pt x="34901" y="137"/>
                  </a:cubicBezTo>
                  <a:cubicBezTo>
                    <a:pt x="34901" y="61"/>
                    <a:pt x="27087" y="0"/>
                    <a:pt x="1745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47"/>
            <p:cNvSpPr/>
            <p:nvPr/>
          </p:nvSpPr>
          <p:spPr>
            <a:xfrm>
              <a:off x="1897925" y="1755275"/>
              <a:ext cx="872525" cy="6825"/>
            </a:xfrm>
            <a:custGeom>
              <a:rect b="b" l="l" r="r" t="t"/>
              <a:pathLst>
                <a:path extrusionOk="0" h="273" w="34901">
                  <a:moveTo>
                    <a:pt x="17451" y="0"/>
                  </a:moveTo>
                  <a:cubicBezTo>
                    <a:pt x="7813" y="0"/>
                    <a:pt x="0" y="61"/>
                    <a:pt x="0" y="137"/>
                  </a:cubicBezTo>
                  <a:cubicBezTo>
                    <a:pt x="0" y="212"/>
                    <a:pt x="7813" y="273"/>
                    <a:pt x="17451" y="273"/>
                  </a:cubicBezTo>
                  <a:cubicBezTo>
                    <a:pt x="27087" y="273"/>
                    <a:pt x="34900" y="212"/>
                    <a:pt x="34900" y="137"/>
                  </a:cubicBezTo>
                  <a:cubicBezTo>
                    <a:pt x="34900" y="61"/>
                    <a:pt x="27087" y="0"/>
                    <a:pt x="1745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47"/>
            <p:cNvSpPr/>
            <p:nvPr/>
          </p:nvSpPr>
          <p:spPr>
            <a:xfrm>
              <a:off x="1472925" y="4903075"/>
              <a:ext cx="412325" cy="572950"/>
            </a:xfrm>
            <a:custGeom>
              <a:rect b="b" l="l" r="r" t="t"/>
              <a:pathLst>
                <a:path extrusionOk="0" h="22918" w="16493">
                  <a:moveTo>
                    <a:pt x="7898" y="0"/>
                  </a:moveTo>
                  <a:lnTo>
                    <a:pt x="5224" y="12090"/>
                  </a:lnTo>
                  <a:lnTo>
                    <a:pt x="352" y="21042"/>
                  </a:lnTo>
                  <a:cubicBezTo>
                    <a:pt x="0" y="21687"/>
                    <a:pt x="269" y="22494"/>
                    <a:pt x="937" y="22801"/>
                  </a:cubicBezTo>
                  <a:cubicBezTo>
                    <a:pt x="1105" y="22879"/>
                    <a:pt x="1285" y="22917"/>
                    <a:pt x="1465" y="22917"/>
                  </a:cubicBezTo>
                  <a:cubicBezTo>
                    <a:pt x="1684" y="22917"/>
                    <a:pt x="1902" y="22860"/>
                    <a:pt x="2097" y="22748"/>
                  </a:cubicBezTo>
                  <a:cubicBezTo>
                    <a:pt x="4364" y="21439"/>
                    <a:pt x="12679" y="16579"/>
                    <a:pt x="12825" y="15683"/>
                  </a:cubicBezTo>
                  <a:cubicBezTo>
                    <a:pt x="12994" y="14646"/>
                    <a:pt x="16492" y="3118"/>
                    <a:pt x="16492" y="3118"/>
                  </a:cubicBezTo>
                  <a:lnTo>
                    <a:pt x="789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47"/>
            <p:cNvSpPr/>
            <p:nvPr/>
          </p:nvSpPr>
          <p:spPr>
            <a:xfrm>
              <a:off x="1496325" y="5274875"/>
              <a:ext cx="302225" cy="201500"/>
            </a:xfrm>
            <a:custGeom>
              <a:rect b="b" l="l" r="r" t="t"/>
              <a:pathLst>
                <a:path extrusionOk="0" h="8060" w="12089">
                  <a:moveTo>
                    <a:pt x="12089" y="0"/>
                  </a:moveTo>
                  <a:lnTo>
                    <a:pt x="1" y="7930"/>
                  </a:lnTo>
                  <a:cubicBezTo>
                    <a:pt x="177" y="8016"/>
                    <a:pt x="368" y="8059"/>
                    <a:pt x="559" y="8059"/>
                  </a:cubicBezTo>
                  <a:cubicBezTo>
                    <a:pt x="780" y="8059"/>
                    <a:pt x="1001" y="8001"/>
                    <a:pt x="1197" y="7887"/>
                  </a:cubicBezTo>
                  <a:cubicBezTo>
                    <a:pt x="7486" y="4216"/>
                    <a:pt x="10245" y="2315"/>
                    <a:pt x="11228" y="1605"/>
                  </a:cubicBezTo>
                  <a:cubicBezTo>
                    <a:pt x="11596" y="1339"/>
                    <a:pt x="11857" y="951"/>
                    <a:pt x="11963" y="510"/>
                  </a:cubicBezTo>
                  <a:lnTo>
                    <a:pt x="1208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47"/>
            <p:cNvSpPr/>
            <p:nvPr/>
          </p:nvSpPr>
          <p:spPr>
            <a:xfrm>
              <a:off x="1746725" y="5161525"/>
              <a:ext cx="41200" cy="36450"/>
            </a:xfrm>
            <a:custGeom>
              <a:rect b="b" l="l" r="r" t="t"/>
              <a:pathLst>
                <a:path extrusionOk="0" h="1458" w="1648">
                  <a:moveTo>
                    <a:pt x="773" y="0"/>
                  </a:moveTo>
                  <a:cubicBezTo>
                    <a:pt x="673" y="0"/>
                    <a:pt x="576" y="24"/>
                    <a:pt x="494" y="77"/>
                  </a:cubicBezTo>
                  <a:lnTo>
                    <a:pt x="494" y="77"/>
                  </a:lnTo>
                  <a:cubicBezTo>
                    <a:pt x="180" y="235"/>
                    <a:pt x="1" y="637"/>
                    <a:pt x="114" y="973"/>
                  </a:cubicBezTo>
                  <a:cubicBezTo>
                    <a:pt x="209" y="1261"/>
                    <a:pt x="511" y="1458"/>
                    <a:pt x="809" y="1458"/>
                  </a:cubicBezTo>
                  <a:cubicBezTo>
                    <a:pt x="882" y="1458"/>
                    <a:pt x="955" y="1446"/>
                    <a:pt x="1024" y="1421"/>
                  </a:cubicBezTo>
                  <a:cubicBezTo>
                    <a:pt x="1379" y="1292"/>
                    <a:pt x="1647" y="782"/>
                    <a:pt x="1488" y="440"/>
                  </a:cubicBezTo>
                  <a:cubicBezTo>
                    <a:pt x="1372" y="190"/>
                    <a:pt x="1056" y="0"/>
                    <a:pt x="77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47"/>
            <p:cNvSpPr/>
            <p:nvPr/>
          </p:nvSpPr>
          <p:spPr>
            <a:xfrm>
              <a:off x="1543600" y="5311975"/>
              <a:ext cx="55100" cy="46650"/>
            </a:xfrm>
            <a:custGeom>
              <a:rect b="b" l="l" r="r" t="t"/>
              <a:pathLst>
                <a:path extrusionOk="0" h="1866" w="2204">
                  <a:moveTo>
                    <a:pt x="310" y="0"/>
                  </a:moveTo>
                  <a:cubicBezTo>
                    <a:pt x="114" y="0"/>
                    <a:pt x="1" y="41"/>
                    <a:pt x="2" y="67"/>
                  </a:cubicBezTo>
                  <a:cubicBezTo>
                    <a:pt x="0" y="145"/>
                    <a:pt x="706" y="138"/>
                    <a:pt x="1322" y="672"/>
                  </a:cubicBezTo>
                  <a:cubicBezTo>
                    <a:pt x="1947" y="1179"/>
                    <a:pt x="2068" y="1865"/>
                    <a:pt x="2144" y="1865"/>
                  </a:cubicBezTo>
                  <a:cubicBezTo>
                    <a:pt x="2145" y="1865"/>
                    <a:pt x="2146" y="1865"/>
                    <a:pt x="2147" y="1865"/>
                  </a:cubicBezTo>
                  <a:cubicBezTo>
                    <a:pt x="2179" y="1863"/>
                    <a:pt x="2204" y="1680"/>
                    <a:pt x="2124" y="1399"/>
                  </a:cubicBezTo>
                  <a:cubicBezTo>
                    <a:pt x="2047" y="1120"/>
                    <a:pt x="1842" y="751"/>
                    <a:pt x="1497" y="464"/>
                  </a:cubicBezTo>
                  <a:cubicBezTo>
                    <a:pt x="1153" y="175"/>
                    <a:pt x="755" y="35"/>
                    <a:pt x="466" y="8"/>
                  </a:cubicBezTo>
                  <a:cubicBezTo>
                    <a:pt x="409" y="3"/>
                    <a:pt x="357" y="0"/>
                    <a:pt x="310"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47"/>
            <p:cNvSpPr/>
            <p:nvPr/>
          </p:nvSpPr>
          <p:spPr>
            <a:xfrm>
              <a:off x="1513875" y="5361375"/>
              <a:ext cx="53900" cy="32300"/>
            </a:xfrm>
            <a:custGeom>
              <a:rect b="b" l="l" r="r" t="t"/>
              <a:pathLst>
                <a:path extrusionOk="0" h="1292" w="2156">
                  <a:moveTo>
                    <a:pt x="320" y="1"/>
                  </a:moveTo>
                  <a:cubicBezTo>
                    <a:pt x="123" y="1"/>
                    <a:pt x="0" y="41"/>
                    <a:pt x="9" y="72"/>
                  </a:cubicBezTo>
                  <a:cubicBezTo>
                    <a:pt x="10" y="151"/>
                    <a:pt x="575" y="167"/>
                    <a:pt x="1146" y="511"/>
                  </a:cubicBezTo>
                  <a:cubicBezTo>
                    <a:pt x="1703" y="829"/>
                    <a:pt x="1993" y="1292"/>
                    <a:pt x="2076" y="1292"/>
                  </a:cubicBezTo>
                  <a:cubicBezTo>
                    <a:pt x="2079" y="1292"/>
                    <a:pt x="2082" y="1291"/>
                    <a:pt x="2085" y="1290"/>
                  </a:cubicBezTo>
                  <a:cubicBezTo>
                    <a:pt x="2156" y="1272"/>
                    <a:pt x="1941" y="658"/>
                    <a:pt x="1285" y="277"/>
                  </a:cubicBezTo>
                  <a:cubicBezTo>
                    <a:pt x="922" y="62"/>
                    <a:pt x="564" y="1"/>
                    <a:pt x="32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47"/>
            <p:cNvSpPr/>
            <p:nvPr/>
          </p:nvSpPr>
          <p:spPr>
            <a:xfrm>
              <a:off x="1573150" y="5262400"/>
              <a:ext cx="78325" cy="54450"/>
            </a:xfrm>
            <a:custGeom>
              <a:rect b="b" l="l" r="r" t="t"/>
              <a:pathLst>
                <a:path extrusionOk="0" h="2178" w="3133">
                  <a:moveTo>
                    <a:pt x="124" y="1"/>
                  </a:moveTo>
                  <a:cubicBezTo>
                    <a:pt x="55" y="1"/>
                    <a:pt x="17" y="10"/>
                    <a:pt x="18" y="24"/>
                  </a:cubicBezTo>
                  <a:cubicBezTo>
                    <a:pt x="1" y="104"/>
                    <a:pt x="854" y="271"/>
                    <a:pt x="1700" y="876"/>
                  </a:cubicBezTo>
                  <a:cubicBezTo>
                    <a:pt x="2530" y="1454"/>
                    <a:pt x="2971" y="2178"/>
                    <a:pt x="3059" y="2178"/>
                  </a:cubicBezTo>
                  <a:cubicBezTo>
                    <a:pt x="3062" y="2178"/>
                    <a:pt x="3064" y="2177"/>
                    <a:pt x="3066" y="2176"/>
                  </a:cubicBezTo>
                  <a:cubicBezTo>
                    <a:pt x="3132" y="2157"/>
                    <a:pt x="2770" y="1293"/>
                    <a:pt x="1856" y="655"/>
                  </a:cubicBezTo>
                  <a:cubicBezTo>
                    <a:pt x="1133" y="139"/>
                    <a:pt x="393" y="1"/>
                    <a:pt x="124"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47"/>
            <p:cNvSpPr/>
            <p:nvPr/>
          </p:nvSpPr>
          <p:spPr>
            <a:xfrm>
              <a:off x="1599925" y="5200950"/>
              <a:ext cx="79175" cy="25825"/>
            </a:xfrm>
            <a:custGeom>
              <a:rect b="b" l="l" r="r" t="t"/>
              <a:pathLst>
                <a:path extrusionOk="0" h="1033" w="3167">
                  <a:moveTo>
                    <a:pt x="696" y="1"/>
                  </a:moveTo>
                  <a:cubicBezTo>
                    <a:pt x="276" y="1"/>
                    <a:pt x="1" y="82"/>
                    <a:pt x="12" y="122"/>
                  </a:cubicBezTo>
                  <a:cubicBezTo>
                    <a:pt x="20" y="204"/>
                    <a:pt x="759" y="152"/>
                    <a:pt x="1612" y="407"/>
                  </a:cubicBezTo>
                  <a:cubicBezTo>
                    <a:pt x="2412" y="634"/>
                    <a:pt x="2985" y="1033"/>
                    <a:pt x="3098" y="1033"/>
                  </a:cubicBezTo>
                  <a:cubicBezTo>
                    <a:pt x="3106" y="1033"/>
                    <a:pt x="3112" y="1031"/>
                    <a:pt x="3115" y="1026"/>
                  </a:cubicBezTo>
                  <a:cubicBezTo>
                    <a:pt x="3166" y="980"/>
                    <a:pt x="2608" y="410"/>
                    <a:pt x="1689" y="146"/>
                  </a:cubicBezTo>
                  <a:cubicBezTo>
                    <a:pt x="1321" y="37"/>
                    <a:pt x="976" y="1"/>
                    <a:pt x="696"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47"/>
            <p:cNvSpPr/>
            <p:nvPr/>
          </p:nvSpPr>
          <p:spPr>
            <a:xfrm>
              <a:off x="1618350" y="5113075"/>
              <a:ext cx="81950" cy="25425"/>
            </a:xfrm>
            <a:custGeom>
              <a:rect b="b" l="l" r="r" t="t"/>
              <a:pathLst>
                <a:path extrusionOk="0" h="1017" w="3278">
                  <a:moveTo>
                    <a:pt x="1184" y="1"/>
                  </a:moveTo>
                  <a:cubicBezTo>
                    <a:pt x="914" y="1"/>
                    <a:pt x="673" y="39"/>
                    <a:pt x="486" y="94"/>
                  </a:cubicBezTo>
                  <a:cubicBezTo>
                    <a:pt x="169" y="186"/>
                    <a:pt x="0" y="306"/>
                    <a:pt x="14" y="336"/>
                  </a:cubicBezTo>
                  <a:cubicBezTo>
                    <a:pt x="17" y="345"/>
                    <a:pt x="31" y="349"/>
                    <a:pt x="54" y="349"/>
                  </a:cubicBezTo>
                  <a:cubicBezTo>
                    <a:pt x="172" y="349"/>
                    <a:pt x="532" y="252"/>
                    <a:pt x="1011" y="252"/>
                  </a:cubicBezTo>
                  <a:cubicBezTo>
                    <a:pt x="1223" y="252"/>
                    <a:pt x="1459" y="271"/>
                    <a:pt x="1707" y="326"/>
                  </a:cubicBezTo>
                  <a:cubicBezTo>
                    <a:pt x="2584" y="500"/>
                    <a:pt x="3141" y="1017"/>
                    <a:pt x="3242" y="1017"/>
                  </a:cubicBezTo>
                  <a:cubicBezTo>
                    <a:pt x="3247" y="1017"/>
                    <a:pt x="3252" y="1015"/>
                    <a:pt x="3254" y="1012"/>
                  </a:cubicBezTo>
                  <a:cubicBezTo>
                    <a:pt x="3278" y="991"/>
                    <a:pt x="3170" y="815"/>
                    <a:pt x="2918" y="603"/>
                  </a:cubicBezTo>
                  <a:cubicBezTo>
                    <a:pt x="2668" y="392"/>
                    <a:pt x="2259" y="163"/>
                    <a:pt x="1763" y="60"/>
                  </a:cubicBezTo>
                  <a:cubicBezTo>
                    <a:pt x="1562" y="18"/>
                    <a:pt x="1367" y="1"/>
                    <a:pt x="1184"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47"/>
            <p:cNvSpPr/>
            <p:nvPr/>
          </p:nvSpPr>
          <p:spPr>
            <a:xfrm>
              <a:off x="1626200" y="5046700"/>
              <a:ext cx="93175" cy="57900"/>
            </a:xfrm>
            <a:custGeom>
              <a:rect b="b" l="l" r="r" t="t"/>
              <a:pathLst>
                <a:path extrusionOk="0" h="2316" w="3727">
                  <a:moveTo>
                    <a:pt x="523" y="230"/>
                  </a:moveTo>
                  <a:cubicBezTo>
                    <a:pt x="561" y="230"/>
                    <a:pt x="601" y="237"/>
                    <a:pt x="641" y="251"/>
                  </a:cubicBezTo>
                  <a:cubicBezTo>
                    <a:pt x="892" y="338"/>
                    <a:pt x="1086" y="574"/>
                    <a:pt x="1256" y="764"/>
                  </a:cubicBezTo>
                  <a:cubicBezTo>
                    <a:pt x="1499" y="1061"/>
                    <a:pt x="1668" y="1340"/>
                    <a:pt x="1787" y="1575"/>
                  </a:cubicBezTo>
                  <a:lnTo>
                    <a:pt x="1787" y="1575"/>
                  </a:lnTo>
                  <a:cubicBezTo>
                    <a:pt x="1744" y="1666"/>
                    <a:pt x="1707" y="1760"/>
                    <a:pt x="1673" y="1856"/>
                  </a:cubicBezTo>
                  <a:cubicBezTo>
                    <a:pt x="1654" y="1910"/>
                    <a:pt x="1639" y="1961"/>
                    <a:pt x="1626" y="2007"/>
                  </a:cubicBezTo>
                  <a:lnTo>
                    <a:pt x="1626" y="2007"/>
                  </a:lnTo>
                  <a:cubicBezTo>
                    <a:pt x="953" y="1855"/>
                    <a:pt x="424" y="1279"/>
                    <a:pt x="280" y="714"/>
                  </a:cubicBezTo>
                  <a:cubicBezTo>
                    <a:pt x="248" y="564"/>
                    <a:pt x="260" y="407"/>
                    <a:pt x="329" y="321"/>
                  </a:cubicBezTo>
                  <a:cubicBezTo>
                    <a:pt x="376" y="260"/>
                    <a:pt x="445" y="230"/>
                    <a:pt x="523" y="230"/>
                  </a:cubicBezTo>
                  <a:close/>
                  <a:moveTo>
                    <a:pt x="3170" y="451"/>
                  </a:moveTo>
                  <a:cubicBezTo>
                    <a:pt x="3273" y="451"/>
                    <a:pt x="3364" y="501"/>
                    <a:pt x="3415" y="595"/>
                  </a:cubicBezTo>
                  <a:cubicBezTo>
                    <a:pt x="3472" y="702"/>
                    <a:pt x="3475" y="861"/>
                    <a:pt x="3438" y="1008"/>
                  </a:cubicBezTo>
                  <a:cubicBezTo>
                    <a:pt x="3291" y="1543"/>
                    <a:pt x="2708" y="2000"/>
                    <a:pt x="2065" y="2043"/>
                  </a:cubicBezTo>
                  <a:lnTo>
                    <a:pt x="2065" y="2043"/>
                  </a:lnTo>
                  <a:cubicBezTo>
                    <a:pt x="2051" y="1972"/>
                    <a:pt x="2029" y="1883"/>
                    <a:pt x="1997" y="1779"/>
                  </a:cubicBezTo>
                  <a:cubicBezTo>
                    <a:pt x="1977" y="1715"/>
                    <a:pt x="1955" y="1651"/>
                    <a:pt x="1932" y="1588"/>
                  </a:cubicBezTo>
                  <a:lnTo>
                    <a:pt x="1932" y="1588"/>
                  </a:lnTo>
                  <a:cubicBezTo>
                    <a:pt x="2058" y="1376"/>
                    <a:pt x="2230" y="1133"/>
                    <a:pt x="2468" y="884"/>
                  </a:cubicBezTo>
                  <a:cubicBezTo>
                    <a:pt x="2647" y="705"/>
                    <a:pt x="2866" y="492"/>
                    <a:pt x="3124" y="454"/>
                  </a:cubicBezTo>
                  <a:cubicBezTo>
                    <a:pt x="3139" y="452"/>
                    <a:pt x="3155" y="451"/>
                    <a:pt x="3170" y="451"/>
                  </a:cubicBezTo>
                  <a:close/>
                  <a:moveTo>
                    <a:pt x="1857" y="1721"/>
                  </a:moveTo>
                  <a:lnTo>
                    <a:pt x="1857" y="1721"/>
                  </a:lnTo>
                  <a:cubicBezTo>
                    <a:pt x="1917" y="1850"/>
                    <a:pt x="1960" y="1960"/>
                    <a:pt x="1992" y="2046"/>
                  </a:cubicBezTo>
                  <a:lnTo>
                    <a:pt x="1992" y="2046"/>
                  </a:lnTo>
                  <a:cubicBezTo>
                    <a:pt x="1984" y="2046"/>
                    <a:pt x="1976" y="2046"/>
                    <a:pt x="1968" y="2046"/>
                  </a:cubicBezTo>
                  <a:cubicBezTo>
                    <a:pt x="1909" y="2046"/>
                    <a:pt x="1850" y="2042"/>
                    <a:pt x="1791" y="2035"/>
                  </a:cubicBezTo>
                  <a:cubicBezTo>
                    <a:pt x="1764" y="2032"/>
                    <a:pt x="1738" y="2028"/>
                    <a:pt x="1711" y="2024"/>
                  </a:cubicBezTo>
                  <a:lnTo>
                    <a:pt x="1711" y="2024"/>
                  </a:lnTo>
                  <a:cubicBezTo>
                    <a:pt x="1748" y="1937"/>
                    <a:pt x="1796" y="1835"/>
                    <a:pt x="1857" y="1721"/>
                  </a:cubicBezTo>
                  <a:close/>
                  <a:moveTo>
                    <a:pt x="519" y="0"/>
                  </a:moveTo>
                  <a:cubicBezTo>
                    <a:pt x="383" y="0"/>
                    <a:pt x="237" y="50"/>
                    <a:pt x="144" y="171"/>
                  </a:cubicBezTo>
                  <a:cubicBezTo>
                    <a:pt x="1" y="350"/>
                    <a:pt x="1" y="572"/>
                    <a:pt x="34" y="761"/>
                  </a:cubicBezTo>
                  <a:cubicBezTo>
                    <a:pt x="201" y="1451"/>
                    <a:pt x="782" y="2090"/>
                    <a:pt x="1573" y="2271"/>
                  </a:cubicBezTo>
                  <a:lnTo>
                    <a:pt x="1573" y="2271"/>
                  </a:lnTo>
                  <a:cubicBezTo>
                    <a:pt x="1571" y="2299"/>
                    <a:pt x="1573" y="2313"/>
                    <a:pt x="1577" y="2314"/>
                  </a:cubicBezTo>
                  <a:cubicBezTo>
                    <a:pt x="1578" y="2315"/>
                    <a:pt x="1579" y="2315"/>
                    <a:pt x="1580" y="2315"/>
                  </a:cubicBezTo>
                  <a:cubicBezTo>
                    <a:pt x="1587" y="2315"/>
                    <a:pt x="1596" y="2302"/>
                    <a:pt x="1607" y="2279"/>
                  </a:cubicBezTo>
                  <a:lnTo>
                    <a:pt x="1607" y="2279"/>
                  </a:lnTo>
                  <a:cubicBezTo>
                    <a:pt x="1657" y="2289"/>
                    <a:pt x="1707" y="2298"/>
                    <a:pt x="1759" y="2305"/>
                  </a:cubicBezTo>
                  <a:cubicBezTo>
                    <a:pt x="1827" y="2312"/>
                    <a:pt x="1894" y="2316"/>
                    <a:pt x="1961" y="2316"/>
                  </a:cubicBezTo>
                  <a:cubicBezTo>
                    <a:pt x="2768" y="2316"/>
                    <a:pt x="3496" y="1770"/>
                    <a:pt x="3680" y="1068"/>
                  </a:cubicBezTo>
                  <a:cubicBezTo>
                    <a:pt x="3723" y="876"/>
                    <a:pt x="3726" y="668"/>
                    <a:pt x="3623" y="479"/>
                  </a:cubicBezTo>
                  <a:cubicBezTo>
                    <a:pt x="3536" y="314"/>
                    <a:pt x="3349" y="223"/>
                    <a:pt x="3181" y="223"/>
                  </a:cubicBezTo>
                  <a:cubicBezTo>
                    <a:pt x="3150" y="223"/>
                    <a:pt x="3120" y="226"/>
                    <a:pt x="3092" y="232"/>
                  </a:cubicBezTo>
                  <a:cubicBezTo>
                    <a:pt x="2718" y="307"/>
                    <a:pt x="2512" y="561"/>
                    <a:pt x="2327" y="753"/>
                  </a:cubicBezTo>
                  <a:cubicBezTo>
                    <a:pt x="2145" y="955"/>
                    <a:pt x="1989" y="1179"/>
                    <a:pt x="1863" y="1418"/>
                  </a:cubicBezTo>
                  <a:lnTo>
                    <a:pt x="1863" y="1418"/>
                  </a:lnTo>
                  <a:cubicBezTo>
                    <a:pt x="1744" y="1143"/>
                    <a:pt x="1590" y="883"/>
                    <a:pt x="1407" y="644"/>
                  </a:cubicBezTo>
                  <a:cubicBezTo>
                    <a:pt x="1234" y="440"/>
                    <a:pt x="1059" y="179"/>
                    <a:pt x="715" y="38"/>
                  </a:cubicBezTo>
                  <a:cubicBezTo>
                    <a:pt x="658" y="14"/>
                    <a:pt x="590" y="0"/>
                    <a:pt x="519"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47"/>
            <p:cNvSpPr/>
            <p:nvPr/>
          </p:nvSpPr>
          <p:spPr>
            <a:xfrm>
              <a:off x="2392325" y="4988500"/>
              <a:ext cx="469575" cy="395700"/>
            </a:xfrm>
            <a:custGeom>
              <a:rect b="b" l="l" r="r" t="t"/>
              <a:pathLst>
                <a:path extrusionOk="0" h="15828" w="18783">
                  <a:moveTo>
                    <a:pt x="509" y="0"/>
                  </a:moveTo>
                  <a:lnTo>
                    <a:pt x="1" y="15099"/>
                  </a:lnTo>
                  <a:lnTo>
                    <a:pt x="18782" y="15828"/>
                  </a:lnTo>
                  <a:cubicBezTo>
                    <a:pt x="18743" y="14030"/>
                    <a:pt x="9165" y="10051"/>
                    <a:pt x="9165" y="10051"/>
                  </a:cubicBezTo>
                  <a:lnTo>
                    <a:pt x="9888" y="389"/>
                  </a:lnTo>
                  <a:lnTo>
                    <a:pt x="50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47"/>
            <p:cNvSpPr/>
            <p:nvPr/>
          </p:nvSpPr>
          <p:spPr>
            <a:xfrm>
              <a:off x="2461300" y="5213125"/>
              <a:ext cx="40325" cy="36550"/>
            </a:xfrm>
            <a:custGeom>
              <a:rect b="b" l="l" r="r" t="t"/>
              <a:pathLst>
                <a:path extrusionOk="0" h="1462" w="1613">
                  <a:moveTo>
                    <a:pt x="772" y="1"/>
                  </a:moveTo>
                  <a:cubicBezTo>
                    <a:pt x="701" y="1"/>
                    <a:pt x="632" y="14"/>
                    <a:pt x="568" y="44"/>
                  </a:cubicBezTo>
                  <a:lnTo>
                    <a:pt x="568" y="44"/>
                  </a:lnTo>
                  <a:cubicBezTo>
                    <a:pt x="233" y="157"/>
                    <a:pt x="0" y="532"/>
                    <a:pt x="66" y="881"/>
                  </a:cubicBezTo>
                  <a:cubicBezTo>
                    <a:pt x="129" y="1209"/>
                    <a:pt x="451" y="1461"/>
                    <a:pt x="779" y="1461"/>
                  </a:cubicBezTo>
                  <a:cubicBezTo>
                    <a:pt x="822" y="1461"/>
                    <a:pt x="865" y="1457"/>
                    <a:pt x="908" y="1448"/>
                  </a:cubicBezTo>
                  <a:cubicBezTo>
                    <a:pt x="1278" y="1369"/>
                    <a:pt x="1613" y="900"/>
                    <a:pt x="1501" y="539"/>
                  </a:cubicBezTo>
                  <a:cubicBezTo>
                    <a:pt x="1412" y="250"/>
                    <a:pt x="1077" y="1"/>
                    <a:pt x="77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47"/>
            <p:cNvSpPr/>
            <p:nvPr/>
          </p:nvSpPr>
          <p:spPr>
            <a:xfrm>
              <a:off x="2392325" y="5327975"/>
              <a:ext cx="472500" cy="56225"/>
            </a:xfrm>
            <a:custGeom>
              <a:rect b="b" l="l" r="r" t="t"/>
              <a:pathLst>
                <a:path extrusionOk="0" h="2249" w="18900">
                  <a:moveTo>
                    <a:pt x="111" y="1"/>
                  </a:moveTo>
                  <a:lnTo>
                    <a:pt x="1" y="1520"/>
                  </a:lnTo>
                  <a:lnTo>
                    <a:pt x="18782" y="2249"/>
                  </a:lnTo>
                  <a:cubicBezTo>
                    <a:pt x="18899" y="1663"/>
                    <a:pt x="18078" y="1267"/>
                    <a:pt x="18078" y="1267"/>
                  </a:cubicBezTo>
                  <a:lnTo>
                    <a:pt x="11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47"/>
            <p:cNvSpPr/>
            <p:nvPr/>
          </p:nvSpPr>
          <p:spPr>
            <a:xfrm>
              <a:off x="2583800" y="5235225"/>
              <a:ext cx="45675" cy="27700"/>
            </a:xfrm>
            <a:custGeom>
              <a:rect b="b" l="l" r="r" t="t"/>
              <a:pathLst>
                <a:path extrusionOk="0" h="1108" w="1827">
                  <a:moveTo>
                    <a:pt x="1478" y="0"/>
                  </a:moveTo>
                  <a:cubicBezTo>
                    <a:pt x="1274" y="0"/>
                    <a:pt x="1001" y="52"/>
                    <a:pt x="724" y="214"/>
                  </a:cubicBezTo>
                  <a:cubicBezTo>
                    <a:pt x="158" y="540"/>
                    <a:pt x="0" y="1083"/>
                    <a:pt x="84" y="1104"/>
                  </a:cubicBezTo>
                  <a:cubicBezTo>
                    <a:pt x="88" y="1106"/>
                    <a:pt x="92" y="1107"/>
                    <a:pt x="97" y="1107"/>
                  </a:cubicBezTo>
                  <a:cubicBezTo>
                    <a:pt x="191" y="1107"/>
                    <a:pt x="437" y="743"/>
                    <a:pt x="885" y="490"/>
                  </a:cubicBezTo>
                  <a:cubicBezTo>
                    <a:pt x="1348" y="213"/>
                    <a:pt x="1808" y="189"/>
                    <a:pt x="1814" y="98"/>
                  </a:cubicBezTo>
                  <a:cubicBezTo>
                    <a:pt x="1826" y="55"/>
                    <a:pt x="1690" y="0"/>
                    <a:pt x="1478"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47"/>
            <p:cNvSpPr/>
            <p:nvPr/>
          </p:nvSpPr>
          <p:spPr>
            <a:xfrm>
              <a:off x="2643625" y="5258900"/>
              <a:ext cx="34450" cy="35575"/>
            </a:xfrm>
            <a:custGeom>
              <a:rect b="b" l="l" r="r" t="t"/>
              <a:pathLst>
                <a:path extrusionOk="0" h="1423" w="1378">
                  <a:moveTo>
                    <a:pt x="1243" y="1"/>
                  </a:moveTo>
                  <a:cubicBezTo>
                    <a:pt x="1062" y="1"/>
                    <a:pt x="703" y="104"/>
                    <a:pt x="410" y="434"/>
                  </a:cubicBezTo>
                  <a:cubicBezTo>
                    <a:pt x="0" y="889"/>
                    <a:pt x="37" y="1423"/>
                    <a:pt x="122" y="1423"/>
                  </a:cubicBezTo>
                  <a:cubicBezTo>
                    <a:pt x="123" y="1423"/>
                    <a:pt x="124" y="1423"/>
                    <a:pt x="125" y="1422"/>
                  </a:cubicBezTo>
                  <a:cubicBezTo>
                    <a:pt x="125" y="1422"/>
                    <a:pt x="126" y="1423"/>
                    <a:pt x="127" y="1423"/>
                  </a:cubicBezTo>
                  <a:cubicBezTo>
                    <a:pt x="218" y="1423"/>
                    <a:pt x="313" y="1011"/>
                    <a:pt x="649" y="648"/>
                  </a:cubicBezTo>
                  <a:cubicBezTo>
                    <a:pt x="974" y="272"/>
                    <a:pt x="1378" y="131"/>
                    <a:pt x="1360" y="42"/>
                  </a:cubicBezTo>
                  <a:cubicBezTo>
                    <a:pt x="1360" y="17"/>
                    <a:pt x="1316" y="1"/>
                    <a:pt x="1243"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47"/>
            <p:cNvSpPr/>
            <p:nvPr/>
          </p:nvSpPr>
          <p:spPr>
            <a:xfrm>
              <a:off x="2698550" y="5281075"/>
              <a:ext cx="25725" cy="38925"/>
            </a:xfrm>
            <a:custGeom>
              <a:rect b="b" l="l" r="r" t="t"/>
              <a:pathLst>
                <a:path extrusionOk="0" h="1557" w="1029">
                  <a:moveTo>
                    <a:pt x="938" y="0"/>
                  </a:moveTo>
                  <a:cubicBezTo>
                    <a:pt x="817" y="0"/>
                    <a:pt x="466" y="194"/>
                    <a:pt x="252" y="616"/>
                  </a:cubicBezTo>
                  <a:cubicBezTo>
                    <a:pt x="0" y="1101"/>
                    <a:pt x="103" y="1556"/>
                    <a:pt x="186" y="1556"/>
                  </a:cubicBezTo>
                  <a:cubicBezTo>
                    <a:pt x="188" y="1556"/>
                    <a:pt x="189" y="1556"/>
                    <a:pt x="190" y="1556"/>
                  </a:cubicBezTo>
                  <a:cubicBezTo>
                    <a:pt x="282" y="1550"/>
                    <a:pt x="322" y="1165"/>
                    <a:pt x="536" y="762"/>
                  </a:cubicBezTo>
                  <a:cubicBezTo>
                    <a:pt x="739" y="353"/>
                    <a:pt x="1028" y="95"/>
                    <a:pt x="979" y="18"/>
                  </a:cubicBezTo>
                  <a:cubicBezTo>
                    <a:pt x="973" y="6"/>
                    <a:pt x="959" y="0"/>
                    <a:pt x="938"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47"/>
            <p:cNvSpPr/>
            <p:nvPr/>
          </p:nvSpPr>
          <p:spPr>
            <a:xfrm>
              <a:off x="2577100" y="5173025"/>
              <a:ext cx="51250" cy="10650"/>
            </a:xfrm>
            <a:custGeom>
              <a:rect b="b" l="l" r="r" t="t"/>
              <a:pathLst>
                <a:path extrusionOk="0" h="426" w="2050">
                  <a:moveTo>
                    <a:pt x="1060" y="0"/>
                  </a:moveTo>
                  <a:cubicBezTo>
                    <a:pt x="1047" y="0"/>
                    <a:pt x="1033" y="1"/>
                    <a:pt x="1020" y="1"/>
                  </a:cubicBezTo>
                  <a:cubicBezTo>
                    <a:pt x="407" y="9"/>
                    <a:pt x="1" y="334"/>
                    <a:pt x="51" y="403"/>
                  </a:cubicBezTo>
                  <a:cubicBezTo>
                    <a:pt x="60" y="419"/>
                    <a:pt x="84" y="425"/>
                    <a:pt x="120" y="425"/>
                  </a:cubicBezTo>
                  <a:cubicBezTo>
                    <a:pt x="265" y="425"/>
                    <a:pt x="610" y="323"/>
                    <a:pt x="1025" y="320"/>
                  </a:cubicBezTo>
                  <a:cubicBezTo>
                    <a:pt x="1052" y="319"/>
                    <a:pt x="1078" y="319"/>
                    <a:pt x="1104" y="319"/>
                  </a:cubicBezTo>
                  <a:cubicBezTo>
                    <a:pt x="1472" y="319"/>
                    <a:pt x="1778" y="391"/>
                    <a:pt x="1921" y="391"/>
                  </a:cubicBezTo>
                  <a:cubicBezTo>
                    <a:pt x="1965" y="391"/>
                    <a:pt x="1993" y="384"/>
                    <a:pt x="2003" y="366"/>
                  </a:cubicBezTo>
                  <a:cubicBezTo>
                    <a:pt x="2050" y="297"/>
                    <a:pt x="1650" y="0"/>
                    <a:pt x="1060"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47"/>
            <p:cNvSpPr/>
            <p:nvPr/>
          </p:nvSpPr>
          <p:spPr>
            <a:xfrm>
              <a:off x="2402025" y="5039200"/>
              <a:ext cx="233875" cy="49925"/>
            </a:xfrm>
            <a:custGeom>
              <a:rect b="b" l="l" r="r" t="t"/>
              <a:pathLst>
                <a:path extrusionOk="0" h="1997" w="9355">
                  <a:moveTo>
                    <a:pt x="49" y="0"/>
                  </a:moveTo>
                  <a:lnTo>
                    <a:pt x="0" y="1554"/>
                  </a:lnTo>
                  <a:lnTo>
                    <a:pt x="9228" y="1997"/>
                  </a:lnTo>
                  <a:lnTo>
                    <a:pt x="9355" y="275"/>
                  </a:lnTo>
                  <a:lnTo>
                    <a:pt x="49"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47"/>
            <p:cNvSpPr/>
            <p:nvPr/>
          </p:nvSpPr>
          <p:spPr>
            <a:xfrm>
              <a:off x="2558300" y="5093225"/>
              <a:ext cx="71675" cy="41925"/>
            </a:xfrm>
            <a:custGeom>
              <a:rect b="b" l="l" r="r" t="t"/>
              <a:pathLst>
                <a:path extrusionOk="0" h="1677" w="2867">
                  <a:moveTo>
                    <a:pt x="548" y="318"/>
                  </a:moveTo>
                  <a:cubicBezTo>
                    <a:pt x="620" y="318"/>
                    <a:pt x="709" y="335"/>
                    <a:pt x="803" y="364"/>
                  </a:cubicBezTo>
                  <a:cubicBezTo>
                    <a:pt x="986" y="412"/>
                    <a:pt x="1164" y="475"/>
                    <a:pt x="1337" y="552"/>
                  </a:cubicBezTo>
                  <a:cubicBezTo>
                    <a:pt x="1631" y="684"/>
                    <a:pt x="1907" y="854"/>
                    <a:pt x="2157" y="1057"/>
                  </a:cubicBezTo>
                  <a:cubicBezTo>
                    <a:pt x="2387" y="1244"/>
                    <a:pt x="2551" y="1415"/>
                    <a:pt x="2661" y="1530"/>
                  </a:cubicBezTo>
                  <a:lnTo>
                    <a:pt x="2661" y="1530"/>
                  </a:lnTo>
                  <a:cubicBezTo>
                    <a:pt x="2506" y="1492"/>
                    <a:pt x="2271" y="1438"/>
                    <a:pt x="1983" y="1346"/>
                  </a:cubicBezTo>
                  <a:cubicBezTo>
                    <a:pt x="1674" y="1246"/>
                    <a:pt x="1373" y="1117"/>
                    <a:pt x="1088" y="962"/>
                  </a:cubicBezTo>
                  <a:cubicBezTo>
                    <a:pt x="920" y="870"/>
                    <a:pt x="758" y="769"/>
                    <a:pt x="602" y="658"/>
                  </a:cubicBezTo>
                  <a:cubicBezTo>
                    <a:pt x="519" y="600"/>
                    <a:pt x="440" y="544"/>
                    <a:pt x="399" y="489"/>
                  </a:cubicBezTo>
                  <a:cubicBezTo>
                    <a:pt x="360" y="430"/>
                    <a:pt x="363" y="416"/>
                    <a:pt x="383" y="382"/>
                  </a:cubicBezTo>
                  <a:cubicBezTo>
                    <a:pt x="411" y="338"/>
                    <a:pt x="470" y="318"/>
                    <a:pt x="548" y="318"/>
                  </a:cubicBezTo>
                  <a:close/>
                  <a:moveTo>
                    <a:pt x="527" y="1"/>
                  </a:moveTo>
                  <a:cubicBezTo>
                    <a:pt x="392" y="1"/>
                    <a:pt x="225" y="57"/>
                    <a:pt x="124" y="194"/>
                  </a:cubicBezTo>
                  <a:cubicBezTo>
                    <a:pt x="1" y="339"/>
                    <a:pt x="49" y="585"/>
                    <a:pt x="147" y="684"/>
                  </a:cubicBezTo>
                  <a:cubicBezTo>
                    <a:pt x="238" y="798"/>
                    <a:pt x="338" y="858"/>
                    <a:pt x="423" y="916"/>
                  </a:cubicBezTo>
                  <a:cubicBezTo>
                    <a:pt x="592" y="1031"/>
                    <a:pt x="769" y="1134"/>
                    <a:pt x="951" y="1224"/>
                  </a:cubicBezTo>
                  <a:cubicBezTo>
                    <a:pt x="1261" y="1377"/>
                    <a:pt x="1587" y="1491"/>
                    <a:pt x="1924" y="1565"/>
                  </a:cubicBezTo>
                  <a:cubicBezTo>
                    <a:pt x="2211" y="1625"/>
                    <a:pt x="2446" y="1645"/>
                    <a:pt x="2609" y="1645"/>
                  </a:cubicBezTo>
                  <a:cubicBezTo>
                    <a:pt x="2673" y="1645"/>
                    <a:pt x="2726" y="1642"/>
                    <a:pt x="2767" y="1637"/>
                  </a:cubicBezTo>
                  <a:lnTo>
                    <a:pt x="2767" y="1637"/>
                  </a:lnTo>
                  <a:cubicBezTo>
                    <a:pt x="2794" y="1662"/>
                    <a:pt x="2813" y="1676"/>
                    <a:pt x="2825" y="1676"/>
                  </a:cubicBezTo>
                  <a:cubicBezTo>
                    <a:pt x="2828" y="1676"/>
                    <a:pt x="2830" y="1676"/>
                    <a:pt x="2832" y="1674"/>
                  </a:cubicBezTo>
                  <a:cubicBezTo>
                    <a:pt x="2838" y="1671"/>
                    <a:pt x="2838" y="1654"/>
                    <a:pt x="2830" y="1626"/>
                  </a:cubicBezTo>
                  <a:lnTo>
                    <a:pt x="2830" y="1626"/>
                  </a:lnTo>
                  <a:cubicBezTo>
                    <a:pt x="2853" y="1620"/>
                    <a:pt x="2865" y="1613"/>
                    <a:pt x="2865" y="1606"/>
                  </a:cubicBezTo>
                  <a:cubicBezTo>
                    <a:pt x="2866" y="1594"/>
                    <a:pt x="2847" y="1583"/>
                    <a:pt x="2809" y="1570"/>
                  </a:cubicBezTo>
                  <a:lnTo>
                    <a:pt x="2809" y="1570"/>
                  </a:lnTo>
                  <a:cubicBezTo>
                    <a:pt x="2751" y="1434"/>
                    <a:pt x="2597" y="1179"/>
                    <a:pt x="2308" y="889"/>
                  </a:cubicBezTo>
                  <a:cubicBezTo>
                    <a:pt x="2060" y="645"/>
                    <a:pt x="1774" y="441"/>
                    <a:pt x="1463" y="287"/>
                  </a:cubicBezTo>
                  <a:cubicBezTo>
                    <a:pt x="1277" y="194"/>
                    <a:pt x="1083" y="119"/>
                    <a:pt x="885" y="63"/>
                  </a:cubicBezTo>
                  <a:cubicBezTo>
                    <a:pt x="784" y="34"/>
                    <a:pt x="673" y="2"/>
                    <a:pt x="535" y="1"/>
                  </a:cubicBezTo>
                  <a:cubicBezTo>
                    <a:pt x="532" y="1"/>
                    <a:pt x="530" y="1"/>
                    <a:pt x="527"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47"/>
            <p:cNvSpPr/>
            <p:nvPr/>
          </p:nvSpPr>
          <p:spPr>
            <a:xfrm>
              <a:off x="2621400" y="5062625"/>
              <a:ext cx="38550" cy="73950"/>
            </a:xfrm>
            <a:custGeom>
              <a:rect b="b" l="l" r="r" t="t"/>
              <a:pathLst>
                <a:path extrusionOk="0" h="2958" w="1542">
                  <a:moveTo>
                    <a:pt x="1052" y="1"/>
                  </a:moveTo>
                  <a:cubicBezTo>
                    <a:pt x="695" y="28"/>
                    <a:pt x="551" y="270"/>
                    <a:pt x="434" y="452"/>
                  </a:cubicBezTo>
                  <a:cubicBezTo>
                    <a:pt x="327" y="630"/>
                    <a:pt x="240" y="818"/>
                    <a:pt x="172" y="1013"/>
                  </a:cubicBezTo>
                  <a:cubicBezTo>
                    <a:pt x="58" y="1343"/>
                    <a:pt x="1" y="1690"/>
                    <a:pt x="3" y="2039"/>
                  </a:cubicBezTo>
                  <a:cubicBezTo>
                    <a:pt x="13" y="2624"/>
                    <a:pt x="177" y="2958"/>
                    <a:pt x="215" y="2958"/>
                  </a:cubicBezTo>
                  <a:cubicBezTo>
                    <a:pt x="215" y="2958"/>
                    <a:pt x="216" y="2958"/>
                    <a:pt x="217" y="2957"/>
                  </a:cubicBezTo>
                  <a:cubicBezTo>
                    <a:pt x="267" y="2944"/>
                    <a:pt x="182" y="2598"/>
                    <a:pt x="230" y="2048"/>
                  </a:cubicBezTo>
                  <a:cubicBezTo>
                    <a:pt x="259" y="1728"/>
                    <a:pt x="332" y="1414"/>
                    <a:pt x="449" y="1115"/>
                  </a:cubicBezTo>
                  <a:cubicBezTo>
                    <a:pt x="517" y="942"/>
                    <a:pt x="602" y="774"/>
                    <a:pt x="701" y="615"/>
                  </a:cubicBezTo>
                  <a:cubicBezTo>
                    <a:pt x="783" y="462"/>
                    <a:pt x="942" y="320"/>
                    <a:pt x="1037" y="320"/>
                  </a:cubicBezTo>
                  <a:cubicBezTo>
                    <a:pt x="1039" y="320"/>
                    <a:pt x="1041" y="320"/>
                    <a:pt x="1043" y="320"/>
                  </a:cubicBezTo>
                  <a:cubicBezTo>
                    <a:pt x="1046" y="319"/>
                    <a:pt x="1050" y="318"/>
                    <a:pt x="1053" y="318"/>
                  </a:cubicBezTo>
                  <a:cubicBezTo>
                    <a:pt x="1124" y="318"/>
                    <a:pt x="1187" y="475"/>
                    <a:pt x="1208" y="667"/>
                  </a:cubicBezTo>
                  <a:cubicBezTo>
                    <a:pt x="1233" y="848"/>
                    <a:pt x="1230" y="1031"/>
                    <a:pt x="1204" y="1211"/>
                  </a:cubicBezTo>
                  <a:cubicBezTo>
                    <a:pt x="1159" y="1523"/>
                    <a:pt x="1045" y="1820"/>
                    <a:pt x="873" y="2084"/>
                  </a:cubicBezTo>
                  <a:cubicBezTo>
                    <a:pt x="573" y="2541"/>
                    <a:pt x="247" y="2705"/>
                    <a:pt x="276" y="2752"/>
                  </a:cubicBezTo>
                  <a:cubicBezTo>
                    <a:pt x="276" y="2756"/>
                    <a:pt x="282" y="2758"/>
                    <a:pt x="291" y="2758"/>
                  </a:cubicBezTo>
                  <a:cubicBezTo>
                    <a:pt x="367" y="2758"/>
                    <a:pt x="712" y="2636"/>
                    <a:pt x="1054" y="2216"/>
                  </a:cubicBezTo>
                  <a:cubicBezTo>
                    <a:pt x="1277" y="1939"/>
                    <a:pt x="1428" y="1611"/>
                    <a:pt x="1494" y="1260"/>
                  </a:cubicBezTo>
                  <a:cubicBezTo>
                    <a:pt x="1533" y="1052"/>
                    <a:pt x="1542" y="838"/>
                    <a:pt x="1517" y="627"/>
                  </a:cubicBezTo>
                  <a:cubicBezTo>
                    <a:pt x="1500" y="517"/>
                    <a:pt x="1491" y="408"/>
                    <a:pt x="1435" y="278"/>
                  </a:cubicBezTo>
                  <a:cubicBezTo>
                    <a:pt x="1386" y="152"/>
                    <a:pt x="1238" y="1"/>
                    <a:pt x="1052"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47"/>
            <p:cNvSpPr/>
            <p:nvPr/>
          </p:nvSpPr>
          <p:spPr>
            <a:xfrm>
              <a:off x="1565725" y="2357200"/>
              <a:ext cx="1299900" cy="2710825"/>
            </a:xfrm>
            <a:custGeom>
              <a:rect b="b" l="l" r="r" t="t"/>
              <a:pathLst>
                <a:path extrusionOk="0" h="108433" w="51996">
                  <a:moveTo>
                    <a:pt x="23534" y="1"/>
                  </a:moveTo>
                  <a:cubicBezTo>
                    <a:pt x="23534" y="1"/>
                    <a:pt x="17591" y="9389"/>
                    <a:pt x="16736" y="12984"/>
                  </a:cubicBezTo>
                  <a:cubicBezTo>
                    <a:pt x="15969" y="16206"/>
                    <a:pt x="2965" y="86214"/>
                    <a:pt x="276" y="100706"/>
                  </a:cubicBezTo>
                  <a:cubicBezTo>
                    <a:pt x="0" y="102195"/>
                    <a:pt x="889" y="103648"/>
                    <a:pt x="2338" y="104084"/>
                  </a:cubicBezTo>
                  <a:lnTo>
                    <a:pt x="14096" y="107619"/>
                  </a:lnTo>
                  <a:cubicBezTo>
                    <a:pt x="14381" y="107705"/>
                    <a:pt x="14669" y="107746"/>
                    <a:pt x="14951" y="107746"/>
                  </a:cubicBezTo>
                  <a:cubicBezTo>
                    <a:pt x="16311" y="107746"/>
                    <a:pt x="17550" y="106803"/>
                    <a:pt x="17850" y="105400"/>
                  </a:cubicBezTo>
                  <a:lnTo>
                    <a:pt x="32354" y="37577"/>
                  </a:lnTo>
                  <a:lnTo>
                    <a:pt x="28105" y="104775"/>
                  </a:lnTo>
                  <a:cubicBezTo>
                    <a:pt x="27980" y="106761"/>
                    <a:pt x="29559" y="108432"/>
                    <a:pt x="31535" y="108432"/>
                  </a:cubicBezTo>
                  <a:cubicBezTo>
                    <a:pt x="31571" y="108432"/>
                    <a:pt x="31608" y="108431"/>
                    <a:pt x="31645" y="108430"/>
                  </a:cubicBezTo>
                  <a:lnTo>
                    <a:pt x="43164" y="108076"/>
                  </a:lnTo>
                  <a:cubicBezTo>
                    <a:pt x="44940" y="108021"/>
                    <a:pt x="46382" y="106626"/>
                    <a:pt x="46491" y="104854"/>
                  </a:cubicBezTo>
                  <a:cubicBezTo>
                    <a:pt x="47495" y="88670"/>
                    <a:pt x="51996" y="15055"/>
                    <a:pt x="51091" y="12743"/>
                  </a:cubicBezTo>
                  <a:cubicBezTo>
                    <a:pt x="50075" y="10145"/>
                    <a:pt x="47406" y="1123"/>
                    <a:pt x="47406" y="1123"/>
                  </a:cubicBezTo>
                  <a:lnTo>
                    <a:pt x="2353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47"/>
            <p:cNvSpPr/>
            <p:nvPr/>
          </p:nvSpPr>
          <p:spPr>
            <a:xfrm>
              <a:off x="1595100" y="4780850"/>
              <a:ext cx="441500" cy="128675"/>
            </a:xfrm>
            <a:custGeom>
              <a:rect b="b" l="l" r="r" t="t"/>
              <a:pathLst>
                <a:path extrusionOk="0" h="5147" w="17660">
                  <a:moveTo>
                    <a:pt x="14" y="0"/>
                  </a:moveTo>
                  <a:cubicBezTo>
                    <a:pt x="10" y="0"/>
                    <a:pt x="7" y="1"/>
                    <a:pt x="6" y="2"/>
                  </a:cubicBezTo>
                  <a:cubicBezTo>
                    <a:pt x="0" y="20"/>
                    <a:pt x="234" y="128"/>
                    <a:pt x="662" y="314"/>
                  </a:cubicBezTo>
                  <a:cubicBezTo>
                    <a:pt x="1090" y="499"/>
                    <a:pt x="1716" y="750"/>
                    <a:pt x="2495" y="1047"/>
                  </a:cubicBezTo>
                  <a:cubicBezTo>
                    <a:pt x="4052" y="1642"/>
                    <a:pt x="6230" y="2399"/>
                    <a:pt x="8675" y="3112"/>
                  </a:cubicBezTo>
                  <a:cubicBezTo>
                    <a:pt x="11119" y="3823"/>
                    <a:pt x="13362" y="4353"/>
                    <a:pt x="14996" y="4687"/>
                  </a:cubicBezTo>
                  <a:cubicBezTo>
                    <a:pt x="15812" y="4855"/>
                    <a:pt x="16476" y="4977"/>
                    <a:pt x="16936" y="5052"/>
                  </a:cubicBezTo>
                  <a:cubicBezTo>
                    <a:pt x="17310" y="5113"/>
                    <a:pt x="17549" y="5147"/>
                    <a:pt x="17628" y="5147"/>
                  </a:cubicBezTo>
                  <a:cubicBezTo>
                    <a:pt x="17646" y="5147"/>
                    <a:pt x="17655" y="5145"/>
                    <a:pt x="17656" y="5141"/>
                  </a:cubicBezTo>
                  <a:cubicBezTo>
                    <a:pt x="17659" y="5123"/>
                    <a:pt x="17410" y="5056"/>
                    <a:pt x="16957" y="4949"/>
                  </a:cubicBezTo>
                  <a:lnTo>
                    <a:pt x="15037" y="4500"/>
                  </a:lnTo>
                  <a:cubicBezTo>
                    <a:pt x="13417" y="4119"/>
                    <a:pt x="11188" y="3559"/>
                    <a:pt x="8751" y="2852"/>
                  </a:cubicBezTo>
                  <a:cubicBezTo>
                    <a:pt x="6313" y="2141"/>
                    <a:pt x="4132" y="1415"/>
                    <a:pt x="2560" y="867"/>
                  </a:cubicBezTo>
                  <a:lnTo>
                    <a:pt x="700" y="215"/>
                  </a:lnTo>
                  <a:cubicBezTo>
                    <a:pt x="301" y="76"/>
                    <a:pt x="60" y="0"/>
                    <a:pt x="1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47"/>
            <p:cNvSpPr/>
            <p:nvPr/>
          </p:nvSpPr>
          <p:spPr>
            <a:xfrm>
              <a:off x="1648600" y="4733025"/>
              <a:ext cx="25075" cy="69125"/>
            </a:xfrm>
            <a:custGeom>
              <a:rect b="b" l="l" r="r" t="t"/>
              <a:pathLst>
                <a:path extrusionOk="0" h="2765" w="1003">
                  <a:moveTo>
                    <a:pt x="286" y="1"/>
                  </a:moveTo>
                  <a:cubicBezTo>
                    <a:pt x="216" y="1"/>
                    <a:pt x="1" y="667"/>
                    <a:pt x="196" y="1479"/>
                  </a:cubicBezTo>
                  <a:cubicBezTo>
                    <a:pt x="377" y="2270"/>
                    <a:pt x="843" y="2764"/>
                    <a:pt x="928" y="2764"/>
                  </a:cubicBezTo>
                  <a:cubicBezTo>
                    <a:pt x="933" y="2764"/>
                    <a:pt x="936" y="2763"/>
                    <a:pt x="938" y="2761"/>
                  </a:cubicBezTo>
                  <a:cubicBezTo>
                    <a:pt x="1003" y="2713"/>
                    <a:pt x="633" y="2176"/>
                    <a:pt x="461" y="1417"/>
                  </a:cubicBezTo>
                  <a:cubicBezTo>
                    <a:pt x="276" y="660"/>
                    <a:pt x="369" y="17"/>
                    <a:pt x="289" y="2"/>
                  </a:cubicBezTo>
                  <a:cubicBezTo>
                    <a:pt x="288" y="1"/>
                    <a:pt x="287" y="1"/>
                    <a:pt x="28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47"/>
            <p:cNvSpPr/>
            <p:nvPr/>
          </p:nvSpPr>
          <p:spPr>
            <a:xfrm>
              <a:off x="1686825" y="4739600"/>
              <a:ext cx="23600" cy="65700"/>
            </a:xfrm>
            <a:custGeom>
              <a:rect b="b" l="l" r="r" t="t"/>
              <a:pathLst>
                <a:path extrusionOk="0" h="2628" w="944">
                  <a:moveTo>
                    <a:pt x="856" y="1"/>
                  </a:moveTo>
                  <a:cubicBezTo>
                    <a:pt x="778" y="1"/>
                    <a:pt x="673" y="602"/>
                    <a:pt x="457" y="1311"/>
                  </a:cubicBezTo>
                  <a:cubicBezTo>
                    <a:pt x="245" y="2027"/>
                    <a:pt x="1" y="2588"/>
                    <a:pt x="70" y="2625"/>
                  </a:cubicBezTo>
                  <a:cubicBezTo>
                    <a:pt x="72" y="2627"/>
                    <a:pt x="74" y="2627"/>
                    <a:pt x="77" y="2627"/>
                  </a:cubicBezTo>
                  <a:cubicBezTo>
                    <a:pt x="156" y="2627"/>
                    <a:pt x="502" y="2112"/>
                    <a:pt x="717" y="1389"/>
                  </a:cubicBezTo>
                  <a:cubicBezTo>
                    <a:pt x="944" y="643"/>
                    <a:pt x="929" y="4"/>
                    <a:pt x="857" y="1"/>
                  </a:cubicBezTo>
                  <a:cubicBezTo>
                    <a:pt x="856" y="1"/>
                    <a:pt x="856" y="1"/>
                    <a:pt x="85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47"/>
            <p:cNvSpPr/>
            <p:nvPr/>
          </p:nvSpPr>
          <p:spPr>
            <a:xfrm>
              <a:off x="2628800" y="4828100"/>
              <a:ext cx="13800" cy="62350"/>
            </a:xfrm>
            <a:custGeom>
              <a:rect b="b" l="l" r="r" t="t"/>
              <a:pathLst>
                <a:path extrusionOk="0" h="2494" w="552">
                  <a:moveTo>
                    <a:pt x="77" y="0"/>
                  </a:moveTo>
                  <a:cubicBezTo>
                    <a:pt x="76" y="0"/>
                    <a:pt x="75" y="0"/>
                    <a:pt x="74" y="1"/>
                  </a:cubicBezTo>
                  <a:cubicBezTo>
                    <a:pt x="0" y="13"/>
                    <a:pt x="30" y="580"/>
                    <a:pt x="141" y="1269"/>
                  </a:cubicBezTo>
                  <a:cubicBezTo>
                    <a:pt x="251" y="1949"/>
                    <a:pt x="400" y="2493"/>
                    <a:pt x="475" y="2493"/>
                  </a:cubicBezTo>
                  <a:cubicBezTo>
                    <a:pt x="475" y="2493"/>
                    <a:pt x="476" y="2493"/>
                    <a:pt x="477" y="2493"/>
                  </a:cubicBezTo>
                  <a:cubicBezTo>
                    <a:pt x="551" y="2480"/>
                    <a:pt x="521" y="1913"/>
                    <a:pt x="409" y="1225"/>
                  </a:cubicBezTo>
                  <a:cubicBezTo>
                    <a:pt x="300" y="545"/>
                    <a:pt x="151" y="0"/>
                    <a:pt x="7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47"/>
            <p:cNvSpPr/>
            <p:nvPr/>
          </p:nvSpPr>
          <p:spPr>
            <a:xfrm>
              <a:off x="2661575" y="4811775"/>
              <a:ext cx="7325" cy="65625"/>
            </a:xfrm>
            <a:custGeom>
              <a:rect b="b" l="l" r="r" t="t"/>
              <a:pathLst>
                <a:path extrusionOk="0" h="2625" w="293">
                  <a:moveTo>
                    <a:pt x="165" y="1"/>
                  </a:moveTo>
                  <a:cubicBezTo>
                    <a:pt x="89" y="1"/>
                    <a:pt x="20" y="587"/>
                    <a:pt x="10" y="1311"/>
                  </a:cubicBezTo>
                  <a:cubicBezTo>
                    <a:pt x="0" y="2036"/>
                    <a:pt x="53" y="2623"/>
                    <a:pt x="128" y="2624"/>
                  </a:cubicBezTo>
                  <a:cubicBezTo>
                    <a:pt x="128" y="2624"/>
                    <a:pt x="128" y="2624"/>
                    <a:pt x="128" y="2624"/>
                  </a:cubicBezTo>
                  <a:cubicBezTo>
                    <a:pt x="204" y="2624"/>
                    <a:pt x="272" y="2038"/>
                    <a:pt x="282" y="1314"/>
                  </a:cubicBezTo>
                  <a:cubicBezTo>
                    <a:pt x="293" y="590"/>
                    <a:pt x="239" y="2"/>
                    <a:pt x="165" y="1"/>
                  </a:cubicBezTo>
                  <a:cubicBezTo>
                    <a:pt x="165" y="1"/>
                    <a:pt x="165" y="1"/>
                    <a:pt x="1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47"/>
            <p:cNvSpPr/>
            <p:nvPr/>
          </p:nvSpPr>
          <p:spPr>
            <a:xfrm>
              <a:off x="2375675" y="2439075"/>
              <a:ext cx="128400" cy="897825"/>
            </a:xfrm>
            <a:custGeom>
              <a:rect b="b" l="l" r="r" t="t"/>
              <a:pathLst>
                <a:path extrusionOk="0" h="35913" w="5136">
                  <a:moveTo>
                    <a:pt x="5126" y="0"/>
                  </a:moveTo>
                  <a:cubicBezTo>
                    <a:pt x="5116" y="0"/>
                    <a:pt x="5100" y="126"/>
                    <a:pt x="5074" y="367"/>
                  </a:cubicBezTo>
                  <a:cubicBezTo>
                    <a:pt x="5051" y="635"/>
                    <a:pt x="5022" y="985"/>
                    <a:pt x="4984" y="1421"/>
                  </a:cubicBezTo>
                  <a:cubicBezTo>
                    <a:pt x="4906" y="2368"/>
                    <a:pt x="4796" y="3685"/>
                    <a:pt x="4662" y="5298"/>
                  </a:cubicBezTo>
                  <a:cubicBezTo>
                    <a:pt x="4373" y="8569"/>
                    <a:pt x="3896" y="13082"/>
                    <a:pt x="3169" y="18040"/>
                  </a:cubicBezTo>
                  <a:cubicBezTo>
                    <a:pt x="2439" y="22998"/>
                    <a:pt x="1614" y="27462"/>
                    <a:pt x="994" y="30687"/>
                  </a:cubicBezTo>
                  <a:cubicBezTo>
                    <a:pt x="686" y="32276"/>
                    <a:pt x="435" y="33574"/>
                    <a:pt x="253" y="34507"/>
                  </a:cubicBezTo>
                  <a:cubicBezTo>
                    <a:pt x="174" y="34937"/>
                    <a:pt x="109" y="35282"/>
                    <a:pt x="60" y="35547"/>
                  </a:cubicBezTo>
                  <a:cubicBezTo>
                    <a:pt x="18" y="35785"/>
                    <a:pt x="1" y="35912"/>
                    <a:pt x="10" y="35913"/>
                  </a:cubicBezTo>
                  <a:cubicBezTo>
                    <a:pt x="10" y="35913"/>
                    <a:pt x="11" y="35913"/>
                    <a:pt x="11" y="35913"/>
                  </a:cubicBezTo>
                  <a:cubicBezTo>
                    <a:pt x="20" y="35913"/>
                    <a:pt x="55" y="35791"/>
                    <a:pt x="114" y="35558"/>
                  </a:cubicBezTo>
                  <a:lnTo>
                    <a:pt x="357" y="34529"/>
                  </a:lnTo>
                  <a:cubicBezTo>
                    <a:pt x="565" y="33633"/>
                    <a:pt x="847" y="32333"/>
                    <a:pt x="1183" y="30724"/>
                  </a:cubicBezTo>
                  <a:cubicBezTo>
                    <a:pt x="1850" y="27507"/>
                    <a:pt x="2706" y="23044"/>
                    <a:pt x="3439" y="18078"/>
                  </a:cubicBezTo>
                  <a:cubicBezTo>
                    <a:pt x="4167" y="13114"/>
                    <a:pt x="4613" y="8592"/>
                    <a:pt x="4853" y="5313"/>
                  </a:cubicBezTo>
                  <a:cubicBezTo>
                    <a:pt x="4972" y="3674"/>
                    <a:pt x="5053" y="2347"/>
                    <a:pt x="5089" y="1427"/>
                  </a:cubicBezTo>
                  <a:lnTo>
                    <a:pt x="5130" y="370"/>
                  </a:lnTo>
                  <a:cubicBezTo>
                    <a:pt x="5135" y="128"/>
                    <a:pt x="5134" y="0"/>
                    <a:pt x="512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47"/>
            <p:cNvSpPr/>
            <p:nvPr/>
          </p:nvSpPr>
          <p:spPr>
            <a:xfrm>
              <a:off x="2118250" y="2429125"/>
              <a:ext cx="647775" cy="22500"/>
            </a:xfrm>
            <a:custGeom>
              <a:rect b="b" l="l" r="r" t="t"/>
              <a:pathLst>
                <a:path extrusionOk="0" h="900" w="25911">
                  <a:moveTo>
                    <a:pt x="139" y="0"/>
                  </a:moveTo>
                  <a:cubicBezTo>
                    <a:pt x="49" y="0"/>
                    <a:pt x="2" y="4"/>
                    <a:pt x="2" y="10"/>
                  </a:cubicBezTo>
                  <a:cubicBezTo>
                    <a:pt x="0" y="20"/>
                    <a:pt x="91" y="35"/>
                    <a:pt x="263" y="57"/>
                  </a:cubicBezTo>
                  <a:lnTo>
                    <a:pt x="1014" y="137"/>
                  </a:lnTo>
                  <a:cubicBezTo>
                    <a:pt x="1667" y="202"/>
                    <a:pt x="2613" y="279"/>
                    <a:pt x="3784" y="364"/>
                  </a:cubicBezTo>
                  <a:cubicBezTo>
                    <a:pt x="6124" y="533"/>
                    <a:pt x="9364" y="714"/>
                    <a:pt x="12944" y="814"/>
                  </a:cubicBezTo>
                  <a:cubicBezTo>
                    <a:pt x="15175" y="875"/>
                    <a:pt x="17276" y="899"/>
                    <a:pt x="19111" y="899"/>
                  </a:cubicBezTo>
                  <a:cubicBezTo>
                    <a:pt x="20219" y="899"/>
                    <a:pt x="21230" y="891"/>
                    <a:pt x="22114" y="876"/>
                  </a:cubicBezTo>
                  <a:cubicBezTo>
                    <a:pt x="23287" y="858"/>
                    <a:pt x="24236" y="832"/>
                    <a:pt x="24892" y="804"/>
                  </a:cubicBezTo>
                  <a:lnTo>
                    <a:pt x="25647" y="767"/>
                  </a:lnTo>
                  <a:cubicBezTo>
                    <a:pt x="25820" y="755"/>
                    <a:pt x="25910" y="744"/>
                    <a:pt x="25910" y="735"/>
                  </a:cubicBezTo>
                  <a:cubicBezTo>
                    <a:pt x="25910" y="726"/>
                    <a:pt x="25819" y="718"/>
                    <a:pt x="25645" y="712"/>
                  </a:cubicBezTo>
                  <a:lnTo>
                    <a:pt x="24890" y="699"/>
                  </a:lnTo>
                  <a:lnTo>
                    <a:pt x="22111" y="684"/>
                  </a:lnTo>
                  <a:cubicBezTo>
                    <a:pt x="19767" y="673"/>
                    <a:pt x="16528" y="643"/>
                    <a:pt x="12952" y="542"/>
                  </a:cubicBezTo>
                  <a:cubicBezTo>
                    <a:pt x="9374" y="440"/>
                    <a:pt x="6137" y="293"/>
                    <a:pt x="3796" y="172"/>
                  </a:cubicBezTo>
                  <a:lnTo>
                    <a:pt x="1022" y="31"/>
                  </a:lnTo>
                  <a:lnTo>
                    <a:pt x="267" y="2"/>
                  </a:lnTo>
                  <a:cubicBezTo>
                    <a:pt x="218" y="1"/>
                    <a:pt x="175" y="0"/>
                    <a:pt x="139"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47"/>
            <p:cNvSpPr/>
            <p:nvPr/>
          </p:nvSpPr>
          <p:spPr>
            <a:xfrm>
              <a:off x="2450875" y="2435925"/>
              <a:ext cx="103350" cy="530850"/>
            </a:xfrm>
            <a:custGeom>
              <a:rect b="b" l="l" r="r" t="t"/>
              <a:pathLst>
                <a:path extrusionOk="0" h="21234" w="4134">
                  <a:moveTo>
                    <a:pt x="4112" y="0"/>
                  </a:moveTo>
                  <a:cubicBezTo>
                    <a:pt x="4094" y="0"/>
                    <a:pt x="4059" y="314"/>
                    <a:pt x="4014" y="884"/>
                  </a:cubicBezTo>
                  <a:cubicBezTo>
                    <a:pt x="3973" y="1500"/>
                    <a:pt x="3917" y="2314"/>
                    <a:pt x="3849" y="3298"/>
                  </a:cubicBezTo>
                  <a:cubicBezTo>
                    <a:pt x="3721" y="5335"/>
                    <a:pt x="3563" y="8151"/>
                    <a:pt x="3407" y="11262"/>
                  </a:cubicBezTo>
                  <a:cubicBezTo>
                    <a:pt x="3321" y="12816"/>
                    <a:pt x="3270" y="14305"/>
                    <a:pt x="3180" y="15644"/>
                  </a:cubicBezTo>
                  <a:cubicBezTo>
                    <a:pt x="3085" y="16980"/>
                    <a:pt x="2827" y="18174"/>
                    <a:pt x="2348" y="19060"/>
                  </a:cubicBezTo>
                  <a:cubicBezTo>
                    <a:pt x="1880" y="19954"/>
                    <a:pt x="1262" y="20522"/>
                    <a:pt x="790" y="20823"/>
                  </a:cubicBezTo>
                  <a:cubicBezTo>
                    <a:pt x="317" y="21132"/>
                    <a:pt x="1" y="21203"/>
                    <a:pt x="12" y="21231"/>
                  </a:cubicBezTo>
                  <a:cubicBezTo>
                    <a:pt x="12" y="21233"/>
                    <a:pt x="15" y="21233"/>
                    <a:pt x="21" y="21233"/>
                  </a:cubicBezTo>
                  <a:cubicBezTo>
                    <a:pt x="45" y="21233"/>
                    <a:pt x="119" y="21216"/>
                    <a:pt x="238" y="21183"/>
                  </a:cubicBezTo>
                  <a:cubicBezTo>
                    <a:pt x="450" y="21116"/>
                    <a:pt x="654" y="21026"/>
                    <a:pt x="846" y="20914"/>
                  </a:cubicBezTo>
                  <a:cubicBezTo>
                    <a:pt x="1348" y="20633"/>
                    <a:pt x="2011" y="20065"/>
                    <a:pt x="2517" y="19153"/>
                  </a:cubicBezTo>
                  <a:cubicBezTo>
                    <a:pt x="3036" y="18245"/>
                    <a:pt x="3321" y="17016"/>
                    <a:pt x="3430" y="15666"/>
                  </a:cubicBezTo>
                  <a:cubicBezTo>
                    <a:pt x="3534" y="14311"/>
                    <a:pt x="3593" y="12832"/>
                    <a:pt x="3678" y="11275"/>
                  </a:cubicBezTo>
                  <a:cubicBezTo>
                    <a:pt x="3835" y="8164"/>
                    <a:pt x="3963" y="5347"/>
                    <a:pt x="4041" y="3306"/>
                  </a:cubicBezTo>
                  <a:cubicBezTo>
                    <a:pt x="4073" y="2320"/>
                    <a:pt x="4100" y="1506"/>
                    <a:pt x="4121" y="889"/>
                  </a:cubicBezTo>
                  <a:cubicBezTo>
                    <a:pt x="4134" y="318"/>
                    <a:pt x="4131" y="2"/>
                    <a:pt x="41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47"/>
            <p:cNvSpPr/>
            <p:nvPr/>
          </p:nvSpPr>
          <p:spPr>
            <a:xfrm>
              <a:off x="1964425" y="2580800"/>
              <a:ext cx="254275" cy="237750"/>
            </a:xfrm>
            <a:custGeom>
              <a:rect b="b" l="l" r="r" t="t"/>
              <a:pathLst>
                <a:path extrusionOk="0" h="9510" w="10171">
                  <a:moveTo>
                    <a:pt x="10145" y="1"/>
                  </a:moveTo>
                  <a:cubicBezTo>
                    <a:pt x="10092" y="1"/>
                    <a:pt x="10070" y="867"/>
                    <a:pt x="9668" y="2177"/>
                  </a:cubicBezTo>
                  <a:cubicBezTo>
                    <a:pt x="9274" y="3483"/>
                    <a:pt x="8410" y="5236"/>
                    <a:pt x="6877" y="6666"/>
                  </a:cubicBezTo>
                  <a:cubicBezTo>
                    <a:pt x="5345" y="8096"/>
                    <a:pt x="3536" y="8841"/>
                    <a:pt x="2207" y="9143"/>
                  </a:cubicBezTo>
                  <a:cubicBezTo>
                    <a:pt x="867" y="9457"/>
                    <a:pt x="1" y="9417"/>
                    <a:pt x="4" y="9471"/>
                  </a:cubicBezTo>
                  <a:cubicBezTo>
                    <a:pt x="4" y="9487"/>
                    <a:pt x="218" y="9510"/>
                    <a:pt x="607" y="9510"/>
                  </a:cubicBezTo>
                  <a:cubicBezTo>
                    <a:pt x="997" y="9510"/>
                    <a:pt x="1562" y="9467"/>
                    <a:pt x="2248" y="9331"/>
                  </a:cubicBezTo>
                  <a:cubicBezTo>
                    <a:pt x="3614" y="9071"/>
                    <a:pt x="5488" y="8337"/>
                    <a:pt x="7063" y="6866"/>
                  </a:cubicBezTo>
                  <a:cubicBezTo>
                    <a:pt x="8639" y="5393"/>
                    <a:pt x="9500" y="3574"/>
                    <a:pt x="9852" y="2231"/>
                  </a:cubicBezTo>
                  <a:cubicBezTo>
                    <a:pt x="10034" y="1556"/>
                    <a:pt x="10114" y="995"/>
                    <a:pt x="10142" y="606"/>
                  </a:cubicBezTo>
                  <a:cubicBezTo>
                    <a:pt x="10170" y="218"/>
                    <a:pt x="10162" y="2"/>
                    <a:pt x="10145" y="1"/>
                  </a:cubicBezTo>
                  <a:cubicBezTo>
                    <a:pt x="10145" y="1"/>
                    <a:pt x="10145" y="1"/>
                    <a:pt x="1014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47"/>
            <p:cNvSpPr/>
            <p:nvPr/>
          </p:nvSpPr>
          <p:spPr>
            <a:xfrm>
              <a:off x="2686150" y="2625950"/>
              <a:ext cx="155350" cy="200725"/>
            </a:xfrm>
            <a:custGeom>
              <a:rect b="b" l="l" r="r" t="t"/>
              <a:pathLst>
                <a:path extrusionOk="0" h="8029" w="6214">
                  <a:moveTo>
                    <a:pt x="21" y="0"/>
                  </a:moveTo>
                  <a:cubicBezTo>
                    <a:pt x="21" y="0"/>
                    <a:pt x="21" y="0"/>
                    <a:pt x="21" y="0"/>
                  </a:cubicBezTo>
                  <a:cubicBezTo>
                    <a:pt x="1" y="2"/>
                    <a:pt x="0" y="151"/>
                    <a:pt x="15" y="424"/>
                  </a:cubicBezTo>
                  <a:cubicBezTo>
                    <a:pt x="24" y="697"/>
                    <a:pt x="81" y="1089"/>
                    <a:pt x="189" y="1566"/>
                  </a:cubicBezTo>
                  <a:cubicBezTo>
                    <a:pt x="294" y="2043"/>
                    <a:pt x="482" y="2598"/>
                    <a:pt x="745" y="3190"/>
                  </a:cubicBezTo>
                  <a:cubicBezTo>
                    <a:pt x="1333" y="4475"/>
                    <a:pt x="2205" y="5609"/>
                    <a:pt x="3297" y="6506"/>
                  </a:cubicBezTo>
                  <a:cubicBezTo>
                    <a:pt x="3802" y="6912"/>
                    <a:pt x="4291" y="7235"/>
                    <a:pt x="4726" y="7459"/>
                  </a:cubicBezTo>
                  <a:cubicBezTo>
                    <a:pt x="5157" y="7686"/>
                    <a:pt x="5522" y="7842"/>
                    <a:pt x="5785" y="7921"/>
                  </a:cubicBezTo>
                  <a:cubicBezTo>
                    <a:pt x="6002" y="7991"/>
                    <a:pt x="6140" y="8029"/>
                    <a:pt x="6182" y="8029"/>
                  </a:cubicBezTo>
                  <a:cubicBezTo>
                    <a:pt x="6190" y="8029"/>
                    <a:pt x="6195" y="8028"/>
                    <a:pt x="6196" y="8025"/>
                  </a:cubicBezTo>
                  <a:cubicBezTo>
                    <a:pt x="6213" y="7976"/>
                    <a:pt x="5644" y="7780"/>
                    <a:pt x="4820" y="7291"/>
                  </a:cubicBezTo>
                  <a:cubicBezTo>
                    <a:pt x="4406" y="7051"/>
                    <a:pt x="3942" y="6719"/>
                    <a:pt x="3458" y="6314"/>
                  </a:cubicBezTo>
                  <a:cubicBezTo>
                    <a:pt x="2415" y="5420"/>
                    <a:pt x="1569" y="4321"/>
                    <a:pt x="973" y="3084"/>
                  </a:cubicBezTo>
                  <a:cubicBezTo>
                    <a:pt x="705" y="2513"/>
                    <a:pt x="503" y="1979"/>
                    <a:pt x="376" y="1518"/>
                  </a:cubicBezTo>
                  <a:cubicBezTo>
                    <a:pt x="116" y="599"/>
                    <a:pt x="71" y="0"/>
                    <a:pt x="2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47"/>
            <p:cNvSpPr/>
            <p:nvPr/>
          </p:nvSpPr>
          <p:spPr>
            <a:xfrm>
              <a:off x="1859125" y="2623600"/>
              <a:ext cx="459200" cy="2228850"/>
            </a:xfrm>
            <a:custGeom>
              <a:rect b="b" l="l" r="r" t="t"/>
              <a:pathLst>
                <a:path extrusionOk="0" h="89154" w="18368">
                  <a:moveTo>
                    <a:pt x="18368" y="1"/>
                  </a:moveTo>
                  <a:cubicBezTo>
                    <a:pt x="18368" y="1"/>
                    <a:pt x="18347" y="78"/>
                    <a:pt x="18320" y="230"/>
                  </a:cubicBezTo>
                  <a:cubicBezTo>
                    <a:pt x="18292" y="396"/>
                    <a:pt x="18255" y="622"/>
                    <a:pt x="18207" y="911"/>
                  </a:cubicBezTo>
                  <a:cubicBezTo>
                    <a:pt x="18110" y="1525"/>
                    <a:pt x="17972" y="2405"/>
                    <a:pt x="17795" y="3533"/>
                  </a:cubicBezTo>
                  <a:cubicBezTo>
                    <a:pt x="17448" y="5812"/>
                    <a:pt x="16927" y="9105"/>
                    <a:pt x="16259" y="13171"/>
                  </a:cubicBezTo>
                  <a:cubicBezTo>
                    <a:pt x="14929" y="21303"/>
                    <a:pt x="12944" y="32513"/>
                    <a:pt x="10411" y="44827"/>
                  </a:cubicBezTo>
                  <a:cubicBezTo>
                    <a:pt x="7870" y="57145"/>
                    <a:pt x="5262" y="68228"/>
                    <a:pt x="3270" y="76224"/>
                  </a:cubicBezTo>
                  <a:cubicBezTo>
                    <a:pt x="2275" y="80221"/>
                    <a:pt x="1453" y="83453"/>
                    <a:pt x="870" y="85682"/>
                  </a:cubicBezTo>
                  <a:cubicBezTo>
                    <a:pt x="588" y="86789"/>
                    <a:pt x="367" y="87652"/>
                    <a:pt x="213" y="88252"/>
                  </a:cubicBezTo>
                  <a:cubicBezTo>
                    <a:pt x="142" y="88538"/>
                    <a:pt x="89" y="88760"/>
                    <a:pt x="48" y="88924"/>
                  </a:cubicBezTo>
                  <a:cubicBezTo>
                    <a:pt x="12" y="89074"/>
                    <a:pt x="1" y="89154"/>
                    <a:pt x="1" y="89154"/>
                  </a:cubicBezTo>
                  <a:cubicBezTo>
                    <a:pt x="1" y="89154"/>
                    <a:pt x="31" y="89079"/>
                    <a:pt x="75" y="88930"/>
                  </a:cubicBezTo>
                  <a:lnTo>
                    <a:pt x="266" y="88268"/>
                  </a:lnTo>
                  <a:lnTo>
                    <a:pt x="974" y="85709"/>
                  </a:lnTo>
                  <a:cubicBezTo>
                    <a:pt x="1587" y="83488"/>
                    <a:pt x="2438" y="80263"/>
                    <a:pt x="3457" y="76270"/>
                  </a:cubicBezTo>
                  <a:cubicBezTo>
                    <a:pt x="5496" y="68285"/>
                    <a:pt x="8136" y="57204"/>
                    <a:pt x="10677" y="44882"/>
                  </a:cubicBezTo>
                  <a:cubicBezTo>
                    <a:pt x="13211" y="32564"/>
                    <a:pt x="15167" y="21343"/>
                    <a:pt x="16450" y="13202"/>
                  </a:cubicBezTo>
                  <a:cubicBezTo>
                    <a:pt x="17093" y="9132"/>
                    <a:pt x="17585" y="5832"/>
                    <a:pt x="17899" y="3549"/>
                  </a:cubicBezTo>
                  <a:cubicBezTo>
                    <a:pt x="18056" y="2418"/>
                    <a:pt x="18176" y="1534"/>
                    <a:pt x="18260" y="920"/>
                  </a:cubicBezTo>
                  <a:cubicBezTo>
                    <a:pt x="18298" y="629"/>
                    <a:pt x="18327" y="401"/>
                    <a:pt x="18347" y="235"/>
                  </a:cubicBezTo>
                  <a:cubicBezTo>
                    <a:pt x="18365" y="81"/>
                    <a:pt x="18368" y="1"/>
                    <a:pt x="183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47"/>
            <p:cNvSpPr/>
            <p:nvPr/>
          </p:nvSpPr>
          <p:spPr>
            <a:xfrm>
              <a:off x="2557000" y="2768175"/>
              <a:ext cx="120575" cy="2139525"/>
            </a:xfrm>
            <a:custGeom>
              <a:rect b="b" l="l" r="r" t="t"/>
              <a:pathLst>
                <a:path extrusionOk="0" h="85581" w="4823">
                  <a:moveTo>
                    <a:pt x="3774" y="1"/>
                  </a:moveTo>
                  <a:cubicBezTo>
                    <a:pt x="3774" y="1"/>
                    <a:pt x="3774" y="1"/>
                    <a:pt x="3774" y="1"/>
                  </a:cubicBezTo>
                  <a:cubicBezTo>
                    <a:pt x="3770" y="1"/>
                    <a:pt x="3771" y="76"/>
                    <a:pt x="3779" y="222"/>
                  </a:cubicBezTo>
                  <a:cubicBezTo>
                    <a:pt x="3789" y="381"/>
                    <a:pt x="3802" y="596"/>
                    <a:pt x="3819" y="872"/>
                  </a:cubicBezTo>
                  <a:cubicBezTo>
                    <a:pt x="3861" y="1455"/>
                    <a:pt x="3922" y="2293"/>
                    <a:pt x="4000" y="3364"/>
                  </a:cubicBezTo>
                  <a:cubicBezTo>
                    <a:pt x="4152" y="5529"/>
                    <a:pt x="4327" y="8665"/>
                    <a:pt x="4451" y="12542"/>
                  </a:cubicBezTo>
                  <a:cubicBezTo>
                    <a:pt x="4548" y="16421"/>
                    <a:pt x="4586" y="21041"/>
                    <a:pt x="4466" y="26171"/>
                  </a:cubicBezTo>
                  <a:cubicBezTo>
                    <a:pt x="4350" y="31300"/>
                    <a:pt x="4077" y="36936"/>
                    <a:pt x="3677" y="42845"/>
                  </a:cubicBezTo>
                  <a:cubicBezTo>
                    <a:pt x="2861" y="54659"/>
                    <a:pt x="1778" y="65330"/>
                    <a:pt x="1091" y="73063"/>
                  </a:cubicBezTo>
                  <a:cubicBezTo>
                    <a:pt x="746" y="76918"/>
                    <a:pt x="465" y="80043"/>
                    <a:pt x="270" y="82220"/>
                  </a:cubicBezTo>
                  <a:cubicBezTo>
                    <a:pt x="180" y="83290"/>
                    <a:pt x="109" y="84128"/>
                    <a:pt x="60" y="84711"/>
                  </a:cubicBezTo>
                  <a:cubicBezTo>
                    <a:pt x="39" y="84986"/>
                    <a:pt x="24" y="85201"/>
                    <a:pt x="12" y="85360"/>
                  </a:cubicBezTo>
                  <a:cubicBezTo>
                    <a:pt x="4" y="85506"/>
                    <a:pt x="0" y="85581"/>
                    <a:pt x="6" y="85581"/>
                  </a:cubicBezTo>
                  <a:cubicBezTo>
                    <a:pt x="6" y="85581"/>
                    <a:pt x="6" y="85581"/>
                    <a:pt x="6" y="85581"/>
                  </a:cubicBezTo>
                  <a:cubicBezTo>
                    <a:pt x="10" y="85581"/>
                    <a:pt x="22" y="85507"/>
                    <a:pt x="39" y="85362"/>
                  </a:cubicBezTo>
                  <a:cubicBezTo>
                    <a:pt x="57" y="85204"/>
                    <a:pt x="82" y="84990"/>
                    <a:pt x="114" y="84716"/>
                  </a:cubicBezTo>
                  <a:cubicBezTo>
                    <a:pt x="175" y="84133"/>
                    <a:pt x="262" y="83299"/>
                    <a:pt x="374" y="82230"/>
                  </a:cubicBezTo>
                  <a:cubicBezTo>
                    <a:pt x="590" y="80055"/>
                    <a:pt x="900" y="76933"/>
                    <a:pt x="1283" y="73081"/>
                  </a:cubicBezTo>
                  <a:cubicBezTo>
                    <a:pt x="2017" y="65354"/>
                    <a:pt x="3132" y="54685"/>
                    <a:pt x="3947" y="42863"/>
                  </a:cubicBezTo>
                  <a:cubicBezTo>
                    <a:pt x="4348" y="36951"/>
                    <a:pt x="4614" y="31311"/>
                    <a:pt x="4716" y="26177"/>
                  </a:cubicBezTo>
                  <a:cubicBezTo>
                    <a:pt x="4822" y="21042"/>
                    <a:pt x="4764" y="16417"/>
                    <a:pt x="4642" y="12536"/>
                  </a:cubicBezTo>
                  <a:cubicBezTo>
                    <a:pt x="4495" y="8655"/>
                    <a:pt x="4291" y="5519"/>
                    <a:pt x="4105" y="3356"/>
                  </a:cubicBezTo>
                  <a:cubicBezTo>
                    <a:pt x="4006" y="2286"/>
                    <a:pt x="3928" y="1450"/>
                    <a:pt x="3874" y="867"/>
                  </a:cubicBezTo>
                  <a:cubicBezTo>
                    <a:pt x="3845" y="593"/>
                    <a:pt x="3824" y="378"/>
                    <a:pt x="3806" y="220"/>
                  </a:cubicBezTo>
                  <a:cubicBezTo>
                    <a:pt x="3790" y="75"/>
                    <a:pt x="3780" y="1"/>
                    <a:pt x="37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47"/>
            <p:cNvSpPr/>
            <p:nvPr/>
          </p:nvSpPr>
          <p:spPr>
            <a:xfrm>
              <a:off x="2272525" y="4877050"/>
              <a:ext cx="463175" cy="51450"/>
            </a:xfrm>
            <a:custGeom>
              <a:rect b="b" l="l" r="r" t="t"/>
              <a:pathLst>
                <a:path extrusionOk="0" h="2058" w="18527">
                  <a:moveTo>
                    <a:pt x="18437" y="0"/>
                  </a:moveTo>
                  <a:cubicBezTo>
                    <a:pt x="17833" y="0"/>
                    <a:pt x="13948" y="377"/>
                    <a:pt x="9250" y="894"/>
                  </a:cubicBezTo>
                  <a:cubicBezTo>
                    <a:pt x="4136" y="1457"/>
                    <a:pt x="1" y="1973"/>
                    <a:pt x="8" y="2048"/>
                  </a:cubicBezTo>
                  <a:cubicBezTo>
                    <a:pt x="9" y="2055"/>
                    <a:pt x="37" y="2058"/>
                    <a:pt x="91" y="2058"/>
                  </a:cubicBezTo>
                  <a:cubicBezTo>
                    <a:pt x="702" y="2058"/>
                    <a:pt x="4586" y="1680"/>
                    <a:pt x="9279" y="1163"/>
                  </a:cubicBezTo>
                  <a:cubicBezTo>
                    <a:pt x="14390" y="601"/>
                    <a:pt x="18527" y="84"/>
                    <a:pt x="18519" y="9"/>
                  </a:cubicBezTo>
                  <a:cubicBezTo>
                    <a:pt x="18518" y="3"/>
                    <a:pt x="18491" y="0"/>
                    <a:pt x="1843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18" name="Google Shape;3018;p47"/>
          <p:cNvGrpSpPr/>
          <p:nvPr/>
        </p:nvGrpSpPr>
        <p:grpSpPr>
          <a:xfrm>
            <a:off x="1559061" y="1960841"/>
            <a:ext cx="2468147" cy="2915323"/>
            <a:chOff x="1587450" y="238125"/>
            <a:chExt cx="4435125" cy="5238675"/>
          </a:xfrm>
        </p:grpSpPr>
        <p:sp>
          <p:nvSpPr>
            <p:cNvPr id="3019" name="Google Shape;3019;p47"/>
            <p:cNvSpPr/>
            <p:nvPr/>
          </p:nvSpPr>
          <p:spPr>
            <a:xfrm>
              <a:off x="2638250" y="2697700"/>
              <a:ext cx="633125" cy="694825"/>
            </a:xfrm>
            <a:custGeom>
              <a:rect b="b" l="l" r="r" t="t"/>
              <a:pathLst>
                <a:path extrusionOk="0" h="27793" w="25325">
                  <a:moveTo>
                    <a:pt x="13309" y="0"/>
                  </a:moveTo>
                  <a:cubicBezTo>
                    <a:pt x="12492" y="0"/>
                    <a:pt x="11669" y="65"/>
                    <a:pt x="10848" y="199"/>
                  </a:cubicBezTo>
                  <a:lnTo>
                    <a:pt x="10034" y="331"/>
                  </a:lnTo>
                  <a:lnTo>
                    <a:pt x="1203" y="19915"/>
                  </a:lnTo>
                  <a:cubicBezTo>
                    <a:pt x="0" y="22584"/>
                    <a:pt x="1064" y="25730"/>
                    <a:pt x="3641" y="27122"/>
                  </a:cubicBezTo>
                  <a:cubicBezTo>
                    <a:pt x="4487" y="27578"/>
                    <a:pt x="5394" y="27793"/>
                    <a:pt x="6285" y="27793"/>
                  </a:cubicBezTo>
                  <a:cubicBezTo>
                    <a:pt x="8467" y="27793"/>
                    <a:pt x="10558" y="26508"/>
                    <a:pt x="11453" y="24334"/>
                  </a:cubicBezTo>
                  <a:cubicBezTo>
                    <a:pt x="12139" y="22669"/>
                    <a:pt x="12692" y="21310"/>
                    <a:pt x="12692" y="21310"/>
                  </a:cubicBezTo>
                  <a:cubicBezTo>
                    <a:pt x="12692" y="21310"/>
                    <a:pt x="13493" y="21595"/>
                    <a:pt x="14574" y="21595"/>
                  </a:cubicBezTo>
                  <a:cubicBezTo>
                    <a:pt x="15971" y="21595"/>
                    <a:pt x="17835" y="21120"/>
                    <a:pt x="19043" y="18946"/>
                  </a:cubicBezTo>
                  <a:cubicBezTo>
                    <a:pt x="21186" y="15091"/>
                    <a:pt x="25325" y="5812"/>
                    <a:pt x="25325" y="5812"/>
                  </a:cubicBezTo>
                  <a:cubicBezTo>
                    <a:pt x="22390" y="2108"/>
                    <a:pt x="17946" y="0"/>
                    <a:pt x="1330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47"/>
            <p:cNvSpPr/>
            <p:nvPr/>
          </p:nvSpPr>
          <p:spPr>
            <a:xfrm>
              <a:off x="3148875" y="2980300"/>
              <a:ext cx="33625" cy="32050"/>
            </a:xfrm>
            <a:custGeom>
              <a:rect b="b" l="l" r="r" t="t"/>
              <a:pathLst>
                <a:path extrusionOk="0" h="1282" w="1345">
                  <a:moveTo>
                    <a:pt x="691" y="0"/>
                  </a:moveTo>
                  <a:cubicBezTo>
                    <a:pt x="536" y="0"/>
                    <a:pt x="383" y="56"/>
                    <a:pt x="263" y="164"/>
                  </a:cubicBezTo>
                  <a:cubicBezTo>
                    <a:pt x="71" y="337"/>
                    <a:pt x="0" y="610"/>
                    <a:pt x="87" y="853"/>
                  </a:cubicBezTo>
                  <a:cubicBezTo>
                    <a:pt x="180" y="1117"/>
                    <a:pt x="427" y="1282"/>
                    <a:pt x="691" y="1282"/>
                  </a:cubicBezTo>
                  <a:cubicBezTo>
                    <a:pt x="762" y="1282"/>
                    <a:pt x="833" y="1270"/>
                    <a:pt x="904" y="1245"/>
                  </a:cubicBezTo>
                  <a:cubicBezTo>
                    <a:pt x="1148" y="1159"/>
                    <a:pt x="1317" y="933"/>
                    <a:pt x="1330" y="675"/>
                  </a:cubicBezTo>
                  <a:cubicBezTo>
                    <a:pt x="1344" y="416"/>
                    <a:pt x="1202" y="175"/>
                    <a:pt x="968" y="63"/>
                  </a:cubicBezTo>
                  <a:cubicBezTo>
                    <a:pt x="879" y="21"/>
                    <a:pt x="785" y="0"/>
                    <a:pt x="69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47"/>
            <p:cNvSpPr/>
            <p:nvPr/>
          </p:nvSpPr>
          <p:spPr>
            <a:xfrm>
              <a:off x="3145550" y="2953800"/>
              <a:ext cx="50325" cy="31775"/>
            </a:xfrm>
            <a:custGeom>
              <a:rect b="b" l="l" r="r" t="t"/>
              <a:pathLst>
                <a:path extrusionOk="0" h="1271" w="2013">
                  <a:moveTo>
                    <a:pt x="554" y="1"/>
                  </a:moveTo>
                  <a:cubicBezTo>
                    <a:pt x="486" y="1"/>
                    <a:pt x="422" y="6"/>
                    <a:pt x="365" y="15"/>
                  </a:cubicBezTo>
                  <a:cubicBezTo>
                    <a:pt x="126" y="53"/>
                    <a:pt x="0" y="142"/>
                    <a:pt x="12" y="188"/>
                  </a:cubicBezTo>
                  <a:cubicBezTo>
                    <a:pt x="35" y="288"/>
                    <a:pt x="576" y="213"/>
                    <a:pt x="1105" y="512"/>
                  </a:cubicBezTo>
                  <a:cubicBezTo>
                    <a:pt x="1620" y="794"/>
                    <a:pt x="1846" y="1270"/>
                    <a:pt x="1948" y="1270"/>
                  </a:cubicBezTo>
                  <a:cubicBezTo>
                    <a:pt x="1952" y="1270"/>
                    <a:pt x="1955" y="1270"/>
                    <a:pt x="1958" y="1269"/>
                  </a:cubicBezTo>
                  <a:cubicBezTo>
                    <a:pt x="2004" y="1255"/>
                    <a:pt x="2012" y="1101"/>
                    <a:pt x="1918" y="878"/>
                  </a:cubicBezTo>
                  <a:cubicBezTo>
                    <a:pt x="1825" y="658"/>
                    <a:pt x="1613" y="376"/>
                    <a:pt x="1283" y="192"/>
                  </a:cubicBezTo>
                  <a:cubicBezTo>
                    <a:pt x="1032" y="52"/>
                    <a:pt x="769" y="1"/>
                    <a:pt x="55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47"/>
            <p:cNvSpPr/>
            <p:nvPr/>
          </p:nvSpPr>
          <p:spPr>
            <a:xfrm>
              <a:off x="3004475" y="2914950"/>
              <a:ext cx="33850" cy="32075"/>
            </a:xfrm>
            <a:custGeom>
              <a:rect b="b" l="l" r="r" t="t"/>
              <a:pathLst>
                <a:path extrusionOk="0" h="1283" w="1354">
                  <a:moveTo>
                    <a:pt x="668" y="1"/>
                  </a:moveTo>
                  <a:cubicBezTo>
                    <a:pt x="560" y="1"/>
                    <a:pt x="449" y="29"/>
                    <a:pt x="348" y="87"/>
                  </a:cubicBezTo>
                  <a:cubicBezTo>
                    <a:pt x="124" y="217"/>
                    <a:pt x="0" y="469"/>
                    <a:pt x="34" y="726"/>
                  </a:cubicBezTo>
                  <a:cubicBezTo>
                    <a:pt x="67" y="982"/>
                    <a:pt x="254" y="1194"/>
                    <a:pt x="504" y="1261"/>
                  </a:cubicBezTo>
                  <a:cubicBezTo>
                    <a:pt x="558" y="1275"/>
                    <a:pt x="613" y="1283"/>
                    <a:pt x="668" y="1283"/>
                  </a:cubicBezTo>
                  <a:cubicBezTo>
                    <a:pt x="865" y="1283"/>
                    <a:pt x="1054" y="1192"/>
                    <a:pt x="1177" y="1031"/>
                  </a:cubicBezTo>
                  <a:cubicBezTo>
                    <a:pt x="1336" y="826"/>
                    <a:pt x="1354" y="545"/>
                    <a:pt x="1224" y="321"/>
                  </a:cubicBezTo>
                  <a:cubicBezTo>
                    <a:pt x="1105" y="116"/>
                    <a:pt x="890" y="1"/>
                    <a:pt x="66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47"/>
            <p:cNvSpPr/>
            <p:nvPr/>
          </p:nvSpPr>
          <p:spPr>
            <a:xfrm>
              <a:off x="2999450" y="2887625"/>
              <a:ext cx="50325" cy="31775"/>
            </a:xfrm>
            <a:custGeom>
              <a:rect b="b" l="l" r="r" t="t"/>
              <a:pathLst>
                <a:path extrusionOk="0" h="1271" w="2013">
                  <a:moveTo>
                    <a:pt x="554" y="1"/>
                  </a:moveTo>
                  <a:cubicBezTo>
                    <a:pt x="486" y="1"/>
                    <a:pt x="422" y="6"/>
                    <a:pt x="365" y="15"/>
                  </a:cubicBezTo>
                  <a:cubicBezTo>
                    <a:pt x="126" y="54"/>
                    <a:pt x="0" y="142"/>
                    <a:pt x="13" y="188"/>
                  </a:cubicBezTo>
                  <a:cubicBezTo>
                    <a:pt x="34" y="289"/>
                    <a:pt x="576" y="214"/>
                    <a:pt x="1105" y="513"/>
                  </a:cubicBezTo>
                  <a:cubicBezTo>
                    <a:pt x="1621" y="794"/>
                    <a:pt x="1846" y="1270"/>
                    <a:pt x="1948" y="1270"/>
                  </a:cubicBezTo>
                  <a:cubicBezTo>
                    <a:pt x="1951" y="1270"/>
                    <a:pt x="1955" y="1270"/>
                    <a:pt x="1958" y="1269"/>
                  </a:cubicBezTo>
                  <a:cubicBezTo>
                    <a:pt x="2004" y="1255"/>
                    <a:pt x="2012" y="1101"/>
                    <a:pt x="1918" y="878"/>
                  </a:cubicBezTo>
                  <a:cubicBezTo>
                    <a:pt x="1826" y="659"/>
                    <a:pt x="1614" y="376"/>
                    <a:pt x="1283" y="192"/>
                  </a:cubicBezTo>
                  <a:cubicBezTo>
                    <a:pt x="1032" y="52"/>
                    <a:pt x="769" y="1"/>
                    <a:pt x="55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47"/>
            <p:cNvSpPr/>
            <p:nvPr/>
          </p:nvSpPr>
          <p:spPr>
            <a:xfrm>
              <a:off x="3036550" y="2940450"/>
              <a:ext cx="57750" cy="135825"/>
            </a:xfrm>
            <a:custGeom>
              <a:rect b="b" l="l" r="r" t="t"/>
              <a:pathLst>
                <a:path extrusionOk="0" h="5433" w="2310">
                  <a:moveTo>
                    <a:pt x="2213" y="0"/>
                  </a:moveTo>
                  <a:cubicBezTo>
                    <a:pt x="2119" y="0"/>
                    <a:pt x="1839" y="1496"/>
                    <a:pt x="1589" y="3351"/>
                  </a:cubicBezTo>
                  <a:cubicBezTo>
                    <a:pt x="1532" y="3804"/>
                    <a:pt x="1478" y="4237"/>
                    <a:pt x="1425" y="4666"/>
                  </a:cubicBezTo>
                  <a:cubicBezTo>
                    <a:pt x="1406" y="4870"/>
                    <a:pt x="1379" y="5049"/>
                    <a:pt x="1309" y="5120"/>
                  </a:cubicBezTo>
                  <a:cubicBezTo>
                    <a:pt x="1288" y="5149"/>
                    <a:pt x="1253" y="5161"/>
                    <a:pt x="1210" y="5161"/>
                  </a:cubicBezTo>
                  <a:cubicBezTo>
                    <a:pt x="1149" y="5161"/>
                    <a:pt x="1069" y="5137"/>
                    <a:pt x="983" y="5102"/>
                  </a:cubicBezTo>
                  <a:cubicBezTo>
                    <a:pt x="488" y="4917"/>
                    <a:pt x="148" y="4809"/>
                    <a:pt x="49" y="4809"/>
                  </a:cubicBezTo>
                  <a:cubicBezTo>
                    <a:pt x="32" y="4809"/>
                    <a:pt x="22" y="4812"/>
                    <a:pt x="20" y="4818"/>
                  </a:cubicBezTo>
                  <a:cubicBezTo>
                    <a:pt x="1" y="4863"/>
                    <a:pt x="334" y="5053"/>
                    <a:pt x="886" y="5325"/>
                  </a:cubicBezTo>
                  <a:cubicBezTo>
                    <a:pt x="955" y="5358"/>
                    <a:pt x="1034" y="5401"/>
                    <a:pt x="1141" y="5423"/>
                  </a:cubicBezTo>
                  <a:cubicBezTo>
                    <a:pt x="1167" y="5430"/>
                    <a:pt x="1196" y="5433"/>
                    <a:pt x="1227" y="5433"/>
                  </a:cubicBezTo>
                  <a:cubicBezTo>
                    <a:pt x="1320" y="5433"/>
                    <a:pt x="1427" y="5402"/>
                    <a:pt x="1503" y="5331"/>
                  </a:cubicBezTo>
                  <a:cubicBezTo>
                    <a:pt x="1700" y="5138"/>
                    <a:pt x="1705" y="4898"/>
                    <a:pt x="1740" y="4708"/>
                  </a:cubicBezTo>
                  <a:cubicBezTo>
                    <a:pt x="1803" y="4281"/>
                    <a:pt x="1866" y="3849"/>
                    <a:pt x="1930" y="3396"/>
                  </a:cubicBezTo>
                  <a:cubicBezTo>
                    <a:pt x="2183" y="1534"/>
                    <a:pt x="2309" y="13"/>
                    <a:pt x="2215" y="0"/>
                  </a:cubicBezTo>
                  <a:cubicBezTo>
                    <a:pt x="2214" y="0"/>
                    <a:pt x="2214" y="0"/>
                    <a:pt x="221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47"/>
            <p:cNvSpPr/>
            <p:nvPr/>
          </p:nvSpPr>
          <p:spPr>
            <a:xfrm>
              <a:off x="2841525" y="3124875"/>
              <a:ext cx="114925" cy="129525"/>
            </a:xfrm>
            <a:custGeom>
              <a:rect b="b" l="l" r="r" t="t"/>
              <a:pathLst>
                <a:path extrusionOk="0" h="5181" w="4597">
                  <a:moveTo>
                    <a:pt x="312" y="1"/>
                  </a:moveTo>
                  <a:cubicBezTo>
                    <a:pt x="312" y="1"/>
                    <a:pt x="1" y="3440"/>
                    <a:pt x="4063" y="5181"/>
                  </a:cubicBezTo>
                  <a:lnTo>
                    <a:pt x="4597" y="4170"/>
                  </a:lnTo>
                  <a:cubicBezTo>
                    <a:pt x="4597" y="4170"/>
                    <a:pt x="2036" y="3046"/>
                    <a:pt x="31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47"/>
            <p:cNvSpPr/>
            <p:nvPr/>
          </p:nvSpPr>
          <p:spPr>
            <a:xfrm>
              <a:off x="2726550" y="2800900"/>
              <a:ext cx="118500" cy="132125"/>
            </a:xfrm>
            <a:custGeom>
              <a:rect b="b" l="l" r="r" t="t"/>
              <a:pathLst>
                <a:path extrusionOk="0" h="5285" w="4740">
                  <a:moveTo>
                    <a:pt x="2916" y="0"/>
                  </a:moveTo>
                  <a:cubicBezTo>
                    <a:pt x="2070" y="0"/>
                    <a:pt x="1159" y="421"/>
                    <a:pt x="729" y="1999"/>
                  </a:cubicBezTo>
                  <a:cubicBezTo>
                    <a:pt x="1" y="4671"/>
                    <a:pt x="2759" y="5285"/>
                    <a:pt x="3181" y="5285"/>
                  </a:cubicBezTo>
                  <a:cubicBezTo>
                    <a:pt x="3212" y="5285"/>
                    <a:pt x="3231" y="5281"/>
                    <a:pt x="3234" y="5275"/>
                  </a:cubicBezTo>
                  <a:cubicBezTo>
                    <a:pt x="3273" y="5184"/>
                    <a:pt x="4739" y="549"/>
                    <a:pt x="4739" y="549"/>
                  </a:cubicBezTo>
                  <a:cubicBezTo>
                    <a:pt x="4705" y="514"/>
                    <a:pt x="3850" y="0"/>
                    <a:pt x="291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47"/>
            <p:cNvSpPr/>
            <p:nvPr/>
          </p:nvSpPr>
          <p:spPr>
            <a:xfrm>
              <a:off x="2766500" y="2830800"/>
              <a:ext cx="39600" cy="62800"/>
            </a:xfrm>
            <a:custGeom>
              <a:rect b="b" l="l" r="r" t="t"/>
              <a:pathLst>
                <a:path extrusionOk="0" h="2512" w="1584">
                  <a:moveTo>
                    <a:pt x="1170" y="0"/>
                  </a:moveTo>
                  <a:cubicBezTo>
                    <a:pt x="983" y="0"/>
                    <a:pt x="780" y="110"/>
                    <a:pt x="635" y="258"/>
                  </a:cubicBezTo>
                  <a:cubicBezTo>
                    <a:pt x="430" y="453"/>
                    <a:pt x="276" y="695"/>
                    <a:pt x="187" y="962"/>
                  </a:cubicBezTo>
                  <a:cubicBezTo>
                    <a:pt x="0" y="1521"/>
                    <a:pt x="92" y="2143"/>
                    <a:pt x="446" y="2403"/>
                  </a:cubicBezTo>
                  <a:cubicBezTo>
                    <a:pt x="561" y="2484"/>
                    <a:pt x="680" y="2512"/>
                    <a:pt x="778" y="2512"/>
                  </a:cubicBezTo>
                  <a:cubicBezTo>
                    <a:pt x="828" y="2512"/>
                    <a:pt x="874" y="2504"/>
                    <a:pt x="910" y="2493"/>
                  </a:cubicBezTo>
                  <a:cubicBezTo>
                    <a:pt x="1021" y="2456"/>
                    <a:pt x="1058" y="2400"/>
                    <a:pt x="1051" y="2393"/>
                  </a:cubicBezTo>
                  <a:cubicBezTo>
                    <a:pt x="1049" y="2390"/>
                    <a:pt x="1046" y="2389"/>
                    <a:pt x="1041" y="2389"/>
                  </a:cubicBezTo>
                  <a:cubicBezTo>
                    <a:pt x="1021" y="2389"/>
                    <a:pt x="973" y="2409"/>
                    <a:pt x="896" y="2415"/>
                  </a:cubicBezTo>
                  <a:cubicBezTo>
                    <a:pt x="888" y="2415"/>
                    <a:pt x="880" y="2416"/>
                    <a:pt x="871" y="2416"/>
                  </a:cubicBezTo>
                  <a:cubicBezTo>
                    <a:pt x="748" y="2416"/>
                    <a:pt x="629" y="2371"/>
                    <a:pt x="536" y="2290"/>
                  </a:cubicBezTo>
                  <a:cubicBezTo>
                    <a:pt x="286" y="2078"/>
                    <a:pt x="211" y="1527"/>
                    <a:pt x="380" y="1028"/>
                  </a:cubicBezTo>
                  <a:cubicBezTo>
                    <a:pt x="460" y="789"/>
                    <a:pt x="592" y="572"/>
                    <a:pt x="766" y="392"/>
                  </a:cubicBezTo>
                  <a:cubicBezTo>
                    <a:pt x="905" y="242"/>
                    <a:pt x="1063" y="153"/>
                    <a:pt x="1205" y="153"/>
                  </a:cubicBezTo>
                  <a:cubicBezTo>
                    <a:pt x="1224" y="153"/>
                    <a:pt x="1243" y="155"/>
                    <a:pt x="1261" y="158"/>
                  </a:cubicBezTo>
                  <a:cubicBezTo>
                    <a:pt x="1419" y="179"/>
                    <a:pt x="1490" y="303"/>
                    <a:pt x="1494" y="393"/>
                  </a:cubicBezTo>
                  <a:cubicBezTo>
                    <a:pt x="1503" y="484"/>
                    <a:pt x="1465" y="532"/>
                    <a:pt x="1478" y="541"/>
                  </a:cubicBezTo>
                  <a:cubicBezTo>
                    <a:pt x="1479" y="543"/>
                    <a:pt x="1480" y="543"/>
                    <a:pt x="1482" y="543"/>
                  </a:cubicBezTo>
                  <a:cubicBezTo>
                    <a:pt x="1499" y="543"/>
                    <a:pt x="1556" y="504"/>
                    <a:pt x="1574" y="397"/>
                  </a:cubicBezTo>
                  <a:cubicBezTo>
                    <a:pt x="1584" y="322"/>
                    <a:pt x="1568" y="248"/>
                    <a:pt x="1529" y="184"/>
                  </a:cubicBezTo>
                  <a:cubicBezTo>
                    <a:pt x="1484" y="106"/>
                    <a:pt x="1396" y="43"/>
                    <a:pt x="1291" y="17"/>
                  </a:cubicBezTo>
                  <a:cubicBezTo>
                    <a:pt x="1252" y="6"/>
                    <a:pt x="1211" y="0"/>
                    <a:pt x="117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47"/>
            <p:cNvSpPr/>
            <p:nvPr/>
          </p:nvSpPr>
          <p:spPr>
            <a:xfrm>
              <a:off x="2813375" y="2657825"/>
              <a:ext cx="556850" cy="245700"/>
            </a:xfrm>
            <a:custGeom>
              <a:rect b="b" l="l" r="r" t="t"/>
              <a:pathLst>
                <a:path extrusionOk="0" h="9828" w="22274">
                  <a:moveTo>
                    <a:pt x="5983" y="1"/>
                  </a:moveTo>
                  <a:cubicBezTo>
                    <a:pt x="5138" y="1"/>
                    <a:pt x="4320" y="184"/>
                    <a:pt x="3651" y="687"/>
                  </a:cubicBezTo>
                  <a:cubicBezTo>
                    <a:pt x="2606" y="1474"/>
                    <a:pt x="2416" y="2902"/>
                    <a:pt x="1924" y="4114"/>
                  </a:cubicBezTo>
                  <a:cubicBezTo>
                    <a:pt x="1410" y="5374"/>
                    <a:pt x="1283" y="5651"/>
                    <a:pt x="814" y="6840"/>
                  </a:cubicBezTo>
                  <a:cubicBezTo>
                    <a:pt x="814" y="6841"/>
                    <a:pt x="0" y="8420"/>
                    <a:pt x="667" y="9356"/>
                  </a:cubicBezTo>
                  <a:cubicBezTo>
                    <a:pt x="891" y="9684"/>
                    <a:pt x="1265" y="9828"/>
                    <a:pt x="1661" y="9828"/>
                  </a:cubicBezTo>
                  <a:cubicBezTo>
                    <a:pt x="2059" y="9828"/>
                    <a:pt x="2478" y="9682"/>
                    <a:pt x="2786" y="9430"/>
                  </a:cubicBezTo>
                  <a:cubicBezTo>
                    <a:pt x="3403" y="8928"/>
                    <a:pt x="3711" y="8153"/>
                    <a:pt x="4069" y="7442"/>
                  </a:cubicBezTo>
                  <a:cubicBezTo>
                    <a:pt x="4556" y="6474"/>
                    <a:pt x="5170" y="5576"/>
                    <a:pt x="5896" y="4772"/>
                  </a:cubicBezTo>
                  <a:cubicBezTo>
                    <a:pt x="6361" y="4256"/>
                    <a:pt x="6927" y="3755"/>
                    <a:pt x="7618" y="3694"/>
                  </a:cubicBezTo>
                  <a:cubicBezTo>
                    <a:pt x="7664" y="3690"/>
                    <a:pt x="7711" y="3688"/>
                    <a:pt x="7757" y="3688"/>
                  </a:cubicBezTo>
                  <a:cubicBezTo>
                    <a:pt x="8492" y="3688"/>
                    <a:pt x="9154" y="4185"/>
                    <a:pt x="9685" y="4711"/>
                  </a:cubicBezTo>
                  <a:cubicBezTo>
                    <a:pt x="10250" y="5269"/>
                    <a:pt x="10787" y="5909"/>
                    <a:pt x="11535" y="6174"/>
                  </a:cubicBezTo>
                  <a:cubicBezTo>
                    <a:pt x="11896" y="6302"/>
                    <a:pt x="12275" y="6331"/>
                    <a:pt x="12659" y="6331"/>
                  </a:cubicBezTo>
                  <a:cubicBezTo>
                    <a:pt x="12980" y="6331"/>
                    <a:pt x="13305" y="6311"/>
                    <a:pt x="13626" y="6311"/>
                  </a:cubicBezTo>
                  <a:cubicBezTo>
                    <a:pt x="13975" y="6311"/>
                    <a:pt x="14320" y="6335"/>
                    <a:pt x="14651" y="6434"/>
                  </a:cubicBezTo>
                  <a:cubicBezTo>
                    <a:pt x="15580" y="6712"/>
                    <a:pt x="16231" y="7521"/>
                    <a:pt x="16971" y="8150"/>
                  </a:cubicBezTo>
                  <a:cubicBezTo>
                    <a:pt x="17713" y="8781"/>
                    <a:pt x="18628" y="9264"/>
                    <a:pt x="19602" y="9279"/>
                  </a:cubicBezTo>
                  <a:cubicBezTo>
                    <a:pt x="19615" y="9279"/>
                    <a:pt x="19628" y="9279"/>
                    <a:pt x="19641" y="9279"/>
                  </a:cubicBezTo>
                  <a:cubicBezTo>
                    <a:pt x="20603" y="9279"/>
                    <a:pt x="21598" y="8739"/>
                    <a:pt x="21934" y="7839"/>
                  </a:cubicBezTo>
                  <a:cubicBezTo>
                    <a:pt x="22273" y="6926"/>
                    <a:pt x="21715" y="5727"/>
                    <a:pt x="20753" y="5574"/>
                  </a:cubicBezTo>
                  <a:cubicBezTo>
                    <a:pt x="21574" y="5535"/>
                    <a:pt x="22105" y="4524"/>
                    <a:pt x="21847" y="3742"/>
                  </a:cubicBezTo>
                  <a:cubicBezTo>
                    <a:pt x="21588" y="2960"/>
                    <a:pt x="20767" y="2472"/>
                    <a:pt x="19950" y="2375"/>
                  </a:cubicBezTo>
                  <a:cubicBezTo>
                    <a:pt x="19816" y="2359"/>
                    <a:pt x="19682" y="2352"/>
                    <a:pt x="19548" y="2352"/>
                  </a:cubicBezTo>
                  <a:cubicBezTo>
                    <a:pt x="18865" y="2352"/>
                    <a:pt x="18185" y="2541"/>
                    <a:pt x="17528" y="2747"/>
                  </a:cubicBezTo>
                  <a:lnTo>
                    <a:pt x="17528" y="2747"/>
                  </a:lnTo>
                  <a:cubicBezTo>
                    <a:pt x="17765" y="2043"/>
                    <a:pt x="17306" y="1246"/>
                    <a:pt x="16651" y="896"/>
                  </a:cubicBezTo>
                  <a:cubicBezTo>
                    <a:pt x="16246" y="680"/>
                    <a:pt x="15790" y="601"/>
                    <a:pt x="15328" y="601"/>
                  </a:cubicBezTo>
                  <a:cubicBezTo>
                    <a:pt x="15042" y="601"/>
                    <a:pt x="14754" y="631"/>
                    <a:pt x="14474" y="678"/>
                  </a:cubicBezTo>
                  <a:cubicBezTo>
                    <a:pt x="13741" y="800"/>
                    <a:pt x="13025" y="1027"/>
                    <a:pt x="12284" y="1083"/>
                  </a:cubicBezTo>
                  <a:cubicBezTo>
                    <a:pt x="12154" y="1093"/>
                    <a:pt x="12025" y="1098"/>
                    <a:pt x="11896" y="1098"/>
                  </a:cubicBezTo>
                  <a:cubicBezTo>
                    <a:pt x="10553" y="1098"/>
                    <a:pt x="9245" y="595"/>
                    <a:pt x="7932" y="267"/>
                  </a:cubicBezTo>
                  <a:cubicBezTo>
                    <a:pt x="7304" y="110"/>
                    <a:pt x="6636" y="1"/>
                    <a:pt x="598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47"/>
            <p:cNvSpPr/>
            <p:nvPr/>
          </p:nvSpPr>
          <p:spPr>
            <a:xfrm>
              <a:off x="2992300" y="3045500"/>
              <a:ext cx="39750" cy="62075"/>
            </a:xfrm>
            <a:custGeom>
              <a:rect b="b" l="l" r="r" t="t"/>
              <a:pathLst>
                <a:path extrusionOk="0" h="2483" w="1590">
                  <a:moveTo>
                    <a:pt x="210" y="0"/>
                  </a:moveTo>
                  <a:cubicBezTo>
                    <a:pt x="169" y="0"/>
                    <a:pt x="78" y="160"/>
                    <a:pt x="41" y="444"/>
                  </a:cubicBezTo>
                  <a:cubicBezTo>
                    <a:pt x="0" y="734"/>
                    <a:pt x="39" y="1164"/>
                    <a:pt x="261" y="1570"/>
                  </a:cubicBezTo>
                  <a:cubicBezTo>
                    <a:pt x="482" y="1977"/>
                    <a:pt x="821" y="2243"/>
                    <a:pt x="1086" y="2367"/>
                  </a:cubicBezTo>
                  <a:cubicBezTo>
                    <a:pt x="1265" y="2452"/>
                    <a:pt x="1407" y="2483"/>
                    <a:pt x="1486" y="2483"/>
                  </a:cubicBezTo>
                  <a:cubicBezTo>
                    <a:pt x="1526" y="2483"/>
                    <a:pt x="1550" y="2475"/>
                    <a:pt x="1553" y="2462"/>
                  </a:cubicBezTo>
                  <a:cubicBezTo>
                    <a:pt x="1590" y="2379"/>
                    <a:pt x="919" y="2126"/>
                    <a:pt x="538" y="1419"/>
                  </a:cubicBezTo>
                  <a:cubicBezTo>
                    <a:pt x="152" y="716"/>
                    <a:pt x="303" y="16"/>
                    <a:pt x="214" y="1"/>
                  </a:cubicBezTo>
                  <a:cubicBezTo>
                    <a:pt x="213" y="1"/>
                    <a:pt x="211" y="0"/>
                    <a:pt x="2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47"/>
            <p:cNvSpPr/>
            <p:nvPr/>
          </p:nvSpPr>
          <p:spPr>
            <a:xfrm>
              <a:off x="2963875" y="2697825"/>
              <a:ext cx="346550" cy="142325"/>
            </a:xfrm>
            <a:custGeom>
              <a:rect b="b" l="l" r="r" t="t"/>
              <a:pathLst>
                <a:path extrusionOk="0" h="5693" w="13862">
                  <a:moveTo>
                    <a:pt x="2011" y="1"/>
                  </a:moveTo>
                  <a:cubicBezTo>
                    <a:pt x="1275" y="1"/>
                    <a:pt x="709" y="304"/>
                    <a:pt x="410" y="586"/>
                  </a:cubicBezTo>
                  <a:cubicBezTo>
                    <a:pt x="84" y="893"/>
                    <a:pt x="1" y="1134"/>
                    <a:pt x="1" y="1134"/>
                  </a:cubicBezTo>
                  <a:cubicBezTo>
                    <a:pt x="1" y="1135"/>
                    <a:pt x="2" y="1135"/>
                    <a:pt x="2" y="1135"/>
                  </a:cubicBezTo>
                  <a:cubicBezTo>
                    <a:pt x="23" y="1135"/>
                    <a:pt x="123" y="904"/>
                    <a:pt x="443" y="624"/>
                  </a:cubicBezTo>
                  <a:cubicBezTo>
                    <a:pt x="738" y="363"/>
                    <a:pt x="1279" y="88"/>
                    <a:pt x="1971" y="88"/>
                  </a:cubicBezTo>
                  <a:cubicBezTo>
                    <a:pt x="2030" y="88"/>
                    <a:pt x="2090" y="90"/>
                    <a:pt x="2151" y="94"/>
                  </a:cubicBezTo>
                  <a:cubicBezTo>
                    <a:pt x="2535" y="123"/>
                    <a:pt x="2953" y="258"/>
                    <a:pt x="3308" y="536"/>
                  </a:cubicBezTo>
                  <a:cubicBezTo>
                    <a:pt x="3657" y="824"/>
                    <a:pt x="3894" y="1263"/>
                    <a:pt x="4135" y="1721"/>
                  </a:cubicBezTo>
                  <a:cubicBezTo>
                    <a:pt x="4378" y="2170"/>
                    <a:pt x="4660" y="2697"/>
                    <a:pt x="5195" y="2973"/>
                  </a:cubicBezTo>
                  <a:cubicBezTo>
                    <a:pt x="5532" y="3158"/>
                    <a:pt x="5918" y="3220"/>
                    <a:pt x="6308" y="3220"/>
                  </a:cubicBezTo>
                  <a:cubicBezTo>
                    <a:pt x="6520" y="3220"/>
                    <a:pt x="6734" y="3202"/>
                    <a:pt x="6942" y="3175"/>
                  </a:cubicBezTo>
                  <a:cubicBezTo>
                    <a:pt x="7542" y="3102"/>
                    <a:pt x="8114" y="2975"/>
                    <a:pt x="8673" y="2958"/>
                  </a:cubicBezTo>
                  <a:cubicBezTo>
                    <a:pt x="8726" y="2955"/>
                    <a:pt x="8778" y="2953"/>
                    <a:pt x="8831" y="2953"/>
                  </a:cubicBezTo>
                  <a:cubicBezTo>
                    <a:pt x="9331" y="2953"/>
                    <a:pt x="9808" y="3096"/>
                    <a:pt x="10168" y="3380"/>
                  </a:cubicBezTo>
                  <a:cubicBezTo>
                    <a:pt x="10564" y="3701"/>
                    <a:pt x="10823" y="4129"/>
                    <a:pt x="11089" y="4506"/>
                  </a:cubicBezTo>
                  <a:cubicBezTo>
                    <a:pt x="11352" y="4888"/>
                    <a:pt x="11643" y="5226"/>
                    <a:pt x="11983" y="5445"/>
                  </a:cubicBezTo>
                  <a:cubicBezTo>
                    <a:pt x="12224" y="5601"/>
                    <a:pt x="12494" y="5693"/>
                    <a:pt x="12744" y="5693"/>
                  </a:cubicBezTo>
                  <a:cubicBezTo>
                    <a:pt x="12842" y="5693"/>
                    <a:pt x="12936" y="5679"/>
                    <a:pt x="13024" y="5649"/>
                  </a:cubicBezTo>
                  <a:cubicBezTo>
                    <a:pt x="13333" y="5546"/>
                    <a:pt x="13543" y="5339"/>
                    <a:pt x="13652" y="5144"/>
                  </a:cubicBezTo>
                  <a:cubicBezTo>
                    <a:pt x="13861" y="4747"/>
                    <a:pt x="13676" y="4495"/>
                    <a:pt x="13666" y="4479"/>
                  </a:cubicBezTo>
                  <a:lnTo>
                    <a:pt x="13666" y="4479"/>
                  </a:lnTo>
                  <a:cubicBezTo>
                    <a:pt x="13666" y="4479"/>
                    <a:pt x="13666" y="4479"/>
                    <a:pt x="13666" y="4479"/>
                  </a:cubicBezTo>
                  <a:cubicBezTo>
                    <a:pt x="13665" y="4479"/>
                    <a:pt x="13665" y="4478"/>
                    <a:pt x="13665" y="4478"/>
                  </a:cubicBezTo>
                  <a:lnTo>
                    <a:pt x="13665" y="4478"/>
                  </a:lnTo>
                  <a:cubicBezTo>
                    <a:pt x="13665" y="4478"/>
                    <a:pt x="13665" y="4479"/>
                    <a:pt x="13666" y="4479"/>
                  </a:cubicBezTo>
                  <a:lnTo>
                    <a:pt x="13666" y="4479"/>
                  </a:lnTo>
                  <a:cubicBezTo>
                    <a:pt x="13665" y="4479"/>
                    <a:pt x="13665" y="4479"/>
                    <a:pt x="13665" y="4479"/>
                  </a:cubicBezTo>
                  <a:cubicBezTo>
                    <a:pt x="13642" y="4479"/>
                    <a:pt x="13832" y="4734"/>
                    <a:pt x="13609" y="5119"/>
                  </a:cubicBezTo>
                  <a:cubicBezTo>
                    <a:pt x="13499" y="5300"/>
                    <a:pt x="13294" y="5491"/>
                    <a:pt x="13002" y="5581"/>
                  </a:cubicBezTo>
                  <a:cubicBezTo>
                    <a:pt x="12926" y="5605"/>
                    <a:pt x="12845" y="5616"/>
                    <a:pt x="12761" y="5616"/>
                  </a:cubicBezTo>
                  <a:cubicBezTo>
                    <a:pt x="12524" y="5616"/>
                    <a:pt x="12265" y="5525"/>
                    <a:pt x="12031" y="5370"/>
                  </a:cubicBezTo>
                  <a:cubicBezTo>
                    <a:pt x="11709" y="5156"/>
                    <a:pt x="11431" y="4826"/>
                    <a:pt x="11174" y="4446"/>
                  </a:cubicBezTo>
                  <a:cubicBezTo>
                    <a:pt x="10913" y="4070"/>
                    <a:pt x="10655" y="3631"/>
                    <a:pt x="10240" y="3289"/>
                  </a:cubicBezTo>
                  <a:cubicBezTo>
                    <a:pt x="9859" y="2982"/>
                    <a:pt x="9344" y="2829"/>
                    <a:pt x="8825" y="2829"/>
                  </a:cubicBezTo>
                  <a:cubicBezTo>
                    <a:pt x="8773" y="2829"/>
                    <a:pt x="8721" y="2830"/>
                    <a:pt x="8669" y="2833"/>
                  </a:cubicBezTo>
                  <a:cubicBezTo>
                    <a:pt x="8095" y="2850"/>
                    <a:pt x="7518" y="2976"/>
                    <a:pt x="6927" y="3049"/>
                  </a:cubicBezTo>
                  <a:cubicBezTo>
                    <a:pt x="6720" y="3076"/>
                    <a:pt x="6510" y="3094"/>
                    <a:pt x="6303" y="3094"/>
                  </a:cubicBezTo>
                  <a:cubicBezTo>
                    <a:pt x="5928" y="3094"/>
                    <a:pt x="5565" y="3035"/>
                    <a:pt x="5253" y="2863"/>
                  </a:cubicBezTo>
                  <a:cubicBezTo>
                    <a:pt x="4757" y="2611"/>
                    <a:pt x="4483" y="2113"/>
                    <a:pt x="4237" y="1665"/>
                  </a:cubicBezTo>
                  <a:cubicBezTo>
                    <a:pt x="3994" y="1211"/>
                    <a:pt x="3748" y="758"/>
                    <a:pt x="3374" y="455"/>
                  </a:cubicBezTo>
                  <a:cubicBezTo>
                    <a:pt x="2996" y="164"/>
                    <a:pt x="2555" y="29"/>
                    <a:pt x="2157" y="4"/>
                  </a:cubicBezTo>
                  <a:cubicBezTo>
                    <a:pt x="2108" y="2"/>
                    <a:pt x="2059" y="1"/>
                    <a:pt x="201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47"/>
            <p:cNvSpPr/>
            <p:nvPr/>
          </p:nvSpPr>
          <p:spPr>
            <a:xfrm>
              <a:off x="2967525" y="2679725"/>
              <a:ext cx="338800" cy="90450"/>
            </a:xfrm>
            <a:custGeom>
              <a:rect b="b" l="l" r="r" t="t"/>
              <a:pathLst>
                <a:path extrusionOk="0" h="3618" w="13552">
                  <a:moveTo>
                    <a:pt x="2699" y="1"/>
                  </a:moveTo>
                  <a:cubicBezTo>
                    <a:pt x="2488" y="1"/>
                    <a:pt x="2286" y="20"/>
                    <a:pt x="2098" y="54"/>
                  </a:cubicBezTo>
                  <a:cubicBezTo>
                    <a:pt x="1504" y="156"/>
                    <a:pt x="944" y="404"/>
                    <a:pt x="470" y="774"/>
                  </a:cubicBezTo>
                  <a:cubicBezTo>
                    <a:pt x="136" y="1037"/>
                    <a:pt x="1" y="1232"/>
                    <a:pt x="1" y="1232"/>
                  </a:cubicBezTo>
                  <a:cubicBezTo>
                    <a:pt x="1" y="1232"/>
                    <a:pt x="1" y="1232"/>
                    <a:pt x="2" y="1232"/>
                  </a:cubicBezTo>
                  <a:cubicBezTo>
                    <a:pt x="18" y="1232"/>
                    <a:pt x="170" y="1054"/>
                    <a:pt x="499" y="814"/>
                  </a:cubicBezTo>
                  <a:cubicBezTo>
                    <a:pt x="976" y="466"/>
                    <a:pt x="1529" y="236"/>
                    <a:pt x="2113" y="142"/>
                  </a:cubicBezTo>
                  <a:cubicBezTo>
                    <a:pt x="2283" y="114"/>
                    <a:pt x="2465" y="98"/>
                    <a:pt x="2655" y="98"/>
                  </a:cubicBezTo>
                  <a:cubicBezTo>
                    <a:pt x="3273" y="98"/>
                    <a:pt x="3969" y="262"/>
                    <a:pt x="4606" y="664"/>
                  </a:cubicBezTo>
                  <a:cubicBezTo>
                    <a:pt x="5030" y="917"/>
                    <a:pt x="5372" y="1306"/>
                    <a:pt x="5754" y="1695"/>
                  </a:cubicBezTo>
                  <a:cubicBezTo>
                    <a:pt x="6123" y="2072"/>
                    <a:pt x="6612" y="2479"/>
                    <a:pt x="7228" y="2479"/>
                  </a:cubicBezTo>
                  <a:cubicBezTo>
                    <a:pt x="7231" y="2479"/>
                    <a:pt x="7233" y="2479"/>
                    <a:pt x="7235" y="2479"/>
                  </a:cubicBezTo>
                  <a:cubicBezTo>
                    <a:pt x="7840" y="2478"/>
                    <a:pt x="8358" y="2203"/>
                    <a:pt x="8865" y="2049"/>
                  </a:cubicBezTo>
                  <a:cubicBezTo>
                    <a:pt x="9099" y="1969"/>
                    <a:pt x="9340" y="1923"/>
                    <a:pt x="9573" y="1923"/>
                  </a:cubicBezTo>
                  <a:cubicBezTo>
                    <a:pt x="9842" y="1923"/>
                    <a:pt x="10100" y="1985"/>
                    <a:pt x="10322" y="2130"/>
                  </a:cubicBezTo>
                  <a:cubicBezTo>
                    <a:pt x="10739" y="2380"/>
                    <a:pt x="11039" y="2753"/>
                    <a:pt x="11371" y="3051"/>
                  </a:cubicBezTo>
                  <a:cubicBezTo>
                    <a:pt x="11696" y="3353"/>
                    <a:pt x="12082" y="3582"/>
                    <a:pt x="12475" y="3613"/>
                  </a:cubicBezTo>
                  <a:cubicBezTo>
                    <a:pt x="12508" y="3616"/>
                    <a:pt x="12540" y="3618"/>
                    <a:pt x="12572" y="3618"/>
                  </a:cubicBezTo>
                  <a:cubicBezTo>
                    <a:pt x="12927" y="3618"/>
                    <a:pt x="13237" y="3423"/>
                    <a:pt x="13381" y="3176"/>
                  </a:cubicBezTo>
                  <a:cubicBezTo>
                    <a:pt x="13552" y="2902"/>
                    <a:pt x="13468" y="2580"/>
                    <a:pt x="13310" y="2433"/>
                  </a:cubicBezTo>
                  <a:cubicBezTo>
                    <a:pt x="13174" y="2287"/>
                    <a:pt x="13013" y="2234"/>
                    <a:pt x="12900" y="2234"/>
                  </a:cubicBezTo>
                  <a:cubicBezTo>
                    <a:pt x="12889" y="2234"/>
                    <a:pt x="12877" y="2235"/>
                    <a:pt x="12867" y="2236"/>
                  </a:cubicBezTo>
                  <a:cubicBezTo>
                    <a:pt x="12753" y="2245"/>
                    <a:pt x="12704" y="2285"/>
                    <a:pt x="12704" y="2285"/>
                  </a:cubicBezTo>
                  <a:cubicBezTo>
                    <a:pt x="12704" y="2286"/>
                    <a:pt x="12705" y="2286"/>
                    <a:pt x="12706" y="2286"/>
                  </a:cubicBezTo>
                  <a:cubicBezTo>
                    <a:pt x="12718" y="2286"/>
                    <a:pt x="12772" y="2261"/>
                    <a:pt x="12868" y="2261"/>
                  </a:cubicBezTo>
                  <a:cubicBezTo>
                    <a:pt x="12870" y="2260"/>
                    <a:pt x="12872" y="2260"/>
                    <a:pt x="12874" y="2260"/>
                  </a:cubicBezTo>
                  <a:cubicBezTo>
                    <a:pt x="12980" y="2260"/>
                    <a:pt x="13142" y="2315"/>
                    <a:pt x="13273" y="2465"/>
                  </a:cubicBezTo>
                  <a:cubicBezTo>
                    <a:pt x="13415" y="2611"/>
                    <a:pt x="13480" y="2893"/>
                    <a:pt x="13320" y="3139"/>
                  </a:cubicBezTo>
                  <a:cubicBezTo>
                    <a:pt x="13186" y="3358"/>
                    <a:pt x="12907" y="3530"/>
                    <a:pt x="12587" y="3530"/>
                  </a:cubicBezTo>
                  <a:cubicBezTo>
                    <a:pt x="12553" y="3530"/>
                    <a:pt x="12518" y="3528"/>
                    <a:pt x="12483" y="3523"/>
                  </a:cubicBezTo>
                  <a:cubicBezTo>
                    <a:pt x="12119" y="3488"/>
                    <a:pt x="11757" y="3272"/>
                    <a:pt x="11442" y="2973"/>
                  </a:cubicBezTo>
                  <a:cubicBezTo>
                    <a:pt x="11121" y="2680"/>
                    <a:pt x="10821" y="2298"/>
                    <a:pt x="10381" y="2029"/>
                  </a:cubicBezTo>
                  <a:cubicBezTo>
                    <a:pt x="10143" y="1869"/>
                    <a:pt x="9856" y="1802"/>
                    <a:pt x="9562" y="1802"/>
                  </a:cubicBezTo>
                  <a:cubicBezTo>
                    <a:pt x="9315" y="1802"/>
                    <a:pt x="9062" y="1850"/>
                    <a:pt x="8829" y="1931"/>
                  </a:cubicBezTo>
                  <a:cubicBezTo>
                    <a:pt x="8310" y="2088"/>
                    <a:pt x="7798" y="2352"/>
                    <a:pt x="7241" y="2352"/>
                  </a:cubicBezTo>
                  <a:cubicBezTo>
                    <a:pt x="7240" y="2352"/>
                    <a:pt x="7239" y="2352"/>
                    <a:pt x="7237" y="2352"/>
                  </a:cubicBezTo>
                  <a:cubicBezTo>
                    <a:pt x="7234" y="2352"/>
                    <a:pt x="7231" y="2352"/>
                    <a:pt x="7228" y="2352"/>
                  </a:cubicBezTo>
                  <a:cubicBezTo>
                    <a:pt x="6666" y="2352"/>
                    <a:pt x="6210" y="1981"/>
                    <a:pt x="5842" y="1607"/>
                  </a:cubicBezTo>
                  <a:cubicBezTo>
                    <a:pt x="5466" y="1226"/>
                    <a:pt x="5107" y="824"/>
                    <a:pt x="4669" y="565"/>
                  </a:cubicBezTo>
                  <a:cubicBezTo>
                    <a:pt x="4024" y="164"/>
                    <a:pt x="3323" y="1"/>
                    <a:pt x="269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47"/>
            <p:cNvSpPr/>
            <p:nvPr/>
          </p:nvSpPr>
          <p:spPr>
            <a:xfrm>
              <a:off x="2919750" y="2629400"/>
              <a:ext cx="36425" cy="50950"/>
            </a:xfrm>
            <a:custGeom>
              <a:rect b="b" l="l" r="r" t="t"/>
              <a:pathLst>
                <a:path extrusionOk="0" h="2038" w="1457">
                  <a:moveTo>
                    <a:pt x="101" y="1"/>
                  </a:moveTo>
                  <a:cubicBezTo>
                    <a:pt x="60" y="1"/>
                    <a:pt x="35" y="9"/>
                    <a:pt x="31" y="23"/>
                  </a:cubicBezTo>
                  <a:cubicBezTo>
                    <a:pt x="1" y="109"/>
                    <a:pt x="532" y="333"/>
                    <a:pt x="893" y="899"/>
                  </a:cubicBezTo>
                  <a:cubicBezTo>
                    <a:pt x="1270" y="1454"/>
                    <a:pt x="1265" y="2031"/>
                    <a:pt x="1355" y="2037"/>
                  </a:cubicBezTo>
                  <a:cubicBezTo>
                    <a:pt x="1356" y="2037"/>
                    <a:pt x="1356" y="2037"/>
                    <a:pt x="1357" y="2037"/>
                  </a:cubicBezTo>
                  <a:cubicBezTo>
                    <a:pt x="1396" y="2037"/>
                    <a:pt x="1456" y="1892"/>
                    <a:pt x="1454" y="1646"/>
                  </a:cubicBezTo>
                  <a:cubicBezTo>
                    <a:pt x="1453" y="1397"/>
                    <a:pt x="1369" y="1047"/>
                    <a:pt x="1157" y="725"/>
                  </a:cubicBezTo>
                  <a:cubicBezTo>
                    <a:pt x="944" y="403"/>
                    <a:pt x="657" y="187"/>
                    <a:pt x="430" y="88"/>
                  </a:cubicBezTo>
                  <a:cubicBezTo>
                    <a:pt x="286" y="25"/>
                    <a:pt x="171" y="1"/>
                    <a:pt x="10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47"/>
            <p:cNvSpPr/>
            <p:nvPr/>
          </p:nvSpPr>
          <p:spPr>
            <a:xfrm>
              <a:off x="2947550" y="2600800"/>
              <a:ext cx="29900" cy="71275"/>
            </a:xfrm>
            <a:custGeom>
              <a:rect b="b" l="l" r="r" t="t"/>
              <a:pathLst>
                <a:path extrusionOk="0" h="2851" w="1196">
                  <a:moveTo>
                    <a:pt x="1110" y="1"/>
                  </a:moveTo>
                  <a:cubicBezTo>
                    <a:pt x="1011" y="1"/>
                    <a:pt x="511" y="495"/>
                    <a:pt x="264" y="1298"/>
                  </a:cubicBezTo>
                  <a:cubicBezTo>
                    <a:pt x="0" y="2135"/>
                    <a:pt x="154" y="2851"/>
                    <a:pt x="235" y="2851"/>
                  </a:cubicBezTo>
                  <a:cubicBezTo>
                    <a:pt x="236" y="2851"/>
                    <a:pt x="237" y="2850"/>
                    <a:pt x="238" y="2850"/>
                  </a:cubicBezTo>
                  <a:cubicBezTo>
                    <a:pt x="330" y="2843"/>
                    <a:pt x="320" y="2166"/>
                    <a:pt x="567" y="1393"/>
                  </a:cubicBezTo>
                  <a:cubicBezTo>
                    <a:pt x="803" y="615"/>
                    <a:pt x="1195" y="64"/>
                    <a:pt x="1123" y="5"/>
                  </a:cubicBezTo>
                  <a:cubicBezTo>
                    <a:pt x="1120" y="2"/>
                    <a:pt x="1116" y="1"/>
                    <a:pt x="111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47"/>
            <p:cNvSpPr/>
            <p:nvPr/>
          </p:nvSpPr>
          <p:spPr>
            <a:xfrm>
              <a:off x="2735100" y="2899150"/>
              <a:ext cx="44075" cy="45050"/>
            </a:xfrm>
            <a:custGeom>
              <a:rect b="b" l="l" r="r" t="t"/>
              <a:pathLst>
                <a:path extrusionOk="0" h="1802" w="1763">
                  <a:moveTo>
                    <a:pt x="927" y="0"/>
                  </a:moveTo>
                  <a:cubicBezTo>
                    <a:pt x="744" y="0"/>
                    <a:pt x="530" y="52"/>
                    <a:pt x="342" y="208"/>
                  </a:cubicBezTo>
                  <a:cubicBezTo>
                    <a:pt x="107" y="397"/>
                    <a:pt x="1" y="750"/>
                    <a:pt x="69" y="1072"/>
                  </a:cubicBezTo>
                  <a:cubicBezTo>
                    <a:pt x="131" y="1395"/>
                    <a:pt x="366" y="1679"/>
                    <a:pt x="656" y="1763"/>
                  </a:cubicBezTo>
                  <a:cubicBezTo>
                    <a:pt x="745" y="1790"/>
                    <a:pt x="832" y="1802"/>
                    <a:pt x="915" y="1802"/>
                  </a:cubicBezTo>
                  <a:cubicBezTo>
                    <a:pt x="1098" y="1802"/>
                    <a:pt x="1260" y="1745"/>
                    <a:pt x="1382" y="1674"/>
                  </a:cubicBezTo>
                  <a:cubicBezTo>
                    <a:pt x="1750" y="1451"/>
                    <a:pt x="1763" y="1145"/>
                    <a:pt x="1726" y="1145"/>
                  </a:cubicBezTo>
                  <a:cubicBezTo>
                    <a:pt x="1726" y="1145"/>
                    <a:pt x="1726" y="1145"/>
                    <a:pt x="1726" y="1145"/>
                  </a:cubicBezTo>
                  <a:cubicBezTo>
                    <a:pt x="1724" y="1144"/>
                    <a:pt x="1722" y="1144"/>
                    <a:pt x="1720" y="1144"/>
                  </a:cubicBezTo>
                  <a:cubicBezTo>
                    <a:pt x="1672" y="1144"/>
                    <a:pt x="1578" y="1357"/>
                    <a:pt x="1282" y="1475"/>
                  </a:cubicBezTo>
                  <a:cubicBezTo>
                    <a:pt x="1197" y="1508"/>
                    <a:pt x="1095" y="1530"/>
                    <a:pt x="989" y="1530"/>
                  </a:cubicBezTo>
                  <a:cubicBezTo>
                    <a:pt x="910" y="1530"/>
                    <a:pt x="829" y="1518"/>
                    <a:pt x="752" y="1487"/>
                  </a:cubicBezTo>
                  <a:cubicBezTo>
                    <a:pt x="572" y="1422"/>
                    <a:pt x="425" y="1239"/>
                    <a:pt x="379" y="1010"/>
                  </a:cubicBezTo>
                  <a:cubicBezTo>
                    <a:pt x="334" y="781"/>
                    <a:pt x="397" y="554"/>
                    <a:pt x="538" y="425"/>
                  </a:cubicBezTo>
                  <a:cubicBezTo>
                    <a:pt x="677" y="288"/>
                    <a:pt x="872" y="236"/>
                    <a:pt x="1032" y="231"/>
                  </a:cubicBezTo>
                  <a:cubicBezTo>
                    <a:pt x="1038" y="231"/>
                    <a:pt x="1044" y="231"/>
                    <a:pt x="1050" y="231"/>
                  </a:cubicBezTo>
                  <a:cubicBezTo>
                    <a:pt x="1339" y="231"/>
                    <a:pt x="1501" y="368"/>
                    <a:pt x="1554" y="368"/>
                  </a:cubicBezTo>
                  <a:cubicBezTo>
                    <a:pt x="1559" y="368"/>
                    <a:pt x="1564" y="366"/>
                    <a:pt x="1567" y="363"/>
                  </a:cubicBezTo>
                  <a:cubicBezTo>
                    <a:pt x="1603" y="352"/>
                    <a:pt x="1475" y="72"/>
                    <a:pt x="1046" y="8"/>
                  </a:cubicBezTo>
                  <a:cubicBezTo>
                    <a:pt x="1008" y="3"/>
                    <a:pt x="968" y="0"/>
                    <a:pt x="92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47"/>
            <p:cNvSpPr/>
            <p:nvPr/>
          </p:nvSpPr>
          <p:spPr>
            <a:xfrm>
              <a:off x="2826850" y="2717100"/>
              <a:ext cx="136850" cy="141625"/>
            </a:xfrm>
            <a:custGeom>
              <a:rect b="b" l="l" r="r" t="t"/>
              <a:pathLst>
                <a:path extrusionOk="0" h="5665" w="5474">
                  <a:moveTo>
                    <a:pt x="4521" y="0"/>
                  </a:moveTo>
                  <a:cubicBezTo>
                    <a:pt x="4442" y="0"/>
                    <a:pt x="4360" y="6"/>
                    <a:pt x="4273" y="20"/>
                  </a:cubicBezTo>
                  <a:cubicBezTo>
                    <a:pt x="3871" y="70"/>
                    <a:pt x="3410" y="313"/>
                    <a:pt x="3084" y="741"/>
                  </a:cubicBezTo>
                  <a:cubicBezTo>
                    <a:pt x="2750" y="1162"/>
                    <a:pt x="2551" y="1738"/>
                    <a:pt x="2466" y="2336"/>
                  </a:cubicBezTo>
                  <a:cubicBezTo>
                    <a:pt x="2413" y="2630"/>
                    <a:pt x="2353" y="2917"/>
                    <a:pt x="2208" y="3144"/>
                  </a:cubicBezTo>
                  <a:cubicBezTo>
                    <a:pt x="2063" y="3372"/>
                    <a:pt x="1836" y="3523"/>
                    <a:pt x="1608" y="3641"/>
                  </a:cubicBezTo>
                  <a:cubicBezTo>
                    <a:pt x="1153" y="3874"/>
                    <a:pt x="697" y="4097"/>
                    <a:pt x="471" y="4448"/>
                  </a:cubicBezTo>
                  <a:cubicBezTo>
                    <a:pt x="0" y="5110"/>
                    <a:pt x="94" y="5664"/>
                    <a:pt x="116" y="5664"/>
                  </a:cubicBezTo>
                  <a:cubicBezTo>
                    <a:pt x="117" y="5664"/>
                    <a:pt x="117" y="5664"/>
                    <a:pt x="118" y="5664"/>
                  </a:cubicBezTo>
                  <a:cubicBezTo>
                    <a:pt x="130" y="5663"/>
                    <a:pt x="108" y="5540"/>
                    <a:pt x="155" y="5326"/>
                  </a:cubicBezTo>
                  <a:cubicBezTo>
                    <a:pt x="222" y="5026"/>
                    <a:pt x="354" y="4744"/>
                    <a:pt x="543" y="4501"/>
                  </a:cubicBezTo>
                  <a:cubicBezTo>
                    <a:pt x="765" y="4175"/>
                    <a:pt x="1193" y="3976"/>
                    <a:pt x="1662" y="3743"/>
                  </a:cubicBezTo>
                  <a:cubicBezTo>
                    <a:pt x="1896" y="3625"/>
                    <a:pt x="2149" y="3466"/>
                    <a:pt x="2312" y="3210"/>
                  </a:cubicBezTo>
                  <a:cubicBezTo>
                    <a:pt x="2476" y="2956"/>
                    <a:pt x="2537" y="2653"/>
                    <a:pt x="2590" y="2357"/>
                  </a:cubicBezTo>
                  <a:cubicBezTo>
                    <a:pt x="2675" y="1762"/>
                    <a:pt x="2862" y="1219"/>
                    <a:pt x="3176" y="812"/>
                  </a:cubicBezTo>
                  <a:cubicBezTo>
                    <a:pt x="3483" y="401"/>
                    <a:pt x="3907" y="167"/>
                    <a:pt x="4287" y="107"/>
                  </a:cubicBezTo>
                  <a:cubicBezTo>
                    <a:pt x="4388" y="88"/>
                    <a:pt x="4484" y="81"/>
                    <a:pt x="4574" y="81"/>
                  </a:cubicBezTo>
                  <a:cubicBezTo>
                    <a:pt x="4828" y="81"/>
                    <a:pt x="5038" y="143"/>
                    <a:pt x="5181" y="210"/>
                  </a:cubicBezTo>
                  <a:cubicBezTo>
                    <a:pt x="5368" y="298"/>
                    <a:pt x="5456" y="382"/>
                    <a:pt x="5471" y="382"/>
                  </a:cubicBezTo>
                  <a:cubicBezTo>
                    <a:pt x="5472" y="382"/>
                    <a:pt x="5473" y="382"/>
                    <a:pt x="5473" y="381"/>
                  </a:cubicBezTo>
                  <a:cubicBezTo>
                    <a:pt x="5473" y="381"/>
                    <a:pt x="5400" y="277"/>
                    <a:pt x="5203" y="165"/>
                  </a:cubicBezTo>
                  <a:cubicBezTo>
                    <a:pt x="5050" y="81"/>
                    <a:pt x="4813" y="0"/>
                    <a:pt x="452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47"/>
            <p:cNvSpPr/>
            <p:nvPr/>
          </p:nvSpPr>
          <p:spPr>
            <a:xfrm>
              <a:off x="1587450" y="4967725"/>
              <a:ext cx="286700" cy="508275"/>
            </a:xfrm>
            <a:custGeom>
              <a:rect b="b" l="l" r="r" t="t"/>
              <a:pathLst>
                <a:path extrusionOk="0" h="20331" w="11468">
                  <a:moveTo>
                    <a:pt x="2041" y="0"/>
                  </a:moveTo>
                  <a:lnTo>
                    <a:pt x="1939" y="745"/>
                  </a:lnTo>
                  <a:cubicBezTo>
                    <a:pt x="1513" y="4062"/>
                    <a:pt x="0" y="17644"/>
                    <a:pt x="514" y="19921"/>
                  </a:cubicBezTo>
                  <a:cubicBezTo>
                    <a:pt x="578" y="20205"/>
                    <a:pt x="673" y="20331"/>
                    <a:pt x="792" y="20331"/>
                  </a:cubicBezTo>
                  <a:cubicBezTo>
                    <a:pt x="1732" y="20331"/>
                    <a:pt x="4142" y="12371"/>
                    <a:pt x="4142" y="12371"/>
                  </a:cubicBezTo>
                  <a:lnTo>
                    <a:pt x="10590" y="12798"/>
                  </a:lnTo>
                  <a:lnTo>
                    <a:pt x="11468" y="725"/>
                  </a:lnTo>
                  <a:lnTo>
                    <a:pt x="204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47"/>
            <p:cNvSpPr/>
            <p:nvPr/>
          </p:nvSpPr>
          <p:spPr>
            <a:xfrm>
              <a:off x="1588750" y="4967725"/>
              <a:ext cx="61025" cy="509075"/>
            </a:xfrm>
            <a:custGeom>
              <a:rect b="b" l="l" r="r" t="t"/>
              <a:pathLst>
                <a:path extrusionOk="0" h="20363" w="2441">
                  <a:moveTo>
                    <a:pt x="1989" y="0"/>
                  </a:moveTo>
                  <a:cubicBezTo>
                    <a:pt x="1011" y="6040"/>
                    <a:pt x="1" y="19823"/>
                    <a:pt x="560" y="20315"/>
                  </a:cubicBezTo>
                  <a:cubicBezTo>
                    <a:pt x="597" y="20347"/>
                    <a:pt x="636" y="20362"/>
                    <a:pt x="679" y="20362"/>
                  </a:cubicBezTo>
                  <a:cubicBezTo>
                    <a:pt x="1284" y="20362"/>
                    <a:pt x="2419" y="17287"/>
                    <a:pt x="2419" y="17287"/>
                  </a:cubicBezTo>
                  <a:cubicBezTo>
                    <a:pt x="2440" y="16582"/>
                    <a:pt x="942" y="16106"/>
                    <a:pt x="942" y="16106"/>
                  </a:cubicBezTo>
                  <a:lnTo>
                    <a:pt x="2257" y="39"/>
                  </a:lnTo>
                  <a:lnTo>
                    <a:pt x="198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47"/>
            <p:cNvSpPr/>
            <p:nvPr/>
          </p:nvSpPr>
          <p:spPr>
            <a:xfrm>
              <a:off x="1607600" y="4963975"/>
              <a:ext cx="38275" cy="512100"/>
            </a:xfrm>
            <a:custGeom>
              <a:rect b="b" l="l" r="r" t="t"/>
              <a:pathLst>
                <a:path extrusionOk="0" h="20484" w="1531">
                  <a:moveTo>
                    <a:pt x="1526" y="0"/>
                  </a:moveTo>
                  <a:cubicBezTo>
                    <a:pt x="1520" y="0"/>
                    <a:pt x="1507" y="70"/>
                    <a:pt x="1488" y="207"/>
                  </a:cubicBezTo>
                  <a:cubicBezTo>
                    <a:pt x="1464" y="384"/>
                    <a:pt x="1437" y="579"/>
                    <a:pt x="1408" y="799"/>
                  </a:cubicBezTo>
                  <a:cubicBezTo>
                    <a:pt x="1338" y="1394"/>
                    <a:pt x="1253" y="2125"/>
                    <a:pt x="1153" y="2987"/>
                  </a:cubicBezTo>
                  <a:cubicBezTo>
                    <a:pt x="950" y="4836"/>
                    <a:pt x="704" y="7392"/>
                    <a:pt x="495" y="10221"/>
                  </a:cubicBezTo>
                  <a:cubicBezTo>
                    <a:pt x="284" y="13051"/>
                    <a:pt x="151" y="15618"/>
                    <a:pt x="80" y="17475"/>
                  </a:cubicBezTo>
                  <a:cubicBezTo>
                    <a:pt x="52" y="18342"/>
                    <a:pt x="29" y="19079"/>
                    <a:pt x="9" y="19677"/>
                  </a:cubicBezTo>
                  <a:cubicBezTo>
                    <a:pt x="6" y="19898"/>
                    <a:pt x="4" y="20095"/>
                    <a:pt x="1" y="20274"/>
                  </a:cubicBezTo>
                  <a:cubicBezTo>
                    <a:pt x="1" y="20412"/>
                    <a:pt x="3" y="20483"/>
                    <a:pt x="8" y="20483"/>
                  </a:cubicBezTo>
                  <a:cubicBezTo>
                    <a:pt x="13" y="20483"/>
                    <a:pt x="21" y="20412"/>
                    <a:pt x="31" y="20276"/>
                  </a:cubicBezTo>
                  <a:cubicBezTo>
                    <a:pt x="41" y="20096"/>
                    <a:pt x="53" y="19900"/>
                    <a:pt x="67" y="19678"/>
                  </a:cubicBezTo>
                  <a:cubicBezTo>
                    <a:pt x="99" y="19081"/>
                    <a:pt x="137" y="18347"/>
                    <a:pt x="183" y="17480"/>
                  </a:cubicBezTo>
                  <a:cubicBezTo>
                    <a:pt x="282" y="15624"/>
                    <a:pt x="432" y="13061"/>
                    <a:pt x="640" y="10232"/>
                  </a:cubicBezTo>
                  <a:cubicBezTo>
                    <a:pt x="850" y="7403"/>
                    <a:pt x="1080" y="4846"/>
                    <a:pt x="1256" y="2997"/>
                  </a:cubicBezTo>
                  <a:cubicBezTo>
                    <a:pt x="1338" y="2132"/>
                    <a:pt x="1408" y="1401"/>
                    <a:pt x="1465" y="806"/>
                  </a:cubicBezTo>
                  <a:cubicBezTo>
                    <a:pt x="1484" y="584"/>
                    <a:pt x="1501" y="389"/>
                    <a:pt x="1517" y="209"/>
                  </a:cubicBezTo>
                  <a:cubicBezTo>
                    <a:pt x="1528" y="73"/>
                    <a:pt x="1531" y="0"/>
                    <a:pt x="1526"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47"/>
            <p:cNvSpPr/>
            <p:nvPr/>
          </p:nvSpPr>
          <p:spPr>
            <a:xfrm>
              <a:off x="1607400" y="5369575"/>
              <a:ext cx="46225" cy="32800"/>
            </a:xfrm>
            <a:custGeom>
              <a:rect b="b" l="l" r="r" t="t"/>
              <a:pathLst>
                <a:path extrusionOk="0" h="1312" w="1849">
                  <a:moveTo>
                    <a:pt x="81" y="1"/>
                  </a:moveTo>
                  <a:cubicBezTo>
                    <a:pt x="34" y="1"/>
                    <a:pt x="8" y="7"/>
                    <a:pt x="9" y="15"/>
                  </a:cubicBezTo>
                  <a:cubicBezTo>
                    <a:pt x="0" y="59"/>
                    <a:pt x="522" y="132"/>
                    <a:pt x="1026" y="501"/>
                  </a:cubicBezTo>
                  <a:cubicBezTo>
                    <a:pt x="1526" y="854"/>
                    <a:pt x="1761" y="1312"/>
                    <a:pt x="1808" y="1312"/>
                  </a:cubicBezTo>
                  <a:cubicBezTo>
                    <a:pt x="1809" y="1312"/>
                    <a:pt x="1810" y="1311"/>
                    <a:pt x="1811" y="1311"/>
                  </a:cubicBezTo>
                  <a:cubicBezTo>
                    <a:pt x="1848" y="1304"/>
                    <a:pt x="1658" y="770"/>
                    <a:pt x="1111" y="382"/>
                  </a:cubicBezTo>
                  <a:cubicBezTo>
                    <a:pt x="689" y="75"/>
                    <a:pt x="251" y="1"/>
                    <a:pt x="8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47"/>
            <p:cNvSpPr/>
            <p:nvPr/>
          </p:nvSpPr>
          <p:spPr>
            <a:xfrm>
              <a:off x="1658700" y="5284075"/>
              <a:ext cx="25200" cy="18050"/>
            </a:xfrm>
            <a:custGeom>
              <a:rect b="b" l="l" r="r" t="t"/>
              <a:pathLst>
                <a:path extrusionOk="0" h="722" w="1008">
                  <a:moveTo>
                    <a:pt x="39" y="1"/>
                  </a:moveTo>
                  <a:cubicBezTo>
                    <a:pt x="32" y="1"/>
                    <a:pt x="28" y="3"/>
                    <a:pt x="25" y="6"/>
                  </a:cubicBezTo>
                  <a:cubicBezTo>
                    <a:pt x="1" y="38"/>
                    <a:pt x="196" y="224"/>
                    <a:pt x="460" y="420"/>
                  </a:cubicBezTo>
                  <a:cubicBezTo>
                    <a:pt x="698" y="596"/>
                    <a:pt x="911" y="722"/>
                    <a:pt x="969" y="722"/>
                  </a:cubicBezTo>
                  <a:cubicBezTo>
                    <a:pt x="976" y="722"/>
                    <a:pt x="980" y="720"/>
                    <a:pt x="983" y="717"/>
                  </a:cubicBezTo>
                  <a:cubicBezTo>
                    <a:pt x="1007" y="685"/>
                    <a:pt x="813" y="499"/>
                    <a:pt x="548" y="303"/>
                  </a:cubicBezTo>
                  <a:cubicBezTo>
                    <a:pt x="311" y="126"/>
                    <a:pt x="98" y="1"/>
                    <a:pt x="39"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47"/>
            <p:cNvSpPr/>
            <p:nvPr/>
          </p:nvSpPr>
          <p:spPr>
            <a:xfrm>
              <a:off x="1673225" y="5260625"/>
              <a:ext cx="17150" cy="20250"/>
            </a:xfrm>
            <a:custGeom>
              <a:rect b="b" l="l" r="r" t="t"/>
              <a:pathLst>
                <a:path extrusionOk="0" h="810" w="686">
                  <a:moveTo>
                    <a:pt x="41" y="1"/>
                  </a:moveTo>
                  <a:cubicBezTo>
                    <a:pt x="38" y="1"/>
                    <a:pt x="35" y="2"/>
                    <a:pt x="33" y="3"/>
                  </a:cubicBezTo>
                  <a:cubicBezTo>
                    <a:pt x="1" y="29"/>
                    <a:pt x="113" y="229"/>
                    <a:pt x="286" y="450"/>
                  </a:cubicBezTo>
                  <a:cubicBezTo>
                    <a:pt x="445" y="657"/>
                    <a:pt x="600" y="809"/>
                    <a:pt x="646" y="809"/>
                  </a:cubicBezTo>
                  <a:cubicBezTo>
                    <a:pt x="649" y="809"/>
                    <a:pt x="652" y="808"/>
                    <a:pt x="654" y="807"/>
                  </a:cubicBezTo>
                  <a:cubicBezTo>
                    <a:pt x="686" y="782"/>
                    <a:pt x="573" y="582"/>
                    <a:pt x="402" y="361"/>
                  </a:cubicBezTo>
                  <a:cubicBezTo>
                    <a:pt x="241" y="154"/>
                    <a:pt x="87" y="1"/>
                    <a:pt x="4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47"/>
            <p:cNvSpPr/>
            <p:nvPr/>
          </p:nvSpPr>
          <p:spPr>
            <a:xfrm>
              <a:off x="1699750" y="5247350"/>
              <a:ext cx="5150" cy="31550"/>
            </a:xfrm>
            <a:custGeom>
              <a:rect b="b" l="l" r="r" t="t"/>
              <a:pathLst>
                <a:path extrusionOk="0" h="1262" w="206">
                  <a:moveTo>
                    <a:pt x="156" y="0"/>
                  </a:moveTo>
                  <a:cubicBezTo>
                    <a:pt x="116" y="0"/>
                    <a:pt x="59" y="279"/>
                    <a:pt x="30" y="625"/>
                  </a:cubicBezTo>
                  <a:cubicBezTo>
                    <a:pt x="0" y="973"/>
                    <a:pt x="9" y="1258"/>
                    <a:pt x="50" y="1261"/>
                  </a:cubicBezTo>
                  <a:cubicBezTo>
                    <a:pt x="51" y="1261"/>
                    <a:pt x="51" y="1261"/>
                    <a:pt x="51" y="1261"/>
                  </a:cubicBezTo>
                  <a:cubicBezTo>
                    <a:pt x="91" y="1261"/>
                    <a:pt x="146" y="983"/>
                    <a:pt x="176" y="637"/>
                  </a:cubicBezTo>
                  <a:cubicBezTo>
                    <a:pt x="206" y="289"/>
                    <a:pt x="197" y="4"/>
                    <a:pt x="157" y="0"/>
                  </a:cubicBezTo>
                  <a:cubicBezTo>
                    <a:pt x="157" y="0"/>
                    <a:pt x="156" y="0"/>
                    <a:pt x="156"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47"/>
            <p:cNvSpPr/>
            <p:nvPr/>
          </p:nvSpPr>
          <p:spPr>
            <a:xfrm>
              <a:off x="1716200" y="5243500"/>
              <a:ext cx="8950" cy="35550"/>
            </a:xfrm>
            <a:custGeom>
              <a:rect b="b" l="l" r="r" t="t"/>
              <a:pathLst>
                <a:path extrusionOk="0" h="1422" w="358">
                  <a:moveTo>
                    <a:pt x="315" y="1"/>
                  </a:moveTo>
                  <a:cubicBezTo>
                    <a:pt x="275" y="1"/>
                    <a:pt x="120" y="292"/>
                    <a:pt x="62" y="689"/>
                  </a:cubicBezTo>
                  <a:cubicBezTo>
                    <a:pt x="0" y="1093"/>
                    <a:pt x="66" y="1422"/>
                    <a:pt x="104" y="1422"/>
                  </a:cubicBezTo>
                  <a:cubicBezTo>
                    <a:pt x="105" y="1422"/>
                    <a:pt x="105" y="1422"/>
                    <a:pt x="105" y="1421"/>
                  </a:cubicBezTo>
                  <a:cubicBezTo>
                    <a:pt x="148" y="1418"/>
                    <a:pt x="148" y="1097"/>
                    <a:pt x="206" y="711"/>
                  </a:cubicBezTo>
                  <a:cubicBezTo>
                    <a:pt x="263" y="325"/>
                    <a:pt x="357" y="17"/>
                    <a:pt x="318" y="1"/>
                  </a:cubicBezTo>
                  <a:cubicBezTo>
                    <a:pt x="317" y="1"/>
                    <a:pt x="316" y="1"/>
                    <a:pt x="315"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47"/>
            <p:cNvSpPr/>
            <p:nvPr/>
          </p:nvSpPr>
          <p:spPr>
            <a:xfrm>
              <a:off x="1679275" y="5296375"/>
              <a:ext cx="36000" cy="58150"/>
            </a:xfrm>
            <a:custGeom>
              <a:rect b="b" l="l" r="r" t="t"/>
              <a:pathLst>
                <a:path extrusionOk="0" h="2326" w="1440">
                  <a:moveTo>
                    <a:pt x="242" y="212"/>
                  </a:moveTo>
                  <a:lnTo>
                    <a:pt x="242" y="212"/>
                  </a:lnTo>
                  <a:cubicBezTo>
                    <a:pt x="355" y="270"/>
                    <a:pt x="497" y="360"/>
                    <a:pt x="643" y="503"/>
                  </a:cubicBezTo>
                  <a:cubicBezTo>
                    <a:pt x="834" y="693"/>
                    <a:pt x="966" y="934"/>
                    <a:pt x="1025" y="1197"/>
                  </a:cubicBezTo>
                  <a:cubicBezTo>
                    <a:pt x="1085" y="1477"/>
                    <a:pt x="1079" y="1868"/>
                    <a:pt x="894" y="2117"/>
                  </a:cubicBezTo>
                  <a:cubicBezTo>
                    <a:pt x="857" y="2160"/>
                    <a:pt x="815" y="2179"/>
                    <a:pt x="772" y="2179"/>
                  </a:cubicBezTo>
                  <a:cubicBezTo>
                    <a:pt x="699" y="2179"/>
                    <a:pt x="626" y="2122"/>
                    <a:pt x="581" y="2032"/>
                  </a:cubicBezTo>
                  <a:cubicBezTo>
                    <a:pt x="508" y="1898"/>
                    <a:pt x="469" y="1730"/>
                    <a:pt x="427" y="1582"/>
                  </a:cubicBezTo>
                  <a:cubicBezTo>
                    <a:pt x="355" y="1315"/>
                    <a:pt x="305" y="1043"/>
                    <a:pt x="277" y="768"/>
                  </a:cubicBezTo>
                  <a:cubicBezTo>
                    <a:pt x="253" y="535"/>
                    <a:pt x="246" y="345"/>
                    <a:pt x="242" y="212"/>
                  </a:cubicBezTo>
                  <a:close/>
                  <a:moveTo>
                    <a:pt x="226" y="0"/>
                  </a:moveTo>
                  <a:cubicBezTo>
                    <a:pt x="219" y="0"/>
                    <a:pt x="206" y="46"/>
                    <a:pt x="194" y="130"/>
                  </a:cubicBezTo>
                  <a:lnTo>
                    <a:pt x="194" y="130"/>
                  </a:lnTo>
                  <a:cubicBezTo>
                    <a:pt x="111" y="106"/>
                    <a:pt x="53" y="97"/>
                    <a:pt x="25" y="97"/>
                  </a:cubicBezTo>
                  <a:cubicBezTo>
                    <a:pt x="13" y="97"/>
                    <a:pt x="7" y="99"/>
                    <a:pt x="7" y="101"/>
                  </a:cubicBezTo>
                  <a:cubicBezTo>
                    <a:pt x="1" y="114"/>
                    <a:pt x="73" y="132"/>
                    <a:pt x="187" y="186"/>
                  </a:cubicBezTo>
                  <a:lnTo>
                    <a:pt x="187" y="186"/>
                  </a:lnTo>
                  <a:cubicBezTo>
                    <a:pt x="172" y="320"/>
                    <a:pt x="162" y="522"/>
                    <a:pt x="174" y="777"/>
                  </a:cubicBezTo>
                  <a:cubicBezTo>
                    <a:pt x="187" y="1059"/>
                    <a:pt x="228" y="1340"/>
                    <a:pt x="295" y="1615"/>
                  </a:cubicBezTo>
                  <a:cubicBezTo>
                    <a:pt x="337" y="1771"/>
                    <a:pt x="366" y="1932"/>
                    <a:pt x="456" y="2102"/>
                  </a:cubicBezTo>
                  <a:cubicBezTo>
                    <a:pt x="500" y="2183"/>
                    <a:pt x="566" y="2274"/>
                    <a:pt x="682" y="2312"/>
                  </a:cubicBezTo>
                  <a:cubicBezTo>
                    <a:pt x="709" y="2321"/>
                    <a:pt x="737" y="2325"/>
                    <a:pt x="765" y="2325"/>
                  </a:cubicBezTo>
                  <a:cubicBezTo>
                    <a:pt x="856" y="2325"/>
                    <a:pt x="948" y="2281"/>
                    <a:pt x="1001" y="2217"/>
                  </a:cubicBezTo>
                  <a:cubicBezTo>
                    <a:pt x="1440" y="1505"/>
                    <a:pt x="1077" y="731"/>
                    <a:pt x="714" y="428"/>
                  </a:cubicBezTo>
                  <a:cubicBezTo>
                    <a:pt x="576" y="303"/>
                    <a:pt x="415" y="207"/>
                    <a:pt x="240" y="145"/>
                  </a:cubicBezTo>
                  <a:lnTo>
                    <a:pt x="240" y="145"/>
                  </a:lnTo>
                  <a:cubicBezTo>
                    <a:pt x="237" y="52"/>
                    <a:pt x="235" y="1"/>
                    <a:pt x="226" y="0"/>
                  </a:cubicBezTo>
                  <a:cubicBezTo>
                    <a:pt x="226" y="0"/>
                    <a:pt x="226" y="0"/>
                    <a:pt x="226"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47"/>
            <p:cNvSpPr/>
            <p:nvPr/>
          </p:nvSpPr>
          <p:spPr>
            <a:xfrm>
              <a:off x="1683350" y="5278175"/>
              <a:ext cx="39175" cy="26400"/>
            </a:xfrm>
            <a:custGeom>
              <a:rect b="b" l="l" r="r" t="t"/>
              <a:pathLst>
                <a:path extrusionOk="0" h="1056" w="1567">
                  <a:moveTo>
                    <a:pt x="1257" y="1"/>
                  </a:moveTo>
                  <a:cubicBezTo>
                    <a:pt x="1246" y="1"/>
                    <a:pt x="1236" y="1"/>
                    <a:pt x="1226" y="3"/>
                  </a:cubicBezTo>
                  <a:cubicBezTo>
                    <a:pt x="1088" y="7"/>
                    <a:pt x="967" y="59"/>
                    <a:pt x="869" y="109"/>
                  </a:cubicBezTo>
                  <a:cubicBezTo>
                    <a:pt x="690" y="198"/>
                    <a:pt x="523" y="310"/>
                    <a:pt x="373" y="441"/>
                  </a:cubicBezTo>
                  <a:cubicBezTo>
                    <a:pt x="118" y="668"/>
                    <a:pt x="13" y="853"/>
                    <a:pt x="27" y="862"/>
                  </a:cubicBezTo>
                  <a:cubicBezTo>
                    <a:pt x="27" y="863"/>
                    <a:pt x="28" y="863"/>
                    <a:pt x="30" y="863"/>
                  </a:cubicBezTo>
                  <a:cubicBezTo>
                    <a:pt x="56" y="863"/>
                    <a:pt x="188" y="709"/>
                    <a:pt x="438" y="522"/>
                  </a:cubicBezTo>
                  <a:cubicBezTo>
                    <a:pt x="591" y="408"/>
                    <a:pt x="755" y="310"/>
                    <a:pt x="928" y="231"/>
                  </a:cubicBezTo>
                  <a:cubicBezTo>
                    <a:pt x="1014" y="184"/>
                    <a:pt x="1132" y="147"/>
                    <a:pt x="1231" y="147"/>
                  </a:cubicBezTo>
                  <a:cubicBezTo>
                    <a:pt x="1330" y="147"/>
                    <a:pt x="1410" y="184"/>
                    <a:pt x="1420" y="282"/>
                  </a:cubicBezTo>
                  <a:cubicBezTo>
                    <a:pt x="1425" y="478"/>
                    <a:pt x="1217" y="662"/>
                    <a:pt x="1053" y="770"/>
                  </a:cubicBezTo>
                  <a:cubicBezTo>
                    <a:pt x="895" y="868"/>
                    <a:pt x="717" y="929"/>
                    <a:pt x="533" y="952"/>
                  </a:cubicBezTo>
                  <a:cubicBezTo>
                    <a:pt x="477" y="958"/>
                    <a:pt x="424" y="961"/>
                    <a:pt x="376" y="961"/>
                  </a:cubicBezTo>
                  <a:cubicBezTo>
                    <a:pt x="186" y="961"/>
                    <a:pt x="61" y="921"/>
                    <a:pt x="22" y="921"/>
                  </a:cubicBezTo>
                  <a:cubicBezTo>
                    <a:pt x="15" y="921"/>
                    <a:pt x="10" y="923"/>
                    <a:pt x="10" y="926"/>
                  </a:cubicBezTo>
                  <a:cubicBezTo>
                    <a:pt x="0" y="936"/>
                    <a:pt x="175" y="1055"/>
                    <a:pt x="500" y="1055"/>
                  </a:cubicBezTo>
                  <a:cubicBezTo>
                    <a:pt x="514" y="1055"/>
                    <a:pt x="528" y="1055"/>
                    <a:pt x="541" y="1055"/>
                  </a:cubicBezTo>
                  <a:cubicBezTo>
                    <a:pt x="746" y="1046"/>
                    <a:pt x="946" y="988"/>
                    <a:pt x="1123" y="885"/>
                  </a:cubicBezTo>
                  <a:cubicBezTo>
                    <a:pt x="1305" y="761"/>
                    <a:pt x="1555" y="602"/>
                    <a:pt x="1566" y="269"/>
                  </a:cubicBezTo>
                  <a:cubicBezTo>
                    <a:pt x="1557" y="100"/>
                    <a:pt x="1387" y="1"/>
                    <a:pt x="1257"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47"/>
            <p:cNvSpPr/>
            <p:nvPr/>
          </p:nvSpPr>
          <p:spPr>
            <a:xfrm>
              <a:off x="1634625" y="4976175"/>
              <a:ext cx="94475" cy="101300"/>
            </a:xfrm>
            <a:custGeom>
              <a:rect b="b" l="l" r="r" t="t"/>
              <a:pathLst>
                <a:path extrusionOk="0" h="4052" w="3779">
                  <a:moveTo>
                    <a:pt x="3730" y="1"/>
                  </a:moveTo>
                  <a:cubicBezTo>
                    <a:pt x="3730" y="1"/>
                    <a:pt x="3730" y="1"/>
                    <a:pt x="3730" y="1"/>
                  </a:cubicBezTo>
                  <a:cubicBezTo>
                    <a:pt x="3702" y="1"/>
                    <a:pt x="3737" y="348"/>
                    <a:pt x="3633" y="890"/>
                  </a:cubicBezTo>
                  <a:cubicBezTo>
                    <a:pt x="3533" y="1425"/>
                    <a:pt x="3256" y="2161"/>
                    <a:pt x="2688" y="2776"/>
                  </a:cubicBezTo>
                  <a:cubicBezTo>
                    <a:pt x="2121" y="3392"/>
                    <a:pt x="1407" y="3725"/>
                    <a:pt x="881" y="3867"/>
                  </a:cubicBezTo>
                  <a:cubicBezTo>
                    <a:pt x="350" y="4014"/>
                    <a:pt x="1" y="4006"/>
                    <a:pt x="2" y="4033"/>
                  </a:cubicBezTo>
                  <a:cubicBezTo>
                    <a:pt x="2" y="4042"/>
                    <a:pt x="75" y="4051"/>
                    <a:pt x="206" y="4051"/>
                  </a:cubicBezTo>
                  <a:cubicBezTo>
                    <a:pt x="219" y="4051"/>
                    <a:pt x="232" y="4051"/>
                    <a:pt x="246" y="4051"/>
                  </a:cubicBezTo>
                  <a:cubicBezTo>
                    <a:pt x="403" y="4050"/>
                    <a:pt x="632" y="4030"/>
                    <a:pt x="906" y="3968"/>
                  </a:cubicBezTo>
                  <a:cubicBezTo>
                    <a:pt x="1454" y="3849"/>
                    <a:pt x="2202" y="3518"/>
                    <a:pt x="2796" y="2877"/>
                  </a:cubicBezTo>
                  <a:cubicBezTo>
                    <a:pt x="3389" y="2236"/>
                    <a:pt x="3660" y="1462"/>
                    <a:pt x="3735" y="908"/>
                  </a:cubicBezTo>
                  <a:cubicBezTo>
                    <a:pt x="3776" y="628"/>
                    <a:pt x="3779" y="400"/>
                    <a:pt x="3767" y="243"/>
                  </a:cubicBezTo>
                  <a:cubicBezTo>
                    <a:pt x="3756" y="88"/>
                    <a:pt x="3739" y="1"/>
                    <a:pt x="373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47"/>
            <p:cNvSpPr/>
            <p:nvPr/>
          </p:nvSpPr>
          <p:spPr>
            <a:xfrm>
              <a:off x="1727150" y="5005675"/>
              <a:ext cx="124100" cy="11325"/>
            </a:xfrm>
            <a:custGeom>
              <a:rect b="b" l="l" r="r" t="t"/>
              <a:pathLst>
                <a:path extrusionOk="0" h="453" w="4964">
                  <a:moveTo>
                    <a:pt x="139" y="1"/>
                  </a:moveTo>
                  <a:cubicBezTo>
                    <a:pt x="52" y="1"/>
                    <a:pt x="4" y="5"/>
                    <a:pt x="3" y="13"/>
                  </a:cubicBezTo>
                  <a:cubicBezTo>
                    <a:pt x="0" y="54"/>
                    <a:pt x="1107" y="182"/>
                    <a:pt x="2476" y="299"/>
                  </a:cubicBezTo>
                  <a:cubicBezTo>
                    <a:pt x="3564" y="393"/>
                    <a:pt x="4489" y="452"/>
                    <a:pt x="4825" y="452"/>
                  </a:cubicBezTo>
                  <a:cubicBezTo>
                    <a:pt x="4912" y="452"/>
                    <a:pt x="4960" y="448"/>
                    <a:pt x="4960" y="440"/>
                  </a:cubicBezTo>
                  <a:cubicBezTo>
                    <a:pt x="4963" y="400"/>
                    <a:pt x="3857" y="272"/>
                    <a:pt x="2489" y="154"/>
                  </a:cubicBezTo>
                  <a:cubicBezTo>
                    <a:pt x="1402" y="60"/>
                    <a:pt x="476" y="1"/>
                    <a:pt x="139"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47"/>
            <p:cNvSpPr/>
            <p:nvPr/>
          </p:nvSpPr>
          <p:spPr>
            <a:xfrm>
              <a:off x="1649875" y="5117450"/>
              <a:ext cx="10750" cy="88150"/>
            </a:xfrm>
            <a:custGeom>
              <a:rect b="b" l="l" r="r" t="t"/>
              <a:pathLst>
                <a:path extrusionOk="0" h="3526" w="430">
                  <a:moveTo>
                    <a:pt x="386" y="0"/>
                  </a:moveTo>
                  <a:cubicBezTo>
                    <a:pt x="348" y="0"/>
                    <a:pt x="162" y="774"/>
                    <a:pt x="82" y="1750"/>
                  </a:cubicBezTo>
                  <a:cubicBezTo>
                    <a:pt x="1" y="2729"/>
                    <a:pt x="56" y="3526"/>
                    <a:pt x="95" y="3526"/>
                  </a:cubicBezTo>
                  <a:cubicBezTo>
                    <a:pt x="95" y="3526"/>
                    <a:pt x="95" y="3526"/>
                    <a:pt x="95" y="3526"/>
                  </a:cubicBezTo>
                  <a:cubicBezTo>
                    <a:pt x="138" y="3525"/>
                    <a:pt x="147" y="2733"/>
                    <a:pt x="229" y="1762"/>
                  </a:cubicBezTo>
                  <a:cubicBezTo>
                    <a:pt x="308" y="791"/>
                    <a:pt x="429" y="9"/>
                    <a:pt x="387" y="0"/>
                  </a:cubicBezTo>
                  <a:cubicBezTo>
                    <a:pt x="387" y="0"/>
                    <a:pt x="386" y="0"/>
                    <a:pt x="386"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47"/>
            <p:cNvSpPr/>
            <p:nvPr/>
          </p:nvSpPr>
          <p:spPr>
            <a:xfrm>
              <a:off x="1646175" y="5058125"/>
              <a:ext cx="18475" cy="7825"/>
            </a:xfrm>
            <a:custGeom>
              <a:rect b="b" l="l" r="r" t="t"/>
              <a:pathLst>
                <a:path extrusionOk="0" h="313" w="739">
                  <a:moveTo>
                    <a:pt x="692" y="1"/>
                  </a:moveTo>
                  <a:cubicBezTo>
                    <a:pt x="640" y="1"/>
                    <a:pt x="512" y="70"/>
                    <a:pt x="353" y="127"/>
                  </a:cubicBezTo>
                  <a:cubicBezTo>
                    <a:pt x="167" y="197"/>
                    <a:pt x="3" y="227"/>
                    <a:pt x="2" y="269"/>
                  </a:cubicBezTo>
                  <a:cubicBezTo>
                    <a:pt x="0" y="291"/>
                    <a:pt x="61" y="313"/>
                    <a:pt x="152" y="313"/>
                  </a:cubicBezTo>
                  <a:cubicBezTo>
                    <a:pt x="222" y="313"/>
                    <a:pt x="310" y="300"/>
                    <a:pt x="404" y="265"/>
                  </a:cubicBezTo>
                  <a:cubicBezTo>
                    <a:pt x="619" y="186"/>
                    <a:pt x="739" y="36"/>
                    <a:pt x="712" y="8"/>
                  </a:cubicBezTo>
                  <a:cubicBezTo>
                    <a:pt x="708" y="3"/>
                    <a:pt x="701" y="1"/>
                    <a:pt x="692"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47"/>
            <p:cNvSpPr/>
            <p:nvPr/>
          </p:nvSpPr>
          <p:spPr>
            <a:xfrm>
              <a:off x="1680375" y="5037850"/>
              <a:ext cx="13650" cy="10875"/>
            </a:xfrm>
            <a:custGeom>
              <a:rect b="b" l="l" r="r" t="t"/>
              <a:pathLst>
                <a:path extrusionOk="0" h="435" w="546">
                  <a:moveTo>
                    <a:pt x="498" y="1"/>
                  </a:moveTo>
                  <a:cubicBezTo>
                    <a:pt x="450" y="1"/>
                    <a:pt x="340" y="65"/>
                    <a:pt x="225" y="161"/>
                  </a:cubicBezTo>
                  <a:cubicBezTo>
                    <a:pt x="90" y="277"/>
                    <a:pt x="1" y="397"/>
                    <a:pt x="27" y="427"/>
                  </a:cubicBezTo>
                  <a:cubicBezTo>
                    <a:pt x="32" y="432"/>
                    <a:pt x="39" y="435"/>
                    <a:pt x="48" y="435"/>
                  </a:cubicBezTo>
                  <a:cubicBezTo>
                    <a:pt x="96" y="435"/>
                    <a:pt x="207" y="370"/>
                    <a:pt x="321" y="273"/>
                  </a:cubicBezTo>
                  <a:cubicBezTo>
                    <a:pt x="457" y="158"/>
                    <a:pt x="546" y="39"/>
                    <a:pt x="519" y="8"/>
                  </a:cubicBezTo>
                  <a:cubicBezTo>
                    <a:pt x="515" y="3"/>
                    <a:pt x="508" y="1"/>
                    <a:pt x="498"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47"/>
            <p:cNvSpPr/>
            <p:nvPr/>
          </p:nvSpPr>
          <p:spPr>
            <a:xfrm>
              <a:off x="1700675" y="5007075"/>
              <a:ext cx="10075" cy="16850"/>
            </a:xfrm>
            <a:custGeom>
              <a:rect b="b" l="l" r="r" t="t"/>
              <a:pathLst>
                <a:path extrusionOk="0" h="674" w="403">
                  <a:moveTo>
                    <a:pt x="311" y="1"/>
                  </a:moveTo>
                  <a:cubicBezTo>
                    <a:pt x="310" y="1"/>
                    <a:pt x="309" y="1"/>
                    <a:pt x="308" y="1"/>
                  </a:cubicBezTo>
                  <a:cubicBezTo>
                    <a:pt x="266" y="6"/>
                    <a:pt x="256" y="167"/>
                    <a:pt x="180" y="339"/>
                  </a:cubicBezTo>
                  <a:cubicBezTo>
                    <a:pt x="109" y="514"/>
                    <a:pt x="1" y="633"/>
                    <a:pt x="26" y="667"/>
                  </a:cubicBezTo>
                  <a:cubicBezTo>
                    <a:pt x="29" y="672"/>
                    <a:pt x="35" y="674"/>
                    <a:pt x="43" y="674"/>
                  </a:cubicBezTo>
                  <a:cubicBezTo>
                    <a:pt x="94" y="674"/>
                    <a:pt x="238" y="582"/>
                    <a:pt x="316" y="397"/>
                  </a:cubicBezTo>
                  <a:cubicBezTo>
                    <a:pt x="403" y="186"/>
                    <a:pt x="348" y="1"/>
                    <a:pt x="31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47"/>
            <p:cNvSpPr/>
            <p:nvPr/>
          </p:nvSpPr>
          <p:spPr>
            <a:xfrm>
              <a:off x="1710900" y="4984750"/>
              <a:ext cx="6025" cy="8975"/>
            </a:xfrm>
            <a:custGeom>
              <a:rect b="b" l="l" r="r" t="t"/>
              <a:pathLst>
                <a:path extrusionOk="0" h="359" w="241">
                  <a:moveTo>
                    <a:pt x="191" y="0"/>
                  </a:moveTo>
                  <a:cubicBezTo>
                    <a:pt x="153" y="0"/>
                    <a:pt x="96" y="61"/>
                    <a:pt x="54" y="148"/>
                  </a:cubicBezTo>
                  <a:cubicBezTo>
                    <a:pt x="9" y="245"/>
                    <a:pt x="0" y="338"/>
                    <a:pt x="37" y="355"/>
                  </a:cubicBezTo>
                  <a:cubicBezTo>
                    <a:pt x="41" y="357"/>
                    <a:pt x="46" y="358"/>
                    <a:pt x="50" y="358"/>
                  </a:cubicBezTo>
                  <a:cubicBezTo>
                    <a:pt x="88" y="358"/>
                    <a:pt x="146" y="297"/>
                    <a:pt x="187" y="211"/>
                  </a:cubicBezTo>
                  <a:cubicBezTo>
                    <a:pt x="233" y="113"/>
                    <a:pt x="241" y="20"/>
                    <a:pt x="204" y="3"/>
                  </a:cubicBezTo>
                  <a:cubicBezTo>
                    <a:pt x="200" y="1"/>
                    <a:pt x="196" y="0"/>
                    <a:pt x="19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47"/>
            <p:cNvSpPr/>
            <p:nvPr/>
          </p:nvSpPr>
          <p:spPr>
            <a:xfrm>
              <a:off x="1718825" y="4976175"/>
              <a:ext cx="36375" cy="305075"/>
            </a:xfrm>
            <a:custGeom>
              <a:rect b="b" l="l" r="r" t="t"/>
              <a:pathLst>
                <a:path extrusionOk="0" h="12203" w="1455">
                  <a:moveTo>
                    <a:pt x="1455" y="1"/>
                  </a:moveTo>
                  <a:lnTo>
                    <a:pt x="683" y="41"/>
                  </a:lnTo>
                  <a:lnTo>
                    <a:pt x="0" y="12114"/>
                  </a:lnTo>
                  <a:lnTo>
                    <a:pt x="1455" y="12203"/>
                  </a:lnTo>
                  <a:lnTo>
                    <a:pt x="1455"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47"/>
            <p:cNvSpPr/>
            <p:nvPr/>
          </p:nvSpPr>
          <p:spPr>
            <a:xfrm>
              <a:off x="2996525" y="5127600"/>
              <a:ext cx="563900" cy="246525"/>
            </a:xfrm>
            <a:custGeom>
              <a:rect b="b" l="l" r="r" t="t"/>
              <a:pathLst>
                <a:path extrusionOk="0" h="9861" w="22556">
                  <a:moveTo>
                    <a:pt x="12104" y="1"/>
                  </a:moveTo>
                  <a:lnTo>
                    <a:pt x="0" y="176"/>
                  </a:lnTo>
                  <a:lnTo>
                    <a:pt x="98" y="9629"/>
                  </a:lnTo>
                  <a:lnTo>
                    <a:pt x="849" y="9666"/>
                  </a:lnTo>
                  <a:cubicBezTo>
                    <a:pt x="2593" y="9738"/>
                    <a:pt x="7149" y="9861"/>
                    <a:pt x="11422" y="9861"/>
                  </a:cubicBezTo>
                  <a:cubicBezTo>
                    <a:pt x="15336" y="9861"/>
                    <a:pt x="19014" y="9758"/>
                    <a:pt x="20077" y="9418"/>
                  </a:cubicBezTo>
                  <a:cubicBezTo>
                    <a:pt x="22556" y="8627"/>
                    <a:pt x="12239" y="6461"/>
                    <a:pt x="12239" y="6461"/>
                  </a:cubicBezTo>
                  <a:lnTo>
                    <a:pt x="1210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47"/>
            <p:cNvSpPr/>
            <p:nvPr/>
          </p:nvSpPr>
          <p:spPr>
            <a:xfrm>
              <a:off x="2998975" y="5320075"/>
              <a:ext cx="520100" cy="54450"/>
            </a:xfrm>
            <a:custGeom>
              <a:rect b="b" l="l" r="r" t="t"/>
              <a:pathLst>
                <a:path extrusionOk="0" h="2178" w="20804">
                  <a:moveTo>
                    <a:pt x="17184" y="0"/>
                  </a:moveTo>
                  <a:cubicBezTo>
                    <a:pt x="16479" y="39"/>
                    <a:pt x="16136" y="1573"/>
                    <a:pt x="16136" y="1573"/>
                  </a:cubicBezTo>
                  <a:lnTo>
                    <a:pt x="16" y="1660"/>
                  </a:lnTo>
                  <a:lnTo>
                    <a:pt x="0" y="1931"/>
                  </a:lnTo>
                  <a:cubicBezTo>
                    <a:pt x="2293" y="2099"/>
                    <a:pt x="5676" y="2177"/>
                    <a:pt x="9028" y="2177"/>
                  </a:cubicBezTo>
                  <a:cubicBezTo>
                    <a:pt x="14599" y="2177"/>
                    <a:pt x="20088" y="1962"/>
                    <a:pt x="20363" y="1588"/>
                  </a:cubicBezTo>
                  <a:cubicBezTo>
                    <a:pt x="20803" y="987"/>
                    <a:pt x="17184" y="0"/>
                    <a:pt x="1718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47"/>
            <p:cNvSpPr/>
            <p:nvPr/>
          </p:nvSpPr>
          <p:spPr>
            <a:xfrm>
              <a:off x="2994600" y="5354550"/>
              <a:ext cx="513475" cy="10825"/>
            </a:xfrm>
            <a:custGeom>
              <a:rect b="b" l="l" r="r" t="t"/>
              <a:pathLst>
                <a:path extrusionOk="0" h="433" w="20539">
                  <a:moveTo>
                    <a:pt x="20425" y="0"/>
                  </a:moveTo>
                  <a:cubicBezTo>
                    <a:pt x="20398" y="0"/>
                    <a:pt x="20366" y="0"/>
                    <a:pt x="20329" y="1"/>
                  </a:cubicBezTo>
                  <a:lnTo>
                    <a:pt x="19731" y="17"/>
                  </a:lnTo>
                  <a:lnTo>
                    <a:pt x="17531" y="93"/>
                  </a:lnTo>
                  <a:cubicBezTo>
                    <a:pt x="15673" y="155"/>
                    <a:pt x="13107" y="230"/>
                    <a:pt x="10271" y="267"/>
                  </a:cubicBezTo>
                  <a:cubicBezTo>
                    <a:pt x="8736" y="288"/>
                    <a:pt x="7280" y="295"/>
                    <a:pt x="5972" y="295"/>
                  </a:cubicBezTo>
                  <a:cubicBezTo>
                    <a:pt x="4864" y="295"/>
                    <a:pt x="3862" y="290"/>
                    <a:pt x="3009" y="283"/>
                  </a:cubicBezTo>
                  <a:lnTo>
                    <a:pt x="808" y="266"/>
                  </a:lnTo>
                  <a:lnTo>
                    <a:pt x="210" y="266"/>
                  </a:lnTo>
                  <a:cubicBezTo>
                    <a:pt x="73" y="267"/>
                    <a:pt x="1" y="270"/>
                    <a:pt x="1" y="276"/>
                  </a:cubicBezTo>
                  <a:cubicBezTo>
                    <a:pt x="1" y="281"/>
                    <a:pt x="72" y="287"/>
                    <a:pt x="208" y="296"/>
                  </a:cubicBezTo>
                  <a:lnTo>
                    <a:pt x="807" y="323"/>
                  </a:lnTo>
                  <a:lnTo>
                    <a:pt x="3008" y="387"/>
                  </a:lnTo>
                  <a:cubicBezTo>
                    <a:pt x="4207" y="414"/>
                    <a:pt x="5700" y="433"/>
                    <a:pt x="7370" y="433"/>
                  </a:cubicBezTo>
                  <a:cubicBezTo>
                    <a:pt x="8290" y="433"/>
                    <a:pt x="9265" y="427"/>
                    <a:pt x="10273" y="414"/>
                  </a:cubicBezTo>
                  <a:cubicBezTo>
                    <a:pt x="13110" y="377"/>
                    <a:pt x="15679" y="286"/>
                    <a:pt x="17535" y="197"/>
                  </a:cubicBezTo>
                  <a:lnTo>
                    <a:pt x="19734" y="74"/>
                  </a:lnTo>
                  <a:lnTo>
                    <a:pt x="20331" y="31"/>
                  </a:lnTo>
                  <a:cubicBezTo>
                    <a:pt x="20468" y="19"/>
                    <a:pt x="20539" y="11"/>
                    <a:pt x="20539" y="5"/>
                  </a:cubicBezTo>
                  <a:cubicBezTo>
                    <a:pt x="20539" y="2"/>
                    <a:pt x="20500" y="0"/>
                    <a:pt x="20425"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47"/>
            <p:cNvSpPr/>
            <p:nvPr/>
          </p:nvSpPr>
          <p:spPr>
            <a:xfrm>
              <a:off x="3400525" y="5316300"/>
              <a:ext cx="30875" cy="47825"/>
            </a:xfrm>
            <a:custGeom>
              <a:rect b="b" l="l" r="r" t="t"/>
              <a:pathLst>
                <a:path extrusionOk="0" h="1913" w="1235">
                  <a:moveTo>
                    <a:pt x="1199" y="1"/>
                  </a:moveTo>
                  <a:cubicBezTo>
                    <a:pt x="1131" y="1"/>
                    <a:pt x="660" y="242"/>
                    <a:pt x="344" y="781"/>
                  </a:cubicBezTo>
                  <a:cubicBezTo>
                    <a:pt x="0" y="1351"/>
                    <a:pt x="36" y="1912"/>
                    <a:pt x="73" y="1912"/>
                  </a:cubicBezTo>
                  <a:cubicBezTo>
                    <a:pt x="73" y="1912"/>
                    <a:pt x="73" y="1912"/>
                    <a:pt x="74" y="1912"/>
                  </a:cubicBezTo>
                  <a:cubicBezTo>
                    <a:pt x="74" y="1912"/>
                    <a:pt x="74" y="1912"/>
                    <a:pt x="74" y="1912"/>
                  </a:cubicBezTo>
                  <a:cubicBezTo>
                    <a:pt x="119" y="1912"/>
                    <a:pt x="148" y="1389"/>
                    <a:pt x="471" y="857"/>
                  </a:cubicBezTo>
                  <a:cubicBezTo>
                    <a:pt x="786" y="316"/>
                    <a:pt x="1235" y="40"/>
                    <a:pt x="1208" y="4"/>
                  </a:cubicBezTo>
                  <a:cubicBezTo>
                    <a:pt x="1207" y="2"/>
                    <a:pt x="1204" y="1"/>
                    <a:pt x="1199"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47"/>
            <p:cNvSpPr/>
            <p:nvPr/>
          </p:nvSpPr>
          <p:spPr>
            <a:xfrm>
              <a:off x="3311575" y="5294600"/>
              <a:ext cx="17400" cy="25500"/>
            </a:xfrm>
            <a:custGeom>
              <a:rect b="b" l="l" r="r" t="t"/>
              <a:pathLst>
                <a:path extrusionOk="0" h="1020" w="696">
                  <a:moveTo>
                    <a:pt x="655" y="1"/>
                  </a:moveTo>
                  <a:cubicBezTo>
                    <a:pt x="610" y="1"/>
                    <a:pt x="450" y="203"/>
                    <a:pt x="286" y="471"/>
                  </a:cubicBezTo>
                  <a:cubicBezTo>
                    <a:pt x="112" y="752"/>
                    <a:pt x="1" y="997"/>
                    <a:pt x="35" y="1018"/>
                  </a:cubicBezTo>
                  <a:cubicBezTo>
                    <a:pt x="36" y="1019"/>
                    <a:pt x="38" y="1020"/>
                    <a:pt x="40" y="1020"/>
                  </a:cubicBezTo>
                  <a:cubicBezTo>
                    <a:pt x="85" y="1020"/>
                    <a:pt x="246" y="816"/>
                    <a:pt x="410" y="548"/>
                  </a:cubicBezTo>
                  <a:cubicBezTo>
                    <a:pt x="583" y="268"/>
                    <a:pt x="695" y="23"/>
                    <a:pt x="660" y="2"/>
                  </a:cubicBezTo>
                  <a:cubicBezTo>
                    <a:pt x="659" y="1"/>
                    <a:pt x="657" y="1"/>
                    <a:pt x="655"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47"/>
            <p:cNvSpPr/>
            <p:nvPr/>
          </p:nvSpPr>
          <p:spPr>
            <a:xfrm>
              <a:off x="3287075" y="5290100"/>
              <a:ext cx="20025" cy="17450"/>
            </a:xfrm>
            <a:custGeom>
              <a:rect b="b" l="l" r="r" t="t"/>
              <a:pathLst>
                <a:path extrusionOk="0" h="698" w="801">
                  <a:moveTo>
                    <a:pt x="761" y="0"/>
                  </a:moveTo>
                  <a:cubicBezTo>
                    <a:pt x="710" y="0"/>
                    <a:pt x="537" y="123"/>
                    <a:pt x="351" y="295"/>
                  </a:cubicBezTo>
                  <a:cubicBezTo>
                    <a:pt x="144" y="485"/>
                    <a:pt x="1" y="664"/>
                    <a:pt x="27" y="694"/>
                  </a:cubicBezTo>
                  <a:cubicBezTo>
                    <a:pt x="30" y="696"/>
                    <a:pt x="34" y="698"/>
                    <a:pt x="39" y="698"/>
                  </a:cubicBezTo>
                  <a:cubicBezTo>
                    <a:pt x="90" y="698"/>
                    <a:pt x="264" y="575"/>
                    <a:pt x="451" y="402"/>
                  </a:cubicBezTo>
                  <a:cubicBezTo>
                    <a:pt x="656" y="213"/>
                    <a:pt x="801" y="34"/>
                    <a:pt x="773" y="4"/>
                  </a:cubicBezTo>
                  <a:cubicBezTo>
                    <a:pt x="771" y="1"/>
                    <a:pt x="766" y="0"/>
                    <a:pt x="76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47"/>
            <p:cNvSpPr/>
            <p:nvPr/>
          </p:nvSpPr>
          <p:spPr>
            <a:xfrm>
              <a:off x="3271875" y="5277200"/>
              <a:ext cx="31650" cy="3675"/>
            </a:xfrm>
            <a:custGeom>
              <a:rect b="b" l="l" r="r" t="t"/>
              <a:pathLst>
                <a:path extrusionOk="0" h="147" w="1266">
                  <a:moveTo>
                    <a:pt x="632" y="0"/>
                  </a:moveTo>
                  <a:cubicBezTo>
                    <a:pt x="283" y="1"/>
                    <a:pt x="0" y="35"/>
                    <a:pt x="0" y="76"/>
                  </a:cubicBezTo>
                  <a:cubicBezTo>
                    <a:pt x="0" y="115"/>
                    <a:pt x="275" y="147"/>
                    <a:pt x="616" y="147"/>
                  </a:cubicBezTo>
                  <a:cubicBezTo>
                    <a:pt x="622" y="147"/>
                    <a:pt x="627" y="147"/>
                    <a:pt x="633" y="147"/>
                  </a:cubicBezTo>
                  <a:cubicBezTo>
                    <a:pt x="982" y="147"/>
                    <a:pt x="1265" y="113"/>
                    <a:pt x="1265" y="72"/>
                  </a:cubicBezTo>
                  <a:cubicBezTo>
                    <a:pt x="1265" y="32"/>
                    <a:pt x="982" y="0"/>
                    <a:pt x="632"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47"/>
            <p:cNvSpPr/>
            <p:nvPr/>
          </p:nvSpPr>
          <p:spPr>
            <a:xfrm>
              <a:off x="3265925" y="5258700"/>
              <a:ext cx="36400" cy="5325"/>
            </a:xfrm>
            <a:custGeom>
              <a:rect b="b" l="l" r="r" t="t"/>
              <a:pathLst>
                <a:path extrusionOk="0" h="213" w="1456">
                  <a:moveTo>
                    <a:pt x="67" y="0"/>
                  </a:moveTo>
                  <a:cubicBezTo>
                    <a:pt x="36" y="0"/>
                    <a:pt x="17" y="4"/>
                    <a:pt x="15" y="13"/>
                  </a:cubicBezTo>
                  <a:cubicBezTo>
                    <a:pt x="1" y="50"/>
                    <a:pt x="312" y="184"/>
                    <a:pt x="722" y="208"/>
                  </a:cubicBezTo>
                  <a:cubicBezTo>
                    <a:pt x="771" y="211"/>
                    <a:pt x="819" y="213"/>
                    <a:pt x="865" y="213"/>
                  </a:cubicBezTo>
                  <a:cubicBezTo>
                    <a:pt x="1205" y="213"/>
                    <a:pt x="1455" y="134"/>
                    <a:pt x="1448" y="101"/>
                  </a:cubicBezTo>
                  <a:cubicBezTo>
                    <a:pt x="1440" y="59"/>
                    <a:pt x="1121" y="88"/>
                    <a:pt x="731" y="61"/>
                  </a:cubicBezTo>
                  <a:cubicBezTo>
                    <a:pt x="430" y="44"/>
                    <a:pt x="174" y="0"/>
                    <a:pt x="67"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47"/>
            <p:cNvSpPr/>
            <p:nvPr/>
          </p:nvSpPr>
          <p:spPr>
            <a:xfrm>
              <a:off x="3322325" y="5265750"/>
              <a:ext cx="57350" cy="33025"/>
            </a:xfrm>
            <a:custGeom>
              <a:rect b="b" l="l" r="r" t="t"/>
              <a:pathLst>
                <a:path extrusionOk="0" h="1321" w="2294">
                  <a:moveTo>
                    <a:pt x="1568" y="142"/>
                  </a:moveTo>
                  <a:cubicBezTo>
                    <a:pt x="1740" y="142"/>
                    <a:pt x="1913" y="175"/>
                    <a:pt x="2052" y="261"/>
                  </a:cubicBezTo>
                  <a:cubicBezTo>
                    <a:pt x="2176" y="351"/>
                    <a:pt x="2130" y="496"/>
                    <a:pt x="1994" y="580"/>
                  </a:cubicBezTo>
                  <a:cubicBezTo>
                    <a:pt x="1868" y="664"/>
                    <a:pt x="1703" y="717"/>
                    <a:pt x="1560" y="773"/>
                  </a:cubicBezTo>
                  <a:cubicBezTo>
                    <a:pt x="1299" y="867"/>
                    <a:pt x="1032" y="940"/>
                    <a:pt x="762" y="992"/>
                  </a:cubicBezTo>
                  <a:cubicBezTo>
                    <a:pt x="532" y="1037"/>
                    <a:pt x="343" y="1061"/>
                    <a:pt x="211" y="1076"/>
                  </a:cubicBezTo>
                  <a:lnTo>
                    <a:pt x="211" y="1076"/>
                  </a:lnTo>
                  <a:cubicBezTo>
                    <a:pt x="259" y="959"/>
                    <a:pt x="336" y="809"/>
                    <a:pt x="465" y="652"/>
                  </a:cubicBezTo>
                  <a:cubicBezTo>
                    <a:pt x="638" y="444"/>
                    <a:pt x="866" y="291"/>
                    <a:pt x="1124" y="210"/>
                  </a:cubicBezTo>
                  <a:cubicBezTo>
                    <a:pt x="1254" y="170"/>
                    <a:pt x="1411" y="142"/>
                    <a:pt x="1568" y="142"/>
                  </a:cubicBezTo>
                  <a:close/>
                  <a:moveTo>
                    <a:pt x="1542" y="1"/>
                  </a:moveTo>
                  <a:cubicBezTo>
                    <a:pt x="1026" y="1"/>
                    <a:pt x="581" y="304"/>
                    <a:pt x="384" y="587"/>
                  </a:cubicBezTo>
                  <a:cubicBezTo>
                    <a:pt x="272" y="735"/>
                    <a:pt x="190" y="904"/>
                    <a:pt x="144" y="1084"/>
                  </a:cubicBezTo>
                  <a:lnTo>
                    <a:pt x="144" y="1084"/>
                  </a:lnTo>
                  <a:cubicBezTo>
                    <a:pt x="51" y="1094"/>
                    <a:pt x="0" y="1101"/>
                    <a:pt x="0" y="1110"/>
                  </a:cubicBezTo>
                  <a:cubicBezTo>
                    <a:pt x="0" y="1117"/>
                    <a:pt x="47" y="1126"/>
                    <a:pt x="133" y="1131"/>
                  </a:cubicBezTo>
                  <a:lnTo>
                    <a:pt x="133" y="1131"/>
                  </a:lnTo>
                  <a:cubicBezTo>
                    <a:pt x="109" y="1250"/>
                    <a:pt x="113" y="1319"/>
                    <a:pt x="121" y="1320"/>
                  </a:cubicBezTo>
                  <a:cubicBezTo>
                    <a:pt x="121" y="1320"/>
                    <a:pt x="121" y="1320"/>
                    <a:pt x="122" y="1320"/>
                  </a:cubicBezTo>
                  <a:cubicBezTo>
                    <a:pt x="135" y="1320"/>
                    <a:pt x="147" y="1248"/>
                    <a:pt x="189" y="1133"/>
                  </a:cubicBezTo>
                  <a:lnTo>
                    <a:pt x="189" y="1133"/>
                  </a:lnTo>
                  <a:cubicBezTo>
                    <a:pt x="208" y="1133"/>
                    <a:pt x="227" y="1133"/>
                    <a:pt x="248" y="1133"/>
                  </a:cubicBezTo>
                  <a:cubicBezTo>
                    <a:pt x="380" y="1133"/>
                    <a:pt x="561" y="1124"/>
                    <a:pt x="778" y="1094"/>
                  </a:cubicBezTo>
                  <a:cubicBezTo>
                    <a:pt x="1059" y="1056"/>
                    <a:pt x="1336" y="991"/>
                    <a:pt x="1604" y="901"/>
                  </a:cubicBezTo>
                  <a:cubicBezTo>
                    <a:pt x="1755" y="844"/>
                    <a:pt x="1912" y="802"/>
                    <a:pt x="2075" y="699"/>
                  </a:cubicBezTo>
                  <a:cubicBezTo>
                    <a:pt x="2152" y="646"/>
                    <a:pt x="2236" y="573"/>
                    <a:pt x="2264" y="455"/>
                  </a:cubicBezTo>
                  <a:cubicBezTo>
                    <a:pt x="2293" y="336"/>
                    <a:pt x="2230" y="207"/>
                    <a:pt x="2142" y="145"/>
                  </a:cubicBezTo>
                  <a:cubicBezTo>
                    <a:pt x="1938" y="43"/>
                    <a:pt x="1735" y="1"/>
                    <a:pt x="1542"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47"/>
            <p:cNvSpPr/>
            <p:nvPr/>
          </p:nvSpPr>
          <p:spPr>
            <a:xfrm>
              <a:off x="3300975" y="5257025"/>
              <a:ext cx="29500" cy="37400"/>
            </a:xfrm>
            <a:custGeom>
              <a:rect b="b" l="l" r="r" t="t"/>
              <a:pathLst>
                <a:path extrusionOk="0" h="1496" w="1180">
                  <a:moveTo>
                    <a:pt x="304" y="1"/>
                  </a:moveTo>
                  <a:cubicBezTo>
                    <a:pt x="292" y="1"/>
                    <a:pt x="279" y="1"/>
                    <a:pt x="266" y="2"/>
                  </a:cubicBezTo>
                  <a:cubicBezTo>
                    <a:pt x="85" y="27"/>
                    <a:pt x="0" y="234"/>
                    <a:pt x="31" y="363"/>
                  </a:cubicBezTo>
                  <a:cubicBezTo>
                    <a:pt x="47" y="500"/>
                    <a:pt x="110" y="617"/>
                    <a:pt x="168" y="709"/>
                  </a:cubicBezTo>
                  <a:cubicBezTo>
                    <a:pt x="272" y="879"/>
                    <a:pt x="398" y="1036"/>
                    <a:pt x="542" y="1175"/>
                  </a:cubicBezTo>
                  <a:cubicBezTo>
                    <a:pt x="771" y="1393"/>
                    <a:pt x="955" y="1485"/>
                    <a:pt x="987" y="1485"/>
                  </a:cubicBezTo>
                  <a:cubicBezTo>
                    <a:pt x="990" y="1485"/>
                    <a:pt x="991" y="1485"/>
                    <a:pt x="992" y="1484"/>
                  </a:cubicBezTo>
                  <a:cubicBezTo>
                    <a:pt x="1004" y="1465"/>
                    <a:pt x="834" y="1346"/>
                    <a:pt x="616" y="1103"/>
                  </a:cubicBezTo>
                  <a:cubicBezTo>
                    <a:pt x="489" y="961"/>
                    <a:pt x="379" y="806"/>
                    <a:pt x="284" y="641"/>
                  </a:cubicBezTo>
                  <a:cubicBezTo>
                    <a:pt x="175" y="477"/>
                    <a:pt x="98" y="184"/>
                    <a:pt x="293" y="145"/>
                  </a:cubicBezTo>
                  <a:cubicBezTo>
                    <a:pt x="303" y="144"/>
                    <a:pt x="313" y="144"/>
                    <a:pt x="323" y="144"/>
                  </a:cubicBezTo>
                  <a:cubicBezTo>
                    <a:pt x="508" y="144"/>
                    <a:pt x="695" y="322"/>
                    <a:pt x="810" y="469"/>
                  </a:cubicBezTo>
                  <a:cubicBezTo>
                    <a:pt x="920" y="618"/>
                    <a:pt x="998" y="789"/>
                    <a:pt x="1036" y="971"/>
                  </a:cubicBezTo>
                  <a:cubicBezTo>
                    <a:pt x="1100" y="1287"/>
                    <a:pt x="1031" y="1490"/>
                    <a:pt x="1057" y="1495"/>
                  </a:cubicBezTo>
                  <a:cubicBezTo>
                    <a:pt x="1057" y="1496"/>
                    <a:pt x="1057" y="1496"/>
                    <a:pt x="1057" y="1496"/>
                  </a:cubicBezTo>
                  <a:cubicBezTo>
                    <a:pt x="1072" y="1496"/>
                    <a:pt x="1179" y="1297"/>
                    <a:pt x="1138" y="954"/>
                  </a:cubicBezTo>
                  <a:cubicBezTo>
                    <a:pt x="1112" y="751"/>
                    <a:pt x="1036" y="557"/>
                    <a:pt x="918" y="389"/>
                  </a:cubicBezTo>
                  <a:cubicBezTo>
                    <a:pt x="784" y="224"/>
                    <a:pt x="613" y="1"/>
                    <a:pt x="304"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47"/>
            <p:cNvSpPr/>
            <p:nvPr/>
          </p:nvSpPr>
          <p:spPr>
            <a:xfrm>
              <a:off x="2999575" y="5276300"/>
              <a:ext cx="108900" cy="86350"/>
            </a:xfrm>
            <a:custGeom>
              <a:rect b="b" l="l" r="r" t="t"/>
              <a:pathLst>
                <a:path extrusionOk="0" h="3454" w="4356">
                  <a:moveTo>
                    <a:pt x="690" y="0"/>
                  </a:moveTo>
                  <a:cubicBezTo>
                    <a:pt x="505" y="0"/>
                    <a:pt x="353" y="14"/>
                    <a:pt x="240" y="33"/>
                  </a:cubicBezTo>
                  <a:cubicBezTo>
                    <a:pt x="85" y="58"/>
                    <a:pt x="1" y="82"/>
                    <a:pt x="3" y="90"/>
                  </a:cubicBezTo>
                  <a:cubicBezTo>
                    <a:pt x="3" y="95"/>
                    <a:pt x="16" y="97"/>
                    <a:pt x="39" y="97"/>
                  </a:cubicBezTo>
                  <a:cubicBezTo>
                    <a:pt x="100" y="97"/>
                    <a:pt x="234" y="85"/>
                    <a:pt x="426" y="85"/>
                  </a:cubicBezTo>
                  <a:cubicBezTo>
                    <a:pt x="557" y="85"/>
                    <a:pt x="716" y="91"/>
                    <a:pt x="896" y="109"/>
                  </a:cubicBezTo>
                  <a:cubicBezTo>
                    <a:pt x="1439" y="163"/>
                    <a:pt x="2196" y="374"/>
                    <a:pt x="2858" y="887"/>
                  </a:cubicBezTo>
                  <a:cubicBezTo>
                    <a:pt x="3521" y="1399"/>
                    <a:pt x="3915" y="2080"/>
                    <a:pt x="4101" y="2593"/>
                  </a:cubicBezTo>
                  <a:cubicBezTo>
                    <a:pt x="4293" y="3106"/>
                    <a:pt x="4316" y="3453"/>
                    <a:pt x="4343" y="3453"/>
                  </a:cubicBezTo>
                  <a:cubicBezTo>
                    <a:pt x="4343" y="3453"/>
                    <a:pt x="4343" y="3453"/>
                    <a:pt x="4344" y="3453"/>
                  </a:cubicBezTo>
                  <a:cubicBezTo>
                    <a:pt x="4352" y="3452"/>
                    <a:pt x="4355" y="3366"/>
                    <a:pt x="4340" y="3210"/>
                  </a:cubicBezTo>
                  <a:cubicBezTo>
                    <a:pt x="4326" y="3053"/>
                    <a:pt x="4285" y="2828"/>
                    <a:pt x="4199" y="2559"/>
                  </a:cubicBezTo>
                  <a:cubicBezTo>
                    <a:pt x="4033" y="2023"/>
                    <a:pt x="3639" y="1306"/>
                    <a:pt x="2948" y="771"/>
                  </a:cubicBezTo>
                  <a:cubicBezTo>
                    <a:pt x="2257" y="235"/>
                    <a:pt x="1465" y="34"/>
                    <a:pt x="905" y="6"/>
                  </a:cubicBezTo>
                  <a:cubicBezTo>
                    <a:pt x="829" y="2"/>
                    <a:pt x="757" y="0"/>
                    <a:pt x="690"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47"/>
            <p:cNvSpPr/>
            <p:nvPr/>
          </p:nvSpPr>
          <p:spPr>
            <a:xfrm>
              <a:off x="3027425" y="5152200"/>
              <a:ext cx="3775" cy="124375"/>
            </a:xfrm>
            <a:custGeom>
              <a:rect b="b" l="l" r="r" t="t"/>
              <a:pathLst>
                <a:path extrusionOk="0" h="4975" w="151">
                  <a:moveTo>
                    <a:pt x="73" y="1"/>
                  </a:moveTo>
                  <a:cubicBezTo>
                    <a:pt x="32" y="1"/>
                    <a:pt x="1" y="1115"/>
                    <a:pt x="3" y="2487"/>
                  </a:cubicBezTo>
                  <a:cubicBezTo>
                    <a:pt x="4" y="3861"/>
                    <a:pt x="38" y="4975"/>
                    <a:pt x="78" y="4975"/>
                  </a:cubicBezTo>
                  <a:cubicBezTo>
                    <a:pt x="120" y="4975"/>
                    <a:pt x="151" y="3861"/>
                    <a:pt x="148" y="2487"/>
                  </a:cubicBezTo>
                  <a:cubicBezTo>
                    <a:pt x="147" y="1115"/>
                    <a:pt x="113" y="1"/>
                    <a:pt x="73"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47"/>
            <p:cNvSpPr/>
            <p:nvPr/>
          </p:nvSpPr>
          <p:spPr>
            <a:xfrm>
              <a:off x="3146200" y="5333550"/>
              <a:ext cx="88675" cy="4575"/>
            </a:xfrm>
            <a:custGeom>
              <a:rect b="b" l="l" r="r" t="t"/>
              <a:pathLst>
                <a:path extrusionOk="0" h="183" w="3547">
                  <a:moveTo>
                    <a:pt x="3390" y="1"/>
                  </a:moveTo>
                  <a:cubicBezTo>
                    <a:pt x="3115" y="1"/>
                    <a:pt x="2495" y="33"/>
                    <a:pt x="1774" y="36"/>
                  </a:cubicBezTo>
                  <a:cubicBezTo>
                    <a:pt x="1725" y="36"/>
                    <a:pt x="1677" y="36"/>
                    <a:pt x="1630" y="36"/>
                  </a:cubicBezTo>
                  <a:cubicBezTo>
                    <a:pt x="1004" y="36"/>
                    <a:pt x="469" y="15"/>
                    <a:pt x="197" y="15"/>
                  </a:cubicBezTo>
                  <a:cubicBezTo>
                    <a:pt x="75" y="15"/>
                    <a:pt x="6" y="19"/>
                    <a:pt x="4" y="31"/>
                  </a:cubicBezTo>
                  <a:cubicBezTo>
                    <a:pt x="0" y="69"/>
                    <a:pt x="756" y="183"/>
                    <a:pt x="1709" y="183"/>
                  </a:cubicBezTo>
                  <a:cubicBezTo>
                    <a:pt x="1731" y="183"/>
                    <a:pt x="1752" y="183"/>
                    <a:pt x="1774" y="182"/>
                  </a:cubicBezTo>
                  <a:cubicBezTo>
                    <a:pt x="2758" y="179"/>
                    <a:pt x="3546" y="54"/>
                    <a:pt x="3542" y="15"/>
                  </a:cubicBezTo>
                  <a:cubicBezTo>
                    <a:pt x="3541" y="5"/>
                    <a:pt x="3487" y="1"/>
                    <a:pt x="339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47"/>
            <p:cNvSpPr/>
            <p:nvPr/>
          </p:nvSpPr>
          <p:spPr>
            <a:xfrm>
              <a:off x="3086250" y="5334950"/>
              <a:ext cx="10300" cy="17250"/>
            </a:xfrm>
            <a:custGeom>
              <a:rect b="b" l="l" r="r" t="t"/>
              <a:pathLst>
                <a:path extrusionOk="0" h="690" w="412">
                  <a:moveTo>
                    <a:pt x="43" y="0"/>
                  </a:moveTo>
                  <a:cubicBezTo>
                    <a:pt x="37" y="0"/>
                    <a:pt x="33" y="2"/>
                    <a:pt x="30" y="5"/>
                  </a:cubicBezTo>
                  <a:cubicBezTo>
                    <a:pt x="1" y="35"/>
                    <a:pt x="98" y="171"/>
                    <a:pt x="181" y="352"/>
                  </a:cubicBezTo>
                  <a:cubicBezTo>
                    <a:pt x="265" y="529"/>
                    <a:pt x="310" y="689"/>
                    <a:pt x="351" y="689"/>
                  </a:cubicBezTo>
                  <a:cubicBezTo>
                    <a:pt x="351" y="689"/>
                    <a:pt x="352" y="689"/>
                    <a:pt x="352" y="689"/>
                  </a:cubicBezTo>
                  <a:cubicBezTo>
                    <a:pt x="391" y="688"/>
                    <a:pt x="412" y="497"/>
                    <a:pt x="314" y="290"/>
                  </a:cubicBezTo>
                  <a:cubicBezTo>
                    <a:pt x="226" y="106"/>
                    <a:pt x="90" y="0"/>
                    <a:pt x="43"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47"/>
            <p:cNvSpPr/>
            <p:nvPr/>
          </p:nvSpPr>
          <p:spPr>
            <a:xfrm>
              <a:off x="3063550" y="5307425"/>
              <a:ext cx="12950" cy="11650"/>
            </a:xfrm>
            <a:custGeom>
              <a:rect b="b" l="l" r="r" t="t"/>
              <a:pathLst>
                <a:path extrusionOk="0" h="466" w="518">
                  <a:moveTo>
                    <a:pt x="47" y="0"/>
                  </a:moveTo>
                  <a:cubicBezTo>
                    <a:pt x="39" y="0"/>
                    <a:pt x="33" y="2"/>
                    <a:pt x="29" y="6"/>
                  </a:cubicBezTo>
                  <a:cubicBezTo>
                    <a:pt x="0" y="35"/>
                    <a:pt x="80" y="159"/>
                    <a:pt x="207" y="285"/>
                  </a:cubicBezTo>
                  <a:cubicBezTo>
                    <a:pt x="317" y="393"/>
                    <a:pt x="425" y="465"/>
                    <a:pt x="471" y="465"/>
                  </a:cubicBezTo>
                  <a:cubicBezTo>
                    <a:pt x="479" y="465"/>
                    <a:pt x="485" y="463"/>
                    <a:pt x="489" y="459"/>
                  </a:cubicBezTo>
                  <a:cubicBezTo>
                    <a:pt x="517" y="431"/>
                    <a:pt x="438" y="306"/>
                    <a:pt x="310" y="181"/>
                  </a:cubicBezTo>
                  <a:cubicBezTo>
                    <a:pt x="201" y="72"/>
                    <a:pt x="93" y="0"/>
                    <a:pt x="47"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47"/>
            <p:cNvSpPr/>
            <p:nvPr/>
          </p:nvSpPr>
          <p:spPr>
            <a:xfrm>
              <a:off x="3031875" y="5293500"/>
              <a:ext cx="18275" cy="7500"/>
            </a:xfrm>
            <a:custGeom>
              <a:rect b="b" l="l" r="r" t="t"/>
              <a:pathLst>
                <a:path extrusionOk="0" h="300" w="731">
                  <a:moveTo>
                    <a:pt x="220" y="1"/>
                  </a:moveTo>
                  <a:cubicBezTo>
                    <a:pt x="89" y="1"/>
                    <a:pt x="1" y="46"/>
                    <a:pt x="10" y="73"/>
                  </a:cubicBezTo>
                  <a:cubicBezTo>
                    <a:pt x="18" y="113"/>
                    <a:pt x="179" y="110"/>
                    <a:pt x="358" y="169"/>
                  </a:cubicBezTo>
                  <a:cubicBezTo>
                    <a:pt x="517" y="219"/>
                    <a:pt x="635" y="300"/>
                    <a:pt x="682" y="300"/>
                  </a:cubicBezTo>
                  <a:cubicBezTo>
                    <a:pt x="688" y="300"/>
                    <a:pt x="693" y="298"/>
                    <a:pt x="697" y="295"/>
                  </a:cubicBezTo>
                  <a:cubicBezTo>
                    <a:pt x="730" y="272"/>
                    <a:pt x="626" y="101"/>
                    <a:pt x="403" y="30"/>
                  </a:cubicBezTo>
                  <a:cubicBezTo>
                    <a:pt x="337" y="9"/>
                    <a:pt x="275" y="1"/>
                    <a:pt x="22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47"/>
            <p:cNvSpPr/>
            <p:nvPr/>
          </p:nvSpPr>
          <p:spPr>
            <a:xfrm>
              <a:off x="3008900" y="5288900"/>
              <a:ext cx="9875" cy="4850"/>
            </a:xfrm>
            <a:custGeom>
              <a:rect b="b" l="l" r="r" t="t"/>
              <a:pathLst>
                <a:path extrusionOk="0" h="194" w="395">
                  <a:moveTo>
                    <a:pt x="87" y="0"/>
                  </a:moveTo>
                  <a:cubicBezTo>
                    <a:pt x="49" y="0"/>
                    <a:pt x="22" y="10"/>
                    <a:pt x="15" y="29"/>
                  </a:cubicBezTo>
                  <a:cubicBezTo>
                    <a:pt x="0" y="67"/>
                    <a:pt x="71" y="128"/>
                    <a:pt x="171" y="166"/>
                  </a:cubicBezTo>
                  <a:cubicBezTo>
                    <a:pt x="221" y="185"/>
                    <a:pt x="269" y="194"/>
                    <a:pt x="307" y="194"/>
                  </a:cubicBezTo>
                  <a:cubicBezTo>
                    <a:pt x="345" y="194"/>
                    <a:pt x="373" y="184"/>
                    <a:pt x="380" y="165"/>
                  </a:cubicBezTo>
                  <a:cubicBezTo>
                    <a:pt x="395" y="127"/>
                    <a:pt x="325" y="66"/>
                    <a:pt x="223" y="28"/>
                  </a:cubicBezTo>
                  <a:cubicBezTo>
                    <a:pt x="173" y="9"/>
                    <a:pt x="124" y="0"/>
                    <a:pt x="87"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47"/>
            <p:cNvSpPr/>
            <p:nvPr/>
          </p:nvSpPr>
          <p:spPr>
            <a:xfrm>
              <a:off x="2997250" y="5224800"/>
              <a:ext cx="304875" cy="45650"/>
            </a:xfrm>
            <a:custGeom>
              <a:rect b="b" l="l" r="r" t="t"/>
              <a:pathLst>
                <a:path extrusionOk="0" h="1826" w="12195">
                  <a:moveTo>
                    <a:pt x="12155" y="0"/>
                  </a:moveTo>
                  <a:lnTo>
                    <a:pt x="0" y="1061"/>
                  </a:lnTo>
                  <a:lnTo>
                    <a:pt x="107" y="1826"/>
                  </a:lnTo>
                  <a:lnTo>
                    <a:pt x="12195" y="1457"/>
                  </a:lnTo>
                  <a:lnTo>
                    <a:pt x="12155"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47"/>
            <p:cNvSpPr/>
            <p:nvPr/>
          </p:nvSpPr>
          <p:spPr>
            <a:xfrm>
              <a:off x="2354000" y="4168225"/>
              <a:ext cx="1278275" cy="1079175"/>
            </a:xfrm>
            <a:custGeom>
              <a:rect b="b" l="l" r="r" t="t"/>
              <a:pathLst>
                <a:path extrusionOk="0" h="43167" w="51131">
                  <a:moveTo>
                    <a:pt x="38245" y="1"/>
                  </a:moveTo>
                  <a:lnTo>
                    <a:pt x="1" y="524"/>
                  </a:lnTo>
                  <a:lnTo>
                    <a:pt x="19109" y="16397"/>
                  </a:lnTo>
                  <a:cubicBezTo>
                    <a:pt x="19109" y="16397"/>
                    <a:pt x="29574" y="16055"/>
                    <a:pt x="30488" y="16045"/>
                  </a:cubicBezTo>
                  <a:lnTo>
                    <a:pt x="30488" y="16045"/>
                  </a:lnTo>
                  <a:lnTo>
                    <a:pt x="24181" y="43166"/>
                  </a:lnTo>
                  <a:lnTo>
                    <a:pt x="24181" y="43166"/>
                  </a:lnTo>
                  <a:lnTo>
                    <a:pt x="39395" y="43012"/>
                  </a:lnTo>
                  <a:cubicBezTo>
                    <a:pt x="43708" y="29663"/>
                    <a:pt x="46278" y="18767"/>
                    <a:pt x="48392" y="11071"/>
                  </a:cubicBezTo>
                  <a:cubicBezTo>
                    <a:pt x="51130" y="1104"/>
                    <a:pt x="38245" y="1"/>
                    <a:pt x="3824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47"/>
            <p:cNvSpPr/>
            <p:nvPr/>
          </p:nvSpPr>
          <p:spPr>
            <a:xfrm>
              <a:off x="3119375" y="4436275"/>
              <a:ext cx="186875" cy="129550"/>
            </a:xfrm>
            <a:custGeom>
              <a:rect b="b" l="l" r="r" t="t"/>
              <a:pathLst>
                <a:path extrusionOk="0" h="5182" w="7475">
                  <a:moveTo>
                    <a:pt x="7416" y="0"/>
                  </a:moveTo>
                  <a:cubicBezTo>
                    <a:pt x="7313" y="0"/>
                    <a:pt x="6841" y="135"/>
                    <a:pt x="6155" y="419"/>
                  </a:cubicBezTo>
                  <a:cubicBezTo>
                    <a:pt x="5388" y="737"/>
                    <a:pt x="4358" y="1265"/>
                    <a:pt x="3315" y="1993"/>
                  </a:cubicBezTo>
                  <a:cubicBezTo>
                    <a:pt x="2272" y="2722"/>
                    <a:pt x="1423" y="3508"/>
                    <a:pt x="859" y="4119"/>
                  </a:cubicBezTo>
                  <a:cubicBezTo>
                    <a:pt x="294" y="4730"/>
                    <a:pt x="1" y="5155"/>
                    <a:pt x="30" y="5179"/>
                  </a:cubicBezTo>
                  <a:cubicBezTo>
                    <a:pt x="32" y="5180"/>
                    <a:pt x="34" y="5181"/>
                    <a:pt x="37" y="5181"/>
                  </a:cubicBezTo>
                  <a:cubicBezTo>
                    <a:pt x="161" y="5181"/>
                    <a:pt x="1478" y="3650"/>
                    <a:pt x="3496" y="2252"/>
                  </a:cubicBezTo>
                  <a:cubicBezTo>
                    <a:pt x="5545" y="808"/>
                    <a:pt x="7475" y="100"/>
                    <a:pt x="7436" y="6"/>
                  </a:cubicBezTo>
                  <a:cubicBezTo>
                    <a:pt x="7435" y="2"/>
                    <a:pt x="7428" y="0"/>
                    <a:pt x="741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47"/>
            <p:cNvSpPr/>
            <p:nvPr/>
          </p:nvSpPr>
          <p:spPr>
            <a:xfrm>
              <a:off x="3114475" y="4537775"/>
              <a:ext cx="123850" cy="36300"/>
            </a:xfrm>
            <a:custGeom>
              <a:rect b="b" l="l" r="r" t="t"/>
              <a:pathLst>
                <a:path extrusionOk="0" h="1452" w="4954">
                  <a:moveTo>
                    <a:pt x="4841" y="1"/>
                  </a:moveTo>
                  <a:cubicBezTo>
                    <a:pt x="4542" y="1"/>
                    <a:pt x="3559" y="179"/>
                    <a:pt x="2419" y="509"/>
                  </a:cubicBezTo>
                  <a:cubicBezTo>
                    <a:pt x="1057" y="902"/>
                    <a:pt x="1" y="1358"/>
                    <a:pt x="31" y="1438"/>
                  </a:cubicBezTo>
                  <a:cubicBezTo>
                    <a:pt x="34" y="1447"/>
                    <a:pt x="49" y="1451"/>
                    <a:pt x="77" y="1451"/>
                  </a:cubicBezTo>
                  <a:cubicBezTo>
                    <a:pt x="300" y="1451"/>
                    <a:pt x="1302" y="1160"/>
                    <a:pt x="2506" y="813"/>
                  </a:cubicBezTo>
                  <a:cubicBezTo>
                    <a:pt x="3855" y="422"/>
                    <a:pt x="4953" y="108"/>
                    <a:pt x="4934" y="21"/>
                  </a:cubicBezTo>
                  <a:cubicBezTo>
                    <a:pt x="4931" y="8"/>
                    <a:pt x="4899" y="1"/>
                    <a:pt x="484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47"/>
            <p:cNvSpPr/>
            <p:nvPr/>
          </p:nvSpPr>
          <p:spPr>
            <a:xfrm>
              <a:off x="2951450" y="5091325"/>
              <a:ext cx="438300" cy="160775"/>
            </a:xfrm>
            <a:custGeom>
              <a:rect b="b" l="l" r="r" t="t"/>
              <a:pathLst>
                <a:path extrusionOk="0" h="6431" w="17532">
                  <a:moveTo>
                    <a:pt x="17518" y="0"/>
                  </a:moveTo>
                  <a:lnTo>
                    <a:pt x="1" y="36"/>
                  </a:lnTo>
                  <a:lnTo>
                    <a:pt x="15" y="6431"/>
                  </a:lnTo>
                  <a:lnTo>
                    <a:pt x="17531" y="6393"/>
                  </a:lnTo>
                  <a:lnTo>
                    <a:pt x="1751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47"/>
            <p:cNvSpPr/>
            <p:nvPr/>
          </p:nvSpPr>
          <p:spPr>
            <a:xfrm>
              <a:off x="1677350" y="4099825"/>
              <a:ext cx="1538700" cy="1264850"/>
            </a:xfrm>
            <a:custGeom>
              <a:rect b="b" l="l" r="r" t="t"/>
              <a:pathLst>
                <a:path extrusionOk="0" h="50594" w="61548">
                  <a:moveTo>
                    <a:pt x="2717" y="0"/>
                  </a:moveTo>
                  <a:cubicBezTo>
                    <a:pt x="2717" y="0"/>
                    <a:pt x="1" y="5606"/>
                    <a:pt x="3807" y="11576"/>
                  </a:cubicBezTo>
                  <a:cubicBezTo>
                    <a:pt x="7446" y="17282"/>
                    <a:pt x="39141" y="34643"/>
                    <a:pt x="40063" y="35148"/>
                  </a:cubicBezTo>
                  <a:lnTo>
                    <a:pt x="40063" y="35148"/>
                  </a:lnTo>
                  <a:lnTo>
                    <a:pt x="3167" y="34409"/>
                  </a:lnTo>
                  <a:lnTo>
                    <a:pt x="3209" y="50593"/>
                  </a:lnTo>
                  <a:cubicBezTo>
                    <a:pt x="3209" y="50593"/>
                    <a:pt x="20113" y="50524"/>
                    <a:pt x="35179" y="50490"/>
                  </a:cubicBezTo>
                  <a:cubicBezTo>
                    <a:pt x="35250" y="50490"/>
                    <a:pt x="35321" y="50490"/>
                    <a:pt x="35391" y="50490"/>
                  </a:cubicBezTo>
                  <a:cubicBezTo>
                    <a:pt x="38007" y="50490"/>
                    <a:pt x="40856" y="50594"/>
                    <a:pt x="43681" y="50594"/>
                  </a:cubicBezTo>
                  <a:cubicBezTo>
                    <a:pt x="52742" y="50594"/>
                    <a:pt x="61548" y="49525"/>
                    <a:pt x="61548" y="40531"/>
                  </a:cubicBezTo>
                  <a:cubicBezTo>
                    <a:pt x="61548" y="33595"/>
                    <a:pt x="53889" y="26561"/>
                    <a:pt x="49637" y="23192"/>
                  </a:cubicBezTo>
                  <a:lnTo>
                    <a:pt x="50555" y="22042"/>
                  </a:lnTo>
                  <a:lnTo>
                    <a:pt x="30137" y="3659"/>
                  </a:lnTo>
                  <a:lnTo>
                    <a:pt x="271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47"/>
            <p:cNvSpPr/>
            <p:nvPr/>
          </p:nvSpPr>
          <p:spPr>
            <a:xfrm>
              <a:off x="2674725" y="4977000"/>
              <a:ext cx="199275" cy="86325"/>
            </a:xfrm>
            <a:custGeom>
              <a:rect b="b" l="l" r="r" t="t"/>
              <a:pathLst>
                <a:path extrusionOk="0" h="3453" w="7971">
                  <a:moveTo>
                    <a:pt x="54" y="1"/>
                  </a:moveTo>
                  <a:cubicBezTo>
                    <a:pt x="43" y="1"/>
                    <a:pt x="37" y="3"/>
                    <a:pt x="35" y="7"/>
                  </a:cubicBezTo>
                  <a:cubicBezTo>
                    <a:pt x="1" y="88"/>
                    <a:pt x="1741" y="923"/>
                    <a:pt x="3922" y="1872"/>
                  </a:cubicBezTo>
                  <a:cubicBezTo>
                    <a:pt x="5991" y="2773"/>
                    <a:pt x="7713" y="3453"/>
                    <a:pt x="7916" y="3453"/>
                  </a:cubicBezTo>
                  <a:cubicBezTo>
                    <a:pt x="7927" y="3453"/>
                    <a:pt x="7934" y="3451"/>
                    <a:pt x="7936" y="3447"/>
                  </a:cubicBezTo>
                  <a:cubicBezTo>
                    <a:pt x="7971" y="3367"/>
                    <a:pt x="6230" y="2533"/>
                    <a:pt x="4049" y="1583"/>
                  </a:cubicBezTo>
                  <a:cubicBezTo>
                    <a:pt x="1980" y="682"/>
                    <a:pt x="257" y="1"/>
                    <a:pt x="5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47"/>
            <p:cNvSpPr/>
            <p:nvPr/>
          </p:nvSpPr>
          <p:spPr>
            <a:xfrm>
              <a:off x="2666225" y="4961700"/>
              <a:ext cx="142900" cy="9200"/>
            </a:xfrm>
            <a:custGeom>
              <a:rect b="b" l="l" r="r" t="t"/>
              <a:pathLst>
                <a:path extrusionOk="0" h="368" w="5716">
                  <a:moveTo>
                    <a:pt x="4301" y="1"/>
                  </a:moveTo>
                  <a:cubicBezTo>
                    <a:pt x="3876" y="1"/>
                    <a:pt x="3381" y="9"/>
                    <a:pt x="2853" y="26"/>
                  </a:cubicBezTo>
                  <a:cubicBezTo>
                    <a:pt x="1276" y="77"/>
                    <a:pt x="0" y="189"/>
                    <a:pt x="4" y="277"/>
                  </a:cubicBezTo>
                  <a:cubicBezTo>
                    <a:pt x="5" y="335"/>
                    <a:pt x="572" y="368"/>
                    <a:pt x="1415" y="368"/>
                  </a:cubicBezTo>
                  <a:cubicBezTo>
                    <a:pt x="1840" y="368"/>
                    <a:pt x="2335" y="359"/>
                    <a:pt x="2863" y="342"/>
                  </a:cubicBezTo>
                  <a:cubicBezTo>
                    <a:pt x="4440" y="291"/>
                    <a:pt x="5716" y="178"/>
                    <a:pt x="5713" y="91"/>
                  </a:cubicBezTo>
                  <a:cubicBezTo>
                    <a:pt x="5711" y="33"/>
                    <a:pt x="5145" y="1"/>
                    <a:pt x="430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47"/>
            <p:cNvSpPr/>
            <p:nvPr/>
          </p:nvSpPr>
          <p:spPr>
            <a:xfrm>
              <a:off x="1755175" y="4944275"/>
              <a:ext cx="159875" cy="437950"/>
            </a:xfrm>
            <a:custGeom>
              <a:rect b="b" l="l" r="r" t="t"/>
              <a:pathLst>
                <a:path extrusionOk="0" h="17518" w="6395">
                  <a:moveTo>
                    <a:pt x="1" y="1"/>
                  </a:moveTo>
                  <a:lnTo>
                    <a:pt x="1" y="17517"/>
                  </a:lnTo>
                  <a:lnTo>
                    <a:pt x="6395" y="17517"/>
                  </a:lnTo>
                  <a:lnTo>
                    <a:pt x="639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47"/>
            <p:cNvSpPr/>
            <p:nvPr/>
          </p:nvSpPr>
          <p:spPr>
            <a:xfrm>
              <a:off x="2397225" y="3211350"/>
              <a:ext cx="1398375" cy="1125275"/>
            </a:xfrm>
            <a:custGeom>
              <a:rect b="b" l="l" r="r" t="t"/>
              <a:pathLst>
                <a:path extrusionOk="0" h="45011" w="55935">
                  <a:moveTo>
                    <a:pt x="8791" y="1"/>
                  </a:moveTo>
                  <a:cubicBezTo>
                    <a:pt x="6952" y="1"/>
                    <a:pt x="5023" y="607"/>
                    <a:pt x="3128" y="1919"/>
                  </a:cubicBezTo>
                  <a:lnTo>
                    <a:pt x="1" y="4083"/>
                  </a:lnTo>
                  <a:cubicBezTo>
                    <a:pt x="1" y="4083"/>
                    <a:pt x="13304" y="25338"/>
                    <a:pt x="15670" y="29382"/>
                  </a:cubicBezTo>
                  <a:cubicBezTo>
                    <a:pt x="18038" y="33425"/>
                    <a:pt x="51823" y="45010"/>
                    <a:pt x="51823" y="45010"/>
                  </a:cubicBezTo>
                  <a:lnTo>
                    <a:pt x="55935" y="36722"/>
                  </a:lnTo>
                  <a:cubicBezTo>
                    <a:pt x="55935" y="36722"/>
                    <a:pt x="28996" y="24630"/>
                    <a:pt x="26706" y="23286"/>
                  </a:cubicBezTo>
                  <a:cubicBezTo>
                    <a:pt x="25522" y="22591"/>
                    <a:pt x="21076" y="14391"/>
                    <a:pt x="18079" y="7246"/>
                  </a:cubicBezTo>
                  <a:cubicBezTo>
                    <a:pt x="16186" y="2733"/>
                    <a:pt x="12693" y="1"/>
                    <a:pt x="879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47"/>
            <p:cNvSpPr/>
            <p:nvPr/>
          </p:nvSpPr>
          <p:spPr>
            <a:xfrm>
              <a:off x="3690000" y="4076900"/>
              <a:ext cx="276000" cy="347925"/>
            </a:xfrm>
            <a:custGeom>
              <a:rect b="b" l="l" r="r" t="t"/>
              <a:pathLst>
                <a:path extrusionOk="0" h="13917" w="11040">
                  <a:moveTo>
                    <a:pt x="9838" y="0"/>
                  </a:moveTo>
                  <a:cubicBezTo>
                    <a:pt x="9403" y="0"/>
                    <a:pt x="8960" y="398"/>
                    <a:pt x="8253" y="894"/>
                  </a:cubicBezTo>
                  <a:cubicBezTo>
                    <a:pt x="7258" y="1588"/>
                    <a:pt x="4224" y="2099"/>
                    <a:pt x="4224" y="2099"/>
                  </a:cubicBezTo>
                  <a:lnTo>
                    <a:pt x="0" y="10335"/>
                  </a:lnTo>
                  <a:cubicBezTo>
                    <a:pt x="0" y="10335"/>
                    <a:pt x="4075" y="13236"/>
                    <a:pt x="4642" y="13593"/>
                  </a:cubicBezTo>
                  <a:cubicBezTo>
                    <a:pt x="4642" y="13593"/>
                    <a:pt x="5206" y="13917"/>
                    <a:pt x="5697" y="13917"/>
                  </a:cubicBezTo>
                  <a:cubicBezTo>
                    <a:pt x="6076" y="13917"/>
                    <a:pt x="6413" y="13724"/>
                    <a:pt x="6413" y="13040"/>
                  </a:cubicBezTo>
                  <a:cubicBezTo>
                    <a:pt x="6413" y="12672"/>
                    <a:pt x="6254" y="12945"/>
                    <a:pt x="6857" y="12570"/>
                  </a:cubicBezTo>
                  <a:cubicBezTo>
                    <a:pt x="8077" y="11814"/>
                    <a:pt x="7243" y="11067"/>
                    <a:pt x="7243" y="11067"/>
                  </a:cubicBezTo>
                  <a:cubicBezTo>
                    <a:pt x="7243" y="11067"/>
                    <a:pt x="6970" y="10743"/>
                    <a:pt x="7024" y="10522"/>
                  </a:cubicBezTo>
                  <a:cubicBezTo>
                    <a:pt x="7066" y="10354"/>
                    <a:pt x="7169" y="10311"/>
                    <a:pt x="7263" y="10311"/>
                  </a:cubicBezTo>
                  <a:cubicBezTo>
                    <a:pt x="7361" y="10311"/>
                    <a:pt x="7450" y="10357"/>
                    <a:pt x="7450" y="10357"/>
                  </a:cubicBezTo>
                  <a:cubicBezTo>
                    <a:pt x="7644" y="10397"/>
                    <a:pt x="7815" y="10414"/>
                    <a:pt x="7964" y="10414"/>
                  </a:cubicBezTo>
                  <a:cubicBezTo>
                    <a:pt x="8754" y="10414"/>
                    <a:pt x="8956" y="9921"/>
                    <a:pt x="8823" y="9502"/>
                  </a:cubicBezTo>
                  <a:cubicBezTo>
                    <a:pt x="8670" y="9018"/>
                    <a:pt x="7822" y="8456"/>
                    <a:pt x="7656" y="8180"/>
                  </a:cubicBezTo>
                  <a:cubicBezTo>
                    <a:pt x="7551" y="8005"/>
                    <a:pt x="7743" y="7973"/>
                    <a:pt x="7898" y="7973"/>
                  </a:cubicBezTo>
                  <a:cubicBezTo>
                    <a:pt x="7988" y="7973"/>
                    <a:pt x="8066" y="7984"/>
                    <a:pt x="8066" y="7984"/>
                  </a:cubicBezTo>
                  <a:cubicBezTo>
                    <a:pt x="8066" y="7984"/>
                    <a:pt x="8338" y="8019"/>
                    <a:pt x="8690" y="8019"/>
                  </a:cubicBezTo>
                  <a:cubicBezTo>
                    <a:pt x="9201" y="8019"/>
                    <a:pt x="9878" y="7945"/>
                    <a:pt x="10133" y="7585"/>
                  </a:cubicBezTo>
                  <a:cubicBezTo>
                    <a:pt x="10564" y="6976"/>
                    <a:pt x="10356" y="6761"/>
                    <a:pt x="9824" y="6386"/>
                  </a:cubicBezTo>
                  <a:cubicBezTo>
                    <a:pt x="9525" y="6175"/>
                    <a:pt x="6195" y="4955"/>
                    <a:pt x="6196" y="4227"/>
                  </a:cubicBezTo>
                  <a:cubicBezTo>
                    <a:pt x="6199" y="3500"/>
                    <a:pt x="7434" y="3365"/>
                    <a:pt x="8472" y="2818"/>
                  </a:cubicBezTo>
                  <a:cubicBezTo>
                    <a:pt x="9512" y="2271"/>
                    <a:pt x="11039" y="739"/>
                    <a:pt x="10379" y="216"/>
                  </a:cubicBezTo>
                  <a:cubicBezTo>
                    <a:pt x="10188" y="65"/>
                    <a:pt x="10014" y="0"/>
                    <a:pt x="983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47"/>
            <p:cNvSpPr/>
            <p:nvPr/>
          </p:nvSpPr>
          <p:spPr>
            <a:xfrm>
              <a:off x="4490775" y="4381975"/>
              <a:ext cx="91050" cy="94450"/>
            </a:xfrm>
            <a:custGeom>
              <a:rect b="b" l="l" r="r" t="t"/>
              <a:pathLst>
                <a:path extrusionOk="0" h="3778" w="3642">
                  <a:moveTo>
                    <a:pt x="590" y="0"/>
                  </a:moveTo>
                  <a:cubicBezTo>
                    <a:pt x="590" y="1"/>
                    <a:pt x="1" y="3155"/>
                    <a:pt x="1534" y="3751"/>
                  </a:cubicBezTo>
                  <a:cubicBezTo>
                    <a:pt x="1580" y="3769"/>
                    <a:pt x="1631" y="3777"/>
                    <a:pt x="1684" y="3777"/>
                  </a:cubicBezTo>
                  <a:cubicBezTo>
                    <a:pt x="2417" y="3777"/>
                    <a:pt x="3641" y="2107"/>
                    <a:pt x="59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47"/>
            <p:cNvSpPr/>
            <p:nvPr/>
          </p:nvSpPr>
          <p:spPr>
            <a:xfrm>
              <a:off x="4522150" y="4354125"/>
              <a:ext cx="70475" cy="34275"/>
            </a:xfrm>
            <a:custGeom>
              <a:rect b="b" l="l" r="r" t="t"/>
              <a:pathLst>
                <a:path extrusionOk="0" h="1371" w="2819">
                  <a:moveTo>
                    <a:pt x="1463" y="1"/>
                  </a:moveTo>
                  <a:cubicBezTo>
                    <a:pt x="1085" y="1"/>
                    <a:pt x="603" y="98"/>
                    <a:pt x="0" y="346"/>
                  </a:cubicBezTo>
                  <a:cubicBezTo>
                    <a:pt x="0" y="346"/>
                    <a:pt x="1076" y="1370"/>
                    <a:pt x="1967" y="1370"/>
                  </a:cubicBezTo>
                  <a:cubicBezTo>
                    <a:pt x="2161" y="1370"/>
                    <a:pt x="2346" y="1322"/>
                    <a:pt x="2509" y="1205"/>
                  </a:cubicBezTo>
                  <a:cubicBezTo>
                    <a:pt x="2819" y="981"/>
                    <a:pt x="2664" y="1"/>
                    <a:pt x="146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47"/>
            <p:cNvSpPr/>
            <p:nvPr/>
          </p:nvSpPr>
          <p:spPr>
            <a:xfrm>
              <a:off x="4581675" y="4420350"/>
              <a:ext cx="122975" cy="87200"/>
            </a:xfrm>
            <a:custGeom>
              <a:rect b="b" l="l" r="r" t="t"/>
              <a:pathLst>
                <a:path extrusionOk="0" h="3488" w="4919">
                  <a:moveTo>
                    <a:pt x="0" y="1"/>
                  </a:moveTo>
                  <a:cubicBezTo>
                    <a:pt x="0" y="1"/>
                    <a:pt x="1202" y="3488"/>
                    <a:pt x="3093" y="3488"/>
                  </a:cubicBezTo>
                  <a:cubicBezTo>
                    <a:pt x="3168" y="3488"/>
                    <a:pt x="3243" y="3482"/>
                    <a:pt x="3320" y="3471"/>
                  </a:cubicBezTo>
                  <a:cubicBezTo>
                    <a:pt x="4221" y="3339"/>
                    <a:pt x="4919" y="43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47"/>
            <p:cNvSpPr/>
            <p:nvPr/>
          </p:nvSpPr>
          <p:spPr>
            <a:xfrm>
              <a:off x="3719000" y="4194675"/>
              <a:ext cx="386500" cy="353350"/>
            </a:xfrm>
            <a:custGeom>
              <a:rect b="b" l="l" r="r" t="t"/>
              <a:pathLst>
                <a:path extrusionOk="0" h="14134" w="15460">
                  <a:moveTo>
                    <a:pt x="10180" y="1"/>
                  </a:moveTo>
                  <a:cubicBezTo>
                    <a:pt x="8117" y="1"/>
                    <a:pt x="5857" y="675"/>
                    <a:pt x="4220" y="3008"/>
                  </a:cubicBezTo>
                  <a:cubicBezTo>
                    <a:pt x="1" y="9020"/>
                    <a:pt x="6404" y="14082"/>
                    <a:pt x="6469" y="14133"/>
                  </a:cubicBezTo>
                  <a:lnTo>
                    <a:pt x="6841" y="13652"/>
                  </a:lnTo>
                  <a:cubicBezTo>
                    <a:pt x="6825" y="13641"/>
                    <a:pt x="5308" y="12453"/>
                    <a:pt x="4291" y="10584"/>
                  </a:cubicBezTo>
                  <a:cubicBezTo>
                    <a:pt x="2945" y="8110"/>
                    <a:pt x="3088" y="5678"/>
                    <a:pt x="4717" y="3357"/>
                  </a:cubicBezTo>
                  <a:cubicBezTo>
                    <a:pt x="6006" y="1519"/>
                    <a:pt x="7837" y="591"/>
                    <a:pt x="10168" y="591"/>
                  </a:cubicBezTo>
                  <a:cubicBezTo>
                    <a:pt x="10517" y="591"/>
                    <a:pt x="10877" y="612"/>
                    <a:pt x="11249" y="653"/>
                  </a:cubicBezTo>
                  <a:cubicBezTo>
                    <a:pt x="13414" y="897"/>
                    <a:pt x="15162" y="1792"/>
                    <a:pt x="15179" y="1801"/>
                  </a:cubicBezTo>
                  <a:lnTo>
                    <a:pt x="15460" y="1262"/>
                  </a:lnTo>
                  <a:cubicBezTo>
                    <a:pt x="15418" y="1240"/>
                    <a:pt x="12979" y="1"/>
                    <a:pt x="1018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47"/>
            <p:cNvSpPr/>
            <p:nvPr/>
          </p:nvSpPr>
          <p:spPr>
            <a:xfrm>
              <a:off x="3769325" y="4155675"/>
              <a:ext cx="678825" cy="755750"/>
            </a:xfrm>
            <a:custGeom>
              <a:rect b="b" l="l" r="r" t="t"/>
              <a:pathLst>
                <a:path extrusionOk="0" h="30230" w="27153">
                  <a:moveTo>
                    <a:pt x="14879" y="0"/>
                  </a:moveTo>
                  <a:lnTo>
                    <a:pt x="1" y="22458"/>
                  </a:lnTo>
                  <a:lnTo>
                    <a:pt x="14000" y="30230"/>
                  </a:lnTo>
                  <a:lnTo>
                    <a:pt x="22331" y="7473"/>
                  </a:lnTo>
                  <a:lnTo>
                    <a:pt x="27152" y="7382"/>
                  </a:lnTo>
                  <a:lnTo>
                    <a:pt x="1487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47"/>
            <p:cNvSpPr/>
            <p:nvPr/>
          </p:nvSpPr>
          <p:spPr>
            <a:xfrm>
              <a:off x="3770375" y="4710900"/>
              <a:ext cx="349425" cy="200550"/>
            </a:xfrm>
            <a:custGeom>
              <a:rect b="b" l="l" r="r" t="t"/>
              <a:pathLst>
                <a:path extrusionOk="0" h="8022" w="13977">
                  <a:moveTo>
                    <a:pt x="1220" y="0"/>
                  </a:moveTo>
                  <a:cubicBezTo>
                    <a:pt x="1013" y="0"/>
                    <a:pt x="830" y="5"/>
                    <a:pt x="673" y="14"/>
                  </a:cubicBezTo>
                  <a:cubicBezTo>
                    <a:pt x="238" y="36"/>
                    <a:pt x="0" y="72"/>
                    <a:pt x="1" y="92"/>
                  </a:cubicBezTo>
                  <a:cubicBezTo>
                    <a:pt x="2" y="147"/>
                    <a:pt x="962" y="92"/>
                    <a:pt x="2490" y="280"/>
                  </a:cubicBezTo>
                  <a:cubicBezTo>
                    <a:pt x="4004" y="477"/>
                    <a:pt x="6133" y="884"/>
                    <a:pt x="8197" y="1981"/>
                  </a:cubicBezTo>
                  <a:cubicBezTo>
                    <a:pt x="10247" y="3110"/>
                    <a:pt x="11761" y="4656"/>
                    <a:pt x="12642" y="5905"/>
                  </a:cubicBezTo>
                  <a:cubicBezTo>
                    <a:pt x="13517" y="7140"/>
                    <a:pt x="13893" y="8021"/>
                    <a:pt x="13955" y="8021"/>
                  </a:cubicBezTo>
                  <a:cubicBezTo>
                    <a:pt x="13956" y="8021"/>
                    <a:pt x="13957" y="8021"/>
                    <a:pt x="13958" y="8021"/>
                  </a:cubicBezTo>
                  <a:cubicBezTo>
                    <a:pt x="13976" y="8013"/>
                    <a:pt x="13900" y="7785"/>
                    <a:pt x="13722" y="7389"/>
                  </a:cubicBezTo>
                  <a:cubicBezTo>
                    <a:pt x="13546" y="6991"/>
                    <a:pt x="13255" y="6430"/>
                    <a:pt x="12826" y="5778"/>
                  </a:cubicBezTo>
                  <a:cubicBezTo>
                    <a:pt x="11977" y="4474"/>
                    <a:pt x="10450" y="2861"/>
                    <a:pt x="8348" y="1703"/>
                  </a:cubicBezTo>
                  <a:cubicBezTo>
                    <a:pt x="6222" y="574"/>
                    <a:pt x="4053" y="200"/>
                    <a:pt x="2513" y="57"/>
                  </a:cubicBezTo>
                  <a:cubicBezTo>
                    <a:pt x="2018" y="16"/>
                    <a:pt x="1583" y="0"/>
                    <a:pt x="122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47"/>
            <p:cNvSpPr/>
            <p:nvPr/>
          </p:nvSpPr>
          <p:spPr>
            <a:xfrm>
              <a:off x="2848100" y="3363850"/>
              <a:ext cx="244600" cy="629850"/>
            </a:xfrm>
            <a:custGeom>
              <a:rect b="b" l="l" r="r" t="t"/>
              <a:pathLst>
                <a:path extrusionOk="0" h="25194" w="9784">
                  <a:moveTo>
                    <a:pt x="1286" y="0"/>
                  </a:moveTo>
                  <a:lnTo>
                    <a:pt x="1" y="25191"/>
                  </a:lnTo>
                  <a:lnTo>
                    <a:pt x="1" y="25191"/>
                  </a:lnTo>
                  <a:cubicBezTo>
                    <a:pt x="44" y="24761"/>
                    <a:pt x="9783" y="17186"/>
                    <a:pt x="9783" y="17186"/>
                  </a:cubicBezTo>
                  <a:cubicBezTo>
                    <a:pt x="9783" y="17186"/>
                    <a:pt x="3871" y="4589"/>
                    <a:pt x="1286" y="0"/>
                  </a:cubicBezTo>
                  <a:close/>
                  <a:moveTo>
                    <a:pt x="1" y="25191"/>
                  </a:moveTo>
                  <a:lnTo>
                    <a:pt x="1" y="25191"/>
                  </a:lnTo>
                  <a:cubicBezTo>
                    <a:pt x="1" y="25192"/>
                    <a:pt x="1" y="25193"/>
                    <a:pt x="1" y="25194"/>
                  </a:cubicBezTo>
                  <a:lnTo>
                    <a:pt x="1" y="2519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47"/>
            <p:cNvSpPr/>
            <p:nvPr/>
          </p:nvSpPr>
          <p:spPr>
            <a:xfrm>
              <a:off x="1717850" y="3206150"/>
              <a:ext cx="1194825" cy="1089100"/>
            </a:xfrm>
            <a:custGeom>
              <a:rect b="b" l="l" r="r" t="t"/>
              <a:pathLst>
                <a:path extrusionOk="0" h="43564" w="47793">
                  <a:moveTo>
                    <a:pt x="36420" y="0"/>
                  </a:moveTo>
                  <a:cubicBezTo>
                    <a:pt x="33762" y="0"/>
                    <a:pt x="30650" y="1117"/>
                    <a:pt x="27176" y="4291"/>
                  </a:cubicBezTo>
                  <a:cubicBezTo>
                    <a:pt x="19521" y="11283"/>
                    <a:pt x="7029" y="25693"/>
                    <a:pt x="2566" y="31340"/>
                  </a:cubicBezTo>
                  <a:cubicBezTo>
                    <a:pt x="1566" y="32606"/>
                    <a:pt x="1" y="34528"/>
                    <a:pt x="1097" y="35714"/>
                  </a:cubicBezTo>
                  <a:cubicBezTo>
                    <a:pt x="3581" y="38403"/>
                    <a:pt x="9251" y="43563"/>
                    <a:pt x="18921" y="43563"/>
                  </a:cubicBezTo>
                  <a:cubicBezTo>
                    <a:pt x="22270" y="43563"/>
                    <a:pt x="26098" y="42944"/>
                    <a:pt x="30439" y="41390"/>
                  </a:cubicBezTo>
                  <a:lnTo>
                    <a:pt x="47793" y="8727"/>
                  </a:lnTo>
                  <a:lnTo>
                    <a:pt x="46496" y="6308"/>
                  </a:lnTo>
                  <a:cubicBezTo>
                    <a:pt x="46496" y="6308"/>
                    <a:pt x="42737" y="0"/>
                    <a:pt x="3642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47"/>
            <p:cNvSpPr/>
            <p:nvPr/>
          </p:nvSpPr>
          <p:spPr>
            <a:xfrm>
              <a:off x="2637000" y="3124875"/>
              <a:ext cx="326700" cy="299475"/>
            </a:xfrm>
            <a:custGeom>
              <a:rect b="b" l="l" r="r" t="t"/>
              <a:pathLst>
                <a:path extrusionOk="0" h="11979" w="13068">
                  <a:moveTo>
                    <a:pt x="2141" y="1"/>
                  </a:moveTo>
                  <a:lnTo>
                    <a:pt x="0" y="3499"/>
                  </a:lnTo>
                  <a:lnTo>
                    <a:pt x="11027" y="11978"/>
                  </a:lnTo>
                  <a:lnTo>
                    <a:pt x="13067" y="8694"/>
                  </a:lnTo>
                  <a:lnTo>
                    <a:pt x="214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47"/>
            <p:cNvSpPr/>
            <p:nvPr/>
          </p:nvSpPr>
          <p:spPr>
            <a:xfrm>
              <a:off x="2217750" y="3292350"/>
              <a:ext cx="528125" cy="309725"/>
            </a:xfrm>
            <a:custGeom>
              <a:rect b="b" l="l" r="r" t="t"/>
              <a:pathLst>
                <a:path extrusionOk="0" h="12389" w="21125">
                  <a:moveTo>
                    <a:pt x="20971" y="0"/>
                  </a:moveTo>
                  <a:lnTo>
                    <a:pt x="20971" y="0"/>
                  </a:lnTo>
                  <a:cubicBezTo>
                    <a:pt x="20931" y="2"/>
                    <a:pt x="21036" y="441"/>
                    <a:pt x="20876" y="1198"/>
                  </a:cubicBezTo>
                  <a:cubicBezTo>
                    <a:pt x="20707" y="1930"/>
                    <a:pt x="20200" y="3035"/>
                    <a:pt x="19024" y="3761"/>
                  </a:cubicBezTo>
                  <a:cubicBezTo>
                    <a:pt x="18471" y="4109"/>
                    <a:pt x="17834" y="4292"/>
                    <a:pt x="17186" y="4292"/>
                  </a:cubicBezTo>
                  <a:cubicBezTo>
                    <a:pt x="17094" y="4292"/>
                    <a:pt x="17002" y="4288"/>
                    <a:pt x="16910" y="4280"/>
                  </a:cubicBezTo>
                  <a:cubicBezTo>
                    <a:pt x="16105" y="4235"/>
                    <a:pt x="15268" y="3964"/>
                    <a:pt x="14358" y="3753"/>
                  </a:cubicBezTo>
                  <a:cubicBezTo>
                    <a:pt x="13911" y="3648"/>
                    <a:pt x="13416" y="3558"/>
                    <a:pt x="12911" y="3558"/>
                  </a:cubicBezTo>
                  <a:cubicBezTo>
                    <a:pt x="12409" y="3558"/>
                    <a:pt x="11898" y="3647"/>
                    <a:pt x="11415" y="3897"/>
                  </a:cubicBezTo>
                  <a:cubicBezTo>
                    <a:pt x="10450" y="4395"/>
                    <a:pt x="9852" y="5384"/>
                    <a:pt x="9457" y="6381"/>
                  </a:cubicBezTo>
                  <a:cubicBezTo>
                    <a:pt x="9054" y="7396"/>
                    <a:pt x="8864" y="8429"/>
                    <a:pt x="8507" y="9355"/>
                  </a:cubicBezTo>
                  <a:cubicBezTo>
                    <a:pt x="8167" y="10281"/>
                    <a:pt x="7649" y="11118"/>
                    <a:pt x="6894" y="11596"/>
                  </a:cubicBezTo>
                  <a:cubicBezTo>
                    <a:pt x="6308" y="11966"/>
                    <a:pt x="5638" y="12118"/>
                    <a:pt x="4998" y="12118"/>
                  </a:cubicBezTo>
                  <a:cubicBezTo>
                    <a:pt x="4815" y="12118"/>
                    <a:pt x="4635" y="12105"/>
                    <a:pt x="4460" y="12082"/>
                  </a:cubicBezTo>
                  <a:cubicBezTo>
                    <a:pt x="3719" y="11985"/>
                    <a:pt x="3016" y="11700"/>
                    <a:pt x="2417" y="11255"/>
                  </a:cubicBezTo>
                  <a:cubicBezTo>
                    <a:pt x="1314" y="10420"/>
                    <a:pt x="771" y="9381"/>
                    <a:pt x="454" y="8684"/>
                  </a:cubicBezTo>
                  <a:cubicBezTo>
                    <a:pt x="145" y="7976"/>
                    <a:pt x="39" y="7554"/>
                    <a:pt x="12" y="7554"/>
                  </a:cubicBezTo>
                  <a:cubicBezTo>
                    <a:pt x="12" y="7554"/>
                    <a:pt x="11" y="7554"/>
                    <a:pt x="11" y="7554"/>
                  </a:cubicBezTo>
                  <a:cubicBezTo>
                    <a:pt x="0" y="7557"/>
                    <a:pt x="19" y="7665"/>
                    <a:pt x="64" y="7867"/>
                  </a:cubicBezTo>
                  <a:cubicBezTo>
                    <a:pt x="139" y="8161"/>
                    <a:pt x="230" y="8449"/>
                    <a:pt x="340" y="8731"/>
                  </a:cubicBezTo>
                  <a:cubicBezTo>
                    <a:pt x="628" y="9453"/>
                    <a:pt x="1147" y="10536"/>
                    <a:pt x="2282" y="11432"/>
                  </a:cubicBezTo>
                  <a:cubicBezTo>
                    <a:pt x="2905" y="11916"/>
                    <a:pt x="3643" y="12229"/>
                    <a:pt x="4424" y="12343"/>
                  </a:cubicBezTo>
                  <a:cubicBezTo>
                    <a:pt x="4626" y="12372"/>
                    <a:pt x="4836" y="12388"/>
                    <a:pt x="5049" y="12388"/>
                  </a:cubicBezTo>
                  <a:cubicBezTo>
                    <a:pt x="5716" y="12388"/>
                    <a:pt x="6420" y="12232"/>
                    <a:pt x="7050" y="11843"/>
                  </a:cubicBezTo>
                  <a:cubicBezTo>
                    <a:pt x="7884" y="11324"/>
                    <a:pt x="8443" y="10418"/>
                    <a:pt x="8797" y="9465"/>
                  </a:cubicBezTo>
                  <a:cubicBezTo>
                    <a:pt x="9168" y="8509"/>
                    <a:pt x="9363" y="7472"/>
                    <a:pt x="9750" y="6497"/>
                  </a:cubicBezTo>
                  <a:cubicBezTo>
                    <a:pt x="10133" y="5531"/>
                    <a:pt x="10700" y="4617"/>
                    <a:pt x="11559" y="4172"/>
                  </a:cubicBezTo>
                  <a:cubicBezTo>
                    <a:pt x="11994" y="3943"/>
                    <a:pt x="12463" y="3860"/>
                    <a:pt x="12935" y="3860"/>
                  </a:cubicBezTo>
                  <a:cubicBezTo>
                    <a:pt x="13396" y="3860"/>
                    <a:pt x="13859" y="3939"/>
                    <a:pt x="14294" y="4038"/>
                  </a:cubicBezTo>
                  <a:cubicBezTo>
                    <a:pt x="15188" y="4236"/>
                    <a:pt x="16046" y="4505"/>
                    <a:pt x="16895" y="4543"/>
                  </a:cubicBezTo>
                  <a:cubicBezTo>
                    <a:pt x="16975" y="4549"/>
                    <a:pt x="17054" y="4551"/>
                    <a:pt x="17133" y="4551"/>
                  </a:cubicBezTo>
                  <a:cubicBezTo>
                    <a:pt x="17893" y="4551"/>
                    <a:pt x="18603" y="4312"/>
                    <a:pt x="19144" y="3952"/>
                  </a:cubicBezTo>
                  <a:cubicBezTo>
                    <a:pt x="20370" y="3158"/>
                    <a:pt x="20859" y="1988"/>
                    <a:pt x="20997" y="1224"/>
                  </a:cubicBezTo>
                  <a:cubicBezTo>
                    <a:pt x="21125" y="431"/>
                    <a:pt x="20971" y="0"/>
                    <a:pt x="2097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47"/>
            <p:cNvSpPr/>
            <p:nvPr/>
          </p:nvSpPr>
          <p:spPr>
            <a:xfrm>
              <a:off x="2021550" y="3862525"/>
              <a:ext cx="415625" cy="427500"/>
            </a:xfrm>
            <a:custGeom>
              <a:rect b="b" l="l" r="r" t="t"/>
              <a:pathLst>
                <a:path extrusionOk="0" h="17100" w="16625">
                  <a:moveTo>
                    <a:pt x="15567" y="1"/>
                  </a:moveTo>
                  <a:cubicBezTo>
                    <a:pt x="14883" y="7"/>
                    <a:pt x="13875" y="183"/>
                    <a:pt x="12779" y="765"/>
                  </a:cubicBezTo>
                  <a:cubicBezTo>
                    <a:pt x="11708" y="1356"/>
                    <a:pt x="10536" y="2388"/>
                    <a:pt x="9905" y="3926"/>
                  </a:cubicBezTo>
                  <a:cubicBezTo>
                    <a:pt x="9245" y="5477"/>
                    <a:pt x="9460" y="7321"/>
                    <a:pt x="9238" y="9121"/>
                  </a:cubicBezTo>
                  <a:cubicBezTo>
                    <a:pt x="9130" y="10022"/>
                    <a:pt x="8862" y="10889"/>
                    <a:pt x="8322" y="11533"/>
                  </a:cubicBezTo>
                  <a:cubicBezTo>
                    <a:pt x="7797" y="12190"/>
                    <a:pt x="7043" y="12578"/>
                    <a:pt x="6303" y="12833"/>
                  </a:cubicBezTo>
                  <a:cubicBezTo>
                    <a:pt x="4811" y="13337"/>
                    <a:pt x="3314" y="13444"/>
                    <a:pt x="2206" y="14037"/>
                  </a:cubicBezTo>
                  <a:cubicBezTo>
                    <a:pt x="1096" y="14583"/>
                    <a:pt x="374" y="15379"/>
                    <a:pt x="150" y="16044"/>
                  </a:cubicBezTo>
                  <a:cubicBezTo>
                    <a:pt x="54" y="16293"/>
                    <a:pt x="6" y="16558"/>
                    <a:pt x="7" y="16825"/>
                  </a:cubicBezTo>
                  <a:cubicBezTo>
                    <a:pt x="19" y="17007"/>
                    <a:pt x="31" y="17099"/>
                    <a:pt x="41" y="17099"/>
                  </a:cubicBezTo>
                  <a:cubicBezTo>
                    <a:pt x="42" y="17099"/>
                    <a:pt x="42" y="17099"/>
                    <a:pt x="42" y="17099"/>
                  </a:cubicBezTo>
                  <a:cubicBezTo>
                    <a:pt x="85" y="17099"/>
                    <a:pt x="0" y="16701"/>
                    <a:pt x="264" y="16090"/>
                  </a:cubicBezTo>
                  <a:cubicBezTo>
                    <a:pt x="511" y="15474"/>
                    <a:pt x="1218" y="14743"/>
                    <a:pt x="2303" y="14238"/>
                  </a:cubicBezTo>
                  <a:cubicBezTo>
                    <a:pt x="3376" y="13691"/>
                    <a:pt x="4842" y="13613"/>
                    <a:pt x="6396" y="13108"/>
                  </a:cubicBezTo>
                  <a:cubicBezTo>
                    <a:pt x="7164" y="12853"/>
                    <a:pt x="7982" y="12447"/>
                    <a:pt x="8562" y="11731"/>
                  </a:cubicBezTo>
                  <a:cubicBezTo>
                    <a:pt x="9156" y="11028"/>
                    <a:pt x="9442" y="10089"/>
                    <a:pt x="9553" y="9161"/>
                  </a:cubicBezTo>
                  <a:cubicBezTo>
                    <a:pt x="9775" y="7303"/>
                    <a:pt x="9562" y="5497"/>
                    <a:pt x="10175" y="4034"/>
                  </a:cubicBezTo>
                  <a:cubicBezTo>
                    <a:pt x="10759" y="2569"/>
                    <a:pt x="11867" y="1556"/>
                    <a:pt x="12888" y="960"/>
                  </a:cubicBezTo>
                  <a:cubicBezTo>
                    <a:pt x="13933" y="373"/>
                    <a:pt x="14905" y="167"/>
                    <a:pt x="15574" y="123"/>
                  </a:cubicBezTo>
                  <a:cubicBezTo>
                    <a:pt x="15755" y="110"/>
                    <a:pt x="15915" y="106"/>
                    <a:pt x="16052" y="106"/>
                  </a:cubicBezTo>
                  <a:cubicBezTo>
                    <a:pt x="16303" y="106"/>
                    <a:pt x="16476" y="120"/>
                    <a:pt x="16561" y="120"/>
                  </a:cubicBezTo>
                  <a:cubicBezTo>
                    <a:pt x="16601" y="120"/>
                    <a:pt x="16622" y="117"/>
                    <a:pt x="16623" y="108"/>
                  </a:cubicBezTo>
                  <a:cubicBezTo>
                    <a:pt x="16625" y="98"/>
                    <a:pt x="16532" y="78"/>
                    <a:pt x="16355" y="52"/>
                  </a:cubicBezTo>
                  <a:cubicBezTo>
                    <a:pt x="16177" y="16"/>
                    <a:pt x="15912" y="1"/>
                    <a:pt x="1556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47"/>
            <p:cNvSpPr/>
            <p:nvPr/>
          </p:nvSpPr>
          <p:spPr>
            <a:xfrm>
              <a:off x="1913550" y="3731800"/>
              <a:ext cx="252575" cy="247275"/>
            </a:xfrm>
            <a:custGeom>
              <a:rect b="b" l="l" r="r" t="t"/>
              <a:pathLst>
                <a:path extrusionOk="0" h="9891" w="10103">
                  <a:moveTo>
                    <a:pt x="4925" y="0"/>
                  </a:moveTo>
                  <a:cubicBezTo>
                    <a:pt x="4522" y="0"/>
                    <a:pt x="4171" y="49"/>
                    <a:pt x="3891" y="115"/>
                  </a:cubicBezTo>
                  <a:cubicBezTo>
                    <a:pt x="3573" y="187"/>
                    <a:pt x="3336" y="275"/>
                    <a:pt x="3180" y="346"/>
                  </a:cubicBezTo>
                  <a:cubicBezTo>
                    <a:pt x="3024" y="419"/>
                    <a:pt x="2946" y="460"/>
                    <a:pt x="2951" y="470"/>
                  </a:cubicBezTo>
                  <a:cubicBezTo>
                    <a:pt x="2952" y="472"/>
                    <a:pt x="2955" y="474"/>
                    <a:pt x="2961" y="474"/>
                  </a:cubicBezTo>
                  <a:cubicBezTo>
                    <a:pt x="3022" y="474"/>
                    <a:pt x="3344" y="337"/>
                    <a:pt x="3916" y="238"/>
                  </a:cubicBezTo>
                  <a:cubicBezTo>
                    <a:pt x="4145" y="198"/>
                    <a:pt x="4420" y="169"/>
                    <a:pt x="4729" y="169"/>
                  </a:cubicBezTo>
                  <a:cubicBezTo>
                    <a:pt x="5255" y="169"/>
                    <a:pt x="5879" y="252"/>
                    <a:pt x="6547" y="500"/>
                  </a:cubicBezTo>
                  <a:cubicBezTo>
                    <a:pt x="7594" y="878"/>
                    <a:pt x="8755" y="1754"/>
                    <a:pt x="9263" y="3161"/>
                  </a:cubicBezTo>
                  <a:cubicBezTo>
                    <a:pt x="9785" y="4529"/>
                    <a:pt x="9692" y="6348"/>
                    <a:pt x="8677" y="7725"/>
                  </a:cubicBezTo>
                  <a:cubicBezTo>
                    <a:pt x="7725" y="8982"/>
                    <a:pt x="6191" y="9595"/>
                    <a:pt x="4816" y="9595"/>
                  </a:cubicBezTo>
                  <a:cubicBezTo>
                    <a:pt x="4698" y="9595"/>
                    <a:pt x="4582" y="9590"/>
                    <a:pt x="4467" y="9581"/>
                  </a:cubicBezTo>
                  <a:cubicBezTo>
                    <a:pt x="2972" y="9493"/>
                    <a:pt x="1803" y="8627"/>
                    <a:pt x="1143" y="7731"/>
                  </a:cubicBezTo>
                  <a:cubicBezTo>
                    <a:pt x="465" y="6826"/>
                    <a:pt x="217" y="5905"/>
                    <a:pt x="146" y="5281"/>
                  </a:cubicBezTo>
                  <a:cubicBezTo>
                    <a:pt x="73" y="4650"/>
                    <a:pt x="129" y="4293"/>
                    <a:pt x="96" y="4290"/>
                  </a:cubicBezTo>
                  <a:cubicBezTo>
                    <a:pt x="96" y="4290"/>
                    <a:pt x="96" y="4290"/>
                    <a:pt x="96" y="4290"/>
                  </a:cubicBezTo>
                  <a:cubicBezTo>
                    <a:pt x="85" y="4290"/>
                    <a:pt x="69" y="4379"/>
                    <a:pt x="43" y="4546"/>
                  </a:cubicBezTo>
                  <a:cubicBezTo>
                    <a:pt x="16" y="4714"/>
                    <a:pt x="0" y="4968"/>
                    <a:pt x="23" y="5293"/>
                  </a:cubicBezTo>
                  <a:cubicBezTo>
                    <a:pt x="59" y="5937"/>
                    <a:pt x="278" y="6900"/>
                    <a:pt x="962" y="7863"/>
                  </a:cubicBezTo>
                  <a:cubicBezTo>
                    <a:pt x="1305" y="8339"/>
                    <a:pt x="1761" y="8811"/>
                    <a:pt x="2350" y="9183"/>
                  </a:cubicBezTo>
                  <a:cubicBezTo>
                    <a:pt x="2940" y="9549"/>
                    <a:pt x="3660" y="9816"/>
                    <a:pt x="4443" y="9873"/>
                  </a:cubicBezTo>
                  <a:cubicBezTo>
                    <a:pt x="4579" y="9885"/>
                    <a:pt x="4717" y="9890"/>
                    <a:pt x="4857" y="9890"/>
                  </a:cubicBezTo>
                  <a:cubicBezTo>
                    <a:pt x="6306" y="9890"/>
                    <a:pt x="7914" y="9253"/>
                    <a:pt x="8930" y="7914"/>
                  </a:cubicBezTo>
                  <a:cubicBezTo>
                    <a:pt x="10020" y="6431"/>
                    <a:pt x="10102" y="4503"/>
                    <a:pt x="9535" y="3058"/>
                  </a:cubicBezTo>
                  <a:cubicBezTo>
                    <a:pt x="9260" y="2323"/>
                    <a:pt x="8800" y="1708"/>
                    <a:pt x="8282" y="1246"/>
                  </a:cubicBezTo>
                  <a:cubicBezTo>
                    <a:pt x="7758" y="786"/>
                    <a:pt x="7175" y="482"/>
                    <a:pt x="6622" y="289"/>
                  </a:cubicBezTo>
                  <a:cubicBezTo>
                    <a:pt x="6003" y="76"/>
                    <a:pt x="5425" y="0"/>
                    <a:pt x="492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47"/>
            <p:cNvSpPr/>
            <p:nvPr/>
          </p:nvSpPr>
          <p:spPr>
            <a:xfrm>
              <a:off x="2879575" y="3454000"/>
              <a:ext cx="78975" cy="508050"/>
            </a:xfrm>
            <a:custGeom>
              <a:rect b="b" l="l" r="r" t="t"/>
              <a:pathLst>
                <a:path extrusionOk="0" h="20322" w="3159">
                  <a:moveTo>
                    <a:pt x="9" y="1"/>
                  </a:moveTo>
                  <a:lnTo>
                    <a:pt x="0" y="20322"/>
                  </a:lnTo>
                  <a:lnTo>
                    <a:pt x="0" y="20322"/>
                  </a:lnTo>
                  <a:lnTo>
                    <a:pt x="3159" y="17813"/>
                  </a:lnTo>
                  <a:lnTo>
                    <a:pt x="9" y="1"/>
                  </a:lnTo>
                  <a:close/>
                </a:path>
              </a:pathLst>
            </a:custGeom>
            <a:solidFill>
              <a:srgbClr val="455A64">
                <a:alpha val="2678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47"/>
            <p:cNvSpPr/>
            <p:nvPr/>
          </p:nvSpPr>
          <p:spPr>
            <a:xfrm>
              <a:off x="2368150" y="3524600"/>
              <a:ext cx="141175" cy="716325"/>
            </a:xfrm>
            <a:custGeom>
              <a:rect b="b" l="l" r="r" t="t"/>
              <a:pathLst>
                <a:path extrusionOk="0" h="28653" w="5647">
                  <a:moveTo>
                    <a:pt x="4495" y="0"/>
                  </a:moveTo>
                  <a:lnTo>
                    <a:pt x="1" y="20545"/>
                  </a:lnTo>
                  <a:lnTo>
                    <a:pt x="4495" y="20545"/>
                  </a:lnTo>
                  <a:lnTo>
                    <a:pt x="4427" y="28652"/>
                  </a:lnTo>
                  <a:lnTo>
                    <a:pt x="5646" y="26184"/>
                  </a:lnTo>
                  <a:lnTo>
                    <a:pt x="5407" y="18188"/>
                  </a:lnTo>
                  <a:lnTo>
                    <a:pt x="2443" y="18188"/>
                  </a:lnTo>
                  <a:lnTo>
                    <a:pt x="4495" y="0"/>
                  </a:lnTo>
                  <a:close/>
                </a:path>
              </a:pathLst>
            </a:custGeom>
            <a:solidFill>
              <a:srgbClr val="455A64">
                <a:alpha val="2678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47"/>
            <p:cNvSpPr/>
            <p:nvPr/>
          </p:nvSpPr>
          <p:spPr>
            <a:xfrm>
              <a:off x="2648725" y="3223575"/>
              <a:ext cx="304100" cy="183025"/>
            </a:xfrm>
            <a:custGeom>
              <a:rect b="b" l="l" r="r" t="t"/>
              <a:pathLst>
                <a:path extrusionOk="0" h="7321" w="12164">
                  <a:moveTo>
                    <a:pt x="0" y="1"/>
                  </a:moveTo>
                  <a:cubicBezTo>
                    <a:pt x="1" y="2"/>
                    <a:pt x="8462" y="7320"/>
                    <a:pt x="8722" y="7320"/>
                  </a:cubicBezTo>
                  <a:cubicBezTo>
                    <a:pt x="8724" y="7320"/>
                    <a:pt x="8726" y="7320"/>
                    <a:pt x="8727" y="7319"/>
                  </a:cubicBezTo>
                  <a:cubicBezTo>
                    <a:pt x="8852" y="7195"/>
                    <a:pt x="12163" y="4804"/>
                    <a:pt x="12163" y="4804"/>
                  </a:cubicBezTo>
                  <a:lnTo>
                    <a:pt x="12163" y="4804"/>
                  </a:lnTo>
                  <a:lnTo>
                    <a:pt x="9131" y="6504"/>
                  </a:lnTo>
                  <a:lnTo>
                    <a:pt x="0" y="1"/>
                  </a:lnTo>
                  <a:close/>
                </a:path>
              </a:pathLst>
            </a:custGeom>
            <a:solidFill>
              <a:srgbClr val="455A64">
                <a:alpha val="2678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47"/>
            <p:cNvSpPr/>
            <p:nvPr/>
          </p:nvSpPr>
          <p:spPr>
            <a:xfrm>
              <a:off x="2634500" y="3211250"/>
              <a:ext cx="327200" cy="178900"/>
            </a:xfrm>
            <a:custGeom>
              <a:rect b="b" l="l" r="r" t="t"/>
              <a:pathLst>
                <a:path extrusionOk="0" h="7156" w="13088">
                  <a:moveTo>
                    <a:pt x="18" y="0"/>
                  </a:moveTo>
                  <a:cubicBezTo>
                    <a:pt x="16" y="0"/>
                    <a:pt x="14" y="1"/>
                    <a:pt x="13" y="2"/>
                  </a:cubicBezTo>
                  <a:cubicBezTo>
                    <a:pt x="0" y="21"/>
                    <a:pt x="171" y="162"/>
                    <a:pt x="491" y="404"/>
                  </a:cubicBezTo>
                  <a:lnTo>
                    <a:pt x="1846" y="1420"/>
                  </a:lnTo>
                  <a:lnTo>
                    <a:pt x="6311" y="4778"/>
                  </a:lnTo>
                  <a:cubicBezTo>
                    <a:pt x="7505" y="5664"/>
                    <a:pt x="8643" y="6464"/>
                    <a:pt x="9624" y="7108"/>
                  </a:cubicBezTo>
                  <a:lnTo>
                    <a:pt x="9696" y="7155"/>
                  </a:lnTo>
                  <a:lnTo>
                    <a:pt x="9766" y="7116"/>
                  </a:lnTo>
                  <a:cubicBezTo>
                    <a:pt x="10771" y="6539"/>
                    <a:pt x="11605" y="6052"/>
                    <a:pt x="12184" y="5703"/>
                  </a:cubicBezTo>
                  <a:cubicBezTo>
                    <a:pt x="12764" y="5353"/>
                    <a:pt x="13088" y="5141"/>
                    <a:pt x="13075" y="5116"/>
                  </a:cubicBezTo>
                  <a:cubicBezTo>
                    <a:pt x="13074" y="5114"/>
                    <a:pt x="13071" y="5113"/>
                    <a:pt x="13067" y="5113"/>
                  </a:cubicBezTo>
                  <a:cubicBezTo>
                    <a:pt x="13012" y="5113"/>
                    <a:pt x="12671" y="5275"/>
                    <a:pt x="12111" y="5563"/>
                  </a:cubicBezTo>
                  <a:cubicBezTo>
                    <a:pt x="11524" y="5864"/>
                    <a:pt x="10697" y="6303"/>
                    <a:pt x="9709" y="6837"/>
                  </a:cubicBezTo>
                  <a:lnTo>
                    <a:pt x="9709" y="6837"/>
                  </a:lnTo>
                  <a:cubicBezTo>
                    <a:pt x="8763" y="6180"/>
                    <a:pt x="7663" y="5386"/>
                    <a:pt x="6500" y="4524"/>
                  </a:cubicBezTo>
                  <a:cubicBezTo>
                    <a:pt x="4747" y="3225"/>
                    <a:pt x="3158" y="2047"/>
                    <a:pt x="1977" y="1237"/>
                  </a:cubicBezTo>
                  <a:cubicBezTo>
                    <a:pt x="1386" y="831"/>
                    <a:pt x="902" y="512"/>
                    <a:pt x="561" y="301"/>
                  </a:cubicBezTo>
                  <a:cubicBezTo>
                    <a:pt x="244" y="107"/>
                    <a:pt x="54" y="0"/>
                    <a:pt x="1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47"/>
            <p:cNvSpPr/>
            <p:nvPr/>
          </p:nvSpPr>
          <p:spPr>
            <a:xfrm>
              <a:off x="3821075" y="4217750"/>
              <a:ext cx="101775" cy="51325"/>
            </a:xfrm>
            <a:custGeom>
              <a:rect b="b" l="l" r="r" t="t"/>
              <a:pathLst>
                <a:path extrusionOk="0" h="2053" w="4071">
                  <a:moveTo>
                    <a:pt x="1146" y="0"/>
                  </a:moveTo>
                  <a:cubicBezTo>
                    <a:pt x="918" y="0"/>
                    <a:pt x="686" y="16"/>
                    <a:pt x="477" y="106"/>
                  </a:cubicBezTo>
                  <a:cubicBezTo>
                    <a:pt x="252" y="203"/>
                    <a:pt x="58" y="402"/>
                    <a:pt x="30" y="644"/>
                  </a:cubicBezTo>
                  <a:cubicBezTo>
                    <a:pt x="0" y="908"/>
                    <a:pt x="171" y="1160"/>
                    <a:pt x="394" y="1305"/>
                  </a:cubicBezTo>
                  <a:cubicBezTo>
                    <a:pt x="616" y="1449"/>
                    <a:pt x="882" y="1506"/>
                    <a:pt x="1141" y="1559"/>
                  </a:cubicBezTo>
                  <a:lnTo>
                    <a:pt x="3505" y="2053"/>
                  </a:lnTo>
                  <a:lnTo>
                    <a:pt x="4071" y="644"/>
                  </a:lnTo>
                  <a:cubicBezTo>
                    <a:pt x="3167" y="233"/>
                    <a:pt x="2189" y="13"/>
                    <a:pt x="1197" y="1"/>
                  </a:cubicBezTo>
                  <a:cubicBezTo>
                    <a:pt x="1180" y="0"/>
                    <a:pt x="1163" y="0"/>
                    <a:pt x="114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47"/>
            <p:cNvSpPr/>
            <p:nvPr/>
          </p:nvSpPr>
          <p:spPr>
            <a:xfrm>
              <a:off x="3765225" y="4330675"/>
              <a:ext cx="101800" cy="51325"/>
            </a:xfrm>
            <a:custGeom>
              <a:rect b="b" l="l" r="r" t="t"/>
              <a:pathLst>
                <a:path extrusionOk="0" h="2053" w="4072">
                  <a:moveTo>
                    <a:pt x="1133" y="1"/>
                  </a:moveTo>
                  <a:cubicBezTo>
                    <a:pt x="909" y="1"/>
                    <a:pt x="682" y="18"/>
                    <a:pt x="478" y="106"/>
                  </a:cubicBezTo>
                  <a:cubicBezTo>
                    <a:pt x="253" y="203"/>
                    <a:pt x="58" y="402"/>
                    <a:pt x="31" y="645"/>
                  </a:cubicBezTo>
                  <a:cubicBezTo>
                    <a:pt x="1" y="908"/>
                    <a:pt x="172" y="1161"/>
                    <a:pt x="395" y="1304"/>
                  </a:cubicBezTo>
                  <a:cubicBezTo>
                    <a:pt x="617" y="1449"/>
                    <a:pt x="883" y="1505"/>
                    <a:pt x="1142" y="1560"/>
                  </a:cubicBezTo>
                  <a:lnTo>
                    <a:pt x="3506" y="2052"/>
                  </a:lnTo>
                  <a:lnTo>
                    <a:pt x="4072" y="644"/>
                  </a:lnTo>
                  <a:cubicBezTo>
                    <a:pt x="3168" y="232"/>
                    <a:pt x="2189" y="13"/>
                    <a:pt x="1198" y="1"/>
                  </a:cubicBezTo>
                  <a:cubicBezTo>
                    <a:pt x="1176" y="1"/>
                    <a:pt x="1154" y="1"/>
                    <a:pt x="11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47"/>
            <p:cNvSpPr/>
            <p:nvPr/>
          </p:nvSpPr>
          <p:spPr>
            <a:xfrm>
              <a:off x="3783600" y="4274575"/>
              <a:ext cx="101775" cy="51325"/>
            </a:xfrm>
            <a:custGeom>
              <a:rect b="b" l="l" r="r" t="t"/>
              <a:pathLst>
                <a:path extrusionOk="0" h="2053" w="4071">
                  <a:moveTo>
                    <a:pt x="1129" y="1"/>
                  </a:moveTo>
                  <a:cubicBezTo>
                    <a:pt x="906" y="1"/>
                    <a:pt x="680" y="18"/>
                    <a:pt x="477" y="105"/>
                  </a:cubicBezTo>
                  <a:cubicBezTo>
                    <a:pt x="252" y="202"/>
                    <a:pt x="58" y="401"/>
                    <a:pt x="30" y="645"/>
                  </a:cubicBezTo>
                  <a:cubicBezTo>
                    <a:pt x="0" y="908"/>
                    <a:pt x="171" y="1161"/>
                    <a:pt x="394" y="1305"/>
                  </a:cubicBezTo>
                  <a:cubicBezTo>
                    <a:pt x="616" y="1449"/>
                    <a:pt x="882" y="1506"/>
                    <a:pt x="1141" y="1560"/>
                  </a:cubicBezTo>
                  <a:lnTo>
                    <a:pt x="3505" y="2052"/>
                  </a:lnTo>
                  <a:lnTo>
                    <a:pt x="4071" y="644"/>
                  </a:lnTo>
                  <a:cubicBezTo>
                    <a:pt x="3168" y="232"/>
                    <a:pt x="2189" y="13"/>
                    <a:pt x="1197" y="1"/>
                  </a:cubicBezTo>
                  <a:cubicBezTo>
                    <a:pt x="1174" y="1"/>
                    <a:pt x="1152" y="1"/>
                    <a:pt x="112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47"/>
            <p:cNvSpPr/>
            <p:nvPr/>
          </p:nvSpPr>
          <p:spPr>
            <a:xfrm>
              <a:off x="3805300" y="4219525"/>
              <a:ext cx="111575" cy="56625"/>
            </a:xfrm>
            <a:custGeom>
              <a:rect b="b" l="l" r="r" t="t"/>
              <a:pathLst>
                <a:path extrusionOk="0" h="2265" w="4463">
                  <a:moveTo>
                    <a:pt x="1170" y="1"/>
                  </a:moveTo>
                  <a:cubicBezTo>
                    <a:pt x="1046" y="1"/>
                    <a:pt x="916" y="6"/>
                    <a:pt x="775" y="24"/>
                  </a:cubicBezTo>
                  <a:cubicBezTo>
                    <a:pt x="611" y="52"/>
                    <a:pt x="440" y="100"/>
                    <a:pt x="282" y="219"/>
                  </a:cubicBezTo>
                  <a:cubicBezTo>
                    <a:pt x="133" y="331"/>
                    <a:pt x="0" y="528"/>
                    <a:pt x="15" y="756"/>
                  </a:cubicBezTo>
                  <a:cubicBezTo>
                    <a:pt x="61" y="1216"/>
                    <a:pt x="483" y="1411"/>
                    <a:pt x="768" y="1485"/>
                  </a:cubicBezTo>
                  <a:cubicBezTo>
                    <a:pt x="1064" y="1567"/>
                    <a:pt x="1343" y="1630"/>
                    <a:pt x="1612" y="1697"/>
                  </a:cubicBezTo>
                  <a:lnTo>
                    <a:pt x="3043" y="2028"/>
                  </a:lnTo>
                  <a:cubicBezTo>
                    <a:pt x="3724" y="2178"/>
                    <a:pt x="4190" y="2265"/>
                    <a:pt x="4331" y="2265"/>
                  </a:cubicBezTo>
                  <a:cubicBezTo>
                    <a:pt x="4359" y="2265"/>
                    <a:pt x="4375" y="2261"/>
                    <a:pt x="4376" y="2254"/>
                  </a:cubicBezTo>
                  <a:cubicBezTo>
                    <a:pt x="4385" y="2211"/>
                    <a:pt x="3893" y="2045"/>
                    <a:pt x="3094" y="1810"/>
                  </a:cubicBezTo>
                  <a:lnTo>
                    <a:pt x="1687" y="1414"/>
                  </a:lnTo>
                  <a:lnTo>
                    <a:pt x="858" y="1188"/>
                  </a:lnTo>
                  <a:cubicBezTo>
                    <a:pt x="588" y="1117"/>
                    <a:pt x="346" y="954"/>
                    <a:pt x="331" y="737"/>
                  </a:cubicBezTo>
                  <a:cubicBezTo>
                    <a:pt x="316" y="534"/>
                    <a:pt x="564" y="364"/>
                    <a:pt x="826" y="330"/>
                  </a:cubicBezTo>
                  <a:cubicBezTo>
                    <a:pt x="970" y="308"/>
                    <a:pt x="1129" y="303"/>
                    <a:pt x="1288" y="303"/>
                  </a:cubicBezTo>
                  <a:cubicBezTo>
                    <a:pt x="1397" y="303"/>
                    <a:pt x="1505" y="305"/>
                    <a:pt x="1608" y="305"/>
                  </a:cubicBezTo>
                  <a:cubicBezTo>
                    <a:pt x="1625" y="305"/>
                    <a:pt x="1642" y="305"/>
                    <a:pt x="1659" y="305"/>
                  </a:cubicBezTo>
                  <a:cubicBezTo>
                    <a:pt x="2204" y="314"/>
                    <a:pt x="2693" y="360"/>
                    <a:pt x="3107" y="402"/>
                  </a:cubicBezTo>
                  <a:cubicBezTo>
                    <a:pt x="3647" y="464"/>
                    <a:pt x="4058" y="493"/>
                    <a:pt x="4279" y="493"/>
                  </a:cubicBezTo>
                  <a:cubicBezTo>
                    <a:pt x="4396" y="493"/>
                    <a:pt x="4459" y="485"/>
                    <a:pt x="4460" y="469"/>
                  </a:cubicBezTo>
                  <a:cubicBezTo>
                    <a:pt x="4462" y="426"/>
                    <a:pt x="3960" y="333"/>
                    <a:pt x="3138" y="181"/>
                  </a:cubicBezTo>
                  <a:cubicBezTo>
                    <a:pt x="2725" y="110"/>
                    <a:pt x="2227" y="39"/>
                    <a:pt x="1669" y="15"/>
                  </a:cubicBezTo>
                  <a:cubicBezTo>
                    <a:pt x="1503" y="12"/>
                    <a:pt x="1342" y="1"/>
                    <a:pt x="117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47"/>
            <p:cNvSpPr/>
            <p:nvPr/>
          </p:nvSpPr>
          <p:spPr>
            <a:xfrm>
              <a:off x="3768550" y="4272375"/>
              <a:ext cx="111600" cy="56625"/>
            </a:xfrm>
            <a:custGeom>
              <a:rect b="b" l="l" r="r" t="t"/>
              <a:pathLst>
                <a:path extrusionOk="0" h="2265" w="4464">
                  <a:moveTo>
                    <a:pt x="1169" y="1"/>
                  </a:moveTo>
                  <a:cubicBezTo>
                    <a:pt x="1045" y="1"/>
                    <a:pt x="916" y="6"/>
                    <a:pt x="774" y="24"/>
                  </a:cubicBezTo>
                  <a:cubicBezTo>
                    <a:pt x="612" y="53"/>
                    <a:pt x="439" y="100"/>
                    <a:pt x="283" y="220"/>
                  </a:cubicBezTo>
                  <a:cubicBezTo>
                    <a:pt x="134" y="332"/>
                    <a:pt x="1" y="528"/>
                    <a:pt x="16" y="756"/>
                  </a:cubicBezTo>
                  <a:cubicBezTo>
                    <a:pt x="62" y="1216"/>
                    <a:pt x="484" y="1411"/>
                    <a:pt x="768" y="1486"/>
                  </a:cubicBezTo>
                  <a:cubicBezTo>
                    <a:pt x="1065" y="1568"/>
                    <a:pt x="1343" y="1631"/>
                    <a:pt x="1613" y="1697"/>
                  </a:cubicBezTo>
                  <a:cubicBezTo>
                    <a:pt x="2120" y="1815"/>
                    <a:pt x="2597" y="1924"/>
                    <a:pt x="3043" y="2029"/>
                  </a:cubicBezTo>
                  <a:cubicBezTo>
                    <a:pt x="3724" y="2178"/>
                    <a:pt x="4190" y="2265"/>
                    <a:pt x="4331" y="2265"/>
                  </a:cubicBezTo>
                  <a:cubicBezTo>
                    <a:pt x="4359" y="2265"/>
                    <a:pt x="4374" y="2261"/>
                    <a:pt x="4376" y="2254"/>
                  </a:cubicBezTo>
                  <a:cubicBezTo>
                    <a:pt x="4385" y="2212"/>
                    <a:pt x="3894" y="2045"/>
                    <a:pt x="3094" y="1811"/>
                  </a:cubicBezTo>
                  <a:lnTo>
                    <a:pt x="1686" y="1415"/>
                  </a:lnTo>
                  <a:lnTo>
                    <a:pt x="857" y="1188"/>
                  </a:lnTo>
                  <a:cubicBezTo>
                    <a:pt x="587" y="1118"/>
                    <a:pt x="346" y="954"/>
                    <a:pt x="331" y="737"/>
                  </a:cubicBezTo>
                  <a:cubicBezTo>
                    <a:pt x="316" y="535"/>
                    <a:pt x="565" y="364"/>
                    <a:pt x="826" y="330"/>
                  </a:cubicBezTo>
                  <a:cubicBezTo>
                    <a:pt x="969" y="308"/>
                    <a:pt x="1129" y="304"/>
                    <a:pt x="1288" y="304"/>
                  </a:cubicBezTo>
                  <a:cubicBezTo>
                    <a:pt x="1405" y="304"/>
                    <a:pt x="1522" y="306"/>
                    <a:pt x="1633" y="306"/>
                  </a:cubicBezTo>
                  <a:cubicBezTo>
                    <a:pt x="1642" y="306"/>
                    <a:pt x="1651" y="306"/>
                    <a:pt x="1660" y="306"/>
                  </a:cubicBezTo>
                  <a:cubicBezTo>
                    <a:pt x="2204" y="314"/>
                    <a:pt x="2694" y="361"/>
                    <a:pt x="3107" y="403"/>
                  </a:cubicBezTo>
                  <a:cubicBezTo>
                    <a:pt x="3647" y="464"/>
                    <a:pt x="4057" y="493"/>
                    <a:pt x="4278" y="493"/>
                  </a:cubicBezTo>
                  <a:cubicBezTo>
                    <a:pt x="4395" y="493"/>
                    <a:pt x="4459" y="485"/>
                    <a:pt x="4460" y="469"/>
                  </a:cubicBezTo>
                  <a:cubicBezTo>
                    <a:pt x="4463" y="428"/>
                    <a:pt x="3960" y="333"/>
                    <a:pt x="3137" y="181"/>
                  </a:cubicBezTo>
                  <a:cubicBezTo>
                    <a:pt x="2725" y="110"/>
                    <a:pt x="2228" y="39"/>
                    <a:pt x="1669" y="15"/>
                  </a:cubicBezTo>
                  <a:cubicBezTo>
                    <a:pt x="1503" y="12"/>
                    <a:pt x="1342" y="1"/>
                    <a:pt x="116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47"/>
            <p:cNvSpPr/>
            <p:nvPr/>
          </p:nvSpPr>
          <p:spPr>
            <a:xfrm>
              <a:off x="3749200" y="4328275"/>
              <a:ext cx="111550" cy="56625"/>
            </a:xfrm>
            <a:custGeom>
              <a:rect b="b" l="l" r="r" t="t"/>
              <a:pathLst>
                <a:path extrusionOk="0" h="2265" w="4462">
                  <a:moveTo>
                    <a:pt x="1164" y="1"/>
                  </a:moveTo>
                  <a:cubicBezTo>
                    <a:pt x="1042" y="1"/>
                    <a:pt x="913" y="6"/>
                    <a:pt x="774" y="24"/>
                  </a:cubicBezTo>
                  <a:cubicBezTo>
                    <a:pt x="611" y="52"/>
                    <a:pt x="439" y="99"/>
                    <a:pt x="282" y="219"/>
                  </a:cubicBezTo>
                  <a:cubicBezTo>
                    <a:pt x="132" y="331"/>
                    <a:pt x="0" y="527"/>
                    <a:pt x="14" y="756"/>
                  </a:cubicBezTo>
                  <a:cubicBezTo>
                    <a:pt x="61" y="1215"/>
                    <a:pt x="483" y="1411"/>
                    <a:pt x="768" y="1485"/>
                  </a:cubicBezTo>
                  <a:cubicBezTo>
                    <a:pt x="1063" y="1567"/>
                    <a:pt x="1342" y="1630"/>
                    <a:pt x="1612" y="1696"/>
                  </a:cubicBezTo>
                  <a:lnTo>
                    <a:pt x="3042" y="2028"/>
                  </a:lnTo>
                  <a:cubicBezTo>
                    <a:pt x="3722" y="2178"/>
                    <a:pt x="4189" y="2264"/>
                    <a:pt x="4330" y="2264"/>
                  </a:cubicBezTo>
                  <a:cubicBezTo>
                    <a:pt x="4359" y="2264"/>
                    <a:pt x="4374" y="2261"/>
                    <a:pt x="4375" y="2254"/>
                  </a:cubicBezTo>
                  <a:cubicBezTo>
                    <a:pt x="4384" y="2211"/>
                    <a:pt x="3893" y="2045"/>
                    <a:pt x="3093" y="1810"/>
                  </a:cubicBezTo>
                  <a:lnTo>
                    <a:pt x="1686" y="1414"/>
                  </a:lnTo>
                  <a:lnTo>
                    <a:pt x="857" y="1189"/>
                  </a:lnTo>
                  <a:cubicBezTo>
                    <a:pt x="587" y="1117"/>
                    <a:pt x="345" y="953"/>
                    <a:pt x="330" y="738"/>
                  </a:cubicBezTo>
                  <a:cubicBezTo>
                    <a:pt x="315" y="534"/>
                    <a:pt x="564" y="363"/>
                    <a:pt x="825" y="329"/>
                  </a:cubicBezTo>
                  <a:cubicBezTo>
                    <a:pt x="969" y="308"/>
                    <a:pt x="1128" y="303"/>
                    <a:pt x="1287" y="303"/>
                  </a:cubicBezTo>
                  <a:cubicBezTo>
                    <a:pt x="1405" y="303"/>
                    <a:pt x="1522" y="306"/>
                    <a:pt x="1632" y="306"/>
                  </a:cubicBezTo>
                  <a:cubicBezTo>
                    <a:pt x="1641" y="306"/>
                    <a:pt x="1650" y="306"/>
                    <a:pt x="1659" y="306"/>
                  </a:cubicBezTo>
                  <a:cubicBezTo>
                    <a:pt x="2204" y="313"/>
                    <a:pt x="2693" y="360"/>
                    <a:pt x="3106" y="402"/>
                  </a:cubicBezTo>
                  <a:cubicBezTo>
                    <a:pt x="3644" y="464"/>
                    <a:pt x="4053" y="493"/>
                    <a:pt x="4274" y="493"/>
                  </a:cubicBezTo>
                  <a:cubicBezTo>
                    <a:pt x="4394" y="493"/>
                    <a:pt x="4458" y="484"/>
                    <a:pt x="4459" y="468"/>
                  </a:cubicBezTo>
                  <a:cubicBezTo>
                    <a:pt x="4461" y="427"/>
                    <a:pt x="3959" y="332"/>
                    <a:pt x="3137" y="181"/>
                  </a:cubicBezTo>
                  <a:cubicBezTo>
                    <a:pt x="2724" y="110"/>
                    <a:pt x="2226" y="39"/>
                    <a:pt x="1668" y="14"/>
                  </a:cubicBezTo>
                  <a:cubicBezTo>
                    <a:pt x="1501" y="12"/>
                    <a:pt x="1338" y="1"/>
                    <a:pt x="116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47"/>
            <p:cNvSpPr/>
            <p:nvPr/>
          </p:nvSpPr>
          <p:spPr>
            <a:xfrm>
              <a:off x="3076150" y="4875900"/>
              <a:ext cx="415125" cy="430800"/>
            </a:xfrm>
            <a:custGeom>
              <a:rect b="b" l="l" r="r" t="t"/>
              <a:pathLst>
                <a:path extrusionOk="0" h="17232" w="16605">
                  <a:moveTo>
                    <a:pt x="5552" y="1"/>
                  </a:moveTo>
                  <a:lnTo>
                    <a:pt x="5642" y="38"/>
                  </a:lnTo>
                  <a:lnTo>
                    <a:pt x="5642" y="38"/>
                  </a:lnTo>
                  <a:lnTo>
                    <a:pt x="5685" y="11"/>
                  </a:lnTo>
                  <a:lnTo>
                    <a:pt x="5552" y="1"/>
                  </a:lnTo>
                  <a:close/>
                  <a:moveTo>
                    <a:pt x="5642" y="38"/>
                  </a:moveTo>
                  <a:lnTo>
                    <a:pt x="1" y="3523"/>
                  </a:lnTo>
                  <a:cubicBezTo>
                    <a:pt x="1" y="3523"/>
                    <a:pt x="4679" y="11977"/>
                    <a:pt x="6857" y="14743"/>
                  </a:cubicBezTo>
                  <a:cubicBezTo>
                    <a:pt x="8364" y="16658"/>
                    <a:pt x="8925" y="17121"/>
                    <a:pt x="9222" y="17121"/>
                  </a:cubicBezTo>
                  <a:cubicBezTo>
                    <a:pt x="9343" y="17121"/>
                    <a:pt x="9420" y="17043"/>
                    <a:pt x="9499" y="16955"/>
                  </a:cubicBezTo>
                  <a:cubicBezTo>
                    <a:pt x="10202" y="16179"/>
                    <a:pt x="6276" y="12386"/>
                    <a:pt x="7226" y="12386"/>
                  </a:cubicBezTo>
                  <a:cubicBezTo>
                    <a:pt x="7266" y="12386"/>
                    <a:pt x="7314" y="12392"/>
                    <a:pt x="7372" y="12406"/>
                  </a:cubicBezTo>
                  <a:cubicBezTo>
                    <a:pt x="8693" y="12722"/>
                    <a:pt x="11553" y="17232"/>
                    <a:pt x="12558" y="17232"/>
                  </a:cubicBezTo>
                  <a:cubicBezTo>
                    <a:pt x="12642" y="17232"/>
                    <a:pt x="12713" y="17200"/>
                    <a:pt x="12769" y="17133"/>
                  </a:cubicBezTo>
                  <a:cubicBezTo>
                    <a:pt x="13720" y="15990"/>
                    <a:pt x="9148" y="11798"/>
                    <a:pt x="8788" y="11414"/>
                  </a:cubicBezTo>
                  <a:cubicBezTo>
                    <a:pt x="8519" y="11128"/>
                    <a:pt x="8770" y="10741"/>
                    <a:pt x="9040" y="10741"/>
                  </a:cubicBezTo>
                  <a:cubicBezTo>
                    <a:pt x="9121" y="10741"/>
                    <a:pt x="9205" y="10776"/>
                    <a:pt x="9276" y="10860"/>
                  </a:cubicBezTo>
                  <a:cubicBezTo>
                    <a:pt x="9676" y="11334"/>
                    <a:pt x="13636" y="15796"/>
                    <a:pt x="15075" y="15796"/>
                  </a:cubicBezTo>
                  <a:cubicBezTo>
                    <a:pt x="15223" y="15796"/>
                    <a:pt x="15345" y="15749"/>
                    <a:pt x="15433" y="15645"/>
                  </a:cubicBezTo>
                  <a:cubicBezTo>
                    <a:pt x="15958" y="15028"/>
                    <a:pt x="14761" y="14189"/>
                    <a:pt x="14761" y="14189"/>
                  </a:cubicBezTo>
                  <a:cubicBezTo>
                    <a:pt x="14761" y="14189"/>
                    <a:pt x="9926" y="9489"/>
                    <a:pt x="10390" y="8978"/>
                  </a:cubicBezTo>
                  <a:cubicBezTo>
                    <a:pt x="10431" y="8933"/>
                    <a:pt x="10491" y="8912"/>
                    <a:pt x="10566" y="8912"/>
                  </a:cubicBezTo>
                  <a:cubicBezTo>
                    <a:pt x="11357" y="8912"/>
                    <a:pt x="13873" y="11208"/>
                    <a:pt x="14717" y="12092"/>
                  </a:cubicBezTo>
                  <a:cubicBezTo>
                    <a:pt x="15188" y="12586"/>
                    <a:pt x="15637" y="12812"/>
                    <a:pt x="15972" y="12812"/>
                  </a:cubicBezTo>
                  <a:cubicBezTo>
                    <a:pt x="16287" y="12812"/>
                    <a:pt x="16503" y="12613"/>
                    <a:pt x="16545" y="12246"/>
                  </a:cubicBezTo>
                  <a:cubicBezTo>
                    <a:pt x="16604" y="11729"/>
                    <a:pt x="13841" y="8698"/>
                    <a:pt x="12905" y="7762"/>
                  </a:cubicBezTo>
                  <a:cubicBezTo>
                    <a:pt x="12002" y="6860"/>
                    <a:pt x="9541" y="4487"/>
                    <a:pt x="11419" y="4487"/>
                  </a:cubicBezTo>
                  <a:cubicBezTo>
                    <a:pt x="11490" y="4487"/>
                    <a:pt x="11568" y="4491"/>
                    <a:pt x="11653" y="4498"/>
                  </a:cubicBezTo>
                  <a:cubicBezTo>
                    <a:pt x="11915" y="4520"/>
                    <a:pt x="12171" y="4530"/>
                    <a:pt x="12420" y="4530"/>
                  </a:cubicBezTo>
                  <a:cubicBezTo>
                    <a:pt x="14354" y="4530"/>
                    <a:pt x="15836" y="3912"/>
                    <a:pt x="16159" y="3433"/>
                  </a:cubicBezTo>
                  <a:cubicBezTo>
                    <a:pt x="16471" y="2968"/>
                    <a:pt x="16056" y="2384"/>
                    <a:pt x="15505" y="2384"/>
                  </a:cubicBezTo>
                  <a:cubicBezTo>
                    <a:pt x="15415" y="2384"/>
                    <a:pt x="15321" y="2400"/>
                    <a:pt x="15227" y="2434"/>
                  </a:cubicBezTo>
                  <a:cubicBezTo>
                    <a:pt x="14682" y="2632"/>
                    <a:pt x="13672" y="2678"/>
                    <a:pt x="12912" y="2683"/>
                  </a:cubicBezTo>
                  <a:cubicBezTo>
                    <a:pt x="12896" y="2683"/>
                    <a:pt x="12880" y="2683"/>
                    <a:pt x="12865" y="2683"/>
                  </a:cubicBezTo>
                  <a:cubicBezTo>
                    <a:pt x="12254" y="2683"/>
                    <a:pt x="11647" y="2581"/>
                    <a:pt x="11069" y="2381"/>
                  </a:cubicBezTo>
                  <a:cubicBezTo>
                    <a:pt x="8788" y="1585"/>
                    <a:pt x="7621" y="862"/>
                    <a:pt x="7621" y="862"/>
                  </a:cubicBezTo>
                  <a:lnTo>
                    <a:pt x="5642" y="38"/>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47"/>
            <p:cNvSpPr/>
            <p:nvPr/>
          </p:nvSpPr>
          <p:spPr>
            <a:xfrm>
              <a:off x="2490575" y="3504200"/>
              <a:ext cx="836250" cy="1561725"/>
            </a:xfrm>
            <a:custGeom>
              <a:rect b="b" l="l" r="r" t="t"/>
              <a:pathLst>
                <a:path extrusionOk="0" h="62469" w="33450">
                  <a:moveTo>
                    <a:pt x="0" y="0"/>
                  </a:moveTo>
                  <a:cubicBezTo>
                    <a:pt x="0" y="0"/>
                    <a:pt x="694" y="27262"/>
                    <a:pt x="931" y="31941"/>
                  </a:cubicBezTo>
                  <a:cubicBezTo>
                    <a:pt x="1168" y="36621"/>
                    <a:pt x="25818" y="62468"/>
                    <a:pt x="25818" y="62468"/>
                  </a:cubicBezTo>
                  <a:lnTo>
                    <a:pt x="33449" y="56814"/>
                  </a:lnTo>
                  <a:cubicBezTo>
                    <a:pt x="33449" y="56814"/>
                    <a:pt x="16207" y="33355"/>
                    <a:pt x="14793" y="31106"/>
                  </a:cubicBezTo>
                  <a:cubicBezTo>
                    <a:pt x="13380" y="28857"/>
                    <a:pt x="15154" y="0"/>
                    <a:pt x="1515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47"/>
            <p:cNvSpPr/>
            <p:nvPr/>
          </p:nvSpPr>
          <p:spPr>
            <a:xfrm>
              <a:off x="2532700" y="4265175"/>
              <a:ext cx="84550" cy="92450"/>
            </a:xfrm>
            <a:custGeom>
              <a:rect b="b" l="l" r="r" t="t"/>
              <a:pathLst>
                <a:path extrusionOk="0" h="3698" w="3382">
                  <a:moveTo>
                    <a:pt x="1873" y="0"/>
                  </a:moveTo>
                  <a:cubicBezTo>
                    <a:pt x="1729" y="0"/>
                    <a:pt x="1584" y="20"/>
                    <a:pt x="1444" y="59"/>
                  </a:cubicBezTo>
                  <a:cubicBezTo>
                    <a:pt x="716" y="254"/>
                    <a:pt x="242" y="906"/>
                    <a:pt x="133" y="1515"/>
                  </a:cubicBezTo>
                  <a:cubicBezTo>
                    <a:pt x="0" y="2135"/>
                    <a:pt x="219" y="2724"/>
                    <a:pt x="527" y="3070"/>
                  </a:cubicBezTo>
                  <a:cubicBezTo>
                    <a:pt x="834" y="3427"/>
                    <a:pt x="1190" y="3589"/>
                    <a:pt x="1435" y="3654"/>
                  </a:cubicBezTo>
                  <a:cubicBezTo>
                    <a:pt x="1564" y="3687"/>
                    <a:pt x="1665" y="3697"/>
                    <a:pt x="1732" y="3697"/>
                  </a:cubicBezTo>
                  <a:cubicBezTo>
                    <a:pt x="1794" y="3697"/>
                    <a:pt x="1827" y="3688"/>
                    <a:pt x="1827" y="3680"/>
                  </a:cubicBezTo>
                  <a:cubicBezTo>
                    <a:pt x="1854" y="3625"/>
                    <a:pt x="1228" y="3604"/>
                    <a:pt x="703" y="2932"/>
                  </a:cubicBezTo>
                  <a:cubicBezTo>
                    <a:pt x="410" y="2544"/>
                    <a:pt x="306" y="2047"/>
                    <a:pt x="419" y="1575"/>
                  </a:cubicBezTo>
                  <a:cubicBezTo>
                    <a:pt x="529" y="1053"/>
                    <a:pt x="932" y="523"/>
                    <a:pt x="1529" y="364"/>
                  </a:cubicBezTo>
                  <a:cubicBezTo>
                    <a:pt x="1646" y="332"/>
                    <a:pt x="1765" y="315"/>
                    <a:pt x="1882" y="315"/>
                  </a:cubicBezTo>
                  <a:cubicBezTo>
                    <a:pt x="2056" y="315"/>
                    <a:pt x="2225" y="352"/>
                    <a:pt x="2373" y="426"/>
                  </a:cubicBezTo>
                  <a:cubicBezTo>
                    <a:pt x="2620" y="551"/>
                    <a:pt x="2815" y="766"/>
                    <a:pt x="2894" y="1002"/>
                  </a:cubicBezTo>
                  <a:cubicBezTo>
                    <a:pt x="3070" y="1479"/>
                    <a:pt x="2718" y="1985"/>
                    <a:pt x="2355" y="2064"/>
                  </a:cubicBezTo>
                  <a:cubicBezTo>
                    <a:pt x="2301" y="2077"/>
                    <a:pt x="2248" y="2083"/>
                    <a:pt x="2196" y="2083"/>
                  </a:cubicBezTo>
                  <a:cubicBezTo>
                    <a:pt x="1894" y="2083"/>
                    <a:pt x="1652" y="1872"/>
                    <a:pt x="1560" y="1716"/>
                  </a:cubicBezTo>
                  <a:cubicBezTo>
                    <a:pt x="1438" y="1521"/>
                    <a:pt x="1455" y="1375"/>
                    <a:pt x="1427" y="1375"/>
                  </a:cubicBezTo>
                  <a:cubicBezTo>
                    <a:pt x="1427" y="1375"/>
                    <a:pt x="1427" y="1375"/>
                    <a:pt x="1426" y="1375"/>
                  </a:cubicBezTo>
                  <a:cubicBezTo>
                    <a:pt x="1411" y="1375"/>
                    <a:pt x="1347" y="1525"/>
                    <a:pt x="1450" y="1773"/>
                  </a:cubicBezTo>
                  <a:cubicBezTo>
                    <a:pt x="1536" y="1979"/>
                    <a:pt x="1810" y="2294"/>
                    <a:pt x="2250" y="2294"/>
                  </a:cubicBezTo>
                  <a:cubicBezTo>
                    <a:pt x="2298" y="2294"/>
                    <a:pt x="2349" y="2290"/>
                    <a:pt x="2402" y="2282"/>
                  </a:cubicBezTo>
                  <a:cubicBezTo>
                    <a:pt x="2899" y="2200"/>
                    <a:pt x="3382" y="1582"/>
                    <a:pt x="3170" y="910"/>
                  </a:cubicBezTo>
                  <a:cubicBezTo>
                    <a:pt x="3070" y="591"/>
                    <a:pt x="2828" y="315"/>
                    <a:pt x="2512" y="150"/>
                  </a:cubicBezTo>
                  <a:cubicBezTo>
                    <a:pt x="2317" y="48"/>
                    <a:pt x="2096" y="0"/>
                    <a:pt x="187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47"/>
            <p:cNvSpPr/>
            <p:nvPr/>
          </p:nvSpPr>
          <p:spPr>
            <a:xfrm>
              <a:off x="2441050" y="3423450"/>
              <a:ext cx="449800" cy="553500"/>
            </a:xfrm>
            <a:custGeom>
              <a:rect b="b" l="l" r="r" t="t"/>
              <a:pathLst>
                <a:path extrusionOk="0" h="22140" w="17992">
                  <a:moveTo>
                    <a:pt x="17457" y="0"/>
                  </a:moveTo>
                  <a:lnTo>
                    <a:pt x="1662" y="2155"/>
                  </a:lnTo>
                  <a:lnTo>
                    <a:pt x="0" y="22140"/>
                  </a:lnTo>
                  <a:lnTo>
                    <a:pt x="17569" y="21619"/>
                  </a:lnTo>
                  <a:cubicBezTo>
                    <a:pt x="17569" y="21619"/>
                    <a:pt x="17991" y="5381"/>
                    <a:pt x="1745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47"/>
            <p:cNvSpPr/>
            <p:nvPr/>
          </p:nvSpPr>
          <p:spPr>
            <a:xfrm>
              <a:off x="2425200" y="3478875"/>
              <a:ext cx="455075" cy="504100"/>
            </a:xfrm>
            <a:custGeom>
              <a:rect b="b" l="l" r="r" t="t"/>
              <a:pathLst>
                <a:path extrusionOk="0" h="20164" w="18203">
                  <a:moveTo>
                    <a:pt x="2634" y="1"/>
                  </a:moveTo>
                  <a:cubicBezTo>
                    <a:pt x="2623" y="1"/>
                    <a:pt x="2597" y="131"/>
                    <a:pt x="2556" y="381"/>
                  </a:cubicBezTo>
                  <a:cubicBezTo>
                    <a:pt x="2513" y="666"/>
                    <a:pt x="2458" y="1030"/>
                    <a:pt x="2391" y="1482"/>
                  </a:cubicBezTo>
                  <a:cubicBezTo>
                    <a:pt x="2256" y="2478"/>
                    <a:pt x="2069" y="3854"/>
                    <a:pt x="1842" y="5536"/>
                  </a:cubicBezTo>
                  <a:cubicBezTo>
                    <a:pt x="1404" y="8999"/>
                    <a:pt x="810" y="13717"/>
                    <a:pt x="151" y="18930"/>
                  </a:cubicBezTo>
                  <a:cubicBezTo>
                    <a:pt x="106" y="19290"/>
                    <a:pt x="63" y="19646"/>
                    <a:pt x="22" y="19979"/>
                  </a:cubicBezTo>
                  <a:lnTo>
                    <a:pt x="0" y="20163"/>
                  </a:lnTo>
                  <a:lnTo>
                    <a:pt x="184" y="20157"/>
                  </a:lnTo>
                  <a:lnTo>
                    <a:pt x="12966" y="19684"/>
                  </a:lnTo>
                  <a:lnTo>
                    <a:pt x="16803" y="19508"/>
                  </a:lnTo>
                  <a:lnTo>
                    <a:pt x="17842" y="19445"/>
                  </a:lnTo>
                  <a:cubicBezTo>
                    <a:pt x="18078" y="19427"/>
                    <a:pt x="18203" y="19413"/>
                    <a:pt x="18203" y="19402"/>
                  </a:cubicBezTo>
                  <a:cubicBezTo>
                    <a:pt x="18203" y="19392"/>
                    <a:pt x="18077" y="19385"/>
                    <a:pt x="17839" y="19383"/>
                  </a:cubicBezTo>
                  <a:lnTo>
                    <a:pt x="16798" y="19390"/>
                  </a:lnTo>
                  <a:lnTo>
                    <a:pt x="12959" y="19467"/>
                  </a:lnTo>
                  <a:lnTo>
                    <a:pt x="358" y="19835"/>
                  </a:lnTo>
                  <a:lnTo>
                    <a:pt x="358" y="19835"/>
                  </a:lnTo>
                  <a:cubicBezTo>
                    <a:pt x="392" y="19556"/>
                    <a:pt x="428" y="19263"/>
                    <a:pt x="465" y="18969"/>
                  </a:cubicBezTo>
                  <a:cubicBezTo>
                    <a:pt x="1087" y="13751"/>
                    <a:pt x="1650" y="9029"/>
                    <a:pt x="2064" y="5564"/>
                  </a:cubicBezTo>
                  <a:cubicBezTo>
                    <a:pt x="2250" y="3877"/>
                    <a:pt x="2402" y="2497"/>
                    <a:pt x="2512" y="1496"/>
                  </a:cubicBezTo>
                  <a:cubicBezTo>
                    <a:pt x="2557" y="1043"/>
                    <a:pt x="2592" y="676"/>
                    <a:pt x="2618" y="389"/>
                  </a:cubicBezTo>
                  <a:cubicBezTo>
                    <a:pt x="2640" y="136"/>
                    <a:pt x="2646" y="2"/>
                    <a:pt x="2634" y="1"/>
                  </a:cubicBezTo>
                  <a:cubicBezTo>
                    <a:pt x="2634" y="1"/>
                    <a:pt x="2634" y="1"/>
                    <a:pt x="263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47"/>
            <p:cNvSpPr/>
            <p:nvPr/>
          </p:nvSpPr>
          <p:spPr>
            <a:xfrm>
              <a:off x="2874150" y="3423450"/>
              <a:ext cx="9450" cy="540500"/>
            </a:xfrm>
            <a:custGeom>
              <a:rect b="b" l="l" r="r" t="t"/>
              <a:pathLst>
                <a:path extrusionOk="0" h="21620" w="378">
                  <a:moveTo>
                    <a:pt x="133" y="0"/>
                  </a:moveTo>
                  <a:cubicBezTo>
                    <a:pt x="133" y="0"/>
                    <a:pt x="133" y="0"/>
                    <a:pt x="133" y="0"/>
                  </a:cubicBezTo>
                  <a:cubicBezTo>
                    <a:pt x="46" y="0"/>
                    <a:pt x="0" y="4841"/>
                    <a:pt x="31" y="10811"/>
                  </a:cubicBezTo>
                  <a:cubicBezTo>
                    <a:pt x="62" y="16781"/>
                    <a:pt x="158" y="21619"/>
                    <a:pt x="245" y="21619"/>
                  </a:cubicBezTo>
                  <a:cubicBezTo>
                    <a:pt x="332" y="21619"/>
                    <a:pt x="378" y="16779"/>
                    <a:pt x="347" y="10810"/>
                  </a:cubicBezTo>
                  <a:cubicBezTo>
                    <a:pt x="316" y="4839"/>
                    <a:pt x="220" y="0"/>
                    <a:pt x="133"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47"/>
            <p:cNvSpPr/>
            <p:nvPr/>
          </p:nvSpPr>
          <p:spPr>
            <a:xfrm>
              <a:off x="2601775" y="3650200"/>
              <a:ext cx="262925" cy="325125"/>
            </a:xfrm>
            <a:custGeom>
              <a:rect b="b" l="l" r="r" t="t"/>
              <a:pathLst>
                <a:path extrusionOk="0" h="13005" w="10517">
                  <a:moveTo>
                    <a:pt x="9542" y="1"/>
                  </a:moveTo>
                  <a:cubicBezTo>
                    <a:pt x="9071" y="1"/>
                    <a:pt x="8442" y="52"/>
                    <a:pt x="7704" y="208"/>
                  </a:cubicBezTo>
                  <a:cubicBezTo>
                    <a:pt x="6007" y="552"/>
                    <a:pt x="3661" y="1640"/>
                    <a:pt x="2023" y="3812"/>
                  </a:cubicBezTo>
                  <a:cubicBezTo>
                    <a:pt x="394" y="5990"/>
                    <a:pt x="0" y="8546"/>
                    <a:pt x="145" y="10273"/>
                  </a:cubicBezTo>
                  <a:cubicBezTo>
                    <a:pt x="209" y="11147"/>
                    <a:pt x="371" y="11840"/>
                    <a:pt x="522" y="12304"/>
                  </a:cubicBezTo>
                  <a:cubicBezTo>
                    <a:pt x="672" y="12762"/>
                    <a:pt x="788" y="13005"/>
                    <a:pt x="806" y="13005"/>
                  </a:cubicBezTo>
                  <a:cubicBezTo>
                    <a:pt x="807" y="13005"/>
                    <a:pt x="807" y="13005"/>
                    <a:pt x="807" y="13005"/>
                  </a:cubicBezTo>
                  <a:cubicBezTo>
                    <a:pt x="876" y="12988"/>
                    <a:pt x="439" y="11979"/>
                    <a:pt x="369" y="10260"/>
                  </a:cubicBezTo>
                  <a:cubicBezTo>
                    <a:pt x="285" y="8568"/>
                    <a:pt x="705" y="6103"/>
                    <a:pt x="2275" y="4002"/>
                  </a:cubicBezTo>
                  <a:cubicBezTo>
                    <a:pt x="3856" y="1907"/>
                    <a:pt x="6107" y="816"/>
                    <a:pt x="7755" y="426"/>
                  </a:cubicBezTo>
                  <a:cubicBezTo>
                    <a:pt x="9427" y="14"/>
                    <a:pt x="10516" y="154"/>
                    <a:pt x="10514" y="83"/>
                  </a:cubicBezTo>
                  <a:cubicBezTo>
                    <a:pt x="10515" y="66"/>
                    <a:pt x="10248" y="23"/>
                    <a:pt x="9761" y="5"/>
                  </a:cubicBezTo>
                  <a:cubicBezTo>
                    <a:pt x="9692" y="2"/>
                    <a:pt x="9619" y="1"/>
                    <a:pt x="954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47"/>
            <p:cNvSpPr/>
            <p:nvPr/>
          </p:nvSpPr>
          <p:spPr>
            <a:xfrm>
              <a:off x="5644900" y="2266950"/>
              <a:ext cx="282100" cy="138900"/>
            </a:xfrm>
            <a:custGeom>
              <a:rect b="b" l="l" r="r" t="t"/>
              <a:pathLst>
                <a:path extrusionOk="0" h="5556" w="11284">
                  <a:moveTo>
                    <a:pt x="3388" y="1"/>
                  </a:moveTo>
                  <a:cubicBezTo>
                    <a:pt x="2267" y="1"/>
                    <a:pt x="1032" y="197"/>
                    <a:pt x="1" y="855"/>
                  </a:cubicBezTo>
                  <a:cubicBezTo>
                    <a:pt x="1196" y="2485"/>
                    <a:pt x="2821" y="4150"/>
                    <a:pt x="4685" y="4933"/>
                  </a:cubicBezTo>
                  <a:cubicBezTo>
                    <a:pt x="5554" y="5299"/>
                    <a:pt x="6484" y="5555"/>
                    <a:pt x="7424" y="5555"/>
                  </a:cubicBezTo>
                  <a:cubicBezTo>
                    <a:pt x="7527" y="5555"/>
                    <a:pt x="7629" y="5552"/>
                    <a:pt x="7731" y="5546"/>
                  </a:cubicBezTo>
                  <a:cubicBezTo>
                    <a:pt x="8774" y="5483"/>
                    <a:pt x="9822" y="5055"/>
                    <a:pt x="10491" y="4252"/>
                  </a:cubicBezTo>
                  <a:lnTo>
                    <a:pt x="10492" y="4252"/>
                  </a:lnTo>
                  <a:cubicBezTo>
                    <a:pt x="11284" y="2655"/>
                    <a:pt x="7825" y="667"/>
                    <a:pt x="5773" y="256"/>
                  </a:cubicBezTo>
                  <a:cubicBezTo>
                    <a:pt x="5182" y="138"/>
                    <a:pt x="4325" y="1"/>
                    <a:pt x="338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47"/>
            <p:cNvSpPr/>
            <p:nvPr/>
          </p:nvSpPr>
          <p:spPr>
            <a:xfrm>
              <a:off x="5422675" y="1250925"/>
              <a:ext cx="229700" cy="100225"/>
            </a:xfrm>
            <a:custGeom>
              <a:rect b="b" l="l" r="r" t="t"/>
              <a:pathLst>
                <a:path extrusionOk="0" h="4009" w="9188">
                  <a:moveTo>
                    <a:pt x="4461" y="0"/>
                  </a:moveTo>
                  <a:cubicBezTo>
                    <a:pt x="3396" y="0"/>
                    <a:pt x="1303" y="131"/>
                    <a:pt x="1" y="1384"/>
                  </a:cubicBezTo>
                  <a:cubicBezTo>
                    <a:pt x="1201" y="2482"/>
                    <a:pt x="2747" y="3539"/>
                    <a:pt x="4341" y="3864"/>
                  </a:cubicBezTo>
                  <a:cubicBezTo>
                    <a:pt x="4781" y="3953"/>
                    <a:pt x="5233" y="4009"/>
                    <a:pt x="5682" y="4009"/>
                  </a:cubicBezTo>
                  <a:cubicBezTo>
                    <a:pt x="6073" y="4009"/>
                    <a:pt x="6462" y="3966"/>
                    <a:pt x="6841" y="3867"/>
                  </a:cubicBezTo>
                  <a:cubicBezTo>
                    <a:pt x="7654" y="3652"/>
                    <a:pt x="8414" y="3149"/>
                    <a:pt x="8814" y="2410"/>
                  </a:cubicBezTo>
                  <a:lnTo>
                    <a:pt x="8815" y="2409"/>
                  </a:lnTo>
                  <a:cubicBezTo>
                    <a:pt x="9188" y="1025"/>
                    <a:pt x="6145" y="0"/>
                    <a:pt x="446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47"/>
            <p:cNvSpPr/>
            <p:nvPr/>
          </p:nvSpPr>
          <p:spPr>
            <a:xfrm>
              <a:off x="4469225" y="2389600"/>
              <a:ext cx="133625" cy="272725"/>
            </a:xfrm>
            <a:custGeom>
              <a:rect b="b" l="l" r="r" t="t"/>
              <a:pathLst>
                <a:path extrusionOk="0" h="10909" w="5345">
                  <a:moveTo>
                    <a:pt x="2027" y="0"/>
                  </a:moveTo>
                  <a:cubicBezTo>
                    <a:pt x="245" y="1"/>
                    <a:pt x="0" y="3984"/>
                    <a:pt x="544" y="6004"/>
                  </a:cubicBezTo>
                  <a:cubicBezTo>
                    <a:pt x="888" y="7283"/>
                    <a:pt x="1721" y="9750"/>
                    <a:pt x="3645" y="10909"/>
                  </a:cubicBezTo>
                  <a:cubicBezTo>
                    <a:pt x="4574" y="9113"/>
                    <a:pt x="5344" y="6917"/>
                    <a:pt x="5218" y="4900"/>
                  </a:cubicBezTo>
                  <a:cubicBezTo>
                    <a:pt x="5152" y="3857"/>
                    <a:pt x="4932" y="2805"/>
                    <a:pt x="4413" y="1898"/>
                  </a:cubicBezTo>
                  <a:cubicBezTo>
                    <a:pt x="3893" y="992"/>
                    <a:pt x="3044" y="243"/>
                    <a:pt x="202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47"/>
            <p:cNvSpPr/>
            <p:nvPr/>
          </p:nvSpPr>
          <p:spPr>
            <a:xfrm>
              <a:off x="5437825" y="1880500"/>
              <a:ext cx="133625" cy="272750"/>
            </a:xfrm>
            <a:custGeom>
              <a:rect b="b" l="l" r="r" t="t"/>
              <a:pathLst>
                <a:path extrusionOk="0" h="10910" w="5345">
                  <a:moveTo>
                    <a:pt x="2027" y="1"/>
                  </a:moveTo>
                  <a:cubicBezTo>
                    <a:pt x="245" y="2"/>
                    <a:pt x="0" y="3984"/>
                    <a:pt x="544" y="6004"/>
                  </a:cubicBezTo>
                  <a:cubicBezTo>
                    <a:pt x="889" y="7282"/>
                    <a:pt x="1722" y="9751"/>
                    <a:pt x="3645" y="10909"/>
                  </a:cubicBezTo>
                  <a:cubicBezTo>
                    <a:pt x="4575" y="9113"/>
                    <a:pt x="5344" y="6917"/>
                    <a:pt x="5218" y="4899"/>
                  </a:cubicBezTo>
                  <a:cubicBezTo>
                    <a:pt x="5152" y="3856"/>
                    <a:pt x="4933" y="2804"/>
                    <a:pt x="4413" y="1899"/>
                  </a:cubicBezTo>
                  <a:cubicBezTo>
                    <a:pt x="3893" y="992"/>
                    <a:pt x="3044" y="243"/>
                    <a:pt x="202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47"/>
            <p:cNvSpPr/>
            <p:nvPr/>
          </p:nvSpPr>
          <p:spPr>
            <a:xfrm>
              <a:off x="5672300" y="1636375"/>
              <a:ext cx="350275" cy="327800"/>
            </a:xfrm>
            <a:custGeom>
              <a:rect b="b" l="l" r="r" t="t"/>
              <a:pathLst>
                <a:path extrusionOk="0" h="13112" w="14011">
                  <a:moveTo>
                    <a:pt x="9474" y="0"/>
                  </a:moveTo>
                  <a:cubicBezTo>
                    <a:pt x="9408" y="0"/>
                    <a:pt x="9343" y="1"/>
                    <a:pt x="9279" y="3"/>
                  </a:cubicBezTo>
                  <a:lnTo>
                    <a:pt x="7492" y="29"/>
                  </a:lnTo>
                  <a:lnTo>
                    <a:pt x="6366" y="57"/>
                  </a:lnTo>
                  <a:cubicBezTo>
                    <a:pt x="6110" y="67"/>
                    <a:pt x="5976" y="76"/>
                    <a:pt x="5976" y="87"/>
                  </a:cubicBezTo>
                  <a:cubicBezTo>
                    <a:pt x="5976" y="98"/>
                    <a:pt x="6110" y="107"/>
                    <a:pt x="6364" y="118"/>
                  </a:cubicBezTo>
                  <a:lnTo>
                    <a:pt x="7490" y="146"/>
                  </a:lnTo>
                  <a:lnTo>
                    <a:pt x="9277" y="172"/>
                  </a:lnTo>
                  <a:cubicBezTo>
                    <a:pt x="9298" y="172"/>
                    <a:pt x="9318" y="172"/>
                    <a:pt x="9339" y="172"/>
                  </a:cubicBezTo>
                  <a:cubicBezTo>
                    <a:pt x="9672" y="172"/>
                    <a:pt x="10011" y="197"/>
                    <a:pt x="10372" y="265"/>
                  </a:cubicBezTo>
                  <a:cubicBezTo>
                    <a:pt x="10750" y="352"/>
                    <a:pt x="11141" y="482"/>
                    <a:pt x="11520" y="688"/>
                  </a:cubicBezTo>
                  <a:cubicBezTo>
                    <a:pt x="12268" y="1103"/>
                    <a:pt x="12979" y="1797"/>
                    <a:pt x="13373" y="2736"/>
                  </a:cubicBezTo>
                  <a:cubicBezTo>
                    <a:pt x="13574" y="3219"/>
                    <a:pt x="13684" y="3737"/>
                    <a:pt x="13694" y="4262"/>
                  </a:cubicBezTo>
                  <a:cubicBezTo>
                    <a:pt x="13693" y="4814"/>
                    <a:pt x="13728" y="5394"/>
                    <a:pt x="13614" y="5946"/>
                  </a:cubicBezTo>
                  <a:cubicBezTo>
                    <a:pt x="13404" y="7068"/>
                    <a:pt x="12657" y="8141"/>
                    <a:pt x="11569" y="8753"/>
                  </a:cubicBezTo>
                  <a:cubicBezTo>
                    <a:pt x="11028" y="9062"/>
                    <a:pt x="10401" y="9235"/>
                    <a:pt x="9758" y="9267"/>
                  </a:cubicBezTo>
                  <a:cubicBezTo>
                    <a:pt x="9489" y="9275"/>
                    <a:pt x="9214" y="9277"/>
                    <a:pt x="8936" y="9277"/>
                  </a:cubicBezTo>
                  <a:cubicBezTo>
                    <a:pt x="8624" y="9277"/>
                    <a:pt x="8308" y="9274"/>
                    <a:pt x="7992" y="9274"/>
                  </a:cubicBezTo>
                  <a:cubicBezTo>
                    <a:pt x="7904" y="9274"/>
                    <a:pt x="7816" y="9275"/>
                    <a:pt x="7728" y="9275"/>
                  </a:cubicBezTo>
                  <a:lnTo>
                    <a:pt x="7662" y="9275"/>
                  </a:lnTo>
                  <a:lnTo>
                    <a:pt x="7616" y="9321"/>
                  </a:lnTo>
                  <a:lnTo>
                    <a:pt x="6164" y="10772"/>
                  </a:lnTo>
                  <a:cubicBezTo>
                    <a:pt x="5627" y="11310"/>
                    <a:pt x="5096" y="11842"/>
                    <a:pt x="4586" y="12353"/>
                  </a:cubicBezTo>
                  <a:lnTo>
                    <a:pt x="4586" y="12353"/>
                  </a:lnTo>
                  <a:cubicBezTo>
                    <a:pt x="4585" y="11810"/>
                    <a:pt x="4584" y="11274"/>
                    <a:pt x="4583" y="10745"/>
                  </a:cubicBezTo>
                  <a:cubicBezTo>
                    <a:pt x="4583" y="10418"/>
                    <a:pt x="4582" y="10094"/>
                    <a:pt x="4582" y="9774"/>
                  </a:cubicBezTo>
                  <a:lnTo>
                    <a:pt x="4582" y="9535"/>
                  </a:lnTo>
                  <a:lnTo>
                    <a:pt x="4582" y="9416"/>
                  </a:lnTo>
                  <a:lnTo>
                    <a:pt x="4582" y="9356"/>
                  </a:lnTo>
                  <a:lnTo>
                    <a:pt x="4582" y="9319"/>
                  </a:lnTo>
                  <a:cubicBezTo>
                    <a:pt x="4448" y="9183"/>
                    <a:pt x="4415" y="9150"/>
                    <a:pt x="4414" y="9150"/>
                  </a:cubicBezTo>
                  <a:lnTo>
                    <a:pt x="4414" y="9150"/>
                  </a:lnTo>
                  <a:cubicBezTo>
                    <a:pt x="4414" y="9150"/>
                    <a:pt x="4440" y="9178"/>
                    <a:pt x="4439" y="9178"/>
                  </a:cubicBezTo>
                  <a:cubicBezTo>
                    <a:pt x="4439" y="9178"/>
                    <a:pt x="4435" y="9175"/>
                    <a:pt x="4425" y="9165"/>
                  </a:cubicBezTo>
                  <a:lnTo>
                    <a:pt x="4410" y="9164"/>
                  </a:lnTo>
                  <a:cubicBezTo>
                    <a:pt x="4258" y="9154"/>
                    <a:pt x="4104" y="9155"/>
                    <a:pt x="3953" y="9136"/>
                  </a:cubicBezTo>
                  <a:cubicBezTo>
                    <a:pt x="2743" y="9002"/>
                    <a:pt x="1678" y="8318"/>
                    <a:pt x="1041" y="7412"/>
                  </a:cubicBezTo>
                  <a:cubicBezTo>
                    <a:pt x="727" y="6971"/>
                    <a:pt x="504" y="6472"/>
                    <a:pt x="384" y="5944"/>
                  </a:cubicBezTo>
                  <a:cubicBezTo>
                    <a:pt x="263" y="5433"/>
                    <a:pt x="277" y="4921"/>
                    <a:pt x="273" y="4410"/>
                  </a:cubicBezTo>
                  <a:cubicBezTo>
                    <a:pt x="270" y="3424"/>
                    <a:pt x="590" y="2518"/>
                    <a:pt x="1100" y="1856"/>
                  </a:cubicBezTo>
                  <a:cubicBezTo>
                    <a:pt x="1595" y="1181"/>
                    <a:pt x="2243" y="738"/>
                    <a:pt x="2849" y="481"/>
                  </a:cubicBezTo>
                  <a:cubicBezTo>
                    <a:pt x="3464" y="224"/>
                    <a:pt x="4039" y="155"/>
                    <a:pt x="4508" y="145"/>
                  </a:cubicBezTo>
                  <a:lnTo>
                    <a:pt x="5596" y="117"/>
                  </a:lnTo>
                  <a:cubicBezTo>
                    <a:pt x="5844" y="107"/>
                    <a:pt x="5974" y="98"/>
                    <a:pt x="5974" y="87"/>
                  </a:cubicBezTo>
                  <a:cubicBezTo>
                    <a:pt x="5974" y="78"/>
                    <a:pt x="5844" y="67"/>
                    <a:pt x="5596" y="57"/>
                  </a:cubicBezTo>
                  <a:lnTo>
                    <a:pt x="4508" y="30"/>
                  </a:lnTo>
                  <a:cubicBezTo>
                    <a:pt x="4483" y="29"/>
                    <a:pt x="4458" y="29"/>
                    <a:pt x="4433" y="29"/>
                  </a:cubicBezTo>
                  <a:cubicBezTo>
                    <a:pt x="3970" y="29"/>
                    <a:pt x="3398" y="88"/>
                    <a:pt x="2786" y="328"/>
                  </a:cubicBezTo>
                  <a:cubicBezTo>
                    <a:pt x="2150" y="580"/>
                    <a:pt x="1464" y="1029"/>
                    <a:pt x="932" y="1729"/>
                  </a:cubicBezTo>
                  <a:cubicBezTo>
                    <a:pt x="386" y="2414"/>
                    <a:pt x="32" y="3369"/>
                    <a:pt x="24" y="4410"/>
                  </a:cubicBezTo>
                  <a:cubicBezTo>
                    <a:pt x="23" y="4909"/>
                    <a:pt x="1" y="5455"/>
                    <a:pt x="125" y="6003"/>
                  </a:cubicBezTo>
                  <a:cubicBezTo>
                    <a:pt x="248" y="6566"/>
                    <a:pt x="482" y="7101"/>
                    <a:pt x="813" y="7573"/>
                  </a:cubicBezTo>
                  <a:cubicBezTo>
                    <a:pt x="1483" y="8545"/>
                    <a:pt x="2620" y="9286"/>
                    <a:pt x="3919" y="9436"/>
                  </a:cubicBezTo>
                  <a:cubicBezTo>
                    <a:pt x="4038" y="9451"/>
                    <a:pt x="4158" y="9455"/>
                    <a:pt x="4278" y="9461"/>
                  </a:cubicBezTo>
                  <a:lnTo>
                    <a:pt x="4278" y="9461"/>
                  </a:lnTo>
                  <a:lnTo>
                    <a:pt x="4278" y="9535"/>
                  </a:lnTo>
                  <a:lnTo>
                    <a:pt x="4278" y="9774"/>
                  </a:lnTo>
                  <a:cubicBezTo>
                    <a:pt x="4277" y="10096"/>
                    <a:pt x="4277" y="10418"/>
                    <a:pt x="4276" y="10745"/>
                  </a:cubicBezTo>
                  <a:cubicBezTo>
                    <a:pt x="4276" y="11397"/>
                    <a:pt x="4275" y="12060"/>
                    <a:pt x="4274" y="12732"/>
                  </a:cubicBezTo>
                  <a:lnTo>
                    <a:pt x="4274" y="13112"/>
                  </a:lnTo>
                  <a:lnTo>
                    <a:pt x="4542" y="12844"/>
                  </a:lnTo>
                  <a:lnTo>
                    <a:pt x="6391" y="10997"/>
                  </a:lnTo>
                  <a:lnTo>
                    <a:pt x="7797" y="9590"/>
                  </a:lnTo>
                  <a:lnTo>
                    <a:pt x="7797" y="9590"/>
                  </a:lnTo>
                  <a:cubicBezTo>
                    <a:pt x="7887" y="9589"/>
                    <a:pt x="7977" y="9589"/>
                    <a:pt x="8067" y="9589"/>
                  </a:cubicBezTo>
                  <a:cubicBezTo>
                    <a:pt x="8325" y="9589"/>
                    <a:pt x="8581" y="9591"/>
                    <a:pt x="8836" y="9591"/>
                  </a:cubicBezTo>
                  <a:cubicBezTo>
                    <a:pt x="9149" y="9591"/>
                    <a:pt x="9461" y="9588"/>
                    <a:pt x="9776" y="9577"/>
                  </a:cubicBezTo>
                  <a:cubicBezTo>
                    <a:pt x="10467" y="9541"/>
                    <a:pt x="11141" y="9352"/>
                    <a:pt x="11721" y="9018"/>
                  </a:cubicBezTo>
                  <a:cubicBezTo>
                    <a:pt x="12886" y="8356"/>
                    <a:pt x="13679" y="7201"/>
                    <a:pt x="13894" y="6000"/>
                  </a:cubicBezTo>
                  <a:cubicBezTo>
                    <a:pt x="14011" y="5392"/>
                    <a:pt x="13967" y="4812"/>
                    <a:pt x="13964" y="4255"/>
                  </a:cubicBezTo>
                  <a:cubicBezTo>
                    <a:pt x="13949" y="3698"/>
                    <a:pt x="13828" y="3149"/>
                    <a:pt x="13607" y="2636"/>
                  </a:cubicBezTo>
                  <a:cubicBezTo>
                    <a:pt x="13178" y="1646"/>
                    <a:pt x="12417" y="923"/>
                    <a:pt x="11623" y="499"/>
                  </a:cubicBezTo>
                  <a:cubicBezTo>
                    <a:pt x="11221" y="289"/>
                    <a:pt x="10808" y="161"/>
                    <a:pt x="10411" y="76"/>
                  </a:cubicBezTo>
                  <a:cubicBezTo>
                    <a:pt x="10087" y="21"/>
                    <a:pt x="9768" y="0"/>
                    <a:pt x="947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47"/>
            <p:cNvSpPr/>
            <p:nvPr/>
          </p:nvSpPr>
          <p:spPr>
            <a:xfrm>
              <a:off x="4805600" y="238125"/>
              <a:ext cx="454375" cy="450700"/>
            </a:xfrm>
            <a:custGeom>
              <a:rect b="b" l="l" r="r" t="t"/>
              <a:pathLst>
                <a:path extrusionOk="0" h="18028" w="18175">
                  <a:moveTo>
                    <a:pt x="4511" y="0"/>
                  </a:moveTo>
                  <a:cubicBezTo>
                    <a:pt x="4460" y="0"/>
                    <a:pt x="4408" y="1"/>
                    <a:pt x="4355" y="2"/>
                  </a:cubicBezTo>
                  <a:cubicBezTo>
                    <a:pt x="176" y="88"/>
                    <a:pt x="1" y="5313"/>
                    <a:pt x="610" y="7229"/>
                  </a:cubicBezTo>
                  <a:cubicBezTo>
                    <a:pt x="1220" y="9146"/>
                    <a:pt x="8796" y="18027"/>
                    <a:pt x="8796" y="18027"/>
                  </a:cubicBezTo>
                  <a:lnTo>
                    <a:pt x="16113" y="9219"/>
                  </a:lnTo>
                  <a:cubicBezTo>
                    <a:pt x="17807" y="7179"/>
                    <a:pt x="18175" y="4284"/>
                    <a:pt x="16875" y="1975"/>
                  </a:cubicBezTo>
                  <a:cubicBezTo>
                    <a:pt x="16249" y="866"/>
                    <a:pt x="15321" y="1"/>
                    <a:pt x="13948" y="1"/>
                  </a:cubicBezTo>
                  <a:cubicBezTo>
                    <a:pt x="13947" y="1"/>
                    <a:pt x="13946" y="1"/>
                    <a:pt x="13946" y="1"/>
                  </a:cubicBezTo>
                  <a:cubicBezTo>
                    <a:pt x="9861" y="2"/>
                    <a:pt x="9101" y="3349"/>
                    <a:pt x="9101" y="3349"/>
                  </a:cubicBezTo>
                  <a:cubicBezTo>
                    <a:pt x="9101" y="3349"/>
                    <a:pt x="8549" y="0"/>
                    <a:pt x="45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47"/>
            <p:cNvSpPr/>
            <p:nvPr/>
          </p:nvSpPr>
          <p:spPr>
            <a:xfrm>
              <a:off x="5246900" y="2868350"/>
              <a:ext cx="227325" cy="239475"/>
            </a:xfrm>
            <a:custGeom>
              <a:rect b="b" l="l" r="r" t="t"/>
              <a:pathLst>
                <a:path extrusionOk="0" h="9579" w="9093">
                  <a:moveTo>
                    <a:pt x="4588" y="1"/>
                  </a:moveTo>
                  <a:cubicBezTo>
                    <a:pt x="3277" y="1"/>
                    <a:pt x="2206" y="1126"/>
                    <a:pt x="2188" y="2527"/>
                  </a:cubicBezTo>
                  <a:cubicBezTo>
                    <a:pt x="2175" y="3615"/>
                    <a:pt x="2802" y="4546"/>
                    <a:pt x="3695" y="4927"/>
                  </a:cubicBezTo>
                  <a:cubicBezTo>
                    <a:pt x="0" y="5452"/>
                    <a:pt x="134" y="9464"/>
                    <a:pt x="134" y="9464"/>
                  </a:cubicBezTo>
                  <a:lnTo>
                    <a:pt x="8860" y="9579"/>
                  </a:lnTo>
                  <a:cubicBezTo>
                    <a:pt x="8860" y="9579"/>
                    <a:pt x="9093" y="5526"/>
                    <a:pt x="5440" y="4942"/>
                  </a:cubicBezTo>
                  <a:cubicBezTo>
                    <a:pt x="6331" y="4578"/>
                    <a:pt x="6969" y="3669"/>
                    <a:pt x="6983" y="2590"/>
                  </a:cubicBezTo>
                  <a:cubicBezTo>
                    <a:pt x="7001" y="1178"/>
                    <a:pt x="5942" y="18"/>
                    <a:pt x="4618" y="1"/>
                  </a:cubicBezTo>
                  <a:cubicBezTo>
                    <a:pt x="4608" y="1"/>
                    <a:pt x="4598" y="1"/>
                    <a:pt x="458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47"/>
            <p:cNvSpPr/>
            <p:nvPr/>
          </p:nvSpPr>
          <p:spPr>
            <a:xfrm>
              <a:off x="5567825" y="3349475"/>
              <a:ext cx="340800" cy="341575"/>
            </a:xfrm>
            <a:custGeom>
              <a:rect b="b" l="l" r="r" t="t"/>
              <a:pathLst>
                <a:path extrusionOk="0" h="13663" w="13632">
                  <a:moveTo>
                    <a:pt x="4503" y="5597"/>
                  </a:moveTo>
                  <a:lnTo>
                    <a:pt x="65" y="11676"/>
                  </a:lnTo>
                  <a:cubicBezTo>
                    <a:pt x="1" y="11763"/>
                    <a:pt x="20" y="11886"/>
                    <a:pt x="107" y="11950"/>
                  </a:cubicBezTo>
                  <a:lnTo>
                    <a:pt x="2366" y="13599"/>
                  </a:lnTo>
                  <a:cubicBezTo>
                    <a:pt x="2453" y="13663"/>
                    <a:pt x="2575" y="13643"/>
                    <a:pt x="2639" y="13555"/>
                  </a:cubicBezTo>
                  <a:lnTo>
                    <a:pt x="7149" y="7377"/>
                  </a:lnTo>
                  <a:lnTo>
                    <a:pt x="8787" y="8572"/>
                  </a:lnTo>
                  <a:cubicBezTo>
                    <a:pt x="8869" y="8631"/>
                    <a:pt x="8983" y="8618"/>
                    <a:pt x="9050" y="8542"/>
                  </a:cubicBezTo>
                  <a:lnTo>
                    <a:pt x="10567" y="6795"/>
                  </a:lnTo>
                  <a:cubicBezTo>
                    <a:pt x="10641" y="6709"/>
                    <a:pt x="10626" y="6576"/>
                    <a:pt x="10534" y="6509"/>
                  </a:cubicBezTo>
                  <a:lnTo>
                    <a:pt x="8740" y="5200"/>
                  </a:lnTo>
                  <a:lnTo>
                    <a:pt x="9704" y="3879"/>
                  </a:lnTo>
                  <a:cubicBezTo>
                    <a:pt x="9930" y="3569"/>
                    <a:pt x="10364" y="3501"/>
                    <a:pt x="10674" y="3728"/>
                  </a:cubicBezTo>
                  <a:lnTo>
                    <a:pt x="11936" y="4648"/>
                  </a:lnTo>
                  <a:cubicBezTo>
                    <a:pt x="12023" y="4712"/>
                    <a:pt x="12145" y="4693"/>
                    <a:pt x="12209" y="4605"/>
                  </a:cubicBezTo>
                  <a:lnTo>
                    <a:pt x="13568" y="2743"/>
                  </a:lnTo>
                  <a:cubicBezTo>
                    <a:pt x="13632" y="2656"/>
                    <a:pt x="13613" y="2534"/>
                    <a:pt x="13525" y="2470"/>
                  </a:cubicBezTo>
                  <a:lnTo>
                    <a:pt x="11394" y="913"/>
                  </a:lnTo>
                  <a:cubicBezTo>
                    <a:pt x="10144" y="1"/>
                    <a:pt x="8389" y="274"/>
                    <a:pt x="7476" y="1525"/>
                  </a:cubicBezTo>
                  <a:lnTo>
                    <a:pt x="6165" y="3320"/>
                  </a:lnTo>
                  <a:lnTo>
                    <a:pt x="5036" y="2495"/>
                  </a:lnTo>
                  <a:cubicBezTo>
                    <a:pt x="4949" y="2432"/>
                    <a:pt x="4827" y="2451"/>
                    <a:pt x="4763" y="2538"/>
                  </a:cubicBezTo>
                  <a:lnTo>
                    <a:pt x="3404" y="4400"/>
                  </a:lnTo>
                  <a:cubicBezTo>
                    <a:pt x="3340" y="4488"/>
                    <a:pt x="3358" y="4611"/>
                    <a:pt x="3447" y="4674"/>
                  </a:cubicBezTo>
                  <a:lnTo>
                    <a:pt x="4576" y="5499"/>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47"/>
            <p:cNvSpPr/>
            <p:nvPr/>
          </p:nvSpPr>
          <p:spPr>
            <a:xfrm>
              <a:off x="5370650" y="464725"/>
              <a:ext cx="407650" cy="385625"/>
            </a:xfrm>
            <a:custGeom>
              <a:rect b="b" l="l" r="r" t="t"/>
              <a:pathLst>
                <a:path extrusionOk="0" h="15425" w="16306">
                  <a:moveTo>
                    <a:pt x="6837" y="0"/>
                  </a:moveTo>
                  <a:cubicBezTo>
                    <a:pt x="5676" y="0"/>
                    <a:pt x="4585" y="432"/>
                    <a:pt x="3603" y="1282"/>
                  </a:cubicBezTo>
                  <a:cubicBezTo>
                    <a:pt x="2584" y="2165"/>
                    <a:pt x="2098" y="3330"/>
                    <a:pt x="2281" y="4713"/>
                  </a:cubicBezTo>
                  <a:cubicBezTo>
                    <a:pt x="2377" y="5437"/>
                    <a:pt x="2504" y="6158"/>
                    <a:pt x="2715" y="6859"/>
                  </a:cubicBezTo>
                  <a:cubicBezTo>
                    <a:pt x="2798" y="7131"/>
                    <a:pt x="2710" y="7238"/>
                    <a:pt x="2442" y="7252"/>
                  </a:cubicBezTo>
                  <a:cubicBezTo>
                    <a:pt x="2420" y="7254"/>
                    <a:pt x="2398" y="7254"/>
                    <a:pt x="2376" y="7254"/>
                  </a:cubicBezTo>
                  <a:cubicBezTo>
                    <a:pt x="2121" y="7254"/>
                    <a:pt x="1868" y="7179"/>
                    <a:pt x="1618" y="7179"/>
                  </a:cubicBezTo>
                  <a:cubicBezTo>
                    <a:pt x="1498" y="7179"/>
                    <a:pt x="1379" y="7196"/>
                    <a:pt x="1260" y="7248"/>
                  </a:cubicBezTo>
                  <a:cubicBezTo>
                    <a:pt x="734" y="7480"/>
                    <a:pt x="564" y="8114"/>
                    <a:pt x="1103" y="8436"/>
                  </a:cubicBezTo>
                  <a:cubicBezTo>
                    <a:pt x="1319" y="8564"/>
                    <a:pt x="1559" y="8623"/>
                    <a:pt x="1801" y="8675"/>
                  </a:cubicBezTo>
                  <a:cubicBezTo>
                    <a:pt x="1864" y="8689"/>
                    <a:pt x="1929" y="8695"/>
                    <a:pt x="1992" y="8706"/>
                  </a:cubicBezTo>
                  <a:cubicBezTo>
                    <a:pt x="3101" y="8887"/>
                    <a:pt x="3231" y="9085"/>
                    <a:pt x="2834" y="10125"/>
                  </a:cubicBezTo>
                  <a:cubicBezTo>
                    <a:pt x="2363" y="11362"/>
                    <a:pt x="1623" y="12374"/>
                    <a:pt x="337" y="12879"/>
                  </a:cubicBezTo>
                  <a:cubicBezTo>
                    <a:pt x="174" y="12942"/>
                    <a:pt x="83" y="13065"/>
                    <a:pt x="1" y="13204"/>
                  </a:cubicBezTo>
                  <a:cubicBezTo>
                    <a:pt x="16" y="13289"/>
                    <a:pt x="31" y="13373"/>
                    <a:pt x="46" y="13458"/>
                  </a:cubicBezTo>
                  <a:cubicBezTo>
                    <a:pt x="223" y="13716"/>
                    <a:pt x="492" y="13829"/>
                    <a:pt x="776" y="13891"/>
                  </a:cubicBezTo>
                  <a:cubicBezTo>
                    <a:pt x="1006" y="13942"/>
                    <a:pt x="1244" y="13994"/>
                    <a:pt x="1475" y="13994"/>
                  </a:cubicBezTo>
                  <a:cubicBezTo>
                    <a:pt x="1508" y="13994"/>
                    <a:pt x="1541" y="13993"/>
                    <a:pt x="1573" y="13990"/>
                  </a:cubicBezTo>
                  <a:cubicBezTo>
                    <a:pt x="1645" y="13985"/>
                    <a:pt x="1715" y="13982"/>
                    <a:pt x="1782" y="13982"/>
                  </a:cubicBezTo>
                  <a:cubicBezTo>
                    <a:pt x="2243" y="13982"/>
                    <a:pt x="2589" y="14121"/>
                    <a:pt x="2723" y="14690"/>
                  </a:cubicBezTo>
                  <a:cubicBezTo>
                    <a:pt x="2768" y="14878"/>
                    <a:pt x="2912" y="14949"/>
                    <a:pt x="3083" y="14949"/>
                  </a:cubicBezTo>
                  <a:cubicBezTo>
                    <a:pt x="3157" y="14949"/>
                    <a:pt x="3237" y="14936"/>
                    <a:pt x="3315" y="14913"/>
                  </a:cubicBezTo>
                  <a:cubicBezTo>
                    <a:pt x="3817" y="14764"/>
                    <a:pt x="4301" y="14554"/>
                    <a:pt x="4843" y="14539"/>
                  </a:cubicBezTo>
                  <a:cubicBezTo>
                    <a:pt x="4871" y="14539"/>
                    <a:pt x="4899" y="14538"/>
                    <a:pt x="4926" y="14538"/>
                  </a:cubicBezTo>
                  <a:cubicBezTo>
                    <a:pt x="5238" y="14538"/>
                    <a:pt x="5529" y="14588"/>
                    <a:pt x="5815" y="14710"/>
                  </a:cubicBezTo>
                  <a:cubicBezTo>
                    <a:pt x="6192" y="14868"/>
                    <a:pt x="6562" y="15043"/>
                    <a:pt x="6945" y="15182"/>
                  </a:cubicBezTo>
                  <a:cubicBezTo>
                    <a:pt x="7392" y="15345"/>
                    <a:pt x="7821" y="15424"/>
                    <a:pt x="8234" y="15424"/>
                  </a:cubicBezTo>
                  <a:cubicBezTo>
                    <a:pt x="9118" y="15424"/>
                    <a:pt x="9923" y="15059"/>
                    <a:pt x="10657" y="14370"/>
                  </a:cubicBezTo>
                  <a:cubicBezTo>
                    <a:pt x="10791" y="14245"/>
                    <a:pt x="10928" y="14122"/>
                    <a:pt x="11048" y="13985"/>
                  </a:cubicBezTo>
                  <a:cubicBezTo>
                    <a:pt x="11658" y="13279"/>
                    <a:pt x="12458" y="13043"/>
                    <a:pt x="13356" y="13041"/>
                  </a:cubicBezTo>
                  <a:cubicBezTo>
                    <a:pt x="13374" y="13041"/>
                    <a:pt x="13392" y="13041"/>
                    <a:pt x="13410" y="13041"/>
                  </a:cubicBezTo>
                  <a:cubicBezTo>
                    <a:pt x="13499" y="13041"/>
                    <a:pt x="13589" y="13041"/>
                    <a:pt x="13678" y="13032"/>
                  </a:cubicBezTo>
                  <a:cubicBezTo>
                    <a:pt x="14128" y="12987"/>
                    <a:pt x="14248" y="12902"/>
                    <a:pt x="14233" y="12455"/>
                  </a:cubicBezTo>
                  <a:cubicBezTo>
                    <a:pt x="14218" y="11985"/>
                    <a:pt x="14415" y="11752"/>
                    <a:pt x="14849" y="11644"/>
                  </a:cubicBezTo>
                  <a:cubicBezTo>
                    <a:pt x="15164" y="11567"/>
                    <a:pt x="15439" y="11388"/>
                    <a:pt x="15715" y="11222"/>
                  </a:cubicBezTo>
                  <a:cubicBezTo>
                    <a:pt x="15987" y="11058"/>
                    <a:pt x="16215" y="10850"/>
                    <a:pt x="16306" y="10527"/>
                  </a:cubicBezTo>
                  <a:cubicBezTo>
                    <a:pt x="16291" y="10443"/>
                    <a:pt x="16275" y="10358"/>
                    <a:pt x="16260" y="10274"/>
                  </a:cubicBezTo>
                  <a:cubicBezTo>
                    <a:pt x="16120" y="10144"/>
                    <a:pt x="15959" y="10095"/>
                    <a:pt x="15765" y="10085"/>
                  </a:cubicBezTo>
                  <a:cubicBezTo>
                    <a:pt x="14185" y="10003"/>
                    <a:pt x="13063" y="9147"/>
                    <a:pt x="12182" y="7914"/>
                  </a:cubicBezTo>
                  <a:cubicBezTo>
                    <a:pt x="11927" y="7557"/>
                    <a:pt x="11997" y="7293"/>
                    <a:pt x="12357" y="7038"/>
                  </a:cubicBezTo>
                  <a:cubicBezTo>
                    <a:pt x="12532" y="6913"/>
                    <a:pt x="12724" y="6815"/>
                    <a:pt x="12906" y="6700"/>
                  </a:cubicBezTo>
                  <a:cubicBezTo>
                    <a:pt x="13140" y="6553"/>
                    <a:pt x="13394" y="6403"/>
                    <a:pt x="13569" y="6184"/>
                  </a:cubicBezTo>
                  <a:cubicBezTo>
                    <a:pt x="13683" y="6042"/>
                    <a:pt x="13758" y="5857"/>
                    <a:pt x="13731" y="5676"/>
                  </a:cubicBezTo>
                  <a:cubicBezTo>
                    <a:pt x="13689" y="5412"/>
                    <a:pt x="13438" y="5221"/>
                    <a:pt x="13179" y="5159"/>
                  </a:cubicBezTo>
                  <a:cubicBezTo>
                    <a:pt x="13101" y="5140"/>
                    <a:pt x="13028" y="5132"/>
                    <a:pt x="12957" y="5132"/>
                  </a:cubicBezTo>
                  <a:cubicBezTo>
                    <a:pt x="12587" y="5132"/>
                    <a:pt x="12303" y="5360"/>
                    <a:pt x="11954" y="5511"/>
                  </a:cubicBezTo>
                  <a:cubicBezTo>
                    <a:pt x="11842" y="5559"/>
                    <a:pt x="11758" y="5586"/>
                    <a:pt x="11694" y="5586"/>
                  </a:cubicBezTo>
                  <a:cubicBezTo>
                    <a:pt x="11569" y="5586"/>
                    <a:pt x="11524" y="5483"/>
                    <a:pt x="11500" y="5246"/>
                  </a:cubicBezTo>
                  <a:cubicBezTo>
                    <a:pt x="11418" y="4421"/>
                    <a:pt x="11309" y="3601"/>
                    <a:pt x="11067" y="2805"/>
                  </a:cubicBezTo>
                  <a:cubicBezTo>
                    <a:pt x="10695" y="1584"/>
                    <a:pt x="9851" y="774"/>
                    <a:pt x="8691" y="349"/>
                  </a:cubicBezTo>
                  <a:cubicBezTo>
                    <a:pt x="8058" y="116"/>
                    <a:pt x="7438" y="0"/>
                    <a:pt x="683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47"/>
            <p:cNvSpPr/>
            <p:nvPr/>
          </p:nvSpPr>
          <p:spPr>
            <a:xfrm>
              <a:off x="4324100" y="3157025"/>
              <a:ext cx="141175" cy="148750"/>
            </a:xfrm>
            <a:custGeom>
              <a:rect b="b" l="l" r="r" t="t"/>
              <a:pathLst>
                <a:path extrusionOk="0" h="5950" w="5647">
                  <a:moveTo>
                    <a:pt x="2849" y="1"/>
                  </a:moveTo>
                  <a:cubicBezTo>
                    <a:pt x="2035" y="1"/>
                    <a:pt x="1369" y="699"/>
                    <a:pt x="1359" y="1570"/>
                  </a:cubicBezTo>
                  <a:cubicBezTo>
                    <a:pt x="1350" y="2246"/>
                    <a:pt x="1740" y="2825"/>
                    <a:pt x="2295" y="3061"/>
                  </a:cubicBezTo>
                  <a:cubicBezTo>
                    <a:pt x="0" y="3386"/>
                    <a:pt x="83" y="5878"/>
                    <a:pt x="83" y="5878"/>
                  </a:cubicBezTo>
                  <a:lnTo>
                    <a:pt x="5502" y="5949"/>
                  </a:lnTo>
                  <a:cubicBezTo>
                    <a:pt x="5502" y="5949"/>
                    <a:pt x="5647" y="3432"/>
                    <a:pt x="3378" y="3069"/>
                  </a:cubicBezTo>
                  <a:cubicBezTo>
                    <a:pt x="3931" y="2844"/>
                    <a:pt x="4327" y="2278"/>
                    <a:pt x="4337" y="1609"/>
                  </a:cubicBezTo>
                  <a:cubicBezTo>
                    <a:pt x="4347" y="731"/>
                    <a:pt x="3690" y="12"/>
                    <a:pt x="2868" y="1"/>
                  </a:cubicBezTo>
                  <a:cubicBezTo>
                    <a:pt x="2861" y="1"/>
                    <a:pt x="2855" y="1"/>
                    <a:pt x="2849"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47"/>
            <p:cNvSpPr/>
            <p:nvPr/>
          </p:nvSpPr>
          <p:spPr>
            <a:xfrm>
              <a:off x="4735625" y="1731850"/>
              <a:ext cx="66225" cy="63675"/>
            </a:xfrm>
            <a:custGeom>
              <a:rect b="b" l="l" r="r" t="t"/>
              <a:pathLst>
                <a:path extrusionOk="0" h="2547" w="2649">
                  <a:moveTo>
                    <a:pt x="1375" y="0"/>
                  </a:moveTo>
                  <a:cubicBezTo>
                    <a:pt x="1374" y="0"/>
                    <a:pt x="1374" y="0"/>
                    <a:pt x="1373" y="0"/>
                  </a:cubicBezTo>
                  <a:cubicBezTo>
                    <a:pt x="857" y="0"/>
                    <a:pt x="393" y="311"/>
                    <a:pt x="197" y="788"/>
                  </a:cubicBezTo>
                  <a:cubicBezTo>
                    <a:pt x="0" y="1263"/>
                    <a:pt x="110" y="1811"/>
                    <a:pt x="475" y="2175"/>
                  </a:cubicBezTo>
                  <a:cubicBezTo>
                    <a:pt x="719" y="2418"/>
                    <a:pt x="1044" y="2547"/>
                    <a:pt x="1375" y="2547"/>
                  </a:cubicBezTo>
                  <a:cubicBezTo>
                    <a:pt x="1539" y="2547"/>
                    <a:pt x="1705" y="2515"/>
                    <a:pt x="1863" y="2450"/>
                  </a:cubicBezTo>
                  <a:cubicBezTo>
                    <a:pt x="2339" y="2252"/>
                    <a:pt x="2649" y="1787"/>
                    <a:pt x="2647" y="1272"/>
                  </a:cubicBezTo>
                  <a:cubicBezTo>
                    <a:pt x="2646" y="569"/>
                    <a:pt x="2076" y="0"/>
                    <a:pt x="137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47"/>
            <p:cNvSpPr/>
            <p:nvPr/>
          </p:nvSpPr>
          <p:spPr>
            <a:xfrm>
              <a:off x="4824725" y="1668050"/>
              <a:ext cx="66225" cy="63675"/>
            </a:xfrm>
            <a:custGeom>
              <a:rect b="b" l="l" r="r" t="t"/>
              <a:pathLst>
                <a:path extrusionOk="0" h="2547" w="2649">
                  <a:moveTo>
                    <a:pt x="1375" y="0"/>
                  </a:moveTo>
                  <a:cubicBezTo>
                    <a:pt x="1374" y="0"/>
                    <a:pt x="1374" y="0"/>
                    <a:pt x="1373" y="0"/>
                  </a:cubicBezTo>
                  <a:cubicBezTo>
                    <a:pt x="858" y="1"/>
                    <a:pt x="394" y="312"/>
                    <a:pt x="197" y="788"/>
                  </a:cubicBezTo>
                  <a:cubicBezTo>
                    <a:pt x="1" y="1264"/>
                    <a:pt x="110" y="1812"/>
                    <a:pt x="475" y="2176"/>
                  </a:cubicBezTo>
                  <a:cubicBezTo>
                    <a:pt x="719" y="2418"/>
                    <a:pt x="1044" y="2547"/>
                    <a:pt x="1375" y="2547"/>
                  </a:cubicBezTo>
                  <a:cubicBezTo>
                    <a:pt x="1539" y="2547"/>
                    <a:pt x="1705" y="2515"/>
                    <a:pt x="1864" y="2449"/>
                  </a:cubicBezTo>
                  <a:cubicBezTo>
                    <a:pt x="2339" y="2251"/>
                    <a:pt x="2649" y="1787"/>
                    <a:pt x="2648" y="1271"/>
                  </a:cubicBezTo>
                  <a:cubicBezTo>
                    <a:pt x="2647" y="569"/>
                    <a:pt x="2077" y="0"/>
                    <a:pt x="137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47"/>
            <p:cNvSpPr/>
            <p:nvPr/>
          </p:nvSpPr>
          <p:spPr>
            <a:xfrm>
              <a:off x="4827425" y="1800175"/>
              <a:ext cx="63725" cy="69325"/>
            </a:xfrm>
            <a:custGeom>
              <a:rect b="b" l="l" r="r" t="t"/>
              <a:pathLst>
                <a:path extrusionOk="0" h="2773" w="2549">
                  <a:moveTo>
                    <a:pt x="1274" y="1"/>
                  </a:moveTo>
                  <a:cubicBezTo>
                    <a:pt x="1274" y="1"/>
                    <a:pt x="1273" y="1"/>
                    <a:pt x="1272" y="1"/>
                  </a:cubicBezTo>
                  <a:cubicBezTo>
                    <a:pt x="568" y="2"/>
                    <a:pt x="0" y="623"/>
                    <a:pt x="0" y="1388"/>
                  </a:cubicBezTo>
                  <a:cubicBezTo>
                    <a:pt x="1" y="2152"/>
                    <a:pt x="571" y="2772"/>
                    <a:pt x="1274" y="2772"/>
                  </a:cubicBezTo>
                  <a:cubicBezTo>
                    <a:pt x="1274" y="2772"/>
                    <a:pt x="1275" y="2772"/>
                    <a:pt x="1276" y="2772"/>
                  </a:cubicBezTo>
                  <a:cubicBezTo>
                    <a:pt x="1979" y="2771"/>
                    <a:pt x="2548" y="2150"/>
                    <a:pt x="2547" y="1385"/>
                  </a:cubicBezTo>
                  <a:cubicBezTo>
                    <a:pt x="2546" y="620"/>
                    <a:pt x="1977" y="1"/>
                    <a:pt x="127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47"/>
            <p:cNvSpPr/>
            <p:nvPr/>
          </p:nvSpPr>
          <p:spPr>
            <a:xfrm>
              <a:off x="4758850" y="1769550"/>
              <a:ext cx="92400" cy="61425"/>
            </a:xfrm>
            <a:custGeom>
              <a:rect b="b" l="l" r="r" t="t"/>
              <a:pathLst>
                <a:path extrusionOk="0" h="2457" w="3696">
                  <a:moveTo>
                    <a:pt x="79" y="1"/>
                  </a:moveTo>
                  <a:cubicBezTo>
                    <a:pt x="67" y="1"/>
                    <a:pt x="58" y="4"/>
                    <a:pt x="54" y="10"/>
                  </a:cubicBezTo>
                  <a:cubicBezTo>
                    <a:pt x="0" y="89"/>
                    <a:pt x="759" y="701"/>
                    <a:pt x="1749" y="1374"/>
                  </a:cubicBezTo>
                  <a:cubicBezTo>
                    <a:pt x="2668" y="1998"/>
                    <a:pt x="3462" y="2457"/>
                    <a:pt x="3617" y="2457"/>
                  </a:cubicBezTo>
                  <a:cubicBezTo>
                    <a:pt x="3629" y="2457"/>
                    <a:pt x="3637" y="2454"/>
                    <a:pt x="3641" y="2448"/>
                  </a:cubicBezTo>
                  <a:cubicBezTo>
                    <a:pt x="3695" y="2368"/>
                    <a:pt x="2937" y="1758"/>
                    <a:pt x="1946" y="1084"/>
                  </a:cubicBezTo>
                  <a:cubicBezTo>
                    <a:pt x="1028" y="460"/>
                    <a:pt x="233" y="1"/>
                    <a:pt x="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47"/>
            <p:cNvSpPr/>
            <p:nvPr/>
          </p:nvSpPr>
          <p:spPr>
            <a:xfrm>
              <a:off x="4772525" y="1697450"/>
              <a:ext cx="81375" cy="61175"/>
            </a:xfrm>
            <a:custGeom>
              <a:rect b="b" l="l" r="r" t="t"/>
              <a:pathLst>
                <a:path extrusionOk="0" h="2447" w="3255">
                  <a:moveTo>
                    <a:pt x="3174" y="0"/>
                  </a:moveTo>
                  <a:cubicBezTo>
                    <a:pt x="3032" y="0"/>
                    <a:pt x="2326" y="460"/>
                    <a:pt x="1520" y="1085"/>
                  </a:cubicBezTo>
                  <a:cubicBezTo>
                    <a:pt x="654" y="1756"/>
                    <a:pt x="0" y="2362"/>
                    <a:pt x="60" y="2438"/>
                  </a:cubicBezTo>
                  <a:cubicBezTo>
                    <a:pt x="64" y="2444"/>
                    <a:pt x="71" y="2446"/>
                    <a:pt x="82" y="2446"/>
                  </a:cubicBezTo>
                  <a:cubicBezTo>
                    <a:pt x="225" y="2446"/>
                    <a:pt x="930" y="1986"/>
                    <a:pt x="1735" y="1363"/>
                  </a:cubicBezTo>
                  <a:cubicBezTo>
                    <a:pt x="2601" y="691"/>
                    <a:pt x="3255" y="85"/>
                    <a:pt x="3196" y="8"/>
                  </a:cubicBezTo>
                  <a:cubicBezTo>
                    <a:pt x="3192" y="3"/>
                    <a:pt x="3185" y="0"/>
                    <a:pt x="317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47"/>
            <p:cNvSpPr/>
            <p:nvPr/>
          </p:nvSpPr>
          <p:spPr>
            <a:xfrm>
              <a:off x="4574625" y="872850"/>
              <a:ext cx="204800" cy="266525"/>
            </a:xfrm>
            <a:custGeom>
              <a:rect b="b" l="l" r="r" t="t"/>
              <a:pathLst>
                <a:path extrusionOk="0" h="10661" w="8192">
                  <a:moveTo>
                    <a:pt x="4267" y="1"/>
                  </a:moveTo>
                  <a:lnTo>
                    <a:pt x="4012" y="1697"/>
                  </a:lnTo>
                  <a:lnTo>
                    <a:pt x="1687" y="3990"/>
                  </a:lnTo>
                  <a:lnTo>
                    <a:pt x="798" y="3857"/>
                  </a:lnTo>
                  <a:lnTo>
                    <a:pt x="0" y="9187"/>
                  </a:lnTo>
                  <a:lnTo>
                    <a:pt x="1535" y="9416"/>
                  </a:lnTo>
                  <a:cubicBezTo>
                    <a:pt x="1535" y="9416"/>
                    <a:pt x="5165" y="10539"/>
                    <a:pt x="5891" y="10647"/>
                  </a:cubicBezTo>
                  <a:cubicBezTo>
                    <a:pt x="5953" y="10656"/>
                    <a:pt x="6016" y="10660"/>
                    <a:pt x="6078" y="10660"/>
                  </a:cubicBezTo>
                  <a:cubicBezTo>
                    <a:pt x="6123" y="10660"/>
                    <a:pt x="6167" y="10658"/>
                    <a:pt x="6212" y="10654"/>
                  </a:cubicBezTo>
                  <a:cubicBezTo>
                    <a:pt x="6972" y="10586"/>
                    <a:pt x="7563" y="9955"/>
                    <a:pt x="7661" y="9196"/>
                  </a:cubicBezTo>
                  <a:cubicBezTo>
                    <a:pt x="7855" y="7690"/>
                    <a:pt x="8192" y="4909"/>
                    <a:pt x="8042" y="4705"/>
                  </a:cubicBezTo>
                  <a:cubicBezTo>
                    <a:pt x="7835" y="4428"/>
                    <a:pt x="4922" y="3980"/>
                    <a:pt x="4922" y="3980"/>
                  </a:cubicBezTo>
                  <a:cubicBezTo>
                    <a:pt x="4922" y="3980"/>
                    <a:pt x="4894" y="4038"/>
                    <a:pt x="4874" y="4038"/>
                  </a:cubicBezTo>
                  <a:cubicBezTo>
                    <a:pt x="4833" y="4038"/>
                    <a:pt x="4826" y="3796"/>
                    <a:pt x="5157" y="2322"/>
                  </a:cubicBezTo>
                  <a:cubicBezTo>
                    <a:pt x="5651" y="126"/>
                    <a:pt x="4267" y="1"/>
                    <a:pt x="426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47"/>
            <p:cNvSpPr/>
            <p:nvPr/>
          </p:nvSpPr>
          <p:spPr>
            <a:xfrm>
              <a:off x="4524650" y="948100"/>
              <a:ext cx="59375" cy="153050"/>
            </a:xfrm>
            <a:custGeom>
              <a:rect b="b" l="l" r="r" t="t"/>
              <a:pathLst>
                <a:path extrusionOk="0" h="6122" w="2375">
                  <a:moveTo>
                    <a:pt x="326" y="1"/>
                  </a:moveTo>
                  <a:lnTo>
                    <a:pt x="0" y="5894"/>
                  </a:lnTo>
                  <a:lnTo>
                    <a:pt x="1522" y="6121"/>
                  </a:lnTo>
                  <a:lnTo>
                    <a:pt x="2375" y="427"/>
                  </a:lnTo>
                  <a:lnTo>
                    <a:pt x="32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47"/>
            <p:cNvSpPr/>
            <p:nvPr/>
          </p:nvSpPr>
          <p:spPr>
            <a:xfrm>
              <a:off x="4051525" y="1533250"/>
              <a:ext cx="442625" cy="367225"/>
            </a:xfrm>
            <a:custGeom>
              <a:rect b="b" l="l" r="r" t="t"/>
              <a:pathLst>
                <a:path extrusionOk="0" h="14689" w="17705">
                  <a:moveTo>
                    <a:pt x="12278" y="1"/>
                  </a:moveTo>
                  <a:cubicBezTo>
                    <a:pt x="11800" y="1"/>
                    <a:pt x="11265" y="96"/>
                    <a:pt x="10676" y="338"/>
                  </a:cubicBezTo>
                  <a:cubicBezTo>
                    <a:pt x="8047" y="1419"/>
                    <a:pt x="8540" y="4431"/>
                    <a:pt x="8540" y="4431"/>
                  </a:cubicBezTo>
                  <a:cubicBezTo>
                    <a:pt x="8540" y="4431"/>
                    <a:pt x="3203" y="4342"/>
                    <a:pt x="1423" y="961"/>
                  </a:cubicBezTo>
                  <a:lnTo>
                    <a:pt x="1423" y="961"/>
                  </a:lnTo>
                  <a:cubicBezTo>
                    <a:pt x="1422" y="961"/>
                    <a:pt x="0" y="3720"/>
                    <a:pt x="2224" y="5588"/>
                  </a:cubicBezTo>
                  <a:lnTo>
                    <a:pt x="974" y="5231"/>
                  </a:lnTo>
                  <a:lnTo>
                    <a:pt x="974" y="5231"/>
                  </a:lnTo>
                  <a:cubicBezTo>
                    <a:pt x="974" y="5231"/>
                    <a:pt x="444" y="8257"/>
                    <a:pt x="3291" y="8790"/>
                  </a:cubicBezTo>
                  <a:lnTo>
                    <a:pt x="1957" y="8790"/>
                  </a:lnTo>
                  <a:cubicBezTo>
                    <a:pt x="1957" y="8790"/>
                    <a:pt x="2458" y="11379"/>
                    <a:pt x="4672" y="11379"/>
                  </a:cubicBezTo>
                  <a:cubicBezTo>
                    <a:pt x="4744" y="11379"/>
                    <a:pt x="4818" y="11376"/>
                    <a:pt x="4893" y="11370"/>
                  </a:cubicBezTo>
                  <a:lnTo>
                    <a:pt x="4893" y="11370"/>
                  </a:lnTo>
                  <a:cubicBezTo>
                    <a:pt x="4893" y="11370"/>
                    <a:pt x="4640" y="12887"/>
                    <a:pt x="612" y="12887"/>
                  </a:cubicBezTo>
                  <a:cubicBezTo>
                    <a:pt x="500" y="12887"/>
                    <a:pt x="384" y="12886"/>
                    <a:pt x="266" y="12883"/>
                  </a:cubicBezTo>
                  <a:lnTo>
                    <a:pt x="266" y="12883"/>
                  </a:lnTo>
                  <a:cubicBezTo>
                    <a:pt x="266" y="12883"/>
                    <a:pt x="2938" y="14689"/>
                    <a:pt x="6303" y="14689"/>
                  </a:cubicBezTo>
                  <a:cubicBezTo>
                    <a:pt x="8221" y="14689"/>
                    <a:pt x="10364" y="14102"/>
                    <a:pt x="12366" y="12261"/>
                  </a:cubicBezTo>
                  <a:cubicBezTo>
                    <a:pt x="16816" y="8168"/>
                    <a:pt x="16014" y="3808"/>
                    <a:pt x="16014" y="3808"/>
                  </a:cubicBezTo>
                  <a:lnTo>
                    <a:pt x="17705" y="1940"/>
                  </a:lnTo>
                  <a:lnTo>
                    <a:pt x="17705" y="1940"/>
                  </a:lnTo>
                  <a:lnTo>
                    <a:pt x="16104" y="2384"/>
                  </a:lnTo>
                  <a:lnTo>
                    <a:pt x="17083" y="516"/>
                  </a:lnTo>
                  <a:lnTo>
                    <a:pt x="15036" y="1317"/>
                  </a:lnTo>
                  <a:cubicBezTo>
                    <a:pt x="15036" y="1317"/>
                    <a:pt x="14053" y="1"/>
                    <a:pt x="1227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47"/>
            <p:cNvSpPr/>
            <p:nvPr/>
          </p:nvSpPr>
          <p:spPr>
            <a:xfrm>
              <a:off x="4499925" y="3654250"/>
              <a:ext cx="301400" cy="179700"/>
            </a:xfrm>
            <a:custGeom>
              <a:rect b="b" l="l" r="r" t="t"/>
              <a:pathLst>
                <a:path extrusionOk="0" h="7188" w="12056">
                  <a:moveTo>
                    <a:pt x="3886" y="1"/>
                  </a:moveTo>
                  <a:cubicBezTo>
                    <a:pt x="2915" y="1"/>
                    <a:pt x="1940" y="284"/>
                    <a:pt x="1198" y="901"/>
                  </a:cubicBezTo>
                  <a:lnTo>
                    <a:pt x="1198" y="902"/>
                  </a:lnTo>
                  <a:cubicBezTo>
                    <a:pt x="1" y="2498"/>
                    <a:pt x="3404" y="5392"/>
                    <a:pt x="5580" y="6261"/>
                  </a:cubicBezTo>
                  <a:cubicBezTo>
                    <a:pt x="6525" y="6639"/>
                    <a:pt x="8128" y="7188"/>
                    <a:pt x="9794" y="7188"/>
                  </a:cubicBezTo>
                  <a:cubicBezTo>
                    <a:pt x="10553" y="7188"/>
                    <a:pt x="11326" y="7074"/>
                    <a:pt x="12055" y="6777"/>
                  </a:cubicBezTo>
                  <a:cubicBezTo>
                    <a:pt x="11071" y="4739"/>
                    <a:pt x="9621" y="2575"/>
                    <a:pt x="7728" y="1333"/>
                  </a:cubicBezTo>
                  <a:cubicBezTo>
                    <a:pt x="6749" y="692"/>
                    <a:pt x="5660" y="181"/>
                    <a:pt x="4499" y="38"/>
                  </a:cubicBezTo>
                  <a:cubicBezTo>
                    <a:pt x="4296" y="13"/>
                    <a:pt x="4091" y="1"/>
                    <a:pt x="388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47"/>
            <p:cNvSpPr/>
            <p:nvPr/>
          </p:nvSpPr>
          <p:spPr>
            <a:xfrm>
              <a:off x="4835175" y="3627750"/>
              <a:ext cx="111625" cy="188650"/>
            </a:xfrm>
            <a:custGeom>
              <a:rect b="b" l="l" r="r" t="t"/>
              <a:pathLst>
                <a:path extrusionOk="0" h="7546" w="4465">
                  <a:moveTo>
                    <a:pt x="2495" y="0"/>
                  </a:moveTo>
                  <a:cubicBezTo>
                    <a:pt x="2439" y="0"/>
                    <a:pt x="2382" y="4"/>
                    <a:pt x="2325" y="12"/>
                  </a:cubicBezTo>
                  <a:cubicBezTo>
                    <a:pt x="1726" y="97"/>
                    <a:pt x="1276" y="598"/>
                    <a:pt x="964" y="1115"/>
                  </a:cubicBezTo>
                  <a:cubicBezTo>
                    <a:pt x="287" y="2234"/>
                    <a:pt x="1" y="3617"/>
                    <a:pt x="337" y="4880"/>
                  </a:cubicBezTo>
                  <a:cubicBezTo>
                    <a:pt x="673" y="6143"/>
                    <a:pt x="1680" y="7243"/>
                    <a:pt x="2951" y="7546"/>
                  </a:cubicBezTo>
                  <a:cubicBezTo>
                    <a:pt x="4285" y="6140"/>
                    <a:pt x="4465" y="4240"/>
                    <a:pt x="4286" y="2311"/>
                  </a:cubicBezTo>
                  <a:cubicBezTo>
                    <a:pt x="4233" y="1750"/>
                    <a:pt x="4103" y="1176"/>
                    <a:pt x="3774" y="716"/>
                  </a:cubicBezTo>
                  <a:cubicBezTo>
                    <a:pt x="3479" y="303"/>
                    <a:pt x="2995" y="0"/>
                    <a:pt x="249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47"/>
            <p:cNvSpPr/>
            <p:nvPr/>
          </p:nvSpPr>
          <p:spPr>
            <a:xfrm>
              <a:off x="4892975" y="3707275"/>
              <a:ext cx="143050" cy="244375"/>
            </a:xfrm>
            <a:custGeom>
              <a:rect b="b" l="l" r="r" t="t"/>
              <a:pathLst>
                <a:path extrusionOk="0" h="9775" w="5722">
                  <a:moveTo>
                    <a:pt x="239" y="1"/>
                  </a:moveTo>
                  <a:cubicBezTo>
                    <a:pt x="224" y="1"/>
                    <a:pt x="168" y="162"/>
                    <a:pt x="107" y="459"/>
                  </a:cubicBezTo>
                  <a:cubicBezTo>
                    <a:pt x="44" y="760"/>
                    <a:pt x="1" y="1208"/>
                    <a:pt x="30" y="1759"/>
                  </a:cubicBezTo>
                  <a:cubicBezTo>
                    <a:pt x="78" y="2863"/>
                    <a:pt x="537" y="4377"/>
                    <a:pt x="1502" y="5763"/>
                  </a:cubicBezTo>
                  <a:cubicBezTo>
                    <a:pt x="2468" y="7146"/>
                    <a:pt x="3622" y="8152"/>
                    <a:pt x="4457" y="8850"/>
                  </a:cubicBezTo>
                  <a:cubicBezTo>
                    <a:pt x="4878" y="9198"/>
                    <a:pt x="5227" y="9470"/>
                    <a:pt x="5471" y="9652"/>
                  </a:cubicBezTo>
                  <a:cubicBezTo>
                    <a:pt x="5602" y="9749"/>
                    <a:pt x="5655" y="9774"/>
                    <a:pt x="5677" y="9774"/>
                  </a:cubicBezTo>
                  <a:cubicBezTo>
                    <a:pt x="5696" y="9774"/>
                    <a:pt x="5692" y="9755"/>
                    <a:pt x="5697" y="9749"/>
                  </a:cubicBezTo>
                  <a:cubicBezTo>
                    <a:pt x="5721" y="9720"/>
                    <a:pt x="5384" y="9441"/>
                    <a:pt x="4574" y="8715"/>
                  </a:cubicBezTo>
                  <a:cubicBezTo>
                    <a:pt x="3772" y="7986"/>
                    <a:pt x="2652" y="6969"/>
                    <a:pt x="1711" y="5619"/>
                  </a:cubicBezTo>
                  <a:cubicBezTo>
                    <a:pt x="771" y="4268"/>
                    <a:pt x="301" y="2814"/>
                    <a:pt x="209" y="1745"/>
                  </a:cubicBezTo>
                  <a:cubicBezTo>
                    <a:pt x="104" y="672"/>
                    <a:pt x="291" y="8"/>
                    <a:pt x="240" y="1"/>
                  </a:cubicBezTo>
                  <a:cubicBezTo>
                    <a:pt x="240" y="1"/>
                    <a:pt x="240" y="1"/>
                    <a:pt x="23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47"/>
            <p:cNvSpPr/>
            <p:nvPr/>
          </p:nvSpPr>
          <p:spPr>
            <a:xfrm>
              <a:off x="4602500" y="3732325"/>
              <a:ext cx="431175" cy="220975"/>
            </a:xfrm>
            <a:custGeom>
              <a:rect b="b" l="l" r="r" t="t"/>
              <a:pathLst>
                <a:path extrusionOk="0" h="8839" w="17247">
                  <a:moveTo>
                    <a:pt x="12" y="0"/>
                  </a:moveTo>
                  <a:cubicBezTo>
                    <a:pt x="9" y="0"/>
                    <a:pt x="7" y="1"/>
                    <a:pt x="7" y="2"/>
                  </a:cubicBezTo>
                  <a:cubicBezTo>
                    <a:pt x="0" y="17"/>
                    <a:pt x="246" y="150"/>
                    <a:pt x="696" y="376"/>
                  </a:cubicBezTo>
                  <a:lnTo>
                    <a:pt x="2610" y="1321"/>
                  </a:lnTo>
                  <a:cubicBezTo>
                    <a:pt x="4228" y="2115"/>
                    <a:pt x="6460" y="3216"/>
                    <a:pt x="8909" y="4467"/>
                  </a:cubicBezTo>
                  <a:cubicBezTo>
                    <a:pt x="11358" y="5717"/>
                    <a:pt x="13559" y="6878"/>
                    <a:pt x="15152" y="7723"/>
                  </a:cubicBezTo>
                  <a:cubicBezTo>
                    <a:pt x="15919" y="8127"/>
                    <a:pt x="16713" y="8584"/>
                    <a:pt x="17198" y="8839"/>
                  </a:cubicBezTo>
                  <a:lnTo>
                    <a:pt x="17247" y="8753"/>
                  </a:lnTo>
                  <a:cubicBezTo>
                    <a:pt x="16814" y="8493"/>
                    <a:pt x="16024" y="8008"/>
                    <a:pt x="15238" y="7565"/>
                  </a:cubicBezTo>
                  <a:cubicBezTo>
                    <a:pt x="13667" y="6680"/>
                    <a:pt x="11476" y="5492"/>
                    <a:pt x="9025" y="4241"/>
                  </a:cubicBezTo>
                  <a:cubicBezTo>
                    <a:pt x="6573" y="2990"/>
                    <a:pt x="4326" y="1913"/>
                    <a:pt x="2688" y="1159"/>
                  </a:cubicBezTo>
                  <a:cubicBezTo>
                    <a:pt x="1869" y="783"/>
                    <a:pt x="1203" y="486"/>
                    <a:pt x="739" y="287"/>
                  </a:cubicBezTo>
                  <a:cubicBezTo>
                    <a:pt x="306" y="102"/>
                    <a:pt x="51" y="0"/>
                    <a:pt x="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47"/>
            <p:cNvSpPr/>
            <p:nvPr/>
          </p:nvSpPr>
          <p:spPr>
            <a:xfrm>
              <a:off x="4677925" y="3913825"/>
              <a:ext cx="222575" cy="121325"/>
            </a:xfrm>
            <a:custGeom>
              <a:rect b="b" l="l" r="r" t="t"/>
              <a:pathLst>
                <a:path extrusionOk="0" h="4853" w="8903">
                  <a:moveTo>
                    <a:pt x="6751" y="0"/>
                  </a:moveTo>
                  <a:cubicBezTo>
                    <a:pt x="4673" y="0"/>
                    <a:pt x="2591" y="754"/>
                    <a:pt x="1031" y="2132"/>
                  </a:cubicBezTo>
                  <a:cubicBezTo>
                    <a:pt x="505" y="2596"/>
                    <a:pt x="1" y="3280"/>
                    <a:pt x="232" y="3943"/>
                  </a:cubicBezTo>
                  <a:cubicBezTo>
                    <a:pt x="462" y="4605"/>
                    <a:pt x="1287" y="4828"/>
                    <a:pt x="1990" y="4849"/>
                  </a:cubicBezTo>
                  <a:cubicBezTo>
                    <a:pt x="2054" y="4851"/>
                    <a:pt x="2118" y="4852"/>
                    <a:pt x="2182" y="4852"/>
                  </a:cubicBezTo>
                  <a:cubicBezTo>
                    <a:pt x="5038" y="4852"/>
                    <a:pt x="7819" y="3002"/>
                    <a:pt x="8903" y="354"/>
                  </a:cubicBezTo>
                  <a:lnTo>
                    <a:pt x="8750" y="242"/>
                  </a:lnTo>
                  <a:cubicBezTo>
                    <a:pt x="8097" y="79"/>
                    <a:pt x="7424" y="0"/>
                    <a:pt x="675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47"/>
            <p:cNvSpPr/>
            <p:nvPr/>
          </p:nvSpPr>
          <p:spPr>
            <a:xfrm>
              <a:off x="4762900" y="3919275"/>
              <a:ext cx="271775" cy="51825"/>
            </a:xfrm>
            <a:custGeom>
              <a:rect b="b" l="l" r="r" t="t"/>
              <a:pathLst>
                <a:path extrusionOk="0" h="2073" w="10871">
                  <a:moveTo>
                    <a:pt x="5877" y="1"/>
                  </a:moveTo>
                  <a:cubicBezTo>
                    <a:pt x="4943" y="1"/>
                    <a:pt x="4011" y="135"/>
                    <a:pt x="3110" y="401"/>
                  </a:cubicBezTo>
                  <a:cubicBezTo>
                    <a:pt x="2443" y="606"/>
                    <a:pt x="1861" y="845"/>
                    <a:pt x="1400" y="1099"/>
                  </a:cubicBezTo>
                  <a:cubicBezTo>
                    <a:pt x="1162" y="1213"/>
                    <a:pt x="967" y="1350"/>
                    <a:pt x="789" y="1460"/>
                  </a:cubicBezTo>
                  <a:cubicBezTo>
                    <a:pt x="636" y="1551"/>
                    <a:pt x="490" y="1655"/>
                    <a:pt x="353" y="1767"/>
                  </a:cubicBezTo>
                  <a:cubicBezTo>
                    <a:pt x="122" y="1949"/>
                    <a:pt x="1" y="2056"/>
                    <a:pt x="12" y="2069"/>
                  </a:cubicBezTo>
                  <a:cubicBezTo>
                    <a:pt x="13" y="2071"/>
                    <a:pt x="15" y="2072"/>
                    <a:pt x="19" y="2072"/>
                  </a:cubicBezTo>
                  <a:cubicBezTo>
                    <a:pt x="88" y="2072"/>
                    <a:pt x="594" y="1689"/>
                    <a:pt x="1481" y="1260"/>
                  </a:cubicBezTo>
                  <a:cubicBezTo>
                    <a:pt x="1943" y="1030"/>
                    <a:pt x="2519" y="813"/>
                    <a:pt x="3173" y="626"/>
                  </a:cubicBezTo>
                  <a:cubicBezTo>
                    <a:pt x="4070" y="378"/>
                    <a:pt x="4994" y="253"/>
                    <a:pt x="5920" y="253"/>
                  </a:cubicBezTo>
                  <a:cubicBezTo>
                    <a:pt x="6467" y="253"/>
                    <a:pt x="7016" y="297"/>
                    <a:pt x="7559" y="384"/>
                  </a:cubicBezTo>
                  <a:cubicBezTo>
                    <a:pt x="8230" y="498"/>
                    <a:pt x="8826" y="651"/>
                    <a:pt x="9311" y="828"/>
                  </a:cubicBezTo>
                  <a:cubicBezTo>
                    <a:pt x="10229" y="1154"/>
                    <a:pt x="10772" y="1475"/>
                    <a:pt x="10852" y="1475"/>
                  </a:cubicBezTo>
                  <a:cubicBezTo>
                    <a:pt x="10857" y="1475"/>
                    <a:pt x="10860" y="1474"/>
                    <a:pt x="10862" y="1472"/>
                  </a:cubicBezTo>
                  <a:cubicBezTo>
                    <a:pt x="10870" y="1457"/>
                    <a:pt x="10738" y="1364"/>
                    <a:pt x="10489" y="1210"/>
                  </a:cubicBezTo>
                  <a:cubicBezTo>
                    <a:pt x="10339" y="1112"/>
                    <a:pt x="10183" y="1026"/>
                    <a:pt x="10021" y="951"/>
                  </a:cubicBezTo>
                  <a:cubicBezTo>
                    <a:pt x="9833" y="862"/>
                    <a:pt x="9623" y="747"/>
                    <a:pt x="9374" y="660"/>
                  </a:cubicBezTo>
                  <a:cubicBezTo>
                    <a:pt x="8889" y="458"/>
                    <a:pt x="8284" y="283"/>
                    <a:pt x="7599" y="153"/>
                  </a:cubicBezTo>
                  <a:cubicBezTo>
                    <a:pt x="7029" y="52"/>
                    <a:pt x="6453" y="1"/>
                    <a:pt x="587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47"/>
            <p:cNvSpPr/>
            <p:nvPr/>
          </p:nvSpPr>
          <p:spPr>
            <a:xfrm>
              <a:off x="5029700" y="688800"/>
              <a:ext cx="7925" cy="4156175"/>
            </a:xfrm>
            <a:custGeom>
              <a:rect b="b" l="l" r="r" t="t"/>
              <a:pathLst>
                <a:path extrusionOk="0" h="166247" w="317">
                  <a:moveTo>
                    <a:pt x="159" y="0"/>
                  </a:moveTo>
                  <a:cubicBezTo>
                    <a:pt x="70" y="0"/>
                    <a:pt x="0" y="37210"/>
                    <a:pt x="0" y="83127"/>
                  </a:cubicBezTo>
                  <a:cubicBezTo>
                    <a:pt x="0" y="129028"/>
                    <a:pt x="70" y="166246"/>
                    <a:pt x="159" y="166246"/>
                  </a:cubicBezTo>
                  <a:cubicBezTo>
                    <a:pt x="246" y="166246"/>
                    <a:pt x="316" y="129028"/>
                    <a:pt x="316" y="83127"/>
                  </a:cubicBezTo>
                  <a:cubicBezTo>
                    <a:pt x="316" y="37211"/>
                    <a:pt x="246" y="0"/>
                    <a:pt x="15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47"/>
            <p:cNvSpPr/>
            <p:nvPr/>
          </p:nvSpPr>
          <p:spPr>
            <a:xfrm>
              <a:off x="5031950" y="3095425"/>
              <a:ext cx="706425" cy="411425"/>
            </a:xfrm>
            <a:custGeom>
              <a:rect b="b" l="l" r="r" t="t"/>
              <a:pathLst>
                <a:path extrusionOk="0" h="16457" w="28257">
                  <a:moveTo>
                    <a:pt x="28247" y="1"/>
                  </a:moveTo>
                  <a:cubicBezTo>
                    <a:pt x="28225" y="1"/>
                    <a:pt x="28119" y="40"/>
                    <a:pt x="27936" y="116"/>
                  </a:cubicBezTo>
                  <a:lnTo>
                    <a:pt x="27061" y="500"/>
                  </a:lnTo>
                  <a:lnTo>
                    <a:pt x="23863" y="1961"/>
                  </a:lnTo>
                  <a:cubicBezTo>
                    <a:pt x="21173" y="3216"/>
                    <a:pt x="17462" y="4973"/>
                    <a:pt x="13480" y="7143"/>
                  </a:cubicBezTo>
                  <a:cubicBezTo>
                    <a:pt x="9490" y="9300"/>
                    <a:pt x="6020" y="11519"/>
                    <a:pt x="3649" y="13316"/>
                  </a:cubicBezTo>
                  <a:cubicBezTo>
                    <a:pt x="3047" y="13752"/>
                    <a:pt x="2530" y="14183"/>
                    <a:pt x="2074" y="14560"/>
                  </a:cubicBezTo>
                  <a:cubicBezTo>
                    <a:pt x="1615" y="14931"/>
                    <a:pt x="1229" y="15263"/>
                    <a:pt x="931" y="15552"/>
                  </a:cubicBezTo>
                  <a:lnTo>
                    <a:pt x="236" y="16211"/>
                  </a:lnTo>
                  <a:cubicBezTo>
                    <a:pt x="78" y="16364"/>
                    <a:pt x="1" y="16448"/>
                    <a:pt x="8" y="16456"/>
                  </a:cubicBezTo>
                  <a:cubicBezTo>
                    <a:pt x="9" y="16456"/>
                    <a:pt x="9" y="16456"/>
                    <a:pt x="10" y="16456"/>
                  </a:cubicBezTo>
                  <a:cubicBezTo>
                    <a:pt x="26" y="16456"/>
                    <a:pt x="117" y="16388"/>
                    <a:pt x="278" y="16258"/>
                  </a:cubicBezTo>
                  <a:cubicBezTo>
                    <a:pt x="473" y="16096"/>
                    <a:pt x="716" y="15893"/>
                    <a:pt x="1011" y="15646"/>
                  </a:cubicBezTo>
                  <a:cubicBezTo>
                    <a:pt x="1321" y="15372"/>
                    <a:pt x="1717" y="15055"/>
                    <a:pt x="2186" y="14698"/>
                  </a:cubicBezTo>
                  <a:cubicBezTo>
                    <a:pt x="2649" y="14335"/>
                    <a:pt x="3173" y="13919"/>
                    <a:pt x="3783" y="13497"/>
                  </a:cubicBezTo>
                  <a:cubicBezTo>
                    <a:pt x="6177" y="11753"/>
                    <a:pt x="9651" y="9573"/>
                    <a:pt x="13632" y="7421"/>
                  </a:cubicBezTo>
                  <a:cubicBezTo>
                    <a:pt x="17604" y="5257"/>
                    <a:pt x="21295" y="3469"/>
                    <a:pt x="23959" y="2163"/>
                  </a:cubicBezTo>
                  <a:lnTo>
                    <a:pt x="27114" y="612"/>
                  </a:lnTo>
                  <a:lnTo>
                    <a:pt x="27964" y="174"/>
                  </a:lnTo>
                  <a:cubicBezTo>
                    <a:pt x="28157" y="71"/>
                    <a:pt x="28257" y="12"/>
                    <a:pt x="28251" y="2"/>
                  </a:cubicBezTo>
                  <a:cubicBezTo>
                    <a:pt x="28251" y="1"/>
                    <a:pt x="28249" y="1"/>
                    <a:pt x="2824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47"/>
            <p:cNvSpPr/>
            <p:nvPr/>
          </p:nvSpPr>
          <p:spPr>
            <a:xfrm>
              <a:off x="5030625" y="2003525"/>
              <a:ext cx="699425" cy="521050"/>
            </a:xfrm>
            <a:custGeom>
              <a:rect b="b" l="l" r="r" t="t"/>
              <a:pathLst>
                <a:path extrusionOk="0" h="20842" w="27977">
                  <a:moveTo>
                    <a:pt x="27922" y="1"/>
                  </a:moveTo>
                  <a:cubicBezTo>
                    <a:pt x="27778" y="1"/>
                    <a:pt x="21532" y="4583"/>
                    <a:pt x="13894" y="10295"/>
                  </a:cubicBezTo>
                  <a:cubicBezTo>
                    <a:pt x="6197" y="16050"/>
                    <a:pt x="0" y="20772"/>
                    <a:pt x="54" y="20841"/>
                  </a:cubicBezTo>
                  <a:cubicBezTo>
                    <a:pt x="54" y="20841"/>
                    <a:pt x="55" y="20841"/>
                    <a:pt x="56" y="20841"/>
                  </a:cubicBezTo>
                  <a:cubicBezTo>
                    <a:pt x="201" y="20841"/>
                    <a:pt x="6445" y="16260"/>
                    <a:pt x="14085" y="10547"/>
                  </a:cubicBezTo>
                  <a:cubicBezTo>
                    <a:pt x="21780" y="4793"/>
                    <a:pt x="27977" y="72"/>
                    <a:pt x="27924" y="1"/>
                  </a:cubicBezTo>
                  <a:cubicBezTo>
                    <a:pt x="27924" y="1"/>
                    <a:pt x="27923" y="1"/>
                    <a:pt x="2792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47"/>
            <p:cNvSpPr/>
            <p:nvPr/>
          </p:nvSpPr>
          <p:spPr>
            <a:xfrm>
              <a:off x="4452700" y="1945625"/>
              <a:ext cx="583475" cy="367050"/>
            </a:xfrm>
            <a:custGeom>
              <a:rect b="b" l="l" r="r" t="t"/>
              <a:pathLst>
                <a:path extrusionOk="0" h="14682" w="23339">
                  <a:moveTo>
                    <a:pt x="16" y="0"/>
                  </a:moveTo>
                  <a:cubicBezTo>
                    <a:pt x="15" y="0"/>
                    <a:pt x="14" y="1"/>
                    <a:pt x="13" y="1"/>
                  </a:cubicBezTo>
                  <a:cubicBezTo>
                    <a:pt x="0" y="19"/>
                    <a:pt x="301" y="261"/>
                    <a:pt x="854" y="688"/>
                  </a:cubicBezTo>
                  <a:cubicBezTo>
                    <a:pt x="1407" y="1114"/>
                    <a:pt x="2219" y="1715"/>
                    <a:pt x="3232" y="2444"/>
                  </a:cubicBezTo>
                  <a:cubicBezTo>
                    <a:pt x="5258" y="3902"/>
                    <a:pt x="8104" y="5853"/>
                    <a:pt x="11329" y="7884"/>
                  </a:cubicBezTo>
                  <a:cubicBezTo>
                    <a:pt x="14554" y="9913"/>
                    <a:pt x="17544" y="11636"/>
                    <a:pt x="19734" y="12833"/>
                  </a:cubicBezTo>
                  <a:cubicBezTo>
                    <a:pt x="20830" y="13432"/>
                    <a:pt x="21723" y="13904"/>
                    <a:pt x="22346" y="14219"/>
                  </a:cubicBezTo>
                  <a:cubicBezTo>
                    <a:pt x="22936" y="14517"/>
                    <a:pt x="23280" y="14682"/>
                    <a:pt x="23324" y="14682"/>
                  </a:cubicBezTo>
                  <a:cubicBezTo>
                    <a:pt x="23326" y="14682"/>
                    <a:pt x="23328" y="14681"/>
                    <a:pt x="23328" y="14680"/>
                  </a:cubicBezTo>
                  <a:cubicBezTo>
                    <a:pt x="23339" y="14661"/>
                    <a:pt x="23009" y="14459"/>
                    <a:pt x="22404" y="14110"/>
                  </a:cubicBezTo>
                  <a:lnTo>
                    <a:pt x="19843" y="12638"/>
                  </a:lnTo>
                  <a:cubicBezTo>
                    <a:pt x="17683" y="11394"/>
                    <a:pt x="14717" y="9642"/>
                    <a:pt x="11497" y="7617"/>
                  </a:cubicBezTo>
                  <a:cubicBezTo>
                    <a:pt x="8278" y="5588"/>
                    <a:pt x="5417" y="3671"/>
                    <a:pt x="3360" y="2261"/>
                  </a:cubicBezTo>
                  <a:lnTo>
                    <a:pt x="926" y="587"/>
                  </a:lnTo>
                  <a:cubicBezTo>
                    <a:pt x="373" y="209"/>
                    <a:pt x="52" y="0"/>
                    <a:pt x="1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47"/>
            <p:cNvSpPr/>
            <p:nvPr/>
          </p:nvSpPr>
          <p:spPr>
            <a:xfrm>
              <a:off x="4139050" y="2632625"/>
              <a:ext cx="898725" cy="541400"/>
            </a:xfrm>
            <a:custGeom>
              <a:rect b="b" l="l" r="r" t="t"/>
              <a:pathLst>
                <a:path extrusionOk="0" h="21656" w="35949">
                  <a:moveTo>
                    <a:pt x="9" y="1"/>
                  </a:moveTo>
                  <a:cubicBezTo>
                    <a:pt x="7" y="1"/>
                    <a:pt x="6" y="1"/>
                    <a:pt x="6" y="2"/>
                  </a:cubicBezTo>
                  <a:cubicBezTo>
                    <a:pt x="0" y="11"/>
                    <a:pt x="125" y="90"/>
                    <a:pt x="365" y="232"/>
                  </a:cubicBezTo>
                  <a:lnTo>
                    <a:pt x="1428" y="839"/>
                  </a:lnTo>
                  <a:lnTo>
                    <a:pt x="5349" y="3041"/>
                  </a:lnTo>
                  <a:cubicBezTo>
                    <a:pt x="8656" y="4904"/>
                    <a:pt x="13205" y="7516"/>
                    <a:pt x="18169" y="10506"/>
                  </a:cubicBezTo>
                  <a:cubicBezTo>
                    <a:pt x="23129" y="13497"/>
                    <a:pt x="27564" y="16298"/>
                    <a:pt x="30758" y="18351"/>
                  </a:cubicBezTo>
                  <a:lnTo>
                    <a:pt x="34537" y="20788"/>
                  </a:lnTo>
                  <a:lnTo>
                    <a:pt x="35570" y="21444"/>
                  </a:lnTo>
                  <a:cubicBezTo>
                    <a:pt x="35796" y="21583"/>
                    <a:pt x="35922" y="21655"/>
                    <a:pt x="35940" y="21655"/>
                  </a:cubicBezTo>
                  <a:cubicBezTo>
                    <a:pt x="35941" y="21655"/>
                    <a:pt x="35942" y="21655"/>
                    <a:pt x="35942" y="21655"/>
                  </a:cubicBezTo>
                  <a:cubicBezTo>
                    <a:pt x="35949" y="21645"/>
                    <a:pt x="35833" y="21555"/>
                    <a:pt x="35606" y="21391"/>
                  </a:cubicBezTo>
                  <a:lnTo>
                    <a:pt x="34606" y="20687"/>
                  </a:lnTo>
                  <a:cubicBezTo>
                    <a:pt x="33735" y="20078"/>
                    <a:pt x="32463" y="19215"/>
                    <a:pt x="30880" y="18164"/>
                  </a:cubicBezTo>
                  <a:cubicBezTo>
                    <a:pt x="27716" y="16062"/>
                    <a:pt x="23297" y="13227"/>
                    <a:pt x="18332" y="10236"/>
                  </a:cubicBezTo>
                  <a:cubicBezTo>
                    <a:pt x="13365" y="7244"/>
                    <a:pt x="8794" y="4661"/>
                    <a:pt x="5456" y="2845"/>
                  </a:cubicBezTo>
                  <a:cubicBezTo>
                    <a:pt x="3788" y="1938"/>
                    <a:pt x="2430" y="1216"/>
                    <a:pt x="1487" y="730"/>
                  </a:cubicBezTo>
                  <a:lnTo>
                    <a:pt x="396" y="176"/>
                  </a:lnTo>
                  <a:cubicBezTo>
                    <a:pt x="162" y="61"/>
                    <a:pt x="30" y="1"/>
                    <a:pt x="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47"/>
            <p:cNvSpPr/>
            <p:nvPr/>
          </p:nvSpPr>
          <p:spPr>
            <a:xfrm>
              <a:off x="5031300" y="4132750"/>
              <a:ext cx="449800" cy="179925"/>
            </a:xfrm>
            <a:custGeom>
              <a:rect b="b" l="l" r="r" t="t"/>
              <a:pathLst>
                <a:path extrusionOk="0" h="7197" w="17992">
                  <a:moveTo>
                    <a:pt x="17898" y="0"/>
                  </a:moveTo>
                  <a:cubicBezTo>
                    <a:pt x="17643" y="0"/>
                    <a:pt x="16418" y="341"/>
                    <a:pt x="11099" y="2510"/>
                  </a:cubicBezTo>
                  <a:cubicBezTo>
                    <a:pt x="4955" y="5017"/>
                    <a:pt x="0" y="7114"/>
                    <a:pt x="34" y="7195"/>
                  </a:cubicBezTo>
                  <a:cubicBezTo>
                    <a:pt x="35" y="7196"/>
                    <a:pt x="37" y="7197"/>
                    <a:pt x="42" y="7197"/>
                  </a:cubicBezTo>
                  <a:cubicBezTo>
                    <a:pt x="267" y="7197"/>
                    <a:pt x="5196" y="5259"/>
                    <a:pt x="11219" y="2803"/>
                  </a:cubicBezTo>
                  <a:cubicBezTo>
                    <a:pt x="17362" y="297"/>
                    <a:pt x="17991" y="100"/>
                    <a:pt x="17958" y="19"/>
                  </a:cubicBezTo>
                  <a:cubicBezTo>
                    <a:pt x="17954" y="9"/>
                    <a:pt x="17938" y="0"/>
                    <a:pt x="1789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47"/>
            <p:cNvSpPr/>
            <p:nvPr/>
          </p:nvSpPr>
          <p:spPr>
            <a:xfrm>
              <a:off x="4527975" y="2480925"/>
              <a:ext cx="165525" cy="469325"/>
            </a:xfrm>
            <a:custGeom>
              <a:rect b="b" l="l" r="r" t="t"/>
              <a:pathLst>
                <a:path extrusionOk="0" h="18773" w="6621">
                  <a:moveTo>
                    <a:pt x="23" y="1"/>
                  </a:moveTo>
                  <a:cubicBezTo>
                    <a:pt x="23" y="1"/>
                    <a:pt x="23" y="1"/>
                    <a:pt x="23" y="1"/>
                  </a:cubicBezTo>
                  <a:cubicBezTo>
                    <a:pt x="0" y="2"/>
                    <a:pt x="2" y="285"/>
                    <a:pt x="24" y="795"/>
                  </a:cubicBezTo>
                  <a:cubicBezTo>
                    <a:pt x="40" y="1305"/>
                    <a:pt x="102" y="2042"/>
                    <a:pt x="214" y="2948"/>
                  </a:cubicBezTo>
                  <a:cubicBezTo>
                    <a:pt x="438" y="4760"/>
                    <a:pt x="940" y="7252"/>
                    <a:pt x="1886" y="9882"/>
                  </a:cubicBezTo>
                  <a:cubicBezTo>
                    <a:pt x="2837" y="12510"/>
                    <a:pt x="4020" y="14753"/>
                    <a:pt x="4958" y="16317"/>
                  </a:cubicBezTo>
                  <a:cubicBezTo>
                    <a:pt x="5430" y="17099"/>
                    <a:pt x="5828" y="17721"/>
                    <a:pt x="6122" y="18138"/>
                  </a:cubicBezTo>
                  <a:cubicBezTo>
                    <a:pt x="6406" y="18548"/>
                    <a:pt x="6574" y="18772"/>
                    <a:pt x="6599" y="18772"/>
                  </a:cubicBezTo>
                  <a:cubicBezTo>
                    <a:pt x="6600" y="18772"/>
                    <a:pt x="6600" y="18772"/>
                    <a:pt x="6601" y="18772"/>
                  </a:cubicBezTo>
                  <a:cubicBezTo>
                    <a:pt x="6620" y="18759"/>
                    <a:pt x="6485" y="18511"/>
                    <a:pt x="6226" y="18072"/>
                  </a:cubicBezTo>
                  <a:cubicBezTo>
                    <a:pt x="5965" y="17636"/>
                    <a:pt x="5595" y="16998"/>
                    <a:pt x="5152" y="16206"/>
                  </a:cubicBezTo>
                  <a:cubicBezTo>
                    <a:pt x="4267" y="14620"/>
                    <a:pt x="3125" y="12379"/>
                    <a:pt x="2183" y="9775"/>
                  </a:cubicBezTo>
                  <a:cubicBezTo>
                    <a:pt x="1247" y="7169"/>
                    <a:pt x="715" y="4710"/>
                    <a:pt x="435" y="2916"/>
                  </a:cubicBezTo>
                  <a:cubicBezTo>
                    <a:pt x="297" y="2019"/>
                    <a:pt x="199" y="1289"/>
                    <a:pt x="146" y="784"/>
                  </a:cubicBezTo>
                  <a:cubicBezTo>
                    <a:pt x="88" y="280"/>
                    <a:pt x="44" y="1"/>
                    <a:pt x="2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47"/>
            <p:cNvSpPr/>
            <p:nvPr/>
          </p:nvSpPr>
          <p:spPr>
            <a:xfrm>
              <a:off x="4628700" y="2699475"/>
              <a:ext cx="45775" cy="173575"/>
            </a:xfrm>
            <a:custGeom>
              <a:rect b="b" l="l" r="r" t="t"/>
              <a:pathLst>
                <a:path extrusionOk="0" h="6943" w="1831">
                  <a:moveTo>
                    <a:pt x="1736" y="1"/>
                  </a:moveTo>
                  <a:cubicBezTo>
                    <a:pt x="1649" y="1"/>
                    <a:pt x="676" y="1357"/>
                    <a:pt x="350" y="3336"/>
                  </a:cubicBezTo>
                  <a:cubicBezTo>
                    <a:pt x="1" y="5330"/>
                    <a:pt x="483" y="6943"/>
                    <a:pt x="559" y="6943"/>
                  </a:cubicBezTo>
                  <a:cubicBezTo>
                    <a:pt x="560" y="6943"/>
                    <a:pt x="560" y="6943"/>
                    <a:pt x="561" y="6942"/>
                  </a:cubicBezTo>
                  <a:cubicBezTo>
                    <a:pt x="661" y="6929"/>
                    <a:pt x="321" y="5329"/>
                    <a:pt x="662" y="3389"/>
                  </a:cubicBezTo>
                  <a:cubicBezTo>
                    <a:pt x="980" y="1445"/>
                    <a:pt x="1830" y="48"/>
                    <a:pt x="1740" y="2"/>
                  </a:cubicBezTo>
                  <a:cubicBezTo>
                    <a:pt x="1739" y="1"/>
                    <a:pt x="1738" y="1"/>
                    <a:pt x="17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47"/>
            <p:cNvSpPr/>
            <p:nvPr/>
          </p:nvSpPr>
          <p:spPr>
            <a:xfrm>
              <a:off x="4461250" y="3032525"/>
              <a:ext cx="378425" cy="145950"/>
            </a:xfrm>
            <a:custGeom>
              <a:rect b="b" l="l" r="r" t="t"/>
              <a:pathLst>
                <a:path extrusionOk="0" h="5838" w="15137">
                  <a:moveTo>
                    <a:pt x="11794" y="0"/>
                  </a:moveTo>
                  <a:cubicBezTo>
                    <a:pt x="11240" y="0"/>
                    <a:pt x="10632" y="36"/>
                    <a:pt x="9988" y="108"/>
                  </a:cubicBezTo>
                  <a:cubicBezTo>
                    <a:pt x="8977" y="242"/>
                    <a:pt x="7876" y="481"/>
                    <a:pt x="6763" y="868"/>
                  </a:cubicBezTo>
                  <a:cubicBezTo>
                    <a:pt x="5655" y="1269"/>
                    <a:pt x="4650" y="1779"/>
                    <a:pt x="3781" y="2311"/>
                  </a:cubicBezTo>
                  <a:cubicBezTo>
                    <a:pt x="2924" y="2861"/>
                    <a:pt x="2195" y="3424"/>
                    <a:pt x="1637" y="3956"/>
                  </a:cubicBezTo>
                  <a:cubicBezTo>
                    <a:pt x="1345" y="4208"/>
                    <a:pt x="1118" y="4474"/>
                    <a:pt x="907" y="4694"/>
                  </a:cubicBezTo>
                  <a:cubicBezTo>
                    <a:pt x="724" y="4881"/>
                    <a:pt x="555" y="5080"/>
                    <a:pt x="400" y="5290"/>
                  </a:cubicBezTo>
                  <a:cubicBezTo>
                    <a:pt x="137" y="5630"/>
                    <a:pt x="1" y="5823"/>
                    <a:pt x="18" y="5836"/>
                  </a:cubicBezTo>
                  <a:cubicBezTo>
                    <a:pt x="19" y="5837"/>
                    <a:pt x="21" y="5838"/>
                    <a:pt x="23" y="5838"/>
                  </a:cubicBezTo>
                  <a:cubicBezTo>
                    <a:pt x="97" y="5838"/>
                    <a:pt x="673" y="5095"/>
                    <a:pt x="1787" y="4123"/>
                  </a:cubicBezTo>
                  <a:cubicBezTo>
                    <a:pt x="2354" y="3620"/>
                    <a:pt x="3084" y="3085"/>
                    <a:pt x="3934" y="2558"/>
                  </a:cubicBezTo>
                  <a:cubicBezTo>
                    <a:pt x="4795" y="2050"/>
                    <a:pt x="5783" y="1559"/>
                    <a:pt x="6869" y="1167"/>
                  </a:cubicBezTo>
                  <a:cubicBezTo>
                    <a:pt x="7960" y="787"/>
                    <a:pt x="9037" y="545"/>
                    <a:pt x="10025" y="398"/>
                  </a:cubicBezTo>
                  <a:cubicBezTo>
                    <a:pt x="10809" y="297"/>
                    <a:pt x="11536" y="248"/>
                    <a:pt x="12181" y="248"/>
                  </a:cubicBezTo>
                  <a:cubicBezTo>
                    <a:pt x="12353" y="248"/>
                    <a:pt x="12519" y="251"/>
                    <a:pt x="12679" y="258"/>
                  </a:cubicBezTo>
                  <a:cubicBezTo>
                    <a:pt x="14011" y="306"/>
                    <a:pt x="14886" y="484"/>
                    <a:pt x="15088" y="484"/>
                  </a:cubicBezTo>
                  <a:cubicBezTo>
                    <a:pt x="15116" y="484"/>
                    <a:pt x="15131" y="481"/>
                    <a:pt x="15132" y="473"/>
                  </a:cubicBezTo>
                  <a:cubicBezTo>
                    <a:pt x="15136" y="452"/>
                    <a:pt x="14910" y="388"/>
                    <a:pt x="14491" y="289"/>
                  </a:cubicBezTo>
                  <a:cubicBezTo>
                    <a:pt x="14238" y="224"/>
                    <a:pt x="13981" y="177"/>
                    <a:pt x="13721" y="147"/>
                  </a:cubicBezTo>
                  <a:cubicBezTo>
                    <a:pt x="13419" y="108"/>
                    <a:pt x="13076" y="45"/>
                    <a:pt x="12689" y="35"/>
                  </a:cubicBezTo>
                  <a:cubicBezTo>
                    <a:pt x="12410" y="12"/>
                    <a:pt x="12111" y="0"/>
                    <a:pt x="1179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47"/>
            <p:cNvSpPr/>
            <p:nvPr/>
          </p:nvSpPr>
          <p:spPr>
            <a:xfrm>
              <a:off x="5309800" y="2271875"/>
              <a:ext cx="492100" cy="68075"/>
            </a:xfrm>
            <a:custGeom>
              <a:rect b="b" l="l" r="r" t="t"/>
              <a:pathLst>
                <a:path extrusionOk="0" h="2723" w="19684">
                  <a:moveTo>
                    <a:pt x="8904" y="0"/>
                  </a:moveTo>
                  <a:cubicBezTo>
                    <a:pt x="7876" y="0"/>
                    <a:pt x="6894" y="64"/>
                    <a:pt x="5985" y="166"/>
                  </a:cubicBezTo>
                  <a:cubicBezTo>
                    <a:pt x="4775" y="321"/>
                    <a:pt x="3696" y="533"/>
                    <a:pt x="2808" y="780"/>
                  </a:cubicBezTo>
                  <a:cubicBezTo>
                    <a:pt x="2359" y="886"/>
                    <a:pt x="1967" y="1028"/>
                    <a:pt x="1618" y="1138"/>
                  </a:cubicBezTo>
                  <a:cubicBezTo>
                    <a:pt x="1269" y="1244"/>
                    <a:pt x="974" y="1358"/>
                    <a:pt x="737" y="1457"/>
                  </a:cubicBezTo>
                  <a:cubicBezTo>
                    <a:pt x="259" y="1649"/>
                    <a:pt x="0" y="1765"/>
                    <a:pt x="8" y="1786"/>
                  </a:cubicBezTo>
                  <a:cubicBezTo>
                    <a:pt x="9" y="1789"/>
                    <a:pt x="15" y="1791"/>
                    <a:pt x="24" y="1791"/>
                  </a:cubicBezTo>
                  <a:cubicBezTo>
                    <a:pt x="163" y="1791"/>
                    <a:pt x="1196" y="1395"/>
                    <a:pt x="2862" y="996"/>
                  </a:cubicBezTo>
                  <a:cubicBezTo>
                    <a:pt x="3749" y="779"/>
                    <a:pt x="4821" y="592"/>
                    <a:pt x="6018" y="456"/>
                  </a:cubicBezTo>
                  <a:cubicBezTo>
                    <a:pt x="6893" y="369"/>
                    <a:pt x="7836" y="314"/>
                    <a:pt x="8822" y="314"/>
                  </a:cubicBezTo>
                  <a:cubicBezTo>
                    <a:pt x="9187" y="314"/>
                    <a:pt x="9557" y="322"/>
                    <a:pt x="9932" y="338"/>
                  </a:cubicBezTo>
                  <a:cubicBezTo>
                    <a:pt x="11322" y="410"/>
                    <a:pt x="12636" y="594"/>
                    <a:pt x="13818" y="826"/>
                  </a:cubicBezTo>
                  <a:cubicBezTo>
                    <a:pt x="14997" y="1075"/>
                    <a:pt x="16046" y="1363"/>
                    <a:pt x="16907" y="1663"/>
                  </a:cubicBezTo>
                  <a:cubicBezTo>
                    <a:pt x="18549" y="2225"/>
                    <a:pt x="19546" y="2723"/>
                    <a:pt x="19663" y="2723"/>
                  </a:cubicBezTo>
                  <a:cubicBezTo>
                    <a:pt x="19669" y="2723"/>
                    <a:pt x="19672" y="2721"/>
                    <a:pt x="19674" y="2719"/>
                  </a:cubicBezTo>
                  <a:cubicBezTo>
                    <a:pt x="19683" y="2700"/>
                    <a:pt x="19436" y="2559"/>
                    <a:pt x="18981" y="2323"/>
                  </a:cubicBezTo>
                  <a:cubicBezTo>
                    <a:pt x="18705" y="2175"/>
                    <a:pt x="18422" y="2041"/>
                    <a:pt x="18134" y="1922"/>
                  </a:cubicBezTo>
                  <a:cubicBezTo>
                    <a:pt x="17797" y="1779"/>
                    <a:pt x="17419" y="1601"/>
                    <a:pt x="16983" y="1453"/>
                  </a:cubicBezTo>
                  <a:cubicBezTo>
                    <a:pt x="16122" y="1123"/>
                    <a:pt x="15068" y="809"/>
                    <a:pt x="13878" y="541"/>
                  </a:cubicBezTo>
                  <a:cubicBezTo>
                    <a:pt x="12685" y="291"/>
                    <a:pt x="11355" y="95"/>
                    <a:pt x="9948" y="23"/>
                  </a:cubicBezTo>
                  <a:cubicBezTo>
                    <a:pt x="9596" y="8"/>
                    <a:pt x="9247" y="0"/>
                    <a:pt x="890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47"/>
            <p:cNvSpPr/>
            <p:nvPr/>
          </p:nvSpPr>
          <p:spPr>
            <a:xfrm>
              <a:off x="5254525" y="3029900"/>
              <a:ext cx="102550" cy="312850"/>
            </a:xfrm>
            <a:custGeom>
              <a:rect b="b" l="l" r="r" t="t"/>
              <a:pathLst>
                <a:path extrusionOk="0" h="12514" w="4102">
                  <a:moveTo>
                    <a:pt x="4059" y="0"/>
                  </a:moveTo>
                  <a:cubicBezTo>
                    <a:pt x="4007" y="0"/>
                    <a:pt x="3965" y="744"/>
                    <a:pt x="3803" y="1930"/>
                  </a:cubicBezTo>
                  <a:cubicBezTo>
                    <a:pt x="3387" y="5031"/>
                    <a:pt x="2424" y="8031"/>
                    <a:pt x="958" y="10794"/>
                  </a:cubicBezTo>
                  <a:cubicBezTo>
                    <a:pt x="399" y="11854"/>
                    <a:pt x="1" y="12485"/>
                    <a:pt x="43" y="12513"/>
                  </a:cubicBezTo>
                  <a:cubicBezTo>
                    <a:pt x="44" y="12514"/>
                    <a:pt x="45" y="12514"/>
                    <a:pt x="46" y="12514"/>
                  </a:cubicBezTo>
                  <a:cubicBezTo>
                    <a:pt x="70" y="12514"/>
                    <a:pt x="186" y="12370"/>
                    <a:pt x="378" y="12106"/>
                  </a:cubicBezTo>
                  <a:cubicBezTo>
                    <a:pt x="579" y="11835"/>
                    <a:pt x="846" y="11424"/>
                    <a:pt x="1154" y="10903"/>
                  </a:cubicBezTo>
                  <a:cubicBezTo>
                    <a:pt x="1770" y="9862"/>
                    <a:pt x="2508" y="8348"/>
                    <a:pt x="3076" y="6585"/>
                  </a:cubicBezTo>
                  <a:cubicBezTo>
                    <a:pt x="3639" y="4822"/>
                    <a:pt x="3921" y="3162"/>
                    <a:pt x="4025" y="1957"/>
                  </a:cubicBezTo>
                  <a:cubicBezTo>
                    <a:pt x="4079" y="1355"/>
                    <a:pt x="4101" y="865"/>
                    <a:pt x="4096" y="526"/>
                  </a:cubicBezTo>
                  <a:cubicBezTo>
                    <a:pt x="4093" y="189"/>
                    <a:pt x="4082" y="1"/>
                    <a:pt x="4060" y="0"/>
                  </a:cubicBezTo>
                  <a:cubicBezTo>
                    <a:pt x="4059" y="0"/>
                    <a:pt x="4059" y="0"/>
                    <a:pt x="405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47"/>
            <p:cNvSpPr/>
            <p:nvPr/>
          </p:nvSpPr>
          <p:spPr>
            <a:xfrm>
              <a:off x="5032275" y="1093075"/>
              <a:ext cx="530075" cy="432075"/>
            </a:xfrm>
            <a:custGeom>
              <a:rect b="b" l="l" r="r" t="t"/>
              <a:pathLst>
                <a:path extrusionOk="0" h="17283" w="21203">
                  <a:moveTo>
                    <a:pt x="21145" y="0"/>
                  </a:moveTo>
                  <a:cubicBezTo>
                    <a:pt x="21008" y="0"/>
                    <a:pt x="16275" y="3787"/>
                    <a:pt x="10501" y="8518"/>
                  </a:cubicBezTo>
                  <a:cubicBezTo>
                    <a:pt x="4676" y="13292"/>
                    <a:pt x="0" y="17214"/>
                    <a:pt x="56" y="17281"/>
                  </a:cubicBezTo>
                  <a:cubicBezTo>
                    <a:pt x="56" y="17282"/>
                    <a:pt x="57" y="17282"/>
                    <a:pt x="58" y="17282"/>
                  </a:cubicBezTo>
                  <a:cubicBezTo>
                    <a:pt x="195" y="17282"/>
                    <a:pt x="4930" y="13492"/>
                    <a:pt x="10701" y="8763"/>
                  </a:cubicBezTo>
                  <a:cubicBezTo>
                    <a:pt x="16525" y="3992"/>
                    <a:pt x="21202" y="68"/>
                    <a:pt x="21147" y="1"/>
                  </a:cubicBezTo>
                  <a:cubicBezTo>
                    <a:pt x="21147" y="0"/>
                    <a:pt x="21146" y="0"/>
                    <a:pt x="2114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47"/>
            <p:cNvSpPr/>
            <p:nvPr/>
          </p:nvSpPr>
          <p:spPr>
            <a:xfrm>
              <a:off x="5254225" y="1280650"/>
              <a:ext cx="349775" cy="64400"/>
            </a:xfrm>
            <a:custGeom>
              <a:rect b="b" l="l" r="r" t="t"/>
              <a:pathLst>
                <a:path extrusionOk="0" h="2576" w="13991">
                  <a:moveTo>
                    <a:pt x="8171" y="0"/>
                  </a:moveTo>
                  <a:cubicBezTo>
                    <a:pt x="6767" y="0"/>
                    <a:pt x="5367" y="201"/>
                    <a:pt x="4014" y="599"/>
                  </a:cubicBezTo>
                  <a:cubicBezTo>
                    <a:pt x="3171" y="854"/>
                    <a:pt x="2431" y="1144"/>
                    <a:pt x="1835" y="1441"/>
                  </a:cubicBezTo>
                  <a:cubicBezTo>
                    <a:pt x="1239" y="1734"/>
                    <a:pt x="772" y="2004"/>
                    <a:pt x="470" y="2219"/>
                  </a:cubicBezTo>
                  <a:cubicBezTo>
                    <a:pt x="164" y="2429"/>
                    <a:pt x="1" y="2553"/>
                    <a:pt x="13" y="2571"/>
                  </a:cubicBezTo>
                  <a:cubicBezTo>
                    <a:pt x="14" y="2574"/>
                    <a:pt x="17" y="2575"/>
                    <a:pt x="22" y="2575"/>
                  </a:cubicBezTo>
                  <a:cubicBezTo>
                    <a:pt x="115" y="2575"/>
                    <a:pt x="790" y="2145"/>
                    <a:pt x="1929" y="1645"/>
                  </a:cubicBezTo>
                  <a:cubicBezTo>
                    <a:pt x="2527" y="1377"/>
                    <a:pt x="3262" y="1114"/>
                    <a:pt x="4094" y="879"/>
                  </a:cubicBezTo>
                  <a:cubicBezTo>
                    <a:pt x="4929" y="658"/>
                    <a:pt x="5863" y="473"/>
                    <a:pt x="6856" y="376"/>
                  </a:cubicBezTo>
                  <a:cubicBezTo>
                    <a:pt x="7343" y="335"/>
                    <a:pt x="7821" y="316"/>
                    <a:pt x="8283" y="316"/>
                  </a:cubicBezTo>
                  <a:cubicBezTo>
                    <a:pt x="8762" y="316"/>
                    <a:pt x="9224" y="336"/>
                    <a:pt x="9662" y="369"/>
                  </a:cubicBezTo>
                  <a:cubicBezTo>
                    <a:pt x="10522" y="449"/>
                    <a:pt x="11293" y="573"/>
                    <a:pt x="11930" y="728"/>
                  </a:cubicBezTo>
                  <a:cubicBezTo>
                    <a:pt x="13108" y="1006"/>
                    <a:pt x="13843" y="1298"/>
                    <a:pt x="13965" y="1298"/>
                  </a:cubicBezTo>
                  <a:cubicBezTo>
                    <a:pt x="13975" y="1298"/>
                    <a:pt x="13980" y="1296"/>
                    <a:pt x="13982" y="1291"/>
                  </a:cubicBezTo>
                  <a:cubicBezTo>
                    <a:pt x="13991" y="1271"/>
                    <a:pt x="13809" y="1179"/>
                    <a:pt x="13469" y="1029"/>
                  </a:cubicBezTo>
                  <a:cubicBezTo>
                    <a:pt x="13133" y="872"/>
                    <a:pt x="12624" y="691"/>
                    <a:pt x="11985" y="512"/>
                  </a:cubicBezTo>
                  <a:cubicBezTo>
                    <a:pt x="11346" y="326"/>
                    <a:pt x="10565" y="176"/>
                    <a:pt x="9689" y="79"/>
                  </a:cubicBezTo>
                  <a:cubicBezTo>
                    <a:pt x="9184" y="26"/>
                    <a:pt x="8677" y="0"/>
                    <a:pt x="817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47"/>
            <p:cNvSpPr/>
            <p:nvPr/>
          </p:nvSpPr>
          <p:spPr>
            <a:xfrm>
              <a:off x="5336825" y="3903600"/>
              <a:ext cx="463550" cy="325600"/>
            </a:xfrm>
            <a:custGeom>
              <a:rect b="b" l="l" r="r" t="t"/>
              <a:pathLst>
                <a:path extrusionOk="0" h="13024" w="18542">
                  <a:moveTo>
                    <a:pt x="7651" y="3875"/>
                  </a:moveTo>
                  <a:cubicBezTo>
                    <a:pt x="7681" y="3875"/>
                    <a:pt x="7713" y="3886"/>
                    <a:pt x="7746" y="3904"/>
                  </a:cubicBezTo>
                  <a:lnTo>
                    <a:pt x="11953" y="6253"/>
                  </a:lnTo>
                  <a:cubicBezTo>
                    <a:pt x="12139" y="6356"/>
                    <a:pt x="12110" y="6625"/>
                    <a:pt x="11925" y="6728"/>
                  </a:cubicBezTo>
                  <a:lnTo>
                    <a:pt x="7798" y="9051"/>
                  </a:lnTo>
                  <a:cubicBezTo>
                    <a:pt x="7619" y="9151"/>
                    <a:pt x="7455" y="9022"/>
                    <a:pt x="7461" y="9536"/>
                  </a:cubicBezTo>
                  <a:lnTo>
                    <a:pt x="7409" y="4862"/>
                  </a:lnTo>
                  <a:cubicBezTo>
                    <a:pt x="7400" y="4100"/>
                    <a:pt x="7510" y="3875"/>
                    <a:pt x="7651" y="3875"/>
                  </a:cubicBezTo>
                  <a:close/>
                  <a:moveTo>
                    <a:pt x="14451" y="0"/>
                  </a:moveTo>
                  <a:cubicBezTo>
                    <a:pt x="14435" y="0"/>
                    <a:pt x="14420" y="0"/>
                    <a:pt x="14404" y="0"/>
                  </a:cubicBezTo>
                  <a:lnTo>
                    <a:pt x="3994" y="116"/>
                  </a:lnTo>
                  <a:cubicBezTo>
                    <a:pt x="1777" y="141"/>
                    <a:pt x="0" y="1958"/>
                    <a:pt x="25" y="4175"/>
                  </a:cubicBezTo>
                  <a:lnTo>
                    <a:pt x="79" y="9055"/>
                  </a:lnTo>
                  <a:cubicBezTo>
                    <a:pt x="105" y="11256"/>
                    <a:pt x="1897" y="13023"/>
                    <a:pt x="4093" y="13023"/>
                  </a:cubicBezTo>
                  <a:cubicBezTo>
                    <a:pt x="4108" y="13023"/>
                    <a:pt x="4123" y="13023"/>
                    <a:pt x="4138" y="13023"/>
                  </a:cubicBezTo>
                  <a:lnTo>
                    <a:pt x="14549" y="12907"/>
                  </a:lnTo>
                  <a:cubicBezTo>
                    <a:pt x="16765" y="12881"/>
                    <a:pt x="18542" y="11064"/>
                    <a:pt x="18517" y="8848"/>
                  </a:cubicBezTo>
                  <a:lnTo>
                    <a:pt x="18463" y="3969"/>
                  </a:lnTo>
                  <a:cubicBezTo>
                    <a:pt x="18439" y="1768"/>
                    <a:pt x="16647" y="0"/>
                    <a:pt x="1445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47"/>
            <p:cNvSpPr/>
            <p:nvPr/>
          </p:nvSpPr>
          <p:spPr>
            <a:xfrm>
              <a:off x="3788525" y="2346650"/>
              <a:ext cx="372925" cy="372875"/>
            </a:xfrm>
            <a:custGeom>
              <a:rect b="b" l="l" r="r" t="t"/>
              <a:pathLst>
                <a:path extrusionOk="0" h="14915" w="14917">
                  <a:moveTo>
                    <a:pt x="11382" y="2746"/>
                  </a:moveTo>
                  <a:cubicBezTo>
                    <a:pt x="11027" y="2746"/>
                    <a:pt x="10707" y="2959"/>
                    <a:pt x="10571" y="3287"/>
                  </a:cubicBezTo>
                  <a:cubicBezTo>
                    <a:pt x="10436" y="3614"/>
                    <a:pt x="10510" y="3992"/>
                    <a:pt x="10762" y="4242"/>
                  </a:cubicBezTo>
                  <a:cubicBezTo>
                    <a:pt x="10930" y="4410"/>
                    <a:pt x="11154" y="4499"/>
                    <a:pt x="11382" y="4499"/>
                  </a:cubicBezTo>
                  <a:cubicBezTo>
                    <a:pt x="11495" y="4499"/>
                    <a:pt x="11609" y="4478"/>
                    <a:pt x="11717" y="4432"/>
                  </a:cubicBezTo>
                  <a:cubicBezTo>
                    <a:pt x="12045" y="4297"/>
                    <a:pt x="12259" y="3977"/>
                    <a:pt x="12259" y="3623"/>
                  </a:cubicBezTo>
                  <a:cubicBezTo>
                    <a:pt x="12259" y="3139"/>
                    <a:pt x="11866" y="2746"/>
                    <a:pt x="11382" y="2746"/>
                  </a:cubicBezTo>
                  <a:close/>
                  <a:moveTo>
                    <a:pt x="7484" y="5194"/>
                  </a:moveTo>
                  <a:cubicBezTo>
                    <a:pt x="8785" y="5194"/>
                    <a:pt x="9842" y="6253"/>
                    <a:pt x="9842" y="7553"/>
                  </a:cubicBezTo>
                  <a:cubicBezTo>
                    <a:pt x="9842" y="8854"/>
                    <a:pt x="8785" y="9913"/>
                    <a:pt x="7484" y="9913"/>
                  </a:cubicBezTo>
                  <a:cubicBezTo>
                    <a:pt x="6182" y="9913"/>
                    <a:pt x="5124" y="8854"/>
                    <a:pt x="5124" y="7553"/>
                  </a:cubicBezTo>
                  <a:cubicBezTo>
                    <a:pt x="5124" y="6252"/>
                    <a:pt x="6182" y="5194"/>
                    <a:pt x="7484" y="5194"/>
                  </a:cubicBezTo>
                  <a:close/>
                  <a:moveTo>
                    <a:pt x="7484" y="3871"/>
                  </a:moveTo>
                  <a:cubicBezTo>
                    <a:pt x="5453" y="3871"/>
                    <a:pt x="3800" y="5523"/>
                    <a:pt x="3800" y="7553"/>
                  </a:cubicBezTo>
                  <a:cubicBezTo>
                    <a:pt x="3800" y="9584"/>
                    <a:pt x="5453" y="11236"/>
                    <a:pt x="7484" y="11236"/>
                  </a:cubicBezTo>
                  <a:cubicBezTo>
                    <a:pt x="9515" y="11236"/>
                    <a:pt x="11167" y="9584"/>
                    <a:pt x="11167" y="7553"/>
                  </a:cubicBezTo>
                  <a:cubicBezTo>
                    <a:pt x="11167" y="5522"/>
                    <a:pt x="9515" y="3871"/>
                    <a:pt x="7484" y="3871"/>
                  </a:cubicBezTo>
                  <a:close/>
                  <a:moveTo>
                    <a:pt x="10423" y="1407"/>
                  </a:moveTo>
                  <a:cubicBezTo>
                    <a:pt x="12127" y="1407"/>
                    <a:pt x="13509" y="2789"/>
                    <a:pt x="13509" y="4492"/>
                  </a:cubicBezTo>
                  <a:lnTo>
                    <a:pt x="13509" y="10422"/>
                  </a:lnTo>
                  <a:cubicBezTo>
                    <a:pt x="13509" y="12126"/>
                    <a:pt x="12128" y="13508"/>
                    <a:pt x="10423" y="13508"/>
                  </a:cubicBezTo>
                  <a:lnTo>
                    <a:pt x="4494" y="13508"/>
                  </a:lnTo>
                  <a:cubicBezTo>
                    <a:pt x="2790" y="13508"/>
                    <a:pt x="1409" y="12126"/>
                    <a:pt x="1409" y="10422"/>
                  </a:cubicBezTo>
                  <a:lnTo>
                    <a:pt x="1409" y="4492"/>
                  </a:lnTo>
                  <a:cubicBezTo>
                    <a:pt x="1409" y="2789"/>
                    <a:pt x="2790" y="1407"/>
                    <a:pt x="4494" y="1407"/>
                  </a:cubicBezTo>
                  <a:close/>
                  <a:moveTo>
                    <a:pt x="4494" y="0"/>
                  </a:moveTo>
                  <a:cubicBezTo>
                    <a:pt x="2013" y="0"/>
                    <a:pt x="1" y="2011"/>
                    <a:pt x="1" y="4492"/>
                  </a:cubicBezTo>
                  <a:lnTo>
                    <a:pt x="1" y="10422"/>
                  </a:lnTo>
                  <a:cubicBezTo>
                    <a:pt x="1" y="12903"/>
                    <a:pt x="2012" y="14914"/>
                    <a:pt x="4494" y="14914"/>
                  </a:cubicBezTo>
                  <a:lnTo>
                    <a:pt x="10423" y="14914"/>
                  </a:lnTo>
                  <a:cubicBezTo>
                    <a:pt x="12904" y="14914"/>
                    <a:pt x="14915" y="12903"/>
                    <a:pt x="14915" y="10422"/>
                  </a:cubicBezTo>
                  <a:lnTo>
                    <a:pt x="14916" y="4492"/>
                  </a:lnTo>
                  <a:cubicBezTo>
                    <a:pt x="14916" y="2011"/>
                    <a:pt x="12904" y="0"/>
                    <a:pt x="1042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47"/>
            <p:cNvSpPr/>
            <p:nvPr/>
          </p:nvSpPr>
          <p:spPr>
            <a:xfrm>
              <a:off x="4742225" y="4761250"/>
              <a:ext cx="594650" cy="611475"/>
            </a:xfrm>
            <a:custGeom>
              <a:rect b="b" l="l" r="r" t="t"/>
              <a:pathLst>
                <a:path extrusionOk="0" h="24459" w="23786">
                  <a:moveTo>
                    <a:pt x="0" y="1"/>
                  </a:moveTo>
                  <a:lnTo>
                    <a:pt x="4109" y="24459"/>
                  </a:lnTo>
                  <a:lnTo>
                    <a:pt x="19892" y="24459"/>
                  </a:lnTo>
                  <a:lnTo>
                    <a:pt x="2378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47"/>
            <p:cNvSpPr/>
            <p:nvPr/>
          </p:nvSpPr>
          <p:spPr>
            <a:xfrm>
              <a:off x="4742225" y="4761250"/>
              <a:ext cx="594650" cy="112125"/>
            </a:xfrm>
            <a:custGeom>
              <a:rect b="b" l="l" r="r" t="t"/>
              <a:pathLst>
                <a:path extrusionOk="0" h="4485" w="23786">
                  <a:moveTo>
                    <a:pt x="0" y="1"/>
                  </a:moveTo>
                  <a:lnTo>
                    <a:pt x="0" y="4484"/>
                  </a:lnTo>
                  <a:lnTo>
                    <a:pt x="23785" y="4484"/>
                  </a:lnTo>
                  <a:lnTo>
                    <a:pt x="2378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47"/>
            <p:cNvSpPr/>
            <p:nvPr/>
          </p:nvSpPr>
          <p:spPr>
            <a:xfrm>
              <a:off x="4761050" y="4873350"/>
              <a:ext cx="557975" cy="59975"/>
            </a:xfrm>
            <a:custGeom>
              <a:rect b="b" l="l" r="r" t="t"/>
              <a:pathLst>
                <a:path extrusionOk="0" h="2399" w="22319">
                  <a:moveTo>
                    <a:pt x="1" y="0"/>
                  </a:moveTo>
                  <a:lnTo>
                    <a:pt x="21937" y="2398"/>
                  </a:lnTo>
                  <a:lnTo>
                    <a:pt x="2231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53" name="Google Shape;3153;p47"/>
          <p:cNvSpPr txBox="1"/>
          <p:nvPr/>
        </p:nvSpPr>
        <p:spPr>
          <a:xfrm>
            <a:off x="768900" y="1397050"/>
            <a:ext cx="3000000" cy="6720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1600"/>
              </a:spcAft>
              <a:buNone/>
            </a:pPr>
            <a:r>
              <a:rPr lang="en">
                <a:solidFill>
                  <a:schemeClr val="dk2"/>
                </a:solidFill>
                <a:latin typeface="Abel"/>
                <a:ea typeface="Abel"/>
                <a:cs typeface="Abel"/>
                <a:sym typeface="Abel"/>
              </a:rPr>
              <a:t>Find more illustrations like these on </a:t>
            </a:r>
            <a:r>
              <a:rPr b="1" lang="en">
                <a:solidFill>
                  <a:schemeClr val="dk1"/>
                </a:solidFill>
                <a:uFill>
                  <a:noFill/>
                </a:uFill>
                <a:latin typeface="Abel"/>
                <a:ea typeface="Abel"/>
                <a:cs typeface="Abel"/>
                <a:sym typeface="Abel"/>
                <a:hlinkClick r:id="rId3">
                  <a:extLst>
                    <a:ext uri="{A12FA001-AC4F-418D-AE19-62706E023703}">
                      <ahyp:hlinkClr val="tx"/>
                    </a:ext>
                  </a:extLst>
                </a:hlinkClick>
              </a:rPr>
              <a:t>Stories by Freepik</a:t>
            </a:r>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57" name="Shape 3157"/>
        <p:cNvGrpSpPr/>
        <p:nvPr/>
      </p:nvGrpSpPr>
      <p:grpSpPr>
        <a:xfrm>
          <a:off x="0" y="0"/>
          <a:ext cx="0" cy="0"/>
          <a:chOff x="0" y="0"/>
          <a:chExt cx="0" cy="0"/>
        </a:xfrm>
      </p:grpSpPr>
      <p:sp>
        <p:nvSpPr>
          <p:cNvPr id="3158" name="Google Shape;3158;p48"/>
          <p:cNvSpPr txBox="1"/>
          <p:nvPr>
            <p:ph idx="1" type="body"/>
          </p:nvPr>
        </p:nvSpPr>
        <p:spPr>
          <a:xfrm>
            <a:off x="768900" y="1559050"/>
            <a:ext cx="3437700" cy="3009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Did you like the resources on this template? Get them for free at our other websites.</a:t>
            </a:r>
            <a:endParaRPr/>
          </a:p>
          <a:p>
            <a:pPr indent="0" lvl="0" marL="0" rtl="0" algn="l">
              <a:spcBef>
                <a:spcPts val="1600"/>
              </a:spcBef>
              <a:spcAft>
                <a:spcPts val="0"/>
              </a:spcAft>
              <a:buNone/>
            </a:pPr>
            <a:r>
              <a:rPr lang="en">
                <a:solidFill>
                  <a:schemeClr val="accent1"/>
                </a:solidFill>
              </a:rPr>
              <a:t>VECTORS:</a:t>
            </a:r>
            <a:endParaRPr>
              <a:solidFill>
                <a:schemeClr val="accent1"/>
              </a:solidFill>
            </a:endParaRPr>
          </a:p>
          <a:p>
            <a:pPr indent="0" lvl="0" marL="0" rtl="0" algn="l">
              <a:spcBef>
                <a:spcPts val="1600"/>
              </a:spcBef>
              <a:spcAft>
                <a:spcPts val="0"/>
              </a:spcAft>
              <a:buNone/>
            </a:pPr>
            <a:r>
              <a:rPr lang="en"/>
              <a:t>Find more illustrations like these on </a:t>
            </a:r>
            <a:r>
              <a:rPr b="1" lang="en">
                <a:solidFill>
                  <a:schemeClr val="hlink"/>
                </a:solidFill>
                <a:uFill>
                  <a:noFill/>
                </a:uFill>
                <a:hlinkClick r:id="rId3"/>
              </a:rPr>
              <a:t>Stories by Freepik</a:t>
            </a:r>
            <a:endParaRPr b="1">
              <a:solidFill>
                <a:schemeClr val="accent1"/>
              </a:solidFill>
            </a:endParaRPr>
          </a:p>
          <a:p>
            <a:pPr indent="-317500" lvl="0" marL="457200" rtl="0" algn="l">
              <a:spcBef>
                <a:spcPts val="1600"/>
              </a:spcBef>
              <a:spcAft>
                <a:spcPts val="0"/>
              </a:spcAft>
              <a:buSzPts val="1400"/>
              <a:buChar char="●"/>
            </a:pPr>
            <a:r>
              <a:rPr lang="en">
                <a:uFill>
                  <a:noFill/>
                </a:uFill>
                <a:hlinkClick r:id="rId4"/>
              </a:rPr>
              <a:t>Social ideas concept illustration</a:t>
            </a:r>
            <a:endParaRPr/>
          </a:p>
          <a:p>
            <a:pPr indent="-317500" lvl="0" marL="457200" rtl="0" algn="l">
              <a:spcBef>
                <a:spcPts val="0"/>
              </a:spcBef>
              <a:spcAft>
                <a:spcPts val="0"/>
              </a:spcAft>
              <a:buSzPts val="1400"/>
              <a:buChar char="●"/>
            </a:pPr>
            <a:r>
              <a:rPr lang="en">
                <a:uFill>
                  <a:noFill/>
                </a:uFill>
                <a:hlinkClick r:id="rId5"/>
              </a:rPr>
              <a:t>Virtual reality illustration concept</a:t>
            </a:r>
            <a:endParaRPr/>
          </a:p>
          <a:p>
            <a:pPr indent="-317500" lvl="0" marL="457200" rtl="0" algn="l">
              <a:spcBef>
                <a:spcPts val="0"/>
              </a:spcBef>
              <a:spcAft>
                <a:spcPts val="0"/>
              </a:spcAft>
              <a:buSzPts val="1400"/>
              <a:buChar char="●"/>
            </a:pPr>
            <a:r>
              <a:rPr lang="en">
                <a:uFill>
                  <a:noFill/>
                </a:uFill>
                <a:hlinkClick r:id="rId6"/>
              </a:rPr>
              <a:t>Create concept illustration</a:t>
            </a:r>
            <a:endParaRPr/>
          </a:p>
          <a:p>
            <a:pPr indent="-317500" lvl="0" marL="457200" rtl="0" algn="l">
              <a:spcBef>
                <a:spcPts val="0"/>
              </a:spcBef>
              <a:spcAft>
                <a:spcPts val="0"/>
              </a:spcAft>
              <a:buSzPts val="1400"/>
              <a:buChar char="●"/>
            </a:pPr>
            <a:r>
              <a:rPr lang="en">
                <a:uFill>
                  <a:noFill/>
                </a:uFill>
                <a:hlinkClick r:id="rId7"/>
              </a:rPr>
              <a:t>To the stars concept illustration</a:t>
            </a:r>
            <a:endParaRPr/>
          </a:p>
          <a:p>
            <a:pPr indent="-317500" lvl="0" marL="457200" rtl="0" algn="l">
              <a:lnSpc>
                <a:spcPct val="100000"/>
              </a:lnSpc>
              <a:spcBef>
                <a:spcPts val="0"/>
              </a:spcBef>
              <a:spcAft>
                <a:spcPts val="0"/>
              </a:spcAft>
              <a:buSzPts val="1400"/>
              <a:buChar char="●"/>
            </a:pPr>
            <a:r>
              <a:rPr lang="en">
                <a:uFill>
                  <a:noFill/>
                </a:uFill>
                <a:hlinkClick r:id="rId8"/>
              </a:rPr>
              <a:t>Accept terms law illustration concept</a:t>
            </a:r>
            <a:endParaRPr/>
          </a:p>
          <a:p>
            <a:pPr indent="-317500" lvl="0" marL="457200" rtl="0" algn="l">
              <a:lnSpc>
                <a:spcPct val="100000"/>
              </a:lnSpc>
              <a:spcBef>
                <a:spcPts val="0"/>
              </a:spcBef>
              <a:spcAft>
                <a:spcPts val="0"/>
              </a:spcAft>
              <a:buSzPts val="1400"/>
              <a:buChar char="●"/>
            </a:pPr>
            <a:r>
              <a:rPr lang="en">
                <a:uFill>
                  <a:noFill/>
                </a:uFill>
                <a:hlinkClick r:id="rId9"/>
              </a:rPr>
              <a:t>Notebook concept illustration</a:t>
            </a:r>
            <a:endParaRPr/>
          </a:p>
        </p:txBody>
      </p:sp>
      <p:sp>
        <p:nvSpPr>
          <p:cNvPr id="3159" name="Google Shape;3159;p48"/>
          <p:cNvSpPr txBox="1"/>
          <p:nvPr>
            <p:ph type="title"/>
          </p:nvPr>
        </p:nvSpPr>
        <p:spPr>
          <a:xfrm>
            <a:off x="768900" y="403200"/>
            <a:ext cx="4383300" cy="755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Resources</a:t>
            </a:r>
            <a:endParaRPr/>
          </a:p>
        </p:txBody>
      </p:sp>
      <p:sp>
        <p:nvSpPr>
          <p:cNvPr id="3160" name="Google Shape;3160;p48"/>
          <p:cNvSpPr txBox="1"/>
          <p:nvPr>
            <p:ph idx="2" type="body"/>
          </p:nvPr>
        </p:nvSpPr>
        <p:spPr>
          <a:xfrm>
            <a:off x="4682775" y="508268"/>
            <a:ext cx="3437700" cy="4003200"/>
          </a:xfrm>
          <a:prstGeom prst="rect">
            <a:avLst/>
          </a:prstGeom>
        </p:spPr>
        <p:txBody>
          <a:bodyPr anchorCtr="0" anchor="t" bIns="91425" lIns="91425" spcFirstLastPara="1" rIns="91425" wrap="square" tIns="91425">
            <a:noAutofit/>
          </a:bodyPr>
          <a:lstStyle/>
          <a:p>
            <a:pPr indent="-317500" lvl="0" marL="457200" rtl="0" algn="l">
              <a:spcBef>
                <a:spcPts val="0"/>
              </a:spcBef>
              <a:spcAft>
                <a:spcPts val="0"/>
              </a:spcAft>
              <a:buSzPts val="1400"/>
              <a:buChar char="●"/>
            </a:pPr>
            <a:r>
              <a:rPr lang="en">
                <a:uFill>
                  <a:noFill/>
                </a:uFill>
                <a:hlinkClick r:id="rId10"/>
              </a:rPr>
              <a:t>Grades concept illustration</a:t>
            </a:r>
            <a:endParaRPr/>
          </a:p>
          <a:p>
            <a:pPr indent="-317500" lvl="0" marL="457200" rtl="0" algn="l">
              <a:spcBef>
                <a:spcPts val="0"/>
              </a:spcBef>
              <a:spcAft>
                <a:spcPts val="0"/>
              </a:spcAft>
              <a:buSzPts val="1400"/>
              <a:buChar char="●"/>
            </a:pPr>
            <a:r>
              <a:rPr lang="en">
                <a:uFill>
                  <a:noFill/>
                </a:uFill>
                <a:hlinkClick r:id="rId11"/>
              </a:rPr>
              <a:t>Checklist concept illustration</a:t>
            </a:r>
            <a:endParaRPr/>
          </a:p>
          <a:p>
            <a:pPr indent="-317500" lvl="0" marL="457200" rtl="0" algn="l">
              <a:spcBef>
                <a:spcPts val="0"/>
              </a:spcBef>
              <a:spcAft>
                <a:spcPts val="0"/>
              </a:spcAft>
              <a:buSzPts val="1400"/>
              <a:buChar char="●"/>
            </a:pPr>
            <a:r>
              <a:rPr lang="en">
                <a:uFill>
                  <a:noFill/>
                </a:uFill>
                <a:hlinkClick r:id="rId12"/>
              </a:rPr>
              <a:t>Segmentation illustration concept</a:t>
            </a:r>
            <a:endParaRPr/>
          </a:p>
          <a:p>
            <a:pPr indent="-317500" lvl="0" marL="457200" rtl="0" algn="l">
              <a:lnSpc>
                <a:spcPct val="100000"/>
              </a:lnSpc>
              <a:spcBef>
                <a:spcPts val="0"/>
              </a:spcBef>
              <a:spcAft>
                <a:spcPts val="0"/>
              </a:spcAft>
              <a:buSzPts val="1400"/>
              <a:buChar char="●"/>
            </a:pPr>
            <a:r>
              <a:rPr lang="en">
                <a:uFill>
                  <a:noFill/>
                </a:uFill>
                <a:hlinkClick r:id="rId13"/>
              </a:rPr>
              <a:t>Firmware illustration concept</a:t>
            </a:r>
            <a:endParaRPr/>
          </a:p>
          <a:p>
            <a:pPr indent="-317500" lvl="0" marL="457200" rtl="0" algn="l">
              <a:spcBef>
                <a:spcPts val="0"/>
              </a:spcBef>
              <a:spcAft>
                <a:spcPts val="0"/>
              </a:spcAft>
              <a:buSzPts val="1400"/>
              <a:buChar char="●"/>
            </a:pPr>
            <a:r>
              <a:rPr lang="en">
                <a:uFill>
                  <a:noFill/>
                </a:uFill>
                <a:hlinkClick r:id="rId14"/>
              </a:rPr>
              <a:t>Taken</a:t>
            </a:r>
            <a:r>
              <a:rPr lang="en">
                <a:uFill>
                  <a:noFill/>
                </a:uFill>
                <a:hlinkClick r:id="rId15"/>
              </a:rPr>
              <a:t> concept illustration</a:t>
            </a:r>
            <a:endParaRPr/>
          </a:p>
          <a:p>
            <a:pPr indent="-317500" lvl="0" marL="457200" rtl="0" algn="l">
              <a:lnSpc>
                <a:spcPct val="100000"/>
              </a:lnSpc>
              <a:spcBef>
                <a:spcPts val="0"/>
              </a:spcBef>
              <a:spcAft>
                <a:spcPts val="0"/>
              </a:spcAft>
              <a:buSzPts val="1400"/>
              <a:buChar char="●"/>
            </a:pPr>
            <a:r>
              <a:rPr lang="en">
                <a:uFill>
                  <a:noFill/>
                </a:uFill>
                <a:hlinkClick r:id="rId16"/>
              </a:rPr>
              <a:t>Collaboration concept illustration</a:t>
            </a:r>
            <a:endParaRPr/>
          </a:p>
          <a:p>
            <a:pPr indent="-317500" lvl="0" marL="457200" rtl="0" algn="l">
              <a:lnSpc>
                <a:spcPct val="100000"/>
              </a:lnSpc>
              <a:spcBef>
                <a:spcPts val="0"/>
              </a:spcBef>
              <a:spcAft>
                <a:spcPts val="0"/>
              </a:spcAft>
              <a:buSzPts val="1400"/>
              <a:buChar char="●"/>
            </a:pPr>
            <a:r>
              <a:rPr lang="en">
                <a:uFill>
                  <a:noFill/>
                </a:uFill>
                <a:hlinkClick r:id="rId17"/>
              </a:rPr>
              <a:t>Social growth concept illustration</a:t>
            </a:r>
            <a:endParaRPr/>
          </a:p>
          <a:p>
            <a:pPr indent="-317500" lvl="0" marL="457200" rtl="0" algn="l">
              <a:spcBef>
                <a:spcPts val="0"/>
              </a:spcBef>
              <a:spcAft>
                <a:spcPts val="0"/>
              </a:spcAft>
              <a:buSzPts val="1400"/>
              <a:buChar char="●"/>
            </a:pPr>
            <a:r>
              <a:rPr lang="en">
                <a:uFill>
                  <a:noFill/>
                </a:uFill>
                <a:hlinkClick r:id="rId18"/>
              </a:rPr>
              <a:t>Live collaboration concept illustration</a:t>
            </a:r>
            <a:endParaRPr/>
          </a:p>
          <a:p>
            <a:pPr indent="-317500" lvl="0" marL="457200" rtl="0" algn="l">
              <a:spcBef>
                <a:spcPts val="0"/>
              </a:spcBef>
              <a:spcAft>
                <a:spcPts val="0"/>
              </a:spcAft>
              <a:buSzPts val="1400"/>
              <a:buChar char="●"/>
            </a:pPr>
            <a:r>
              <a:rPr lang="en">
                <a:uFill>
                  <a:noFill/>
                </a:uFill>
                <a:hlinkClick r:id="rId19"/>
              </a:rPr>
              <a:t>Friendship concept illustration</a:t>
            </a:r>
            <a:endParaRPr/>
          </a:p>
          <a:p>
            <a:pPr indent="-317500" lvl="0" marL="457200" rtl="0" algn="l">
              <a:spcBef>
                <a:spcPts val="0"/>
              </a:spcBef>
              <a:spcAft>
                <a:spcPts val="0"/>
              </a:spcAft>
              <a:buSzPts val="1400"/>
              <a:buChar char="●"/>
            </a:pPr>
            <a:r>
              <a:rPr lang="en">
                <a:uFill>
                  <a:noFill/>
                </a:uFill>
                <a:hlinkClick r:id="rId20"/>
              </a:rPr>
              <a:t>Design process concept illustration</a:t>
            </a:r>
            <a:endParaRPr/>
          </a:p>
          <a:p>
            <a:pPr indent="-317500" lvl="0" marL="457200" rtl="0" algn="l">
              <a:lnSpc>
                <a:spcPct val="100000"/>
              </a:lnSpc>
              <a:spcBef>
                <a:spcPts val="0"/>
              </a:spcBef>
              <a:spcAft>
                <a:spcPts val="0"/>
              </a:spcAft>
              <a:buSzPts val="1400"/>
              <a:buChar char="●"/>
            </a:pPr>
            <a:r>
              <a:rPr lang="en">
                <a:uFill>
                  <a:noFill/>
                </a:uFill>
                <a:hlinkClick r:id="rId21"/>
              </a:rPr>
              <a:t>Organizing projects concept illustration</a:t>
            </a:r>
            <a:endParaRPr/>
          </a:p>
          <a:p>
            <a:pPr indent="0" lvl="0" marL="457200" rtl="0" algn="l">
              <a:lnSpc>
                <a:spcPct val="100000"/>
              </a:lnSpc>
              <a:spcBef>
                <a:spcPts val="0"/>
              </a:spcBef>
              <a:spcAft>
                <a:spcPts val="0"/>
              </a:spcAft>
              <a:buNone/>
            </a:pPr>
            <a:r>
              <a:t/>
            </a:r>
            <a:endParaRPr/>
          </a:p>
          <a:p>
            <a:pPr indent="0" lvl="0" marL="0" rtl="0" algn="l">
              <a:spcBef>
                <a:spcPts val="0"/>
              </a:spcBef>
              <a:spcAft>
                <a:spcPts val="0"/>
              </a:spcAft>
              <a:buNone/>
            </a:pPr>
            <a:r>
              <a:rPr lang="en">
                <a:solidFill>
                  <a:schemeClr val="accent1"/>
                </a:solidFill>
              </a:rPr>
              <a:t>PHOTOS:</a:t>
            </a:r>
            <a:endParaRPr>
              <a:solidFill>
                <a:schemeClr val="accent1"/>
              </a:solidFill>
            </a:endParaRPr>
          </a:p>
          <a:p>
            <a:pPr indent="-317500" lvl="0" marL="457200" rtl="0" algn="l">
              <a:spcBef>
                <a:spcPts val="1600"/>
              </a:spcBef>
              <a:spcAft>
                <a:spcPts val="0"/>
              </a:spcAft>
              <a:buSzPts val="1400"/>
              <a:buChar char="●"/>
            </a:pPr>
            <a:r>
              <a:rPr lang="en">
                <a:uFill>
                  <a:noFill/>
                </a:uFill>
                <a:hlinkClick r:id="rId22"/>
              </a:rPr>
              <a:t>Hand drawn creative idea sign made from paperclip on paper over white background</a:t>
            </a:r>
            <a:endParaRPr>
              <a:uFill>
                <a:noFill/>
              </a:uFill>
              <a:hlinkClick r:id="rId23"/>
            </a:endParaRPr>
          </a:p>
          <a:p>
            <a:pPr indent="-317500" lvl="0" marL="457200" rtl="0" algn="l">
              <a:spcBef>
                <a:spcPts val="0"/>
              </a:spcBef>
              <a:spcAft>
                <a:spcPts val="0"/>
              </a:spcAft>
              <a:buSzPts val="1400"/>
              <a:buChar char="●"/>
            </a:pPr>
            <a:r>
              <a:rPr lang="en">
                <a:solidFill>
                  <a:schemeClr val="hlink"/>
                </a:solidFill>
                <a:highlight>
                  <a:srgbClr val="FFFFFF"/>
                </a:highlight>
                <a:uFill>
                  <a:noFill/>
                </a:uFill>
                <a:hlinkClick r:id="rId24"/>
              </a:rPr>
              <a:t>Woman's hand holding sticky note with idea text surrounded by white crumpled paper</a:t>
            </a:r>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164" name="Shape 3164"/>
        <p:cNvGrpSpPr/>
        <p:nvPr/>
      </p:nvGrpSpPr>
      <p:grpSpPr>
        <a:xfrm>
          <a:off x="0" y="0"/>
          <a:ext cx="0" cy="0"/>
          <a:chOff x="0" y="0"/>
          <a:chExt cx="0" cy="0"/>
        </a:xfrm>
      </p:grpSpPr>
      <p:sp>
        <p:nvSpPr>
          <p:cNvPr id="3165" name="Google Shape;3165;p49"/>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a:t>
            </a:r>
            <a:endParaRPr>
              <a:solidFill>
                <a:srgbClr val="FFFFFF"/>
              </a:solidFill>
              <a:latin typeface="Arial"/>
              <a:ea typeface="Arial"/>
              <a:cs typeface="Arial"/>
              <a:sym typeface="Arial"/>
            </a:endParaRPr>
          </a:p>
        </p:txBody>
      </p:sp>
      <p:sp>
        <p:nvSpPr>
          <p:cNvPr id="3166" name="Google Shape;3166;p49"/>
          <p:cNvSpPr txBox="1"/>
          <p:nvPr>
            <p:ph idx="4294967295" type="body"/>
          </p:nvPr>
        </p:nvSpPr>
        <p:spPr>
          <a:xfrm>
            <a:off x="1220500" y="1299875"/>
            <a:ext cx="7047300" cy="440100"/>
          </a:xfrm>
          <a:prstGeom prst="rect">
            <a:avLst/>
          </a:prstGeom>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None/>
            </a:pPr>
            <a:r>
              <a:rPr lang="en" sz="1200">
                <a:solidFill>
                  <a:srgbClr val="FFFFFF"/>
                </a:solidFill>
                <a:latin typeface="Arial"/>
                <a:ea typeface="Arial"/>
                <a:cs typeface="Arial"/>
                <a:sym typeface="Arial"/>
              </a:rPr>
              <a:t>In order to use this template, you must credit </a:t>
            </a:r>
            <a:r>
              <a:rPr b="1" lang="en" u="sng">
                <a:solidFill>
                  <a:srgbClr val="869FB2"/>
                </a:solidFill>
                <a:latin typeface="Arial"/>
                <a:ea typeface="Arial"/>
                <a:cs typeface="Arial"/>
                <a:sym typeface="Arial"/>
              </a:rPr>
              <a:t>S</a:t>
            </a:r>
            <a:r>
              <a:rPr b="1" lang="en" sz="1200" u="sng">
                <a:solidFill>
                  <a:srgbClr val="869FB2"/>
                </a:solidFill>
                <a:latin typeface="Arial"/>
                <a:ea typeface="Arial"/>
                <a:cs typeface="Arial"/>
                <a:sym typeface="Arial"/>
                <a:hlinkClick r:id="rId3">
                  <a:extLst>
                    <a:ext uri="{A12FA001-AC4F-418D-AE19-62706E023703}">
                      <ahyp:hlinkClr val="tx"/>
                    </a:ext>
                  </a:extLst>
                </a:hlinkClick>
              </a:rPr>
              <a:t>lidesgo</a:t>
            </a:r>
            <a:r>
              <a:rPr lang="en" sz="1200">
                <a:solidFill>
                  <a:srgbClr val="435D74"/>
                </a:solidFill>
                <a:latin typeface="Arial"/>
                <a:ea typeface="Arial"/>
                <a:cs typeface="Arial"/>
                <a:sym typeface="Arial"/>
              </a:rPr>
              <a:t> </a:t>
            </a:r>
            <a:r>
              <a:rPr lang="en" sz="1200">
                <a:solidFill>
                  <a:srgbClr val="FFFFFF"/>
                </a:solidFill>
                <a:latin typeface="Arial"/>
                <a:ea typeface="Arial"/>
                <a:cs typeface="Arial"/>
                <a:sym typeface="Arial"/>
              </a:rPr>
              <a:t>by keeping the </a:t>
            </a:r>
            <a:r>
              <a:rPr b="1" lang="en" sz="1200">
                <a:solidFill>
                  <a:srgbClr val="869FB2"/>
                </a:solidFill>
                <a:uFill>
                  <a:noFill/>
                </a:uFill>
                <a:latin typeface="Arial"/>
                <a:ea typeface="Arial"/>
                <a:cs typeface="Arial"/>
                <a:sym typeface="Arial"/>
                <a:hlinkClick action="ppaction://hlinksldjump" r:id="rId4">
                  <a:extLst>
                    <a:ext uri="{A12FA001-AC4F-418D-AE19-62706E023703}">
                      <ahyp:hlinkClr val="tx"/>
                    </a:ext>
                  </a:extLst>
                </a:hlinkClick>
              </a:rPr>
              <a:t>Thanks</a:t>
            </a:r>
            <a:r>
              <a:rPr lang="en" sz="1200">
                <a:solidFill>
                  <a:srgbClr val="FFFFFF"/>
                </a:solidFill>
                <a:latin typeface="Arial"/>
                <a:ea typeface="Arial"/>
                <a:cs typeface="Arial"/>
                <a:sym typeface="Arial"/>
              </a:rPr>
              <a:t> slide.</a:t>
            </a:r>
            <a:endParaRPr sz="1200">
              <a:solidFill>
                <a:srgbClr val="FFFFFF"/>
              </a:solidFill>
              <a:latin typeface="Arial"/>
              <a:ea typeface="Arial"/>
              <a:cs typeface="Arial"/>
              <a:sym typeface="Arial"/>
            </a:endParaRPr>
          </a:p>
          <a:p>
            <a:pPr indent="0" lvl="0" marL="0" marR="0" rtl="0" algn="l">
              <a:lnSpc>
                <a:spcPct val="115000"/>
              </a:lnSpc>
              <a:spcBef>
                <a:spcPts val="1400"/>
              </a:spcBef>
              <a:spcAft>
                <a:spcPts val="0"/>
              </a:spcAft>
              <a:buNone/>
            </a:pPr>
            <a:r>
              <a:rPr b="1" lang="en" sz="1100">
                <a:solidFill>
                  <a:srgbClr val="869FB2"/>
                </a:solidFill>
                <a:latin typeface="Arial"/>
                <a:ea typeface="Arial"/>
                <a:cs typeface="Arial"/>
                <a:sym typeface="Arial"/>
              </a:rPr>
              <a:t>You are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Modify this template.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Use it for both personal and commercial projects.</a:t>
            </a:r>
            <a:endParaRPr sz="1100">
              <a:solidFill>
                <a:srgbClr val="FFFFFF"/>
              </a:solidFill>
              <a:latin typeface="Arial"/>
              <a:ea typeface="Arial"/>
              <a:cs typeface="Arial"/>
              <a:sym typeface="Arial"/>
            </a:endParaRPr>
          </a:p>
          <a:p>
            <a:pPr indent="0" lvl="0" marL="0" rtl="0" algn="l">
              <a:lnSpc>
                <a:spcPct val="115000"/>
              </a:lnSpc>
              <a:spcBef>
                <a:spcPts val="1400"/>
              </a:spcBef>
              <a:spcAft>
                <a:spcPts val="0"/>
              </a:spcAft>
              <a:buNone/>
            </a:pPr>
            <a:r>
              <a:rPr b="1" lang="en" sz="1100">
                <a:solidFill>
                  <a:srgbClr val="869FB2"/>
                </a:solidFill>
                <a:latin typeface="Arial"/>
                <a:ea typeface="Arial"/>
                <a:cs typeface="Arial"/>
                <a:sym typeface="Arial"/>
              </a:rPr>
              <a:t>You are not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Sublicense, sell or rent any of Slidesgo Content (or a modified version of Slidesgo Content).</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Distribute Slidesgo Content unless it has been expressly authorized by Slidesgo.</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Include Slidesgo Content in an online or offline database or file.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Offer Slidesgo templates (or modified versions of Slidesgo templates) for download.</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Acquire the copyright of Slidesgo Content.</a:t>
            </a:r>
            <a:endParaRPr sz="1100">
              <a:solidFill>
                <a:srgbClr val="FFFFFF"/>
              </a:solidFill>
              <a:latin typeface="Arial"/>
              <a:ea typeface="Arial"/>
              <a:cs typeface="Arial"/>
              <a:sym typeface="Arial"/>
            </a:endParaRPr>
          </a:p>
          <a:p>
            <a:pPr indent="0" lvl="0" marL="0" rtl="0" algn="ctr">
              <a:spcBef>
                <a:spcPts val="0"/>
              </a:spcBef>
              <a:spcAft>
                <a:spcPts val="0"/>
              </a:spcAft>
              <a:buNone/>
            </a:pPr>
            <a:r>
              <a:t/>
            </a:r>
            <a:endParaRPr sz="1100">
              <a:solidFill>
                <a:srgbClr val="435D74"/>
              </a:solidFill>
              <a:latin typeface="Arial"/>
              <a:ea typeface="Arial"/>
              <a:cs typeface="Arial"/>
              <a:sym typeface="Arial"/>
            </a:endParaRPr>
          </a:p>
          <a:p>
            <a:pPr indent="0" lvl="0" marL="0" rtl="0" algn="ctr">
              <a:spcBef>
                <a:spcPts val="0"/>
              </a:spcBef>
              <a:spcAft>
                <a:spcPts val="0"/>
              </a:spcAft>
              <a:buNone/>
            </a:pPr>
            <a:r>
              <a:t/>
            </a:r>
            <a:endParaRPr sz="1400">
              <a:solidFill>
                <a:srgbClr val="435D74"/>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3167" name="Google Shape;3167;p49"/>
          <p:cNvSpPr txBox="1"/>
          <p:nvPr>
            <p:ph idx="4294967295" type="body"/>
          </p:nvPr>
        </p:nvSpPr>
        <p:spPr>
          <a:xfrm>
            <a:off x="1048350" y="412442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For more information about editing slides, please </a:t>
            </a:r>
            <a:r>
              <a:rPr lang="en">
                <a:solidFill>
                  <a:srgbClr val="FFFFFF"/>
                </a:solidFill>
                <a:latin typeface="Arial"/>
                <a:ea typeface="Arial"/>
                <a:cs typeface="Arial"/>
                <a:sym typeface="Arial"/>
              </a:rPr>
              <a:t>read </a:t>
            </a:r>
            <a:r>
              <a:rPr lang="en" sz="1200">
                <a:solidFill>
                  <a:srgbClr val="FFFFFF"/>
                </a:solidFill>
                <a:latin typeface="Arial"/>
                <a:ea typeface="Arial"/>
                <a:cs typeface="Arial"/>
                <a:sym typeface="Arial"/>
              </a:rPr>
              <a:t>our FAQs or visit Slidesgo School:</a:t>
            </a:r>
            <a:endParaRPr sz="1200">
              <a:solidFill>
                <a:srgbClr val="FFFFFF"/>
              </a:solidFill>
              <a:latin typeface="Arial"/>
              <a:ea typeface="Arial"/>
              <a:cs typeface="Arial"/>
              <a:sym typeface="Arial"/>
            </a:endParaRPr>
          </a:p>
          <a:p>
            <a:pPr indent="0" lvl="0" marL="0" rtl="0" algn="ctr">
              <a:spcBef>
                <a:spcPts val="0"/>
              </a:spcBef>
              <a:spcAft>
                <a:spcPts val="0"/>
              </a:spcAft>
              <a:buNone/>
            </a:pPr>
            <a:r>
              <a:rPr lang="en" sz="1200" u="sng">
                <a:solidFill>
                  <a:srgbClr val="869FB2"/>
                </a:solidFill>
                <a:latin typeface="Arial"/>
                <a:ea typeface="Arial"/>
                <a:cs typeface="Arial"/>
                <a:sym typeface="Arial"/>
                <a:hlinkClick r:id="rId5">
                  <a:extLst>
                    <a:ext uri="{A12FA001-AC4F-418D-AE19-62706E023703}">
                      <ahyp:hlinkClr val="tx"/>
                    </a:ext>
                  </a:extLst>
                </a:hlinkClick>
              </a:rPr>
              <a:t>https://slidesgo.com/faqs</a:t>
            </a:r>
            <a:r>
              <a:rPr lang="en" sz="1400">
                <a:solidFill>
                  <a:srgbClr val="FFFFFF"/>
                </a:solidFill>
                <a:latin typeface="Arial"/>
                <a:ea typeface="Arial"/>
                <a:cs typeface="Arial"/>
                <a:sym typeface="Arial"/>
              </a:rPr>
              <a:t> </a:t>
            </a:r>
            <a:r>
              <a:rPr lang="en" sz="1200">
                <a:solidFill>
                  <a:srgbClr val="FFFFFF"/>
                </a:solidFill>
                <a:latin typeface="Arial"/>
                <a:ea typeface="Arial"/>
                <a:cs typeface="Arial"/>
                <a:sym typeface="Arial"/>
              </a:rPr>
              <a:t>and</a:t>
            </a:r>
            <a:r>
              <a:rPr lang="en" sz="1400">
                <a:solidFill>
                  <a:srgbClr val="FFFFFF"/>
                </a:solidFill>
                <a:latin typeface="Arial"/>
                <a:ea typeface="Arial"/>
                <a:cs typeface="Arial"/>
                <a:sym typeface="Arial"/>
              </a:rPr>
              <a:t> </a:t>
            </a:r>
            <a:r>
              <a:rPr lang="en" sz="1200" u="sng">
                <a:solidFill>
                  <a:srgbClr val="869FB2"/>
                </a:solidFill>
                <a:latin typeface="Arial"/>
                <a:ea typeface="Arial"/>
                <a:cs typeface="Arial"/>
                <a:sym typeface="Arial"/>
                <a:hlinkClick r:id="rId6">
                  <a:extLst>
                    <a:ext uri="{A12FA001-AC4F-418D-AE19-62706E023703}">
                      <ahyp:hlinkClr val="tx"/>
                    </a:ext>
                  </a:extLst>
                </a:hlinkClick>
              </a:rPr>
              <a:t>https://slidesgo.com/slidesgo-school</a:t>
            </a:r>
            <a:endParaRPr sz="1200" u="sng">
              <a:solidFill>
                <a:srgbClr val="869FB2"/>
              </a:solidFill>
              <a:latin typeface="Arial"/>
              <a:ea typeface="Arial"/>
              <a:cs typeface="Arial"/>
              <a:sym typeface="Arial"/>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171" name="Shape 3171"/>
        <p:cNvGrpSpPr/>
        <p:nvPr/>
      </p:nvGrpSpPr>
      <p:grpSpPr>
        <a:xfrm>
          <a:off x="0" y="0"/>
          <a:ext cx="0" cy="0"/>
          <a:chOff x="0" y="0"/>
          <a:chExt cx="0" cy="0"/>
        </a:xfrm>
      </p:grpSpPr>
      <p:sp>
        <p:nvSpPr>
          <p:cNvPr id="3172" name="Google Shape;3172;p50"/>
          <p:cNvSpPr txBox="1"/>
          <p:nvPr>
            <p:ph idx="4294967295" type="title"/>
          </p:nvPr>
        </p:nvSpPr>
        <p:spPr>
          <a:xfrm>
            <a:off x="1048350" y="95440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Fonts &amp; colors used</a:t>
            </a:r>
            <a:endParaRPr>
              <a:solidFill>
                <a:srgbClr val="FFFFFF"/>
              </a:solidFill>
              <a:latin typeface="Arial"/>
              <a:ea typeface="Arial"/>
              <a:cs typeface="Arial"/>
              <a:sym typeface="Arial"/>
            </a:endParaRPr>
          </a:p>
        </p:txBody>
      </p:sp>
      <p:sp>
        <p:nvSpPr>
          <p:cNvPr id="3173" name="Google Shape;3173;p50"/>
          <p:cNvSpPr txBox="1"/>
          <p:nvPr>
            <p:ph idx="4294967295" type="body"/>
          </p:nvPr>
        </p:nvSpPr>
        <p:spPr>
          <a:xfrm>
            <a:off x="1068100" y="145787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This presentation has been made using the following fonts:</a:t>
            </a:r>
            <a:endParaRPr sz="1200">
              <a:solidFill>
                <a:srgbClr val="FFFFFF"/>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3174" name="Google Shape;3174;p50"/>
          <p:cNvSpPr txBox="1"/>
          <p:nvPr>
            <p:ph idx="4294967295" type="body"/>
          </p:nvPr>
        </p:nvSpPr>
        <p:spPr>
          <a:xfrm>
            <a:off x="1068100" y="1919049"/>
            <a:ext cx="7047300" cy="12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rgbClr val="EFEFEF"/>
                </a:solidFill>
                <a:latin typeface="Arial"/>
                <a:ea typeface="Arial"/>
                <a:cs typeface="Arial"/>
                <a:sym typeface="Arial"/>
              </a:rPr>
              <a:t>Righteous</a:t>
            </a:r>
            <a:endParaRPr b="1">
              <a:solidFill>
                <a:srgbClr val="EFEFEF"/>
              </a:solidFill>
              <a:latin typeface="Arial"/>
              <a:ea typeface="Arial"/>
              <a:cs typeface="Arial"/>
              <a:sym typeface="Arial"/>
            </a:endParaRPr>
          </a:p>
          <a:p>
            <a:pPr indent="0" lvl="0" marL="0" rtl="0" algn="ctr">
              <a:spcBef>
                <a:spcPts val="0"/>
              </a:spcBef>
              <a:spcAft>
                <a:spcPts val="0"/>
              </a:spcAft>
              <a:buNone/>
            </a:pPr>
            <a:r>
              <a:rPr lang="en">
                <a:solidFill>
                  <a:schemeClr val="lt1"/>
                </a:solidFill>
                <a:latin typeface="Arial"/>
                <a:ea typeface="Arial"/>
                <a:cs typeface="Arial"/>
                <a:sym typeface="Arial"/>
              </a:rPr>
              <a:t>(</a:t>
            </a:r>
            <a:r>
              <a:rPr lang="en">
                <a:solidFill>
                  <a:schemeClr val="lt1"/>
                </a:solidFill>
                <a:uFill>
                  <a:noFill/>
                </a:uFill>
                <a:latin typeface="Arial"/>
                <a:ea typeface="Arial"/>
                <a:cs typeface="Arial"/>
                <a:sym typeface="Arial"/>
                <a:hlinkClick r:id="rId3">
                  <a:extLst>
                    <a:ext uri="{A12FA001-AC4F-418D-AE19-62706E023703}">
                      <ahyp:hlinkClr val="tx"/>
                    </a:ext>
                  </a:extLst>
                </a:hlinkClick>
              </a:rPr>
              <a:t>https://fonts.google.com/specimen/Righteous</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indent="0" lvl="0" marL="0" rtl="0" algn="ctr">
              <a:spcBef>
                <a:spcPts val="0"/>
              </a:spcBef>
              <a:spcAft>
                <a:spcPts val="0"/>
              </a:spcAft>
              <a:buNone/>
            </a:pPr>
            <a:r>
              <a:t/>
            </a:r>
            <a:endParaRPr sz="800">
              <a:solidFill>
                <a:srgbClr val="435D74"/>
              </a:solidFill>
              <a:latin typeface="Arial"/>
              <a:ea typeface="Arial"/>
              <a:cs typeface="Arial"/>
              <a:sym typeface="Arial"/>
            </a:endParaRPr>
          </a:p>
          <a:p>
            <a:pPr indent="0" lvl="0" marL="0" rtl="0" algn="ctr">
              <a:spcBef>
                <a:spcPts val="0"/>
              </a:spcBef>
              <a:spcAft>
                <a:spcPts val="0"/>
              </a:spcAft>
              <a:buNone/>
            </a:pPr>
            <a:r>
              <a:rPr b="1" lang="en">
                <a:solidFill>
                  <a:schemeClr val="lt1"/>
                </a:solidFill>
                <a:latin typeface="Arial"/>
                <a:ea typeface="Arial"/>
                <a:cs typeface="Arial"/>
                <a:sym typeface="Arial"/>
              </a:rPr>
              <a:t>Abel</a:t>
            </a:r>
            <a:endParaRPr b="1">
              <a:solidFill>
                <a:srgbClr val="FFFFFF"/>
              </a:solidFill>
              <a:latin typeface="Arial"/>
              <a:ea typeface="Arial"/>
              <a:cs typeface="Arial"/>
              <a:sym typeface="Arial"/>
            </a:endParaRPr>
          </a:p>
          <a:p>
            <a:pPr indent="0" lvl="0" marL="0" rtl="0" algn="ctr">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a:t>
            </a:r>
            <a:r>
              <a:rPr lang="en">
                <a:solidFill>
                  <a:schemeClr val="lt1"/>
                </a:solidFill>
                <a:uFill>
                  <a:noFill/>
                </a:uFill>
                <a:latin typeface="Arial"/>
                <a:ea typeface="Arial"/>
                <a:cs typeface="Arial"/>
                <a:sym typeface="Arial"/>
                <a:hlinkClick r:id="rId4">
                  <a:extLst>
                    <a:ext uri="{A12FA001-AC4F-418D-AE19-62706E023703}">
                      <ahyp:hlinkClr val="tx"/>
                    </a:ext>
                  </a:extLst>
                </a:hlinkClick>
              </a:rPr>
              <a:t>https://fonts.google.com/specimen/Abel</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p:txBody>
      </p:sp>
      <p:grpSp>
        <p:nvGrpSpPr>
          <p:cNvPr id="3175" name="Google Shape;3175;p50"/>
          <p:cNvGrpSpPr/>
          <p:nvPr/>
        </p:nvGrpSpPr>
        <p:grpSpPr>
          <a:xfrm>
            <a:off x="2583563" y="3498875"/>
            <a:ext cx="3976875" cy="754200"/>
            <a:chOff x="2052655" y="3498875"/>
            <a:chExt cx="3976875" cy="754200"/>
          </a:xfrm>
        </p:grpSpPr>
        <p:sp>
          <p:nvSpPr>
            <p:cNvPr id="3176" name="Google Shape;3176;p50"/>
            <p:cNvSpPr/>
            <p:nvPr/>
          </p:nvSpPr>
          <p:spPr>
            <a:xfrm>
              <a:off x="3114480" y="3498875"/>
              <a:ext cx="791400" cy="754200"/>
            </a:xfrm>
            <a:prstGeom prst="roundRect">
              <a:avLst>
                <a:gd fmla="val 16667" name="adj"/>
              </a:avLst>
            </a:prstGeom>
            <a:solidFill>
              <a:srgbClr val="455A64"/>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50"/>
            <p:cNvSpPr/>
            <p:nvPr/>
          </p:nvSpPr>
          <p:spPr>
            <a:xfrm>
              <a:off x="4176300" y="3498875"/>
              <a:ext cx="791400" cy="754200"/>
            </a:xfrm>
            <a:prstGeom prst="roundRect">
              <a:avLst>
                <a:gd fmla="val 16667" name="adj"/>
              </a:avLst>
            </a:prstGeom>
            <a:solidFill>
              <a:srgbClr val="263238"/>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50"/>
            <p:cNvSpPr/>
            <p:nvPr/>
          </p:nvSpPr>
          <p:spPr>
            <a:xfrm>
              <a:off x="5238120" y="3498875"/>
              <a:ext cx="791400" cy="754200"/>
            </a:xfrm>
            <a:prstGeom prst="roundRect">
              <a:avLst>
                <a:gd fmla="val 16667" name="adj"/>
              </a:avLst>
            </a:prstGeom>
            <a:solidFill>
              <a:srgbClr val="B78876"/>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50"/>
            <p:cNvSpPr/>
            <p:nvPr/>
          </p:nvSpPr>
          <p:spPr>
            <a:xfrm>
              <a:off x="2052655" y="3498875"/>
              <a:ext cx="791400" cy="754200"/>
            </a:xfrm>
            <a:prstGeom prst="roundRect">
              <a:avLst>
                <a:gd fmla="val 16667" name="adj"/>
              </a:avLst>
            </a:prstGeom>
            <a:solidFill>
              <a:srgbClr val="E8505B"/>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50"/>
            <p:cNvSpPr txBox="1"/>
            <p:nvPr/>
          </p:nvSpPr>
          <p:spPr>
            <a:xfrm>
              <a:off x="311448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#455a64</a:t>
              </a:r>
              <a:endParaRPr sz="1000">
                <a:solidFill>
                  <a:srgbClr val="FFFFFF"/>
                </a:solidFill>
              </a:endParaRPr>
            </a:p>
          </p:txBody>
        </p:sp>
        <p:sp>
          <p:nvSpPr>
            <p:cNvPr id="3181" name="Google Shape;3181;p50"/>
            <p:cNvSpPr txBox="1"/>
            <p:nvPr/>
          </p:nvSpPr>
          <p:spPr>
            <a:xfrm>
              <a:off x="417630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#263238</a:t>
              </a:r>
              <a:endParaRPr sz="1000">
                <a:solidFill>
                  <a:srgbClr val="FFFFFF"/>
                </a:solidFill>
              </a:endParaRPr>
            </a:p>
          </p:txBody>
        </p:sp>
        <p:sp>
          <p:nvSpPr>
            <p:cNvPr id="3182" name="Google Shape;3182;p50"/>
            <p:cNvSpPr txBox="1"/>
            <p:nvPr/>
          </p:nvSpPr>
          <p:spPr>
            <a:xfrm>
              <a:off x="523813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#b78876</a:t>
              </a:r>
              <a:endParaRPr sz="1000">
                <a:solidFill>
                  <a:srgbClr val="FFFFFF"/>
                </a:solidFill>
              </a:endParaRPr>
            </a:p>
          </p:txBody>
        </p:sp>
        <p:sp>
          <p:nvSpPr>
            <p:cNvPr id="3183" name="Google Shape;3183;p50"/>
            <p:cNvSpPr txBox="1"/>
            <p:nvPr/>
          </p:nvSpPr>
          <p:spPr>
            <a:xfrm>
              <a:off x="205265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#e8505b</a:t>
              </a:r>
              <a:endParaRPr sz="1000">
                <a:solidFill>
                  <a:srgbClr val="FFFFFF"/>
                </a:solidFill>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187" name="Shape 3187"/>
        <p:cNvGrpSpPr/>
        <p:nvPr/>
      </p:nvGrpSpPr>
      <p:grpSpPr>
        <a:xfrm>
          <a:off x="0" y="0"/>
          <a:ext cx="0" cy="0"/>
          <a:chOff x="0" y="0"/>
          <a:chExt cx="0" cy="0"/>
        </a:xfrm>
      </p:grpSpPr>
      <p:pic>
        <p:nvPicPr>
          <p:cNvPr id="3188" name="Google Shape;3188;p51"/>
          <p:cNvPicPr preferRelativeResize="0"/>
          <p:nvPr/>
        </p:nvPicPr>
        <p:blipFill rotWithShape="1">
          <a:blip r:embed="rId3">
            <a:alphaModFix/>
          </a:blip>
          <a:srcRect b="16547" l="0" r="0" t="16540"/>
          <a:stretch/>
        </p:blipFill>
        <p:spPr>
          <a:xfrm>
            <a:off x="456575" y="2619324"/>
            <a:ext cx="2087301" cy="1396626"/>
          </a:xfrm>
          <a:prstGeom prst="rect">
            <a:avLst/>
          </a:prstGeom>
          <a:noFill/>
          <a:ln>
            <a:noFill/>
          </a:ln>
        </p:spPr>
      </p:pic>
      <p:sp>
        <p:nvSpPr>
          <p:cNvPr id="3189" name="Google Shape;3189;p51"/>
          <p:cNvSpPr txBox="1"/>
          <p:nvPr/>
        </p:nvSpPr>
        <p:spPr>
          <a:xfrm>
            <a:off x="1068100" y="666402"/>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Stories by Freepik</a:t>
            </a:r>
            <a:endParaRPr sz="2400">
              <a:solidFill>
                <a:srgbClr val="FFFFFF"/>
              </a:solidFill>
            </a:endParaRPr>
          </a:p>
        </p:txBody>
      </p:sp>
      <p:sp>
        <p:nvSpPr>
          <p:cNvPr id="3190" name="Google Shape;3190;p51"/>
          <p:cNvSpPr txBox="1"/>
          <p:nvPr/>
        </p:nvSpPr>
        <p:spPr>
          <a:xfrm>
            <a:off x="1252436" y="1169999"/>
            <a:ext cx="6630900" cy="3183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Create your Story with our illustrated concepts. Choose the style you like the most, edit its colors, pick the background and layers you want to show and bring them to life with the animator panel! It will boost your presentation. Check out</a:t>
            </a:r>
            <a:r>
              <a:rPr lang="en" sz="1100">
                <a:solidFill>
                  <a:srgbClr val="869FB2"/>
                </a:solidFill>
              </a:rPr>
              <a:t> h</a:t>
            </a:r>
            <a:r>
              <a:rPr lang="en" sz="1100">
                <a:solidFill>
                  <a:srgbClr val="869FB2"/>
                </a:solidFill>
                <a:uFill>
                  <a:noFill/>
                </a:uFill>
                <a:hlinkClick r:id="rId4">
                  <a:extLst>
                    <a:ext uri="{A12FA001-AC4F-418D-AE19-62706E023703}">
                      <ahyp:hlinkClr val="tx"/>
                    </a:ext>
                  </a:extLst>
                </a:hlinkClick>
              </a:rPr>
              <a:t>ow it works.</a:t>
            </a:r>
            <a:endParaRPr sz="1100">
              <a:solidFill>
                <a:srgbClr val="869FB2"/>
              </a:solidFill>
            </a:endParaRPr>
          </a:p>
        </p:txBody>
      </p:sp>
      <p:sp>
        <p:nvSpPr>
          <p:cNvPr id="3191" name="Google Shape;3191;p51"/>
          <p:cNvSpPr txBox="1"/>
          <p:nvPr/>
        </p:nvSpPr>
        <p:spPr>
          <a:xfrm>
            <a:off x="864078" y="41422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5">
                  <a:extLst>
                    <a:ext uri="{A12FA001-AC4F-418D-AE19-62706E023703}">
                      <ahyp:hlinkClr val="tx"/>
                    </a:ext>
                  </a:extLst>
                </a:hlinkClick>
              </a:rPr>
              <a:t>Pana</a:t>
            </a:r>
            <a:endParaRPr>
              <a:solidFill>
                <a:srgbClr val="869FB2"/>
              </a:solidFill>
            </a:endParaRPr>
          </a:p>
        </p:txBody>
      </p:sp>
      <p:sp>
        <p:nvSpPr>
          <p:cNvPr id="3192" name="Google Shape;3192;p51"/>
          <p:cNvSpPr txBox="1"/>
          <p:nvPr/>
        </p:nvSpPr>
        <p:spPr>
          <a:xfrm>
            <a:off x="2957194" y="41422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6">
                  <a:extLst>
                    <a:ext uri="{A12FA001-AC4F-418D-AE19-62706E023703}">
                      <ahyp:hlinkClr val="tx"/>
                    </a:ext>
                  </a:extLst>
                </a:hlinkClick>
              </a:rPr>
              <a:t>Amico</a:t>
            </a:r>
            <a:endParaRPr>
              <a:solidFill>
                <a:srgbClr val="869FB2"/>
              </a:solidFill>
            </a:endParaRPr>
          </a:p>
        </p:txBody>
      </p:sp>
      <p:sp>
        <p:nvSpPr>
          <p:cNvPr id="3193" name="Google Shape;3193;p51"/>
          <p:cNvSpPr txBox="1"/>
          <p:nvPr/>
        </p:nvSpPr>
        <p:spPr>
          <a:xfrm>
            <a:off x="5000754" y="41422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7">
                  <a:extLst>
                    <a:ext uri="{A12FA001-AC4F-418D-AE19-62706E023703}">
                      <ahyp:hlinkClr val="tx"/>
                    </a:ext>
                  </a:extLst>
                </a:hlinkClick>
              </a:rPr>
              <a:t>Bro</a:t>
            </a:r>
            <a:endParaRPr>
              <a:solidFill>
                <a:srgbClr val="869FB2"/>
              </a:solidFill>
            </a:endParaRPr>
          </a:p>
        </p:txBody>
      </p:sp>
      <p:sp>
        <p:nvSpPr>
          <p:cNvPr id="3194" name="Google Shape;3194;p51"/>
          <p:cNvSpPr txBox="1"/>
          <p:nvPr/>
        </p:nvSpPr>
        <p:spPr>
          <a:xfrm>
            <a:off x="7044313" y="41422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8">
                  <a:extLst>
                    <a:ext uri="{A12FA001-AC4F-418D-AE19-62706E023703}">
                      <ahyp:hlinkClr val="tx"/>
                    </a:ext>
                  </a:extLst>
                </a:hlinkClick>
              </a:rPr>
              <a:t>Rafiki</a:t>
            </a:r>
            <a:endParaRPr>
              <a:solidFill>
                <a:srgbClr val="869FB2"/>
              </a:solidFill>
            </a:endParaRPr>
          </a:p>
        </p:txBody>
      </p:sp>
      <p:pic>
        <p:nvPicPr>
          <p:cNvPr id="3195" name="Google Shape;3195;p51"/>
          <p:cNvPicPr preferRelativeResize="0"/>
          <p:nvPr/>
        </p:nvPicPr>
        <p:blipFill rotWithShape="1">
          <a:blip r:embed="rId9">
            <a:alphaModFix/>
          </a:blip>
          <a:srcRect b="0" l="0" r="0" t="0"/>
          <a:stretch/>
        </p:blipFill>
        <p:spPr>
          <a:xfrm>
            <a:off x="2722551" y="2258448"/>
            <a:ext cx="1741575" cy="1741575"/>
          </a:xfrm>
          <a:prstGeom prst="rect">
            <a:avLst/>
          </a:prstGeom>
          <a:noFill/>
          <a:ln>
            <a:noFill/>
          </a:ln>
        </p:spPr>
      </p:pic>
      <p:pic>
        <p:nvPicPr>
          <p:cNvPr id="3196" name="Google Shape;3196;p51"/>
          <p:cNvPicPr preferRelativeResize="0"/>
          <p:nvPr/>
        </p:nvPicPr>
        <p:blipFill rotWithShape="1">
          <a:blip r:embed="rId10">
            <a:alphaModFix/>
          </a:blip>
          <a:srcRect b="8854" l="4194" r="4213" t="11228"/>
          <a:stretch/>
        </p:blipFill>
        <p:spPr>
          <a:xfrm>
            <a:off x="4696150" y="2416500"/>
            <a:ext cx="1881500" cy="1641525"/>
          </a:xfrm>
          <a:prstGeom prst="rect">
            <a:avLst/>
          </a:prstGeom>
          <a:noFill/>
          <a:ln>
            <a:noFill/>
          </a:ln>
        </p:spPr>
      </p:pic>
      <p:pic>
        <p:nvPicPr>
          <p:cNvPr id="3197" name="Google Shape;3197;p51"/>
          <p:cNvPicPr preferRelativeResize="0"/>
          <p:nvPr/>
        </p:nvPicPr>
        <p:blipFill rotWithShape="1">
          <a:blip r:embed="rId11">
            <a:alphaModFix/>
          </a:blip>
          <a:srcRect b="11945" l="0" r="0" t="6567"/>
          <a:stretch/>
        </p:blipFill>
        <p:spPr>
          <a:xfrm>
            <a:off x="6739725" y="2480175"/>
            <a:ext cx="1881474" cy="1533150"/>
          </a:xfrm>
          <a:prstGeom prst="rect">
            <a:avLst/>
          </a:prstGeom>
          <a:noFill/>
          <a:ln>
            <a:noFill/>
          </a:ln>
        </p:spPr>
      </p:pic>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201" name="Shape 3201"/>
        <p:cNvGrpSpPr/>
        <p:nvPr/>
      </p:nvGrpSpPr>
      <p:grpSpPr>
        <a:xfrm>
          <a:off x="0" y="0"/>
          <a:ext cx="0" cy="0"/>
          <a:chOff x="0" y="0"/>
          <a:chExt cx="0" cy="0"/>
        </a:xfrm>
      </p:grpSpPr>
      <p:sp>
        <p:nvSpPr>
          <p:cNvPr id="3202" name="Google Shape;3202;p52"/>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Use our editable graphic resources...</a:t>
            </a:r>
            <a:endParaRPr>
              <a:solidFill>
                <a:srgbClr val="FFFFFF"/>
              </a:solidFill>
              <a:latin typeface="Arial"/>
              <a:ea typeface="Arial"/>
              <a:cs typeface="Arial"/>
              <a:sym typeface="Arial"/>
            </a:endParaRPr>
          </a:p>
        </p:txBody>
      </p:sp>
      <p:sp>
        <p:nvSpPr>
          <p:cNvPr id="3203" name="Google Shape;3203;p52"/>
          <p:cNvSpPr txBox="1"/>
          <p:nvPr>
            <p:ph idx="4294967295" type="body"/>
          </p:nvPr>
        </p:nvSpPr>
        <p:spPr>
          <a:xfrm>
            <a:off x="1068100" y="1534076"/>
            <a:ext cx="70473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100">
                <a:solidFill>
                  <a:srgbClr val="FFFFFF"/>
                </a:solidFill>
                <a:latin typeface="Arial"/>
                <a:ea typeface="Arial"/>
                <a:cs typeface="Arial"/>
                <a:sym typeface="Arial"/>
              </a:rPr>
              <a:t>You can easily</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resize</a:t>
            </a:r>
            <a:r>
              <a:rPr lang="en" sz="1100">
                <a:solidFill>
                  <a:srgbClr val="435D74"/>
                </a:solidFill>
                <a:latin typeface="Arial"/>
                <a:ea typeface="Arial"/>
                <a:cs typeface="Arial"/>
                <a:sym typeface="Arial"/>
              </a:rPr>
              <a:t> </a:t>
            </a:r>
            <a:r>
              <a:rPr lang="en" sz="1100">
                <a:solidFill>
                  <a:srgbClr val="FFFFFF"/>
                </a:solidFill>
                <a:latin typeface="Arial"/>
                <a:ea typeface="Arial"/>
                <a:cs typeface="Arial"/>
                <a:sym typeface="Arial"/>
              </a:rPr>
              <a:t>these resources</a:t>
            </a:r>
            <a:r>
              <a:rPr lang="en">
                <a:solidFill>
                  <a:srgbClr val="FFFFFF"/>
                </a:solidFill>
                <a:latin typeface="Arial"/>
                <a:ea typeface="Arial"/>
                <a:cs typeface="Arial"/>
                <a:sym typeface="Arial"/>
              </a:rPr>
              <a:t> without losing</a:t>
            </a:r>
            <a:r>
              <a:rPr lang="en" sz="1100">
                <a:solidFill>
                  <a:srgbClr val="FFFFFF"/>
                </a:solidFill>
                <a:latin typeface="Arial"/>
                <a:ea typeface="Arial"/>
                <a:cs typeface="Arial"/>
                <a:sym typeface="Arial"/>
              </a:rPr>
              <a:t> quality. To</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change the color</a:t>
            </a:r>
            <a:r>
              <a:rPr lang="en" sz="1100">
                <a:solidFill>
                  <a:srgbClr val="FFFFFF"/>
                </a:solidFill>
                <a:latin typeface="Arial"/>
                <a:ea typeface="Arial"/>
                <a:cs typeface="Arial"/>
                <a:sym typeface="Arial"/>
              </a:rPr>
              <a:t>, just ungroup the resource and click on the object you want to change. Then, click on the paint bucket and select the color you want. </a:t>
            </a:r>
            <a:r>
              <a:rPr lang="en">
                <a:solidFill>
                  <a:srgbClr val="FFFFFF"/>
                </a:solidFill>
                <a:latin typeface="Arial"/>
                <a:ea typeface="Arial"/>
                <a:cs typeface="Arial"/>
                <a:sym typeface="Arial"/>
              </a:rPr>
              <a:t>G</a:t>
            </a:r>
            <a:r>
              <a:rPr lang="en" sz="1100">
                <a:solidFill>
                  <a:srgbClr val="FFFFFF"/>
                </a:solidFill>
                <a:latin typeface="Arial"/>
                <a:ea typeface="Arial"/>
                <a:cs typeface="Arial"/>
                <a:sym typeface="Arial"/>
              </a:rPr>
              <a:t>roup the resource again when you’re done.</a:t>
            </a:r>
            <a:endParaRPr sz="1100">
              <a:solidFill>
                <a:srgbClr val="FFFFFF"/>
              </a:solidFill>
              <a:latin typeface="Arial"/>
              <a:ea typeface="Arial"/>
              <a:cs typeface="Arial"/>
              <a:sym typeface="Arial"/>
            </a:endParaRPr>
          </a:p>
        </p:txBody>
      </p:sp>
      <p:grpSp>
        <p:nvGrpSpPr>
          <p:cNvPr id="3204" name="Google Shape;3204;p52"/>
          <p:cNvGrpSpPr/>
          <p:nvPr/>
        </p:nvGrpSpPr>
        <p:grpSpPr>
          <a:xfrm>
            <a:off x="5156078" y="3085736"/>
            <a:ext cx="474294" cy="551291"/>
            <a:chOff x="4727025" y="1332775"/>
            <a:chExt cx="59900" cy="69625"/>
          </a:xfrm>
        </p:grpSpPr>
        <p:sp>
          <p:nvSpPr>
            <p:cNvPr id="3205" name="Google Shape;3205;p52"/>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52"/>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07" name="Google Shape;3207;p52"/>
          <p:cNvGrpSpPr/>
          <p:nvPr/>
        </p:nvGrpSpPr>
        <p:grpSpPr>
          <a:xfrm>
            <a:off x="5769734" y="2314340"/>
            <a:ext cx="555653" cy="557031"/>
            <a:chOff x="4820425" y="1329900"/>
            <a:chExt cx="70175" cy="70350"/>
          </a:xfrm>
        </p:grpSpPr>
        <p:sp>
          <p:nvSpPr>
            <p:cNvPr id="3208" name="Google Shape;3208;p52"/>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52"/>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52"/>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52"/>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12" name="Google Shape;3212;p52"/>
          <p:cNvGrpSpPr/>
          <p:nvPr/>
        </p:nvGrpSpPr>
        <p:grpSpPr>
          <a:xfrm>
            <a:off x="6396103" y="2318845"/>
            <a:ext cx="582574" cy="533871"/>
            <a:chOff x="4903200" y="1331525"/>
            <a:chExt cx="73575" cy="67425"/>
          </a:xfrm>
        </p:grpSpPr>
        <p:sp>
          <p:nvSpPr>
            <p:cNvPr id="3213" name="Google Shape;3213;p52"/>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52"/>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15" name="Google Shape;3215;p52"/>
          <p:cNvGrpSpPr/>
          <p:nvPr/>
        </p:nvGrpSpPr>
        <p:grpSpPr>
          <a:xfrm>
            <a:off x="5755581" y="3078709"/>
            <a:ext cx="583960" cy="565345"/>
            <a:chOff x="4815575" y="1416800"/>
            <a:chExt cx="73750" cy="71400"/>
          </a:xfrm>
        </p:grpSpPr>
        <p:sp>
          <p:nvSpPr>
            <p:cNvPr id="3216" name="Google Shape;3216;p52"/>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52"/>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52"/>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19" name="Google Shape;3219;p52"/>
          <p:cNvGrpSpPr/>
          <p:nvPr/>
        </p:nvGrpSpPr>
        <p:grpSpPr>
          <a:xfrm>
            <a:off x="6390362" y="3108896"/>
            <a:ext cx="589898" cy="504970"/>
            <a:chOff x="4902475" y="1418875"/>
            <a:chExt cx="74500" cy="63775"/>
          </a:xfrm>
        </p:grpSpPr>
        <p:sp>
          <p:nvSpPr>
            <p:cNvPr id="3220" name="Google Shape;3220;p52"/>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52"/>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22" name="Google Shape;3222;p52"/>
          <p:cNvGrpSpPr/>
          <p:nvPr/>
        </p:nvGrpSpPr>
        <p:grpSpPr>
          <a:xfrm>
            <a:off x="5765577" y="3826000"/>
            <a:ext cx="563967" cy="567127"/>
            <a:chOff x="4818100" y="1507675"/>
            <a:chExt cx="71225" cy="71625"/>
          </a:xfrm>
        </p:grpSpPr>
        <p:sp>
          <p:nvSpPr>
            <p:cNvPr id="3223" name="Google Shape;3223;p52"/>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52"/>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52"/>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52"/>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27" name="Google Shape;3227;p52"/>
          <p:cNvGrpSpPr/>
          <p:nvPr/>
        </p:nvGrpSpPr>
        <p:grpSpPr>
          <a:xfrm>
            <a:off x="5079075" y="3829461"/>
            <a:ext cx="628301" cy="588505"/>
            <a:chOff x="4721450" y="1509475"/>
            <a:chExt cx="79350" cy="74325"/>
          </a:xfrm>
        </p:grpSpPr>
        <p:sp>
          <p:nvSpPr>
            <p:cNvPr id="3228" name="Google Shape;3228;p52"/>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52"/>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52"/>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52"/>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32" name="Google Shape;3232;p52"/>
          <p:cNvGrpSpPr/>
          <p:nvPr/>
        </p:nvGrpSpPr>
        <p:grpSpPr>
          <a:xfrm>
            <a:off x="6424608" y="3814027"/>
            <a:ext cx="557038" cy="562772"/>
            <a:chOff x="4906800" y="1507500"/>
            <a:chExt cx="70350" cy="71075"/>
          </a:xfrm>
        </p:grpSpPr>
        <p:sp>
          <p:nvSpPr>
            <p:cNvPr id="3233" name="Google Shape;3233;p52"/>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52"/>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52"/>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52"/>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52"/>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38" name="Google Shape;3238;p52"/>
          <p:cNvGrpSpPr/>
          <p:nvPr/>
        </p:nvGrpSpPr>
        <p:grpSpPr>
          <a:xfrm>
            <a:off x="4462216" y="2340963"/>
            <a:ext cx="517934" cy="517934"/>
            <a:chOff x="3736598" y="2170606"/>
            <a:chExt cx="404889" cy="404889"/>
          </a:xfrm>
        </p:grpSpPr>
        <p:sp>
          <p:nvSpPr>
            <p:cNvPr id="3239" name="Google Shape;3239;p52"/>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52"/>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52"/>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52"/>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43" name="Google Shape;3243;p52"/>
          <p:cNvGrpSpPr/>
          <p:nvPr/>
        </p:nvGrpSpPr>
        <p:grpSpPr>
          <a:xfrm>
            <a:off x="3729277" y="2341061"/>
            <a:ext cx="586986" cy="517740"/>
            <a:chOff x="3161917" y="2170682"/>
            <a:chExt cx="458870" cy="404737"/>
          </a:xfrm>
        </p:grpSpPr>
        <p:sp>
          <p:nvSpPr>
            <p:cNvPr id="3244" name="Google Shape;3244;p52"/>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52"/>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52"/>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47" name="Google Shape;3247;p52"/>
          <p:cNvGrpSpPr/>
          <p:nvPr/>
        </p:nvGrpSpPr>
        <p:grpSpPr>
          <a:xfrm>
            <a:off x="3752299" y="3102400"/>
            <a:ext cx="540943" cy="517963"/>
            <a:chOff x="3179914" y="2889488"/>
            <a:chExt cx="422876" cy="404911"/>
          </a:xfrm>
        </p:grpSpPr>
        <p:sp>
          <p:nvSpPr>
            <p:cNvPr id="3248" name="Google Shape;3248;p52"/>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52"/>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52"/>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52"/>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52"/>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52"/>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54" name="Google Shape;3254;p52"/>
          <p:cNvGrpSpPr/>
          <p:nvPr/>
        </p:nvGrpSpPr>
        <p:grpSpPr>
          <a:xfrm>
            <a:off x="4453093" y="3102358"/>
            <a:ext cx="536180" cy="518047"/>
            <a:chOff x="3729467" y="2889422"/>
            <a:chExt cx="419153" cy="404977"/>
          </a:xfrm>
        </p:grpSpPr>
        <p:sp>
          <p:nvSpPr>
            <p:cNvPr id="3255" name="Google Shape;3255;p52"/>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52"/>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52"/>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52"/>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52"/>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52"/>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52"/>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62" name="Google Shape;3262;p52"/>
          <p:cNvGrpSpPr/>
          <p:nvPr/>
        </p:nvGrpSpPr>
        <p:grpSpPr>
          <a:xfrm>
            <a:off x="1990126" y="3445787"/>
            <a:ext cx="965351" cy="134611"/>
            <a:chOff x="4411970" y="2962952"/>
            <a:chExt cx="706544" cy="104212"/>
          </a:xfrm>
        </p:grpSpPr>
        <p:sp>
          <p:nvSpPr>
            <p:cNvPr id="3263" name="Google Shape;3263;p52"/>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52"/>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52"/>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52"/>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67" name="Google Shape;3267;p52"/>
          <p:cNvGrpSpPr/>
          <p:nvPr/>
        </p:nvGrpSpPr>
        <p:grpSpPr>
          <a:xfrm>
            <a:off x="1990126" y="3041077"/>
            <a:ext cx="960158" cy="289172"/>
            <a:chOff x="4411970" y="2726085"/>
            <a:chExt cx="643107" cy="193659"/>
          </a:xfrm>
        </p:grpSpPr>
        <p:sp>
          <p:nvSpPr>
            <p:cNvPr id="3268" name="Google Shape;3268;p52"/>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52"/>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52"/>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71" name="Google Shape;3271;p52"/>
          <p:cNvGrpSpPr/>
          <p:nvPr/>
        </p:nvGrpSpPr>
        <p:grpSpPr>
          <a:xfrm>
            <a:off x="998624" y="3295400"/>
            <a:ext cx="811503" cy="252584"/>
            <a:chOff x="4411970" y="4340222"/>
            <a:chExt cx="779467" cy="242683"/>
          </a:xfrm>
        </p:grpSpPr>
        <p:sp>
          <p:nvSpPr>
            <p:cNvPr id="3272" name="Google Shape;3272;p52"/>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52"/>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52"/>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75" name="Google Shape;3275;p52"/>
          <p:cNvGrpSpPr/>
          <p:nvPr/>
        </p:nvGrpSpPr>
        <p:grpSpPr>
          <a:xfrm>
            <a:off x="1990126" y="2709308"/>
            <a:ext cx="965160" cy="216230"/>
            <a:chOff x="4411970" y="2468674"/>
            <a:chExt cx="747317" cy="167425"/>
          </a:xfrm>
        </p:grpSpPr>
        <p:sp>
          <p:nvSpPr>
            <p:cNvPr id="3276" name="Google Shape;3276;p52"/>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52"/>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78" name="Google Shape;3278;p52"/>
          <p:cNvSpPr/>
          <p:nvPr/>
        </p:nvSpPr>
        <p:spPr>
          <a:xfrm>
            <a:off x="996874"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79" name="Google Shape;3279;p52"/>
          <p:cNvGrpSpPr/>
          <p:nvPr/>
        </p:nvGrpSpPr>
        <p:grpSpPr>
          <a:xfrm>
            <a:off x="997692" y="2334687"/>
            <a:ext cx="1959041" cy="208784"/>
            <a:chOff x="6336019" y="3733725"/>
            <a:chExt cx="2566206" cy="351310"/>
          </a:xfrm>
        </p:grpSpPr>
        <p:sp>
          <p:nvSpPr>
            <p:cNvPr id="3280" name="Google Shape;3280;p52"/>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52"/>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52"/>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52"/>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84" name="Google Shape;3284;p52"/>
          <p:cNvGrpSpPr/>
          <p:nvPr/>
        </p:nvGrpSpPr>
        <p:grpSpPr>
          <a:xfrm>
            <a:off x="1990126" y="3950602"/>
            <a:ext cx="946551" cy="153200"/>
            <a:chOff x="4404545" y="3301592"/>
            <a:chExt cx="782403" cy="129272"/>
          </a:xfrm>
        </p:grpSpPr>
        <p:sp>
          <p:nvSpPr>
            <p:cNvPr id="3285" name="Google Shape;3285;p52"/>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52"/>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87" name="Google Shape;3287;p52"/>
          <p:cNvGrpSpPr/>
          <p:nvPr/>
        </p:nvGrpSpPr>
        <p:grpSpPr>
          <a:xfrm>
            <a:off x="1990126" y="3695937"/>
            <a:ext cx="962257" cy="139127"/>
            <a:chOff x="4411970" y="3131459"/>
            <a:chExt cx="710520" cy="117397"/>
          </a:xfrm>
        </p:grpSpPr>
        <p:sp>
          <p:nvSpPr>
            <p:cNvPr id="3288" name="Google Shape;3288;p52"/>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52"/>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3290" name="Google Shape;3290;p52"/>
          <p:cNvSpPr/>
          <p:nvPr/>
        </p:nvSpPr>
        <p:spPr>
          <a:xfrm>
            <a:off x="1990126"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91" name="Google Shape;3291;p52"/>
          <p:cNvGrpSpPr/>
          <p:nvPr/>
        </p:nvGrpSpPr>
        <p:grpSpPr>
          <a:xfrm>
            <a:off x="990271" y="3621603"/>
            <a:ext cx="823838" cy="458988"/>
            <a:chOff x="4411970" y="1801825"/>
            <a:chExt cx="734586" cy="409262"/>
          </a:xfrm>
        </p:grpSpPr>
        <p:sp>
          <p:nvSpPr>
            <p:cNvPr id="3292" name="Google Shape;3292;p52"/>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52"/>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94" name="Google Shape;3294;p52"/>
          <p:cNvGrpSpPr/>
          <p:nvPr/>
        </p:nvGrpSpPr>
        <p:grpSpPr>
          <a:xfrm>
            <a:off x="3095243" y="2339173"/>
            <a:ext cx="521514" cy="521514"/>
            <a:chOff x="5681300" y="2527788"/>
            <a:chExt cx="805800" cy="805800"/>
          </a:xfrm>
        </p:grpSpPr>
        <p:sp>
          <p:nvSpPr>
            <p:cNvPr id="3295" name="Google Shape;3295;p52"/>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52"/>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97" name="Google Shape;3297;p52"/>
          <p:cNvGrpSpPr/>
          <p:nvPr/>
        </p:nvGrpSpPr>
        <p:grpSpPr>
          <a:xfrm>
            <a:off x="3089483" y="3094865"/>
            <a:ext cx="533033" cy="533033"/>
            <a:chOff x="4049800" y="640400"/>
            <a:chExt cx="858900" cy="858900"/>
          </a:xfrm>
        </p:grpSpPr>
        <p:sp>
          <p:nvSpPr>
            <p:cNvPr id="3298" name="Google Shape;3298;p52"/>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52"/>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00" name="Google Shape;3300;p52"/>
          <p:cNvGrpSpPr/>
          <p:nvPr/>
        </p:nvGrpSpPr>
        <p:grpSpPr>
          <a:xfrm>
            <a:off x="3014966" y="3772543"/>
            <a:ext cx="682068" cy="682068"/>
            <a:chOff x="5080188" y="927900"/>
            <a:chExt cx="961200" cy="961200"/>
          </a:xfrm>
        </p:grpSpPr>
        <p:sp>
          <p:nvSpPr>
            <p:cNvPr id="3301" name="Google Shape;3301;p52"/>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52"/>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52"/>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52"/>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52"/>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52"/>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52"/>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52"/>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09" name="Google Shape;3309;p52"/>
          <p:cNvGrpSpPr/>
          <p:nvPr/>
        </p:nvGrpSpPr>
        <p:grpSpPr>
          <a:xfrm>
            <a:off x="4478465" y="3869234"/>
            <a:ext cx="505650" cy="504006"/>
            <a:chOff x="6039282" y="1042577"/>
            <a:chExt cx="734315" cy="731929"/>
          </a:xfrm>
        </p:grpSpPr>
        <p:sp>
          <p:nvSpPr>
            <p:cNvPr id="3310" name="Google Shape;3310;p52"/>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52"/>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52"/>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52"/>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52"/>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52"/>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52"/>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52"/>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52"/>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52"/>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52"/>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52"/>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52"/>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52"/>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52"/>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52"/>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52"/>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52"/>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52"/>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52"/>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52"/>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31" name="Google Shape;3331;p52"/>
          <p:cNvGrpSpPr/>
          <p:nvPr/>
        </p:nvGrpSpPr>
        <p:grpSpPr>
          <a:xfrm>
            <a:off x="5091067" y="2298862"/>
            <a:ext cx="567744" cy="602136"/>
            <a:chOff x="1825800" y="1651625"/>
            <a:chExt cx="539989" cy="571775"/>
          </a:xfrm>
        </p:grpSpPr>
        <p:sp>
          <p:nvSpPr>
            <p:cNvPr id="3332" name="Google Shape;3332;p52"/>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52"/>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52"/>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52"/>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36" name="Google Shape;3336;p52"/>
          <p:cNvGrpSpPr/>
          <p:nvPr/>
        </p:nvGrpSpPr>
        <p:grpSpPr>
          <a:xfrm>
            <a:off x="3765995" y="3855579"/>
            <a:ext cx="508123" cy="507955"/>
            <a:chOff x="1897577" y="2802432"/>
            <a:chExt cx="492176" cy="492014"/>
          </a:xfrm>
        </p:grpSpPr>
        <p:sp>
          <p:nvSpPr>
            <p:cNvPr id="3337" name="Google Shape;3337;p52"/>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52"/>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52"/>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52"/>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52"/>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52"/>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52"/>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52"/>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52"/>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52"/>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52"/>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52"/>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49" name="Google Shape;3349;p52"/>
          <p:cNvGrpSpPr/>
          <p:nvPr/>
        </p:nvGrpSpPr>
        <p:grpSpPr>
          <a:xfrm>
            <a:off x="997525" y="4169123"/>
            <a:ext cx="809227" cy="200842"/>
            <a:chOff x="2013045" y="4813233"/>
            <a:chExt cx="921986" cy="228854"/>
          </a:xfrm>
        </p:grpSpPr>
        <p:sp>
          <p:nvSpPr>
            <p:cNvPr id="3350" name="Google Shape;3350;p52"/>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52"/>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52" name="Google Shape;3352;p52"/>
          <p:cNvGrpSpPr/>
          <p:nvPr/>
        </p:nvGrpSpPr>
        <p:grpSpPr>
          <a:xfrm>
            <a:off x="1005985" y="2656004"/>
            <a:ext cx="792421" cy="269941"/>
            <a:chOff x="1046767" y="4756633"/>
            <a:chExt cx="859646" cy="292841"/>
          </a:xfrm>
        </p:grpSpPr>
        <p:sp>
          <p:nvSpPr>
            <p:cNvPr id="3353" name="Google Shape;3353;p52"/>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52"/>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52"/>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56" name="Google Shape;3356;p52"/>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52"/>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52"/>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52"/>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60" name="Google Shape;3360;p52"/>
          <p:cNvGrpSpPr/>
          <p:nvPr/>
        </p:nvGrpSpPr>
        <p:grpSpPr>
          <a:xfrm>
            <a:off x="7141841" y="2550562"/>
            <a:ext cx="166473" cy="141497"/>
            <a:chOff x="4660325" y="1866850"/>
            <a:chExt cx="68350" cy="58100"/>
          </a:xfrm>
        </p:grpSpPr>
        <p:sp>
          <p:nvSpPr>
            <p:cNvPr id="3361" name="Google Shape;3361;p52"/>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52"/>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63" name="Google Shape;3363;p52"/>
          <p:cNvGrpSpPr/>
          <p:nvPr/>
        </p:nvGrpSpPr>
        <p:grpSpPr>
          <a:xfrm>
            <a:off x="7451186" y="2576286"/>
            <a:ext cx="162515" cy="90049"/>
            <a:chOff x="4791775" y="1877500"/>
            <a:chExt cx="66725" cy="36975"/>
          </a:xfrm>
        </p:grpSpPr>
        <p:sp>
          <p:nvSpPr>
            <p:cNvPr id="3364" name="Google Shape;3364;p52"/>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52"/>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66" name="Google Shape;3366;p52"/>
          <p:cNvGrpSpPr/>
          <p:nvPr/>
        </p:nvGrpSpPr>
        <p:grpSpPr>
          <a:xfrm>
            <a:off x="7772899" y="2576286"/>
            <a:ext cx="144979" cy="90049"/>
            <a:chOff x="4923925" y="1877500"/>
            <a:chExt cx="59525" cy="36975"/>
          </a:xfrm>
        </p:grpSpPr>
        <p:sp>
          <p:nvSpPr>
            <p:cNvPr id="3367" name="Google Shape;3367;p52"/>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52"/>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69" name="Google Shape;3369;p52"/>
          <p:cNvGrpSpPr/>
          <p:nvPr/>
        </p:nvGrpSpPr>
        <p:grpSpPr>
          <a:xfrm>
            <a:off x="8067390" y="2558477"/>
            <a:ext cx="141447" cy="125667"/>
            <a:chOff x="5058450" y="1870100"/>
            <a:chExt cx="58075" cy="51600"/>
          </a:xfrm>
        </p:grpSpPr>
        <p:sp>
          <p:nvSpPr>
            <p:cNvPr id="3370" name="Google Shape;3370;p52"/>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52"/>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72" name="Google Shape;3372;p52"/>
          <p:cNvGrpSpPr/>
          <p:nvPr/>
        </p:nvGrpSpPr>
        <p:grpSpPr>
          <a:xfrm>
            <a:off x="7481905" y="2980885"/>
            <a:ext cx="101077" cy="107645"/>
            <a:chOff x="4811425" y="2065025"/>
            <a:chExt cx="41500" cy="44200"/>
          </a:xfrm>
        </p:grpSpPr>
        <p:sp>
          <p:nvSpPr>
            <p:cNvPr id="3373" name="Google Shape;3373;p52"/>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52"/>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75" name="Google Shape;3375;p52"/>
          <p:cNvGrpSpPr/>
          <p:nvPr/>
        </p:nvGrpSpPr>
        <p:grpSpPr>
          <a:xfrm>
            <a:off x="7774342" y="2981098"/>
            <a:ext cx="120867" cy="107218"/>
            <a:chOff x="4929875" y="2065025"/>
            <a:chExt cx="49625" cy="44025"/>
          </a:xfrm>
        </p:grpSpPr>
        <p:sp>
          <p:nvSpPr>
            <p:cNvPr id="3376" name="Google Shape;3376;p52"/>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52"/>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78" name="Google Shape;3378;p52"/>
          <p:cNvGrpSpPr/>
          <p:nvPr/>
        </p:nvGrpSpPr>
        <p:grpSpPr>
          <a:xfrm>
            <a:off x="8103011" y="2984112"/>
            <a:ext cx="70206" cy="101191"/>
            <a:chOff x="5083925" y="2066350"/>
            <a:chExt cx="28825" cy="41550"/>
          </a:xfrm>
        </p:grpSpPr>
        <p:sp>
          <p:nvSpPr>
            <p:cNvPr id="3379" name="Google Shape;3379;p52"/>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52"/>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81" name="Google Shape;3381;p52"/>
          <p:cNvGrpSpPr/>
          <p:nvPr/>
        </p:nvGrpSpPr>
        <p:grpSpPr>
          <a:xfrm>
            <a:off x="7134565" y="2999759"/>
            <a:ext cx="181026" cy="69896"/>
            <a:chOff x="4659775" y="2072775"/>
            <a:chExt cx="74325" cy="28700"/>
          </a:xfrm>
        </p:grpSpPr>
        <p:sp>
          <p:nvSpPr>
            <p:cNvPr id="3382" name="Google Shape;3382;p52"/>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52"/>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52"/>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85" name="Google Shape;3385;p52"/>
          <p:cNvGrpSpPr/>
          <p:nvPr/>
        </p:nvGrpSpPr>
        <p:grpSpPr>
          <a:xfrm>
            <a:off x="8054421" y="2790324"/>
            <a:ext cx="167387" cy="89197"/>
            <a:chOff x="4662475" y="1976500"/>
            <a:chExt cx="68725" cy="36625"/>
          </a:xfrm>
        </p:grpSpPr>
        <p:sp>
          <p:nvSpPr>
            <p:cNvPr id="3386" name="Google Shape;3386;p52"/>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52"/>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52"/>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89" name="Google Shape;3389;p52"/>
          <p:cNvGrpSpPr/>
          <p:nvPr/>
        </p:nvGrpSpPr>
        <p:grpSpPr>
          <a:xfrm>
            <a:off x="7751326" y="2793764"/>
            <a:ext cx="166899" cy="82317"/>
            <a:chOff x="4920150" y="1977875"/>
            <a:chExt cx="68525" cy="33800"/>
          </a:xfrm>
        </p:grpSpPr>
        <p:sp>
          <p:nvSpPr>
            <p:cNvPr id="3390" name="Google Shape;3390;p52"/>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52"/>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52"/>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93" name="Google Shape;3393;p52"/>
          <p:cNvGrpSpPr/>
          <p:nvPr/>
        </p:nvGrpSpPr>
        <p:grpSpPr>
          <a:xfrm>
            <a:off x="7162483" y="3197682"/>
            <a:ext cx="125190" cy="127859"/>
            <a:chOff x="4676550" y="2160575"/>
            <a:chExt cx="51400" cy="52500"/>
          </a:xfrm>
        </p:grpSpPr>
        <p:sp>
          <p:nvSpPr>
            <p:cNvPr id="3394" name="Google Shape;3394;p52"/>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52"/>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52"/>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97" name="Google Shape;3397;p52"/>
          <p:cNvGrpSpPr/>
          <p:nvPr/>
        </p:nvGrpSpPr>
        <p:grpSpPr>
          <a:xfrm>
            <a:off x="7459741" y="3204714"/>
            <a:ext cx="145405" cy="113794"/>
            <a:chOff x="4768325" y="2163475"/>
            <a:chExt cx="59700" cy="46725"/>
          </a:xfrm>
        </p:grpSpPr>
        <p:sp>
          <p:nvSpPr>
            <p:cNvPr id="3398" name="Google Shape;3398;p52"/>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52"/>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00" name="Google Shape;3400;p52"/>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52"/>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52"/>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52"/>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52"/>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52"/>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06" name="Google Shape;3406;p52"/>
          <p:cNvGrpSpPr/>
          <p:nvPr/>
        </p:nvGrpSpPr>
        <p:grpSpPr>
          <a:xfrm>
            <a:off x="7476059" y="3459808"/>
            <a:ext cx="112768" cy="106853"/>
            <a:chOff x="4768575" y="2253950"/>
            <a:chExt cx="46300" cy="43875"/>
          </a:xfrm>
        </p:grpSpPr>
        <p:sp>
          <p:nvSpPr>
            <p:cNvPr id="3407" name="Google Shape;3407;p52"/>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52"/>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09" name="Google Shape;3409;p52"/>
          <p:cNvGrpSpPr/>
          <p:nvPr/>
        </p:nvGrpSpPr>
        <p:grpSpPr>
          <a:xfrm>
            <a:off x="7775682" y="3948834"/>
            <a:ext cx="118187" cy="146246"/>
            <a:chOff x="4960900" y="2433225"/>
            <a:chExt cx="48525" cy="60050"/>
          </a:xfrm>
        </p:grpSpPr>
        <p:sp>
          <p:nvSpPr>
            <p:cNvPr id="3410" name="Google Shape;3410;p52"/>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52"/>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12" name="Google Shape;3412;p52"/>
          <p:cNvGrpSpPr/>
          <p:nvPr/>
        </p:nvGrpSpPr>
        <p:grpSpPr>
          <a:xfrm>
            <a:off x="7464247" y="4212895"/>
            <a:ext cx="136394" cy="143810"/>
            <a:chOff x="4854075" y="2527625"/>
            <a:chExt cx="56000" cy="59050"/>
          </a:xfrm>
        </p:grpSpPr>
        <p:sp>
          <p:nvSpPr>
            <p:cNvPr id="3413" name="Google Shape;3413;p52"/>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52"/>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15" name="Google Shape;3415;p52"/>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52"/>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52"/>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18" name="Google Shape;3418;p52"/>
          <p:cNvGrpSpPr/>
          <p:nvPr/>
        </p:nvGrpSpPr>
        <p:grpSpPr>
          <a:xfrm>
            <a:off x="8088458" y="3676639"/>
            <a:ext cx="99312" cy="160797"/>
            <a:chOff x="5059700" y="2334775"/>
            <a:chExt cx="40775" cy="66025"/>
          </a:xfrm>
        </p:grpSpPr>
        <p:sp>
          <p:nvSpPr>
            <p:cNvPr id="3419" name="Google Shape;3419;p52"/>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52"/>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52"/>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52"/>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52"/>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52"/>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52"/>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52"/>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52"/>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28" name="Google Shape;3428;p52"/>
          <p:cNvGrpSpPr/>
          <p:nvPr/>
        </p:nvGrpSpPr>
        <p:grpSpPr>
          <a:xfrm>
            <a:off x="8045622" y="3941771"/>
            <a:ext cx="184984" cy="160371"/>
            <a:chOff x="5037700" y="2430325"/>
            <a:chExt cx="75950" cy="65850"/>
          </a:xfrm>
        </p:grpSpPr>
        <p:sp>
          <p:nvSpPr>
            <p:cNvPr id="3429" name="Google Shape;3429;p52"/>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52"/>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31" name="Google Shape;3431;p52"/>
          <p:cNvGrpSpPr/>
          <p:nvPr/>
        </p:nvGrpSpPr>
        <p:grpSpPr>
          <a:xfrm>
            <a:off x="7465128" y="3708223"/>
            <a:ext cx="173014" cy="97629"/>
            <a:chOff x="4756975" y="2341800"/>
            <a:chExt cx="91975" cy="51925"/>
          </a:xfrm>
        </p:grpSpPr>
        <p:sp>
          <p:nvSpPr>
            <p:cNvPr id="3432" name="Google Shape;3432;p52"/>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52"/>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52"/>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52"/>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52"/>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52"/>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52"/>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52"/>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52"/>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52"/>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52"/>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52"/>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52"/>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52"/>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52"/>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52"/>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52"/>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52"/>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52"/>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52"/>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52" name="Google Shape;3452;p52"/>
          <p:cNvGrpSpPr/>
          <p:nvPr/>
        </p:nvGrpSpPr>
        <p:grpSpPr>
          <a:xfrm>
            <a:off x="7732065" y="4196920"/>
            <a:ext cx="212497" cy="175761"/>
            <a:chOff x="4943575" y="2516350"/>
            <a:chExt cx="98675" cy="81700"/>
          </a:xfrm>
        </p:grpSpPr>
        <p:sp>
          <p:nvSpPr>
            <p:cNvPr id="3453" name="Google Shape;3453;p52"/>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52"/>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52"/>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52"/>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52"/>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52"/>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52"/>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52"/>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52"/>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52"/>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52"/>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52"/>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52"/>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52"/>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52"/>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52"/>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52"/>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52"/>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52"/>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52"/>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52"/>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52"/>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52"/>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52"/>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52"/>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52"/>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52"/>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52"/>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52"/>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52"/>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52"/>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52"/>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52"/>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52"/>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52"/>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52"/>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52"/>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52"/>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52"/>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52"/>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52"/>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52"/>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52"/>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52"/>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52"/>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52"/>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52"/>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52"/>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52"/>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52"/>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52"/>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52"/>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52"/>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52"/>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52"/>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52"/>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52"/>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52"/>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52"/>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52"/>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52"/>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52"/>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52"/>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52"/>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52"/>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52"/>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52"/>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52"/>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52"/>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52"/>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52"/>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52"/>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52"/>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52"/>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52"/>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52"/>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52"/>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52"/>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31" name="Google Shape;3531;p52"/>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52"/>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52"/>
          <p:cNvSpPr/>
          <p:nvPr/>
        </p:nvSpPr>
        <p:spPr>
          <a:xfrm>
            <a:off x="7165978"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52"/>
          <p:cNvSpPr/>
          <p:nvPr/>
        </p:nvSpPr>
        <p:spPr>
          <a:xfrm flipH="1">
            <a:off x="7473344"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38" name="Shape 3538"/>
        <p:cNvGrpSpPr/>
        <p:nvPr/>
      </p:nvGrpSpPr>
      <p:grpSpPr>
        <a:xfrm>
          <a:off x="0" y="0"/>
          <a:ext cx="0" cy="0"/>
          <a:chOff x="0" y="0"/>
          <a:chExt cx="0" cy="0"/>
        </a:xfrm>
      </p:grpSpPr>
      <p:grpSp>
        <p:nvGrpSpPr>
          <p:cNvPr id="3539" name="Google Shape;3539;p53"/>
          <p:cNvGrpSpPr/>
          <p:nvPr/>
        </p:nvGrpSpPr>
        <p:grpSpPr>
          <a:xfrm>
            <a:off x="3642951" y="1176740"/>
            <a:ext cx="2078182" cy="1366558"/>
            <a:chOff x="235800" y="830650"/>
            <a:chExt cx="6978450" cy="4588844"/>
          </a:xfrm>
        </p:grpSpPr>
        <p:sp>
          <p:nvSpPr>
            <p:cNvPr id="3540" name="Google Shape;3540;p53"/>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53"/>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53"/>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53"/>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53"/>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53"/>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46" name="Google Shape;3546;p53"/>
          <p:cNvGrpSpPr/>
          <p:nvPr/>
        </p:nvGrpSpPr>
        <p:grpSpPr>
          <a:xfrm>
            <a:off x="738454" y="3007842"/>
            <a:ext cx="2622876" cy="1333540"/>
            <a:chOff x="238125" y="1038125"/>
            <a:chExt cx="7146800" cy="3633625"/>
          </a:xfrm>
        </p:grpSpPr>
        <p:sp>
          <p:nvSpPr>
            <p:cNvPr id="3547" name="Google Shape;3547;p53"/>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53"/>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53"/>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53"/>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53"/>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53"/>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53"/>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53"/>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53"/>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53"/>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53"/>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53"/>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53"/>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53"/>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53"/>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53"/>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53"/>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53"/>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53"/>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53"/>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53"/>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53"/>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53"/>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53"/>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53"/>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53"/>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53"/>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53"/>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53"/>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53"/>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53"/>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53"/>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53"/>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53"/>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53"/>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53"/>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53"/>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53"/>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53"/>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53"/>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53"/>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53"/>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53"/>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53"/>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53"/>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53"/>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53"/>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53"/>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53"/>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53"/>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53"/>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53"/>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53"/>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53"/>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53"/>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53"/>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53"/>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53"/>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53"/>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53"/>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53"/>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53"/>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53"/>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53"/>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53"/>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53"/>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53"/>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53"/>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53"/>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53"/>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53"/>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53"/>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53"/>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53"/>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53"/>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53"/>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53"/>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53"/>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53"/>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53"/>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53"/>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53"/>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53"/>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53"/>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53"/>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53"/>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53"/>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53"/>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53"/>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53"/>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53"/>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53"/>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53"/>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53"/>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53"/>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53"/>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53"/>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53"/>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53"/>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53"/>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53"/>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53"/>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53"/>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53"/>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53"/>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53"/>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53"/>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53"/>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53"/>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53"/>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53"/>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53"/>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53"/>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53"/>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53"/>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53"/>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53"/>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53"/>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53"/>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53"/>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53"/>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53"/>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53"/>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53"/>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53"/>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53"/>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53"/>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53"/>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53"/>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53"/>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53"/>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53"/>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53"/>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53"/>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53"/>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53"/>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53"/>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53"/>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53"/>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53"/>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53"/>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53"/>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53"/>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53"/>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53"/>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53"/>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53"/>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53"/>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53"/>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53"/>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53"/>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53"/>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53"/>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53"/>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53"/>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53"/>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53"/>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53"/>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53"/>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53"/>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53"/>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53"/>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53"/>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53"/>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53"/>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53"/>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53"/>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53"/>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53"/>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53"/>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53"/>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53"/>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53"/>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53"/>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53"/>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53"/>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53"/>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53"/>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53"/>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53"/>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53"/>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53"/>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53"/>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53"/>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53"/>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53"/>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53"/>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53"/>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53"/>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53"/>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53"/>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53"/>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53"/>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53"/>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53"/>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53"/>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53"/>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53"/>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53"/>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53"/>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53"/>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53"/>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53"/>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53"/>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53"/>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53"/>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53"/>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53"/>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53"/>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53"/>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53"/>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53"/>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53"/>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53"/>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53"/>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53"/>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53"/>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53"/>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53"/>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53"/>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53"/>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53"/>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53"/>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53"/>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53"/>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53"/>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53"/>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53"/>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53"/>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53"/>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53"/>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53"/>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53"/>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53"/>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53"/>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53"/>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53"/>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53"/>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53"/>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53"/>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53"/>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53"/>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53"/>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53"/>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53"/>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53"/>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53"/>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53"/>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53"/>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53"/>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53"/>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53"/>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53"/>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53"/>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53"/>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53"/>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53"/>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53"/>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53"/>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53"/>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53"/>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53"/>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53"/>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53"/>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53"/>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53"/>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53"/>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53"/>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53"/>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53"/>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53"/>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53"/>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53"/>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53"/>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53"/>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53"/>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53"/>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53"/>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53"/>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53"/>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53"/>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53"/>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53"/>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53"/>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53"/>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53"/>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53"/>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53"/>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53"/>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53"/>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53"/>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53"/>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53"/>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53"/>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53"/>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53"/>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53"/>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53"/>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53"/>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53"/>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53"/>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53"/>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53"/>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53"/>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53"/>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53"/>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53"/>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53"/>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53"/>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53"/>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53"/>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53"/>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53"/>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53"/>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53"/>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53"/>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53"/>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53"/>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53"/>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53"/>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53"/>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53"/>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53"/>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53"/>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53"/>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53"/>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53"/>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53"/>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53"/>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53"/>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53"/>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53"/>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53"/>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53"/>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53"/>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53"/>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53"/>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53"/>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53"/>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53"/>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53"/>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53"/>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53"/>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53"/>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53"/>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53"/>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53"/>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53"/>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53"/>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53"/>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53"/>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53"/>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53"/>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53"/>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53"/>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53"/>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53"/>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53"/>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53"/>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53"/>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53"/>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53"/>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53"/>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53"/>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53"/>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53"/>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53"/>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53"/>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53"/>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53"/>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53"/>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53"/>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53"/>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53"/>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53"/>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53"/>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53"/>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53"/>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53"/>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53"/>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53"/>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53"/>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53"/>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53"/>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53"/>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53"/>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53"/>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53"/>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53"/>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53"/>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53"/>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53"/>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53"/>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53"/>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53"/>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53"/>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53"/>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53"/>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53"/>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53"/>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53"/>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53"/>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53"/>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53"/>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53"/>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53"/>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53"/>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53"/>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53"/>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53"/>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53"/>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53"/>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53"/>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53"/>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53"/>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53"/>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53"/>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53"/>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53"/>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53"/>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53"/>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53"/>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53"/>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53"/>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53"/>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53"/>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53"/>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53"/>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53"/>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53"/>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53"/>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53"/>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53"/>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53"/>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53"/>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53"/>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53"/>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53"/>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53"/>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53"/>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53"/>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53"/>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53"/>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53"/>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53"/>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53"/>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53"/>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53"/>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53"/>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53"/>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53"/>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53"/>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53"/>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53"/>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53"/>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53"/>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53"/>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53"/>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53"/>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53"/>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53"/>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53"/>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53"/>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53"/>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53"/>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53"/>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53"/>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53"/>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53"/>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53"/>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53"/>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53"/>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53"/>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53"/>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53"/>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53"/>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53"/>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53"/>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53"/>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53"/>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53"/>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53"/>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53"/>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53"/>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53"/>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53"/>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53"/>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53"/>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53"/>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53"/>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53"/>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53"/>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53"/>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53"/>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53"/>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53"/>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53"/>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53"/>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53"/>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53"/>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53"/>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53"/>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53"/>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53"/>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53"/>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53"/>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53"/>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53"/>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53"/>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53"/>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53"/>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53"/>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53"/>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53"/>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53"/>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53"/>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53"/>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53"/>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53"/>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53"/>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53"/>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53"/>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53"/>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53"/>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53"/>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53"/>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53"/>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53"/>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53"/>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53"/>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53"/>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53"/>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53"/>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53"/>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53"/>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53"/>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53"/>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53"/>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53"/>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53"/>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53"/>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53"/>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53"/>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53"/>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53"/>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53"/>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53"/>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53"/>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53"/>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53"/>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53"/>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53"/>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53"/>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53"/>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53"/>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53"/>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53"/>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53"/>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53"/>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53"/>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53"/>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53"/>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53"/>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53"/>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53"/>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53"/>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53"/>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53"/>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53"/>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53"/>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53"/>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53"/>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53"/>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53"/>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53"/>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53"/>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53"/>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53"/>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53"/>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53"/>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53"/>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53"/>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53"/>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53"/>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53"/>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53"/>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53"/>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53"/>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53"/>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53"/>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53"/>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53"/>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53"/>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53"/>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53"/>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53"/>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53"/>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53"/>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53"/>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53"/>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53"/>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53"/>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53"/>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53"/>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53"/>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53"/>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53"/>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53"/>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53"/>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53"/>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53"/>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53"/>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53"/>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53"/>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53"/>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53"/>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53"/>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53"/>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53"/>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53"/>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53"/>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53"/>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53"/>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53"/>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53"/>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53"/>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53"/>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53"/>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53"/>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53"/>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53"/>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53"/>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53"/>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53"/>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53"/>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53"/>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53"/>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53"/>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53"/>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53"/>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53"/>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53"/>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53"/>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53"/>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53"/>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53"/>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53"/>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53"/>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53"/>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53"/>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53"/>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53"/>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53"/>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53"/>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53"/>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53"/>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53"/>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53"/>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53"/>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53"/>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53"/>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53"/>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53"/>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53"/>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53"/>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53"/>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53"/>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53"/>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53"/>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53"/>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53"/>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53"/>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53"/>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53"/>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53"/>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53"/>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53"/>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53"/>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53"/>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53"/>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53"/>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53"/>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53"/>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53"/>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53"/>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53"/>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53"/>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53"/>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53"/>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53"/>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53"/>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53"/>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53"/>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53"/>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53"/>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53"/>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53"/>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53"/>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53"/>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53"/>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53"/>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53"/>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53"/>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53"/>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53"/>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53"/>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53"/>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53"/>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53"/>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53"/>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53"/>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53"/>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53"/>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53"/>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53"/>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53"/>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53"/>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53"/>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53"/>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53"/>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53"/>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53"/>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53"/>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53"/>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53"/>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53"/>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53"/>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53"/>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53"/>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53"/>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53"/>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53"/>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53"/>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53"/>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53"/>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53"/>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53"/>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53"/>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53"/>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53"/>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53"/>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53"/>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53"/>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53"/>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53"/>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53"/>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53"/>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53"/>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53"/>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53"/>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53"/>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53"/>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53"/>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53"/>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53"/>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53"/>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53"/>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53"/>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53"/>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53"/>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53"/>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53"/>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53"/>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53"/>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53"/>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53"/>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53"/>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53"/>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53"/>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53"/>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53"/>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53"/>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53"/>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53"/>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53"/>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53"/>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53"/>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53"/>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53"/>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53"/>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53"/>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53"/>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53"/>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53"/>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53"/>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53"/>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53"/>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53"/>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53"/>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53"/>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53"/>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53"/>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53"/>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53"/>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53"/>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53"/>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53"/>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53"/>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53"/>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53"/>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53"/>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53"/>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53"/>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53"/>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53"/>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53"/>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53"/>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53"/>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53"/>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53"/>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53"/>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53"/>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53"/>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53"/>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53"/>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53"/>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53"/>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53"/>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53"/>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53"/>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53"/>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53"/>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53"/>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53"/>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53"/>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53"/>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53"/>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53"/>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53"/>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53"/>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53"/>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53"/>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53"/>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53"/>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53"/>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53"/>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53"/>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53"/>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53"/>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53"/>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53"/>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53"/>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53"/>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53"/>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53"/>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53"/>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53"/>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53"/>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53"/>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53"/>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53"/>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53"/>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53"/>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53"/>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53"/>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53"/>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53"/>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53"/>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53"/>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53"/>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53"/>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53"/>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53"/>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53"/>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53"/>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53"/>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53"/>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53"/>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53"/>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53"/>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53"/>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53"/>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53"/>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53"/>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53"/>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53"/>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53"/>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53"/>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53"/>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53"/>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53"/>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53"/>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53"/>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53"/>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53"/>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53"/>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53"/>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53"/>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53"/>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53"/>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53"/>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53"/>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53"/>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53"/>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53"/>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53"/>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53"/>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53"/>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53"/>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53"/>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53"/>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53"/>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53"/>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53"/>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53"/>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53"/>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53"/>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53"/>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53"/>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53"/>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53"/>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53"/>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53"/>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53"/>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53"/>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53"/>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53"/>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53"/>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53"/>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53"/>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53"/>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53"/>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53"/>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53"/>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53"/>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53"/>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53"/>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53"/>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53"/>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53"/>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53"/>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53"/>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53"/>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53"/>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53"/>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53"/>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53"/>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53"/>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53"/>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53"/>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53"/>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53"/>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53"/>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53"/>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53"/>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53"/>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53"/>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53"/>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53"/>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53"/>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53"/>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53"/>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53"/>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53"/>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53"/>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53"/>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53"/>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53"/>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53"/>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53"/>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53"/>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53"/>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53"/>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53"/>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53"/>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53"/>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53"/>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53"/>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53"/>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53"/>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53"/>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53"/>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53"/>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53"/>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53"/>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53"/>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53"/>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53"/>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53"/>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53"/>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53"/>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53"/>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53"/>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53"/>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53"/>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53"/>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53"/>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53"/>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53"/>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53"/>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53"/>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53"/>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53"/>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53"/>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53"/>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53"/>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53"/>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53"/>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53"/>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53"/>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53"/>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53"/>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53"/>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53"/>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53"/>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53"/>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53"/>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53"/>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53"/>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53"/>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53"/>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53"/>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53"/>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53"/>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53"/>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53"/>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53"/>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53"/>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53"/>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53"/>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53"/>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53"/>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53"/>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53"/>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53"/>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53"/>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53"/>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53"/>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53"/>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53"/>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53"/>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53"/>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53"/>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53"/>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53"/>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53"/>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53"/>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53"/>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53"/>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53"/>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53"/>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53"/>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53"/>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53"/>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53"/>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53"/>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53"/>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53"/>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53"/>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53"/>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53"/>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53"/>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53"/>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53"/>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53"/>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53"/>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53"/>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53"/>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53"/>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53"/>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53"/>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53"/>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53"/>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53"/>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53"/>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53"/>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53"/>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53"/>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53"/>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53"/>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53"/>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53"/>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53"/>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53"/>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53"/>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53"/>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53"/>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53"/>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53"/>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53"/>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53"/>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53"/>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53"/>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53"/>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53"/>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53"/>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53"/>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53"/>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53"/>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53"/>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53"/>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53"/>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53"/>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53"/>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53"/>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53"/>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53"/>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53"/>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53"/>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53"/>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53"/>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53"/>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53"/>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53"/>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53"/>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53"/>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53"/>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53"/>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53"/>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53"/>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53"/>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53"/>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53"/>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53"/>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53"/>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53"/>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53"/>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53"/>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53"/>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53"/>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53"/>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53"/>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53"/>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53"/>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53"/>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53"/>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53"/>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53"/>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53"/>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53"/>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53"/>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53"/>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53"/>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53"/>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53"/>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53"/>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53"/>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53"/>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53"/>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53"/>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53"/>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53"/>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53"/>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53"/>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53"/>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53"/>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53"/>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53"/>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53"/>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53"/>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53"/>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53"/>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53"/>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53"/>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53"/>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53"/>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53"/>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53"/>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53"/>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53"/>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53"/>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53"/>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53"/>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53"/>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53"/>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53"/>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53"/>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53"/>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53"/>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53"/>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53"/>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53"/>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53"/>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53"/>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53"/>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53"/>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53"/>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53"/>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53"/>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53"/>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53"/>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53"/>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53"/>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53"/>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53"/>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53"/>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53"/>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53"/>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53"/>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53"/>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53"/>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53"/>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53"/>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53"/>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53"/>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53"/>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53"/>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53"/>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53"/>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53"/>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53"/>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53"/>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53"/>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53"/>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53"/>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53"/>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53"/>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53"/>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53"/>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53"/>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53"/>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53"/>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53"/>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53"/>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53"/>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53"/>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53"/>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53"/>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53"/>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53"/>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53"/>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53"/>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53"/>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53"/>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53"/>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53"/>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53"/>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53"/>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53"/>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53"/>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53"/>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53"/>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53"/>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53"/>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53"/>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53"/>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53"/>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53"/>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53"/>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53"/>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53"/>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53"/>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53"/>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53"/>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53"/>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53"/>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53"/>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53"/>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53"/>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53"/>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53"/>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53"/>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53"/>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53"/>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53"/>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53"/>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53"/>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53"/>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53"/>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53"/>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53"/>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53"/>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53"/>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53"/>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53"/>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53"/>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53"/>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53"/>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53"/>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53"/>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53"/>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53"/>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53"/>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53"/>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53"/>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53"/>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53"/>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53"/>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53"/>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53"/>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53"/>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53"/>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53"/>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53"/>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53"/>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53"/>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53"/>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53"/>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53"/>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53"/>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53"/>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53"/>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53"/>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53"/>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53"/>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53"/>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53"/>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53"/>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53"/>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53"/>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53"/>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53"/>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53"/>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53"/>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53"/>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53"/>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53"/>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53"/>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53"/>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53"/>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53"/>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53"/>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53"/>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53"/>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53"/>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53"/>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53"/>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53"/>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53"/>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53"/>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53"/>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53"/>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53"/>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53"/>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53"/>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53"/>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53"/>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53"/>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53"/>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53"/>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53"/>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53"/>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53"/>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53"/>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53"/>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53"/>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53"/>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53"/>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53"/>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53"/>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53"/>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53"/>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53"/>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53"/>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53"/>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53"/>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53"/>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53"/>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53"/>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53"/>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53"/>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53"/>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53"/>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53"/>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53"/>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53"/>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53"/>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53"/>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53"/>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53"/>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53"/>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53"/>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53"/>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53"/>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53"/>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53"/>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53"/>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53"/>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53"/>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53"/>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53"/>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53"/>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53"/>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53"/>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53"/>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53"/>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53"/>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53"/>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53"/>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53"/>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53"/>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53"/>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53"/>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53"/>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53"/>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53"/>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53"/>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53"/>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53"/>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53"/>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53"/>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53"/>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53"/>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53"/>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53"/>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53"/>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53"/>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53"/>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53"/>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53"/>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53"/>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53"/>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53"/>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53"/>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53"/>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53"/>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53"/>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53"/>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53"/>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53"/>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53"/>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53"/>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53"/>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53"/>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53"/>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53"/>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53"/>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53"/>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53"/>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53"/>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53"/>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53"/>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53"/>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53"/>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53"/>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53"/>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53"/>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53"/>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53"/>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53"/>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53"/>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53"/>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53"/>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53"/>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53"/>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53"/>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53"/>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53"/>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53"/>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53"/>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53"/>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53"/>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53"/>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53"/>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53"/>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53"/>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53"/>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53"/>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53"/>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53"/>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53"/>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53"/>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53"/>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53"/>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53"/>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53"/>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53"/>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53"/>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53"/>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53"/>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53"/>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53"/>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53"/>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53"/>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53"/>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53"/>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53"/>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53"/>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53"/>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53"/>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53"/>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53"/>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53"/>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53"/>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53"/>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53"/>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53"/>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53"/>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53"/>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53"/>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53"/>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53"/>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53"/>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53"/>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53"/>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53"/>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53"/>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53"/>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53"/>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53"/>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53"/>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53"/>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53"/>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53"/>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53"/>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53"/>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53"/>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53"/>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53"/>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53"/>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53"/>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53"/>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53"/>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53"/>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53"/>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53"/>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53"/>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53"/>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53"/>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53"/>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53"/>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53"/>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53"/>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53"/>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53"/>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53"/>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53"/>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53"/>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53"/>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53"/>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53"/>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53"/>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53"/>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53"/>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53"/>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53"/>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53"/>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53"/>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53"/>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53"/>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53"/>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53"/>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53"/>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53"/>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53"/>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53"/>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53"/>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53"/>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53"/>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53"/>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53"/>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53"/>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53"/>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53"/>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53"/>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53"/>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53"/>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53"/>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53"/>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53"/>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53"/>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53"/>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53"/>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53"/>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53"/>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53"/>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53"/>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53"/>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53"/>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53"/>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53"/>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53"/>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53"/>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53"/>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53"/>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53"/>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53"/>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53"/>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53"/>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53"/>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53"/>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53"/>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19" name="Google Shape;5119;p53"/>
          <p:cNvGrpSpPr/>
          <p:nvPr/>
        </p:nvGrpSpPr>
        <p:grpSpPr>
          <a:xfrm>
            <a:off x="5961311" y="1231136"/>
            <a:ext cx="2435960" cy="1297725"/>
            <a:chOff x="233350" y="949250"/>
            <a:chExt cx="7137300" cy="3802300"/>
          </a:xfrm>
        </p:grpSpPr>
        <p:sp>
          <p:nvSpPr>
            <p:cNvPr id="5120" name="Google Shape;5120;p53"/>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53"/>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53"/>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53"/>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53"/>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53"/>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53"/>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53"/>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53"/>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53"/>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53"/>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53"/>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53"/>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53"/>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53"/>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53"/>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53"/>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53"/>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53"/>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53"/>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53"/>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53"/>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53"/>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53"/>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53"/>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53"/>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53"/>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53"/>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53"/>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53"/>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53"/>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53"/>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53"/>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53"/>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53"/>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53"/>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53"/>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53"/>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53"/>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53"/>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53"/>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53"/>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53"/>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53"/>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53"/>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53"/>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53"/>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53"/>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53"/>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53"/>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53"/>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1" name="Google Shape;5171;p53"/>
          <p:cNvGrpSpPr/>
          <p:nvPr/>
        </p:nvGrpSpPr>
        <p:grpSpPr>
          <a:xfrm>
            <a:off x="7714435" y="3194726"/>
            <a:ext cx="104231" cy="320340"/>
            <a:chOff x="7564426" y="3224343"/>
            <a:chExt cx="119985" cy="368801"/>
          </a:xfrm>
        </p:grpSpPr>
        <p:sp>
          <p:nvSpPr>
            <p:cNvPr id="5172" name="Google Shape;5172;p53"/>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53"/>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4" name="Google Shape;5174;p53"/>
          <p:cNvGrpSpPr/>
          <p:nvPr/>
        </p:nvGrpSpPr>
        <p:grpSpPr>
          <a:xfrm>
            <a:off x="7413923" y="3188827"/>
            <a:ext cx="189489" cy="332132"/>
            <a:chOff x="8370831" y="3202002"/>
            <a:chExt cx="218129" cy="382376"/>
          </a:xfrm>
        </p:grpSpPr>
        <p:sp>
          <p:nvSpPr>
            <p:cNvPr id="5175" name="Google Shape;5175;p53"/>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53"/>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7" name="Google Shape;5177;p53"/>
          <p:cNvGrpSpPr/>
          <p:nvPr/>
        </p:nvGrpSpPr>
        <p:grpSpPr>
          <a:xfrm>
            <a:off x="8137312" y="3599959"/>
            <a:ext cx="309429" cy="267000"/>
            <a:chOff x="6742064" y="3750480"/>
            <a:chExt cx="399315" cy="344560"/>
          </a:xfrm>
        </p:grpSpPr>
        <p:sp>
          <p:nvSpPr>
            <p:cNvPr id="5178" name="Google Shape;5178;p53"/>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53"/>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0" name="Google Shape;5180;p53"/>
          <p:cNvGrpSpPr/>
          <p:nvPr/>
        </p:nvGrpSpPr>
        <p:grpSpPr>
          <a:xfrm>
            <a:off x="7676331" y="3951006"/>
            <a:ext cx="180437" cy="281608"/>
            <a:chOff x="7248525" y="3739696"/>
            <a:chExt cx="230531" cy="359790"/>
          </a:xfrm>
        </p:grpSpPr>
        <p:sp>
          <p:nvSpPr>
            <p:cNvPr id="5181" name="Google Shape;5181;p53"/>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53"/>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3" name="Google Shape;5183;p53"/>
          <p:cNvGrpSpPr/>
          <p:nvPr/>
        </p:nvGrpSpPr>
        <p:grpSpPr>
          <a:xfrm>
            <a:off x="7922251" y="3594231"/>
            <a:ext cx="162896" cy="278710"/>
            <a:chOff x="7601242" y="3729267"/>
            <a:chExt cx="222566" cy="380803"/>
          </a:xfrm>
        </p:grpSpPr>
        <p:sp>
          <p:nvSpPr>
            <p:cNvPr id="5184" name="Google Shape;5184;p53"/>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53"/>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86" name="Google Shape;5186;p53"/>
          <p:cNvSpPr/>
          <p:nvPr/>
        </p:nvSpPr>
        <p:spPr>
          <a:xfrm>
            <a:off x="7888277" y="3206587"/>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87" name="Google Shape;5187;p53"/>
          <p:cNvGrpSpPr/>
          <p:nvPr/>
        </p:nvGrpSpPr>
        <p:grpSpPr>
          <a:xfrm>
            <a:off x="7411896" y="3595371"/>
            <a:ext cx="193543" cy="275990"/>
            <a:chOff x="8304647" y="3738687"/>
            <a:chExt cx="225076" cy="320956"/>
          </a:xfrm>
        </p:grpSpPr>
        <p:sp>
          <p:nvSpPr>
            <p:cNvPr id="5188" name="Google Shape;5188;p53"/>
            <p:cNvSpPr/>
            <p:nvPr/>
          </p:nvSpPr>
          <p:spPr>
            <a:xfrm>
              <a:off x="8341164" y="3738692"/>
              <a:ext cx="2209"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53"/>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53"/>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1" name="Google Shape;5191;p53"/>
          <p:cNvGrpSpPr/>
          <p:nvPr/>
        </p:nvGrpSpPr>
        <p:grpSpPr>
          <a:xfrm>
            <a:off x="7684389" y="3595371"/>
            <a:ext cx="178492" cy="275990"/>
            <a:chOff x="8615101" y="3738687"/>
            <a:chExt cx="207573" cy="320956"/>
          </a:xfrm>
        </p:grpSpPr>
        <p:sp>
          <p:nvSpPr>
            <p:cNvPr id="5192" name="Google Shape;5192;p53"/>
            <p:cNvSpPr/>
            <p:nvPr/>
          </p:nvSpPr>
          <p:spPr>
            <a:xfrm>
              <a:off x="8651571" y="3738692"/>
              <a:ext cx="3896"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53"/>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53"/>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95" name="Google Shape;5195;p53"/>
          <p:cNvSpPr/>
          <p:nvPr/>
        </p:nvSpPr>
        <p:spPr>
          <a:xfrm>
            <a:off x="8180828" y="3185254"/>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96" name="Google Shape;5196;p53"/>
          <p:cNvGrpSpPr/>
          <p:nvPr/>
        </p:nvGrpSpPr>
        <p:grpSpPr>
          <a:xfrm>
            <a:off x="7909920" y="3998032"/>
            <a:ext cx="187557" cy="187557"/>
            <a:chOff x="8565775" y="671075"/>
            <a:chExt cx="441000" cy="441000"/>
          </a:xfrm>
        </p:grpSpPr>
        <p:sp>
          <p:nvSpPr>
            <p:cNvPr id="5197" name="Google Shape;5197;p53"/>
            <p:cNvSpPr/>
            <p:nvPr/>
          </p:nvSpPr>
          <p:spPr>
            <a:xfrm>
              <a:off x="8565775" y="671075"/>
              <a:ext cx="441000" cy="4410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53"/>
            <p:cNvSpPr/>
            <p:nvPr/>
          </p:nvSpPr>
          <p:spPr>
            <a:xfrm>
              <a:off x="8706625" y="811925"/>
              <a:ext cx="159300" cy="1593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99" name="Google Shape;5199;p53"/>
          <p:cNvSpPr/>
          <p:nvPr/>
        </p:nvSpPr>
        <p:spPr>
          <a:xfrm>
            <a:off x="8195186" y="3993952"/>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53"/>
          <p:cNvSpPr/>
          <p:nvPr/>
        </p:nvSpPr>
        <p:spPr>
          <a:xfrm flipH="1">
            <a:off x="7419373" y="3960408"/>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01" name="Google Shape;5201;p53"/>
          <p:cNvGrpSpPr/>
          <p:nvPr/>
        </p:nvGrpSpPr>
        <p:grpSpPr>
          <a:xfrm>
            <a:off x="6064392" y="3070557"/>
            <a:ext cx="587865" cy="517731"/>
            <a:chOff x="6000718" y="3070557"/>
            <a:chExt cx="587865" cy="517731"/>
          </a:xfrm>
        </p:grpSpPr>
        <p:sp>
          <p:nvSpPr>
            <p:cNvPr id="5202" name="Google Shape;5202;p53"/>
            <p:cNvSpPr/>
            <p:nvPr/>
          </p:nvSpPr>
          <p:spPr>
            <a:xfrm>
              <a:off x="6161116" y="3104229"/>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53"/>
            <p:cNvSpPr/>
            <p:nvPr/>
          </p:nvSpPr>
          <p:spPr>
            <a:xfrm>
              <a:off x="6032245" y="3317811"/>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53"/>
            <p:cNvSpPr/>
            <p:nvPr/>
          </p:nvSpPr>
          <p:spPr>
            <a:xfrm>
              <a:off x="6189159" y="3073176"/>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53"/>
            <p:cNvSpPr/>
            <p:nvPr/>
          </p:nvSpPr>
          <p:spPr>
            <a:xfrm>
              <a:off x="6123036" y="3116815"/>
              <a:ext cx="22734" cy="17095"/>
            </a:xfrm>
            <a:custGeom>
              <a:rect b="b" l="l" r="r" t="t"/>
              <a:pathLst>
                <a:path extrusionOk="0" h="2964" w="394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53"/>
            <p:cNvSpPr/>
            <p:nvPr/>
          </p:nvSpPr>
          <p:spPr>
            <a:xfrm>
              <a:off x="6099493" y="3152223"/>
              <a:ext cx="3999" cy="4205"/>
            </a:xfrm>
            <a:custGeom>
              <a:rect b="b" l="l" r="r" t="t"/>
              <a:pathLst>
                <a:path extrusionOk="0" h="729" w="693">
                  <a:moveTo>
                    <a:pt x="693" y="1"/>
                  </a:moveTo>
                  <a:cubicBezTo>
                    <a:pt x="462" y="231"/>
                    <a:pt x="231" y="480"/>
                    <a:pt x="1" y="728"/>
                  </a:cubicBezTo>
                  <a:cubicBezTo>
                    <a:pt x="284" y="533"/>
                    <a:pt x="533" y="285"/>
                    <a:pt x="69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53"/>
            <p:cNvSpPr/>
            <p:nvPr/>
          </p:nvSpPr>
          <p:spPr>
            <a:xfrm>
              <a:off x="6350890" y="3500386"/>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53"/>
            <p:cNvSpPr/>
            <p:nvPr/>
          </p:nvSpPr>
          <p:spPr>
            <a:xfrm>
              <a:off x="6263064" y="3138409"/>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53"/>
            <p:cNvSpPr/>
            <p:nvPr/>
          </p:nvSpPr>
          <p:spPr>
            <a:xfrm>
              <a:off x="6251907" y="3097504"/>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53"/>
            <p:cNvSpPr/>
            <p:nvPr/>
          </p:nvSpPr>
          <p:spPr>
            <a:xfrm>
              <a:off x="6251498" y="3152108"/>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53"/>
            <p:cNvSpPr/>
            <p:nvPr/>
          </p:nvSpPr>
          <p:spPr>
            <a:xfrm>
              <a:off x="6000718" y="3070557"/>
              <a:ext cx="587865" cy="517731"/>
            </a:xfrm>
            <a:custGeom>
              <a:rect b="b" l="l" r="r" t="t"/>
              <a:pathLst>
                <a:path extrusionOk="0" h="89767" w="101883">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2" name="Google Shape;5212;p53"/>
          <p:cNvGrpSpPr/>
          <p:nvPr/>
        </p:nvGrpSpPr>
        <p:grpSpPr>
          <a:xfrm>
            <a:off x="6079197" y="3714217"/>
            <a:ext cx="557665" cy="516387"/>
            <a:chOff x="6015523" y="3714217"/>
            <a:chExt cx="557665" cy="516387"/>
          </a:xfrm>
        </p:grpSpPr>
        <p:grpSp>
          <p:nvGrpSpPr>
            <p:cNvPr id="5213" name="Google Shape;5213;p53"/>
            <p:cNvGrpSpPr/>
            <p:nvPr/>
          </p:nvGrpSpPr>
          <p:grpSpPr>
            <a:xfrm>
              <a:off x="6036094" y="3716980"/>
              <a:ext cx="529822" cy="510480"/>
              <a:chOff x="3148311" y="-545634"/>
              <a:chExt cx="1006118" cy="969572"/>
            </a:xfrm>
          </p:grpSpPr>
          <p:sp>
            <p:nvSpPr>
              <p:cNvPr id="5214" name="Google Shape;5214;p53"/>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53"/>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53"/>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53"/>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53"/>
              <p:cNvSpPr/>
              <p:nvPr/>
            </p:nvSpPr>
            <p:spPr>
              <a:xfrm>
                <a:off x="3776942"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53"/>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53"/>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53"/>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53"/>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53"/>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24" name="Google Shape;5224;p53"/>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5" name="Google Shape;5225;p53"/>
          <p:cNvGrpSpPr/>
          <p:nvPr/>
        </p:nvGrpSpPr>
        <p:grpSpPr>
          <a:xfrm>
            <a:off x="6707979" y="3073628"/>
            <a:ext cx="576302" cy="511871"/>
            <a:chOff x="6644304" y="3073628"/>
            <a:chExt cx="576302" cy="511871"/>
          </a:xfrm>
        </p:grpSpPr>
        <p:grpSp>
          <p:nvGrpSpPr>
            <p:cNvPr id="5226" name="Google Shape;5226;p53"/>
            <p:cNvGrpSpPr/>
            <p:nvPr/>
          </p:nvGrpSpPr>
          <p:grpSpPr>
            <a:xfrm>
              <a:off x="6712169" y="3073651"/>
              <a:ext cx="481611" cy="506713"/>
              <a:chOff x="1833536" y="-546641"/>
              <a:chExt cx="914567" cy="962419"/>
            </a:xfrm>
          </p:grpSpPr>
          <p:grpSp>
            <p:nvGrpSpPr>
              <p:cNvPr id="5227" name="Google Shape;5227;p53"/>
              <p:cNvGrpSpPr/>
              <p:nvPr/>
            </p:nvGrpSpPr>
            <p:grpSpPr>
              <a:xfrm>
                <a:off x="1833536" y="-524249"/>
                <a:ext cx="914567" cy="940027"/>
                <a:chOff x="1833536" y="-524249"/>
                <a:chExt cx="914567" cy="940027"/>
              </a:xfrm>
            </p:grpSpPr>
            <p:sp>
              <p:nvSpPr>
                <p:cNvPr id="5228" name="Google Shape;5228;p53"/>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53"/>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53"/>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53"/>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53"/>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33" name="Google Shape;5233;p53"/>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53"/>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53"/>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53"/>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37" name="Google Shape;5237;p53"/>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8" name="Google Shape;5238;p53"/>
          <p:cNvGrpSpPr/>
          <p:nvPr/>
        </p:nvGrpSpPr>
        <p:grpSpPr>
          <a:xfrm>
            <a:off x="6715725" y="3714143"/>
            <a:ext cx="560636" cy="516497"/>
            <a:chOff x="6652051" y="3714143"/>
            <a:chExt cx="560636" cy="516497"/>
          </a:xfrm>
        </p:grpSpPr>
        <p:grpSp>
          <p:nvGrpSpPr>
            <p:cNvPr id="5239" name="Google Shape;5239;p53"/>
            <p:cNvGrpSpPr/>
            <p:nvPr/>
          </p:nvGrpSpPr>
          <p:grpSpPr>
            <a:xfrm>
              <a:off x="6669657" y="3716715"/>
              <a:ext cx="466768" cy="464314"/>
              <a:chOff x="3139766" y="765669"/>
              <a:chExt cx="886380" cy="881888"/>
            </a:xfrm>
          </p:grpSpPr>
          <p:grpSp>
            <p:nvGrpSpPr>
              <p:cNvPr id="5240" name="Google Shape;5240;p53"/>
              <p:cNvGrpSpPr/>
              <p:nvPr/>
            </p:nvGrpSpPr>
            <p:grpSpPr>
              <a:xfrm>
                <a:off x="3139766" y="765669"/>
                <a:ext cx="886380" cy="881888"/>
                <a:chOff x="3139766" y="765669"/>
                <a:chExt cx="886380" cy="881888"/>
              </a:xfrm>
            </p:grpSpPr>
            <p:sp>
              <p:nvSpPr>
                <p:cNvPr id="5241" name="Google Shape;5241;p53"/>
                <p:cNvSpPr/>
                <p:nvPr/>
              </p:nvSpPr>
              <p:spPr>
                <a:xfrm>
                  <a:off x="3139766" y="765669"/>
                  <a:ext cx="733591" cy="881888"/>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53"/>
                <p:cNvSpPr/>
                <p:nvPr/>
              </p:nvSpPr>
              <p:spPr>
                <a:xfrm>
                  <a:off x="3787623" y="1419737"/>
                  <a:ext cx="223361" cy="194002"/>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53"/>
                <p:cNvSpPr/>
                <p:nvPr/>
              </p:nvSpPr>
              <p:spPr>
                <a:xfrm>
                  <a:off x="3757694" y="1303888"/>
                  <a:ext cx="77956" cy="97007"/>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53"/>
                <p:cNvSpPr/>
                <p:nvPr/>
              </p:nvSpPr>
              <p:spPr>
                <a:xfrm>
                  <a:off x="3916892" y="1338867"/>
                  <a:ext cx="109254" cy="68436"/>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53"/>
                <p:cNvSpPr/>
                <p:nvPr/>
              </p:nvSpPr>
              <p:spPr>
                <a:xfrm>
                  <a:off x="3865184" y="936118"/>
                  <a:ext cx="73103" cy="134516"/>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53"/>
                <p:cNvSpPr/>
                <p:nvPr/>
              </p:nvSpPr>
              <p:spPr>
                <a:xfrm>
                  <a:off x="3738260" y="1420756"/>
                  <a:ext cx="79895" cy="16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53"/>
                <p:cNvSpPr/>
                <p:nvPr/>
              </p:nvSpPr>
              <p:spPr>
                <a:xfrm>
                  <a:off x="3833886" y="1361610"/>
                  <a:ext cx="29370" cy="41224"/>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53"/>
                <p:cNvSpPr/>
                <p:nvPr/>
              </p:nvSpPr>
              <p:spPr>
                <a:xfrm>
                  <a:off x="3852553" y="1272590"/>
                  <a:ext cx="36162" cy="34421"/>
                </a:xfrm>
                <a:custGeom>
                  <a:rect b="b" l="l" r="r" t="t"/>
                  <a:pathLst>
                    <a:path extrusionOk="0" h="3142" w="3301">
                      <a:moveTo>
                        <a:pt x="3301" y="0"/>
                      </a:moveTo>
                      <a:lnTo>
                        <a:pt x="0" y="1455"/>
                      </a:lnTo>
                      <a:lnTo>
                        <a:pt x="550" y="2520"/>
                      </a:lnTo>
                      <a:lnTo>
                        <a:pt x="1154" y="1793"/>
                      </a:lnTo>
                      <a:lnTo>
                        <a:pt x="2804" y="3141"/>
                      </a:lnTo>
                      <a:lnTo>
                        <a:pt x="3301"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53"/>
                <p:cNvSpPr/>
                <p:nvPr/>
              </p:nvSpPr>
              <p:spPr>
                <a:xfrm>
                  <a:off x="3832330" y="1195806"/>
                  <a:ext cx="18481" cy="46668"/>
                </a:xfrm>
                <a:custGeom>
                  <a:rect b="b" l="l" r="r" t="t"/>
                  <a:pathLst>
                    <a:path extrusionOk="0" h="4260" w="1687">
                      <a:moveTo>
                        <a:pt x="249" y="1"/>
                      </a:moveTo>
                      <a:cubicBezTo>
                        <a:pt x="1" y="2627"/>
                        <a:pt x="1" y="2627"/>
                        <a:pt x="977" y="4259"/>
                      </a:cubicBezTo>
                      <a:cubicBezTo>
                        <a:pt x="1687" y="1261"/>
                        <a:pt x="1687" y="1261"/>
                        <a:pt x="249"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50" name="Google Shape;5250;p53"/>
              <p:cNvSpPr/>
              <p:nvPr/>
            </p:nvSpPr>
            <p:spPr>
              <a:xfrm>
                <a:off x="3243368" y="1332656"/>
                <a:ext cx="2147" cy="975"/>
              </a:xfrm>
              <a:custGeom>
                <a:rect b="b" l="l" r="r" t="t"/>
                <a:pathLst>
                  <a:path extrusionOk="0" h="89" w="196">
                    <a:moveTo>
                      <a:pt x="196" y="0"/>
                    </a:moveTo>
                    <a:lnTo>
                      <a:pt x="1" y="89"/>
                    </a:lnTo>
                    <a:lnTo>
                      <a:pt x="1" y="89"/>
                    </a:lnTo>
                    <a:lnTo>
                      <a:pt x="196" y="18"/>
                    </a:lnTo>
                    <a:lnTo>
                      <a:pt x="196"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53"/>
              <p:cNvSpPr/>
              <p:nvPr/>
            </p:nvSpPr>
            <p:spPr>
              <a:xfrm>
                <a:off x="3903089" y="838542"/>
                <a:ext cx="31496" cy="31112"/>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53"/>
              <p:cNvSpPr/>
              <p:nvPr/>
            </p:nvSpPr>
            <p:spPr>
              <a:xfrm>
                <a:off x="3240256" y="1333620"/>
                <a:ext cx="2925" cy="1380"/>
              </a:xfrm>
              <a:custGeom>
                <a:rect b="b" l="l" r="r" t="t"/>
                <a:pathLst>
                  <a:path extrusionOk="0" h="126" w="267">
                    <a:moveTo>
                      <a:pt x="267" y="1"/>
                    </a:moveTo>
                    <a:cubicBezTo>
                      <a:pt x="178" y="36"/>
                      <a:pt x="89" y="72"/>
                      <a:pt x="1" y="125"/>
                    </a:cubicBezTo>
                    <a:cubicBezTo>
                      <a:pt x="107" y="90"/>
                      <a:pt x="178" y="36"/>
                      <a:pt x="26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53"/>
              <p:cNvSpPr/>
              <p:nvPr/>
            </p:nvSpPr>
            <p:spPr>
              <a:xfrm>
                <a:off x="3334721" y="1524314"/>
                <a:ext cx="58719" cy="88834"/>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54" name="Google Shape;5254;p53"/>
            <p:cNvSpPr/>
            <p:nvPr/>
          </p:nvSpPr>
          <p:spPr>
            <a:xfrm>
              <a:off x="6652051" y="3714143"/>
              <a:ext cx="560636" cy="516497"/>
            </a:xfrm>
            <a:custGeom>
              <a:rect b="b" l="l" r="r" t="t"/>
              <a:pathLst>
                <a:path extrusionOk="0" h="89553" w="97164">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55" name="Google Shape;5255;p53"/>
          <p:cNvGrpSpPr/>
          <p:nvPr/>
        </p:nvGrpSpPr>
        <p:grpSpPr>
          <a:xfrm>
            <a:off x="625184" y="1201451"/>
            <a:ext cx="2665073" cy="1317140"/>
            <a:chOff x="793334" y="1192826"/>
            <a:chExt cx="2665073" cy="1317140"/>
          </a:xfrm>
        </p:grpSpPr>
        <p:sp>
          <p:nvSpPr>
            <p:cNvPr id="5256" name="Google Shape;5256;p53"/>
            <p:cNvSpPr/>
            <p:nvPr/>
          </p:nvSpPr>
          <p:spPr>
            <a:xfrm>
              <a:off x="2759899" y="20345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53"/>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53"/>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53"/>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53"/>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53"/>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53"/>
            <p:cNvSpPr/>
            <p:nvPr/>
          </p:nvSpPr>
          <p:spPr>
            <a:xfrm>
              <a:off x="1460410" y="190542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53"/>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53"/>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53"/>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53"/>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53"/>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53"/>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53"/>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53"/>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53"/>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53"/>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53"/>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53"/>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53"/>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53"/>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53"/>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53"/>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53"/>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53"/>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53"/>
            <p:cNvSpPr/>
            <p:nvPr/>
          </p:nvSpPr>
          <p:spPr>
            <a:xfrm>
              <a:off x="1309917" y="1312268"/>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53"/>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53"/>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53"/>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53"/>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53"/>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53"/>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53"/>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53"/>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53"/>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53"/>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53"/>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53"/>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53"/>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53"/>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53"/>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53"/>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53"/>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53"/>
            <p:cNvSpPr/>
            <p:nvPr/>
          </p:nvSpPr>
          <p:spPr>
            <a:xfrm>
              <a:off x="2229209" y="2179503"/>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53"/>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53"/>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53"/>
            <p:cNvSpPr/>
            <p:nvPr/>
          </p:nvSpPr>
          <p:spPr>
            <a:xfrm>
              <a:off x="2233106" y="2183400"/>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53"/>
            <p:cNvSpPr/>
            <p:nvPr/>
          </p:nvSpPr>
          <p:spPr>
            <a:xfrm>
              <a:off x="2257871" y="2210406"/>
              <a:ext cx="0" cy="149"/>
            </a:xfrm>
            <a:custGeom>
              <a:rect b="b" l="l" r="r" t="t"/>
              <a:pathLst>
                <a:path extrusionOk="0" h="11" w="0">
                  <a:moveTo>
                    <a:pt x="0" y="11"/>
                  </a:moveTo>
                  <a:lnTo>
                    <a:pt x="0" y="11"/>
                  </a:lnTo>
                  <a:lnTo>
                    <a:pt x="0" y="4"/>
                  </a:lnTo>
                  <a:cubicBezTo>
                    <a:pt x="0" y="0"/>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53"/>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53"/>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53"/>
            <p:cNvSpPr/>
            <p:nvPr/>
          </p:nvSpPr>
          <p:spPr>
            <a:xfrm>
              <a:off x="2229915" y="218050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53"/>
            <p:cNvSpPr/>
            <p:nvPr/>
          </p:nvSpPr>
          <p:spPr>
            <a:xfrm>
              <a:off x="2230200" y="2180834"/>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53"/>
            <p:cNvSpPr/>
            <p:nvPr/>
          </p:nvSpPr>
          <p:spPr>
            <a:xfrm>
              <a:off x="2229399" y="2179843"/>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53"/>
            <p:cNvSpPr/>
            <p:nvPr/>
          </p:nvSpPr>
          <p:spPr>
            <a:xfrm>
              <a:off x="2229684" y="21801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53"/>
            <p:cNvSpPr/>
            <p:nvPr/>
          </p:nvSpPr>
          <p:spPr>
            <a:xfrm>
              <a:off x="2230485" y="2181173"/>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53"/>
            <p:cNvSpPr/>
            <p:nvPr/>
          </p:nvSpPr>
          <p:spPr>
            <a:xfrm>
              <a:off x="2232156" y="2182830"/>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53"/>
            <p:cNvSpPr/>
            <p:nvPr/>
          </p:nvSpPr>
          <p:spPr>
            <a:xfrm>
              <a:off x="2231870" y="2182545"/>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53"/>
            <p:cNvSpPr/>
            <p:nvPr/>
          </p:nvSpPr>
          <p:spPr>
            <a:xfrm>
              <a:off x="2232821" y="2183264"/>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53"/>
            <p:cNvSpPr/>
            <p:nvPr/>
          </p:nvSpPr>
          <p:spPr>
            <a:xfrm>
              <a:off x="2231205" y="2181974"/>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53"/>
            <p:cNvSpPr/>
            <p:nvPr/>
          </p:nvSpPr>
          <p:spPr>
            <a:xfrm>
              <a:off x="2231531" y="2182259"/>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53"/>
            <p:cNvSpPr/>
            <p:nvPr/>
          </p:nvSpPr>
          <p:spPr>
            <a:xfrm>
              <a:off x="2230771" y="218155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53"/>
            <p:cNvSpPr/>
            <p:nvPr/>
          </p:nvSpPr>
          <p:spPr>
            <a:xfrm>
              <a:off x="2232481" y="2183074"/>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53"/>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53"/>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53"/>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53"/>
            <p:cNvSpPr/>
            <p:nvPr/>
          </p:nvSpPr>
          <p:spPr>
            <a:xfrm>
              <a:off x="2185707" y="226682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53"/>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53"/>
            <p:cNvSpPr/>
            <p:nvPr/>
          </p:nvSpPr>
          <p:spPr>
            <a:xfrm>
              <a:off x="2182435" y="2266725"/>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53"/>
            <p:cNvSpPr/>
            <p:nvPr/>
          </p:nvSpPr>
          <p:spPr>
            <a:xfrm>
              <a:off x="2184336" y="22668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53"/>
            <p:cNvSpPr/>
            <p:nvPr/>
          </p:nvSpPr>
          <p:spPr>
            <a:xfrm>
              <a:off x="2186236" y="2266779"/>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53"/>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53"/>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53"/>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53"/>
            <p:cNvSpPr/>
            <p:nvPr/>
          </p:nvSpPr>
          <p:spPr>
            <a:xfrm>
              <a:off x="2188178" y="2266019"/>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53"/>
            <p:cNvSpPr/>
            <p:nvPr/>
          </p:nvSpPr>
          <p:spPr>
            <a:xfrm>
              <a:off x="2187893" y="226625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53"/>
            <p:cNvSpPr/>
            <p:nvPr/>
          </p:nvSpPr>
          <p:spPr>
            <a:xfrm>
              <a:off x="2187608" y="226644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53"/>
            <p:cNvSpPr/>
            <p:nvPr/>
          </p:nvSpPr>
          <p:spPr>
            <a:xfrm>
              <a:off x="2186712" y="2266725"/>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53"/>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53"/>
            <p:cNvSpPr/>
            <p:nvPr/>
          </p:nvSpPr>
          <p:spPr>
            <a:xfrm>
              <a:off x="2201728" y="22503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53"/>
            <p:cNvSpPr/>
            <p:nvPr/>
          </p:nvSpPr>
          <p:spPr>
            <a:xfrm>
              <a:off x="2193881" y="2234886"/>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53"/>
            <p:cNvSpPr/>
            <p:nvPr/>
          </p:nvSpPr>
          <p:spPr>
            <a:xfrm>
              <a:off x="2203113"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53"/>
            <p:cNvSpPr/>
            <p:nvPr/>
          </p:nvSpPr>
          <p:spPr>
            <a:xfrm>
              <a:off x="2195021" y="223568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53"/>
            <p:cNvSpPr/>
            <p:nvPr/>
          </p:nvSpPr>
          <p:spPr>
            <a:xfrm>
              <a:off x="2195211" y="22359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53"/>
            <p:cNvSpPr/>
            <p:nvPr/>
          </p:nvSpPr>
          <p:spPr>
            <a:xfrm>
              <a:off x="2200927" y="2250228"/>
              <a:ext cx="95" cy="14"/>
            </a:xfrm>
            <a:custGeom>
              <a:rect b="b" l="l" r="r" t="t"/>
              <a:pathLst>
                <a:path extrusionOk="0" h="1" w="7">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53"/>
            <p:cNvSpPr/>
            <p:nvPr/>
          </p:nvSpPr>
          <p:spPr>
            <a:xfrm>
              <a:off x="2194600" y="2235361"/>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53"/>
            <p:cNvSpPr/>
            <p:nvPr/>
          </p:nvSpPr>
          <p:spPr>
            <a:xfrm>
              <a:off x="2194315" y="22351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53"/>
            <p:cNvSpPr/>
            <p:nvPr/>
          </p:nvSpPr>
          <p:spPr>
            <a:xfrm>
              <a:off x="2203588"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53"/>
            <p:cNvSpPr/>
            <p:nvPr/>
          </p:nvSpPr>
          <p:spPr>
            <a:xfrm>
              <a:off x="2195116" y="22358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53"/>
            <p:cNvSpPr/>
            <p:nvPr/>
          </p:nvSpPr>
          <p:spPr>
            <a:xfrm>
              <a:off x="2194831" y="223549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53"/>
            <p:cNvSpPr/>
            <p:nvPr/>
          </p:nvSpPr>
          <p:spPr>
            <a:xfrm>
              <a:off x="2206005" y="2249468"/>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53"/>
            <p:cNvSpPr/>
            <p:nvPr/>
          </p:nvSpPr>
          <p:spPr>
            <a:xfrm>
              <a:off x="2205625" y="224975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53"/>
            <p:cNvSpPr/>
            <p:nvPr/>
          </p:nvSpPr>
          <p:spPr>
            <a:xfrm>
              <a:off x="2258102" y="221329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53"/>
            <p:cNvSpPr/>
            <p:nvPr/>
          </p:nvSpPr>
          <p:spPr>
            <a:xfrm>
              <a:off x="2257722" y="2213732"/>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53"/>
            <p:cNvSpPr/>
            <p:nvPr/>
          </p:nvSpPr>
          <p:spPr>
            <a:xfrm>
              <a:off x="2257152" y="2214533"/>
              <a:ext cx="54" cy="109"/>
            </a:xfrm>
            <a:custGeom>
              <a:rect b="b" l="l" r="r" t="t"/>
              <a:pathLst>
                <a:path extrusionOk="0" h="8" w="4">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53"/>
            <p:cNvSpPr/>
            <p:nvPr/>
          </p:nvSpPr>
          <p:spPr>
            <a:xfrm>
              <a:off x="2257437" y="2214153"/>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53"/>
            <p:cNvSpPr/>
            <p:nvPr/>
          </p:nvSpPr>
          <p:spPr>
            <a:xfrm>
              <a:off x="2258482" y="2212687"/>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53"/>
            <p:cNvSpPr/>
            <p:nvPr/>
          </p:nvSpPr>
          <p:spPr>
            <a:xfrm>
              <a:off x="2204865" y="2250133"/>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53"/>
            <p:cNvSpPr/>
            <p:nvPr/>
          </p:nvSpPr>
          <p:spPr>
            <a:xfrm>
              <a:off x="2258822" y="2212211"/>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53"/>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53"/>
            <p:cNvSpPr/>
            <p:nvPr/>
          </p:nvSpPr>
          <p:spPr>
            <a:xfrm>
              <a:off x="2205245" y="224994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53"/>
            <p:cNvSpPr/>
            <p:nvPr/>
          </p:nvSpPr>
          <p:spPr>
            <a:xfrm>
              <a:off x="2204485" y="225028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53"/>
            <p:cNvSpPr/>
            <p:nvPr/>
          </p:nvSpPr>
          <p:spPr>
            <a:xfrm>
              <a:off x="2278916" y="2252890"/>
              <a:ext cx="258" cy="163"/>
            </a:xfrm>
            <a:custGeom>
              <a:rect b="b" l="l" r="r" t="t"/>
              <a:pathLst>
                <a:path extrusionOk="0" h="12" w="19">
                  <a:moveTo>
                    <a:pt x="1"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53"/>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53"/>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53"/>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53"/>
            <p:cNvSpPr/>
            <p:nvPr/>
          </p:nvSpPr>
          <p:spPr>
            <a:xfrm>
              <a:off x="2276445" y="225360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53"/>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53"/>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53"/>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53"/>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53"/>
            <p:cNvSpPr/>
            <p:nvPr/>
          </p:nvSpPr>
          <p:spPr>
            <a:xfrm>
              <a:off x="2276119" y="223958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53"/>
            <p:cNvSpPr/>
            <p:nvPr/>
          </p:nvSpPr>
          <p:spPr>
            <a:xfrm>
              <a:off x="2277111" y="2239869"/>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53"/>
            <p:cNvSpPr/>
            <p:nvPr/>
          </p:nvSpPr>
          <p:spPr>
            <a:xfrm>
              <a:off x="2276595" y="2239679"/>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53"/>
            <p:cNvSpPr/>
            <p:nvPr/>
          </p:nvSpPr>
          <p:spPr>
            <a:xfrm>
              <a:off x="2277735" y="2240154"/>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53"/>
            <p:cNvSpPr/>
            <p:nvPr/>
          </p:nvSpPr>
          <p:spPr>
            <a:xfrm>
              <a:off x="2278210" y="2240439"/>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53"/>
            <p:cNvSpPr/>
            <p:nvPr/>
          </p:nvSpPr>
          <p:spPr>
            <a:xfrm>
              <a:off x="2278726" y="2240779"/>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53"/>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53"/>
            <p:cNvSpPr/>
            <p:nvPr/>
          </p:nvSpPr>
          <p:spPr>
            <a:xfrm>
              <a:off x="2277396" y="225346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53"/>
            <p:cNvSpPr/>
            <p:nvPr/>
          </p:nvSpPr>
          <p:spPr>
            <a:xfrm>
              <a:off x="2276921" y="2253514"/>
              <a:ext cx="394" cy="54"/>
            </a:xfrm>
            <a:custGeom>
              <a:rect b="b" l="l" r="r" t="t"/>
              <a:pathLst>
                <a:path extrusionOk="0" h="4" w="29">
                  <a:moveTo>
                    <a:pt x="1" y="4"/>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53"/>
            <p:cNvSpPr/>
            <p:nvPr/>
          </p:nvSpPr>
          <p:spPr>
            <a:xfrm>
              <a:off x="2277776" y="2253419"/>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53"/>
            <p:cNvSpPr/>
            <p:nvPr/>
          </p:nvSpPr>
          <p:spPr>
            <a:xfrm>
              <a:off x="2276595" y="2253609"/>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53"/>
            <p:cNvSpPr/>
            <p:nvPr/>
          </p:nvSpPr>
          <p:spPr>
            <a:xfrm>
              <a:off x="2275644" y="225355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53"/>
            <p:cNvSpPr/>
            <p:nvPr/>
          </p:nvSpPr>
          <p:spPr>
            <a:xfrm>
              <a:off x="2252019" y="2279556"/>
              <a:ext cx="149" cy="353"/>
            </a:xfrm>
            <a:custGeom>
              <a:rect b="b" l="l" r="r" t="t"/>
              <a:pathLst>
                <a:path extrusionOk="0" h="26" w="11">
                  <a:moveTo>
                    <a:pt x="11"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53"/>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53"/>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53"/>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53"/>
            <p:cNvSpPr/>
            <p:nvPr/>
          </p:nvSpPr>
          <p:spPr>
            <a:xfrm>
              <a:off x="2193595" y="217727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53"/>
            <p:cNvSpPr/>
            <p:nvPr/>
          </p:nvSpPr>
          <p:spPr>
            <a:xfrm>
              <a:off x="2185897" y="217769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53"/>
            <p:cNvSpPr/>
            <p:nvPr/>
          </p:nvSpPr>
          <p:spPr>
            <a:xfrm>
              <a:off x="2200113" y="2177372"/>
              <a:ext cx="625" cy="109"/>
            </a:xfrm>
            <a:custGeom>
              <a:rect b="b" l="l" r="r" t="t"/>
              <a:pathLst>
                <a:path extrusionOk="0" h="8" w="46">
                  <a:moveTo>
                    <a:pt x="46"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53"/>
            <p:cNvSpPr/>
            <p:nvPr/>
          </p:nvSpPr>
          <p:spPr>
            <a:xfrm>
              <a:off x="2192889" y="2177317"/>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53"/>
            <p:cNvSpPr/>
            <p:nvPr/>
          </p:nvSpPr>
          <p:spPr>
            <a:xfrm>
              <a:off x="2197492" y="2177277"/>
              <a:ext cx="774" cy="14"/>
            </a:xfrm>
            <a:custGeom>
              <a:rect b="b" l="l" r="r" t="t"/>
              <a:pathLst>
                <a:path extrusionOk="0" h="1" w="57">
                  <a:moveTo>
                    <a:pt x="57"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53"/>
            <p:cNvSpPr/>
            <p:nvPr/>
          </p:nvSpPr>
          <p:spPr>
            <a:xfrm>
              <a:off x="2198497" y="2177277"/>
              <a:ext cx="679" cy="54"/>
            </a:xfrm>
            <a:custGeom>
              <a:rect b="b" l="l" r="r" t="t"/>
              <a:pathLst>
                <a:path extrusionOk="0" h="4" w="50">
                  <a:moveTo>
                    <a:pt x="4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53"/>
            <p:cNvSpPr/>
            <p:nvPr/>
          </p:nvSpPr>
          <p:spPr>
            <a:xfrm>
              <a:off x="2197261" y="21772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53"/>
            <p:cNvSpPr/>
            <p:nvPr/>
          </p:nvSpPr>
          <p:spPr>
            <a:xfrm>
              <a:off x="2195401" y="217727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53"/>
            <p:cNvSpPr/>
            <p:nvPr/>
          </p:nvSpPr>
          <p:spPr>
            <a:xfrm>
              <a:off x="2136421" y="2173421"/>
              <a:ext cx="679" cy="149"/>
            </a:xfrm>
            <a:custGeom>
              <a:rect b="b" l="l" r="r" t="t"/>
              <a:pathLst>
                <a:path extrusionOk="0" h="11" w="50">
                  <a:moveTo>
                    <a:pt x="0" y="11"/>
                  </a:moveTo>
                  <a:lnTo>
                    <a:pt x="4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53"/>
            <p:cNvSpPr/>
            <p:nvPr/>
          </p:nvSpPr>
          <p:spPr>
            <a:xfrm>
              <a:off x="2199257" y="2177317"/>
              <a:ext cx="679" cy="68"/>
            </a:xfrm>
            <a:custGeom>
              <a:rect b="b" l="l" r="r" t="t"/>
              <a:pathLst>
                <a:path extrusionOk="0" h="5" w="50">
                  <a:moveTo>
                    <a:pt x="4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53"/>
            <p:cNvSpPr/>
            <p:nvPr/>
          </p:nvSpPr>
          <p:spPr>
            <a:xfrm>
              <a:off x="2187852" y="2177562"/>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53"/>
            <p:cNvSpPr/>
            <p:nvPr/>
          </p:nvSpPr>
          <p:spPr>
            <a:xfrm>
              <a:off x="2187323" y="217760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53"/>
            <p:cNvSpPr/>
            <p:nvPr/>
          </p:nvSpPr>
          <p:spPr>
            <a:xfrm>
              <a:off x="2186847" y="217760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53"/>
            <p:cNvSpPr/>
            <p:nvPr/>
          </p:nvSpPr>
          <p:spPr>
            <a:xfrm>
              <a:off x="2200832" y="2177467"/>
              <a:ext cx="475" cy="109"/>
            </a:xfrm>
            <a:custGeom>
              <a:rect b="b" l="l" r="r" t="t"/>
              <a:pathLst>
                <a:path extrusionOk="0" h="8" w="35">
                  <a:moveTo>
                    <a:pt x="3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53"/>
            <p:cNvSpPr/>
            <p:nvPr/>
          </p:nvSpPr>
          <p:spPr>
            <a:xfrm>
              <a:off x="2186372" y="217765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53"/>
            <p:cNvSpPr/>
            <p:nvPr/>
          </p:nvSpPr>
          <p:spPr>
            <a:xfrm>
              <a:off x="2192075" y="2177317"/>
              <a:ext cx="489" cy="14"/>
            </a:xfrm>
            <a:custGeom>
              <a:rect b="b" l="l" r="r" t="t"/>
              <a:pathLst>
                <a:path extrusionOk="0" h="1" w="36">
                  <a:moveTo>
                    <a:pt x="36"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53"/>
            <p:cNvSpPr/>
            <p:nvPr/>
          </p:nvSpPr>
          <p:spPr>
            <a:xfrm>
              <a:off x="2191219" y="2177372"/>
              <a:ext cx="394" cy="14"/>
            </a:xfrm>
            <a:custGeom>
              <a:rect b="b" l="l" r="r" t="t"/>
              <a:pathLst>
                <a:path extrusionOk="0" h="1" w="29">
                  <a:moveTo>
                    <a:pt x="29"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53"/>
            <p:cNvSpPr/>
            <p:nvPr/>
          </p:nvSpPr>
          <p:spPr>
            <a:xfrm>
              <a:off x="2190513" y="217741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53"/>
            <p:cNvSpPr/>
            <p:nvPr/>
          </p:nvSpPr>
          <p:spPr>
            <a:xfrm>
              <a:off x="2189223" y="217746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53"/>
            <p:cNvSpPr/>
            <p:nvPr/>
          </p:nvSpPr>
          <p:spPr>
            <a:xfrm>
              <a:off x="2188558" y="217750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53"/>
            <p:cNvSpPr/>
            <p:nvPr/>
          </p:nvSpPr>
          <p:spPr>
            <a:xfrm>
              <a:off x="2189889" y="2177412"/>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53"/>
            <p:cNvSpPr/>
            <p:nvPr/>
          </p:nvSpPr>
          <p:spPr>
            <a:xfrm>
              <a:off x="2194695" y="21772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53"/>
            <p:cNvSpPr/>
            <p:nvPr/>
          </p:nvSpPr>
          <p:spPr>
            <a:xfrm>
              <a:off x="2195971" y="21772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53"/>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53"/>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53"/>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53"/>
            <p:cNvSpPr/>
            <p:nvPr/>
          </p:nvSpPr>
          <p:spPr>
            <a:xfrm>
              <a:off x="2229915" y="217699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53"/>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53"/>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53"/>
            <p:cNvSpPr/>
            <p:nvPr/>
          </p:nvSpPr>
          <p:spPr>
            <a:xfrm>
              <a:off x="2229494" y="2175892"/>
              <a:ext cx="95" cy="109"/>
            </a:xfrm>
            <a:custGeom>
              <a:rect b="b" l="l" r="r" t="t"/>
              <a:pathLst>
                <a:path extrusionOk="0" h="8" w="7">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53"/>
            <p:cNvSpPr/>
            <p:nvPr/>
          </p:nvSpPr>
          <p:spPr>
            <a:xfrm>
              <a:off x="2228965" y="2175566"/>
              <a:ext cx="244" cy="54"/>
            </a:xfrm>
            <a:custGeom>
              <a:rect b="b" l="l" r="r" t="t"/>
              <a:pathLst>
                <a:path extrusionOk="0" h="4" w="18">
                  <a:moveTo>
                    <a:pt x="1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53"/>
            <p:cNvSpPr/>
            <p:nvPr/>
          </p:nvSpPr>
          <p:spPr>
            <a:xfrm>
              <a:off x="2230010" y="217718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53"/>
            <p:cNvSpPr/>
            <p:nvPr/>
          </p:nvSpPr>
          <p:spPr>
            <a:xfrm>
              <a:off x="2229915" y="21768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53"/>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53"/>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53"/>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53"/>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53"/>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53"/>
            <p:cNvSpPr/>
            <p:nvPr/>
          </p:nvSpPr>
          <p:spPr>
            <a:xfrm>
              <a:off x="2231056" y="2177127"/>
              <a:ext cx="638" cy="109"/>
            </a:xfrm>
            <a:custGeom>
              <a:rect b="b" l="l" r="r" t="t"/>
              <a:pathLst>
                <a:path extrusionOk="0" h="8" w="47">
                  <a:moveTo>
                    <a:pt x="1" y="8"/>
                  </a:moveTo>
                  <a:lnTo>
                    <a:pt x="4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53"/>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53"/>
            <p:cNvSpPr/>
            <p:nvPr/>
          </p:nvSpPr>
          <p:spPr>
            <a:xfrm>
              <a:off x="2232536" y="2177032"/>
              <a:ext cx="489" cy="14"/>
            </a:xfrm>
            <a:custGeom>
              <a:rect b="b" l="l" r="r" t="t"/>
              <a:pathLst>
                <a:path extrusionOk="0" h="1" w="36">
                  <a:moveTo>
                    <a:pt x="0" y="1"/>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53"/>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53"/>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53"/>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53"/>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53"/>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53"/>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53"/>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53"/>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53"/>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53"/>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53"/>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53"/>
            <p:cNvSpPr/>
            <p:nvPr/>
          </p:nvSpPr>
          <p:spPr>
            <a:xfrm>
              <a:off x="2034182" y="1771051"/>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53"/>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53"/>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53"/>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53"/>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53"/>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53"/>
            <p:cNvSpPr/>
            <p:nvPr/>
          </p:nvSpPr>
          <p:spPr>
            <a:xfrm>
              <a:off x="2110039" y="1759836"/>
              <a:ext cx="14" cy="448"/>
            </a:xfrm>
            <a:custGeom>
              <a:rect b="b" l="l" r="r" t="t"/>
              <a:pathLst>
                <a:path extrusionOk="0" h="33" w="1">
                  <a:moveTo>
                    <a:pt x="0" y="1"/>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53"/>
            <p:cNvSpPr/>
            <p:nvPr/>
          </p:nvSpPr>
          <p:spPr>
            <a:xfrm>
              <a:off x="2110039" y="1762878"/>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53"/>
            <p:cNvSpPr/>
            <p:nvPr/>
          </p:nvSpPr>
          <p:spPr>
            <a:xfrm>
              <a:off x="2119218" y="180970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53"/>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53"/>
            <p:cNvSpPr/>
            <p:nvPr/>
          </p:nvSpPr>
          <p:spPr>
            <a:xfrm>
              <a:off x="2119028" y="1808987"/>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53"/>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53"/>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53"/>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53"/>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53"/>
            <p:cNvSpPr/>
            <p:nvPr/>
          </p:nvSpPr>
          <p:spPr>
            <a:xfrm>
              <a:off x="2109985" y="1761452"/>
              <a:ext cx="14" cy="394"/>
            </a:xfrm>
            <a:custGeom>
              <a:rect b="b" l="l" r="r" t="t"/>
              <a:pathLst>
                <a:path extrusionOk="0" h="29" w="1">
                  <a:moveTo>
                    <a:pt x="1"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53"/>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53"/>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53"/>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53"/>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53"/>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53"/>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53"/>
            <p:cNvSpPr/>
            <p:nvPr/>
          </p:nvSpPr>
          <p:spPr>
            <a:xfrm>
              <a:off x="2135375" y="1790168"/>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53"/>
            <p:cNvSpPr/>
            <p:nvPr/>
          </p:nvSpPr>
          <p:spPr>
            <a:xfrm>
              <a:off x="2127962" y="1796916"/>
              <a:ext cx="434" cy="434"/>
            </a:xfrm>
            <a:custGeom>
              <a:rect b="b" l="l" r="r" t="t"/>
              <a:pathLst>
                <a:path extrusionOk="0" h="32" w="32">
                  <a:moveTo>
                    <a:pt x="0" y="32"/>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53"/>
            <p:cNvSpPr/>
            <p:nvPr/>
          </p:nvSpPr>
          <p:spPr>
            <a:xfrm>
              <a:off x="2128573" y="1796577"/>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53"/>
            <p:cNvSpPr/>
            <p:nvPr/>
          </p:nvSpPr>
          <p:spPr>
            <a:xfrm>
              <a:off x="2135416" y="1789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53"/>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53"/>
            <p:cNvSpPr/>
            <p:nvPr/>
          </p:nvSpPr>
          <p:spPr>
            <a:xfrm>
              <a:off x="2131899" y="1793726"/>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53"/>
            <p:cNvSpPr/>
            <p:nvPr/>
          </p:nvSpPr>
          <p:spPr>
            <a:xfrm>
              <a:off x="2131763" y="1793821"/>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53"/>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53"/>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53"/>
            <p:cNvSpPr/>
            <p:nvPr/>
          </p:nvSpPr>
          <p:spPr>
            <a:xfrm>
              <a:off x="2135375" y="178963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53"/>
            <p:cNvSpPr/>
            <p:nvPr/>
          </p:nvSpPr>
          <p:spPr>
            <a:xfrm>
              <a:off x="2135470" y="17883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53"/>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53"/>
            <p:cNvSpPr/>
            <p:nvPr/>
          </p:nvSpPr>
          <p:spPr>
            <a:xfrm>
              <a:off x="2137222" y="1859943"/>
              <a:ext cx="163" cy="244"/>
            </a:xfrm>
            <a:custGeom>
              <a:rect b="b" l="l" r="r" t="t"/>
              <a:pathLst>
                <a:path extrusionOk="0" h="18" w="12">
                  <a:moveTo>
                    <a:pt x="1"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53"/>
            <p:cNvSpPr/>
            <p:nvPr/>
          </p:nvSpPr>
          <p:spPr>
            <a:xfrm>
              <a:off x="2134615" y="185741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53"/>
            <p:cNvSpPr/>
            <p:nvPr/>
          </p:nvSpPr>
          <p:spPr>
            <a:xfrm>
              <a:off x="2136706" y="1859034"/>
              <a:ext cx="149" cy="204"/>
            </a:xfrm>
            <a:custGeom>
              <a:rect b="b" l="l" r="r" t="t"/>
              <a:pathLst>
                <a:path extrusionOk="0" h="15" w="11">
                  <a:moveTo>
                    <a:pt x="0" y="1"/>
                  </a:moveTo>
                  <a:lnTo>
                    <a:pt x="1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53"/>
            <p:cNvSpPr/>
            <p:nvPr/>
          </p:nvSpPr>
          <p:spPr>
            <a:xfrm>
              <a:off x="2137466" y="1860459"/>
              <a:ext cx="149" cy="258"/>
            </a:xfrm>
            <a:custGeom>
              <a:rect b="b" l="l" r="r" t="t"/>
              <a:pathLst>
                <a:path extrusionOk="0" h="19" w="11">
                  <a:moveTo>
                    <a:pt x="0" y="1"/>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53"/>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53"/>
            <p:cNvSpPr/>
            <p:nvPr/>
          </p:nvSpPr>
          <p:spPr>
            <a:xfrm>
              <a:off x="2137697" y="1861029"/>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53"/>
            <p:cNvSpPr/>
            <p:nvPr/>
          </p:nvSpPr>
          <p:spPr>
            <a:xfrm>
              <a:off x="2135036" y="1857567"/>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53"/>
            <p:cNvSpPr/>
            <p:nvPr/>
          </p:nvSpPr>
          <p:spPr>
            <a:xfrm>
              <a:off x="2137982" y="1861654"/>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53"/>
            <p:cNvSpPr/>
            <p:nvPr/>
          </p:nvSpPr>
          <p:spPr>
            <a:xfrm>
              <a:off x="2138172" y="186226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53"/>
            <p:cNvSpPr/>
            <p:nvPr/>
          </p:nvSpPr>
          <p:spPr>
            <a:xfrm>
              <a:off x="2136081" y="185827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53"/>
            <p:cNvSpPr/>
            <p:nvPr/>
          </p:nvSpPr>
          <p:spPr>
            <a:xfrm>
              <a:off x="2136421" y="185861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53"/>
            <p:cNvSpPr/>
            <p:nvPr/>
          </p:nvSpPr>
          <p:spPr>
            <a:xfrm>
              <a:off x="2135755" y="1857947"/>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53"/>
            <p:cNvSpPr/>
            <p:nvPr/>
          </p:nvSpPr>
          <p:spPr>
            <a:xfrm>
              <a:off x="2119883" y="1812408"/>
              <a:ext cx="54" cy="109"/>
            </a:xfrm>
            <a:custGeom>
              <a:rect b="b" l="l" r="r" t="t"/>
              <a:pathLst>
                <a:path extrusionOk="0" h="8" w="4">
                  <a:moveTo>
                    <a:pt x="0"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53"/>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53"/>
            <p:cNvSpPr/>
            <p:nvPr/>
          </p:nvSpPr>
          <p:spPr>
            <a:xfrm>
              <a:off x="2135416" y="185770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53"/>
            <p:cNvSpPr/>
            <p:nvPr/>
          </p:nvSpPr>
          <p:spPr>
            <a:xfrm>
              <a:off x="2119978" y="181265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53"/>
            <p:cNvSpPr/>
            <p:nvPr/>
          </p:nvSpPr>
          <p:spPr>
            <a:xfrm>
              <a:off x="2136991" y="1859468"/>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53"/>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53"/>
            <p:cNvSpPr/>
            <p:nvPr/>
          </p:nvSpPr>
          <p:spPr>
            <a:xfrm>
              <a:off x="2121730" y="1810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53"/>
            <p:cNvSpPr/>
            <p:nvPr/>
          </p:nvSpPr>
          <p:spPr>
            <a:xfrm>
              <a:off x="2138362" y="1862985"/>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53"/>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53"/>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53"/>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53"/>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53"/>
            <p:cNvSpPr/>
            <p:nvPr/>
          </p:nvSpPr>
          <p:spPr>
            <a:xfrm>
              <a:off x="1925752" y="1946065"/>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53"/>
            <p:cNvSpPr/>
            <p:nvPr/>
          </p:nvSpPr>
          <p:spPr>
            <a:xfrm>
              <a:off x="1928943" y="1940268"/>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53"/>
            <p:cNvSpPr/>
            <p:nvPr/>
          </p:nvSpPr>
          <p:spPr>
            <a:xfrm>
              <a:off x="1925752" y="19402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53"/>
            <p:cNvSpPr/>
            <p:nvPr/>
          </p:nvSpPr>
          <p:spPr>
            <a:xfrm>
              <a:off x="1932880" y="1939181"/>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53"/>
            <p:cNvSpPr/>
            <p:nvPr/>
          </p:nvSpPr>
          <p:spPr>
            <a:xfrm>
              <a:off x="1931835" y="1939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53"/>
            <p:cNvSpPr/>
            <p:nvPr/>
          </p:nvSpPr>
          <p:spPr>
            <a:xfrm>
              <a:off x="1925901" y="1946025"/>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53"/>
            <p:cNvSpPr/>
            <p:nvPr/>
          </p:nvSpPr>
          <p:spPr>
            <a:xfrm>
              <a:off x="1925521" y="194612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53"/>
            <p:cNvSpPr/>
            <p:nvPr/>
          </p:nvSpPr>
          <p:spPr>
            <a:xfrm>
              <a:off x="1926947" y="19403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53"/>
            <p:cNvSpPr/>
            <p:nvPr/>
          </p:nvSpPr>
          <p:spPr>
            <a:xfrm>
              <a:off x="1925087" y="1946160"/>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53"/>
            <p:cNvSpPr/>
            <p:nvPr/>
          </p:nvSpPr>
          <p:spPr>
            <a:xfrm>
              <a:off x="1928033" y="19403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53"/>
            <p:cNvSpPr/>
            <p:nvPr/>
          </p:nvSpPr>
          <p:spPr>
            <a:xfrm>
              <a:off x="1926037" y="19460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53"/>
            <p:cNvSpPr/>
            <p:nvPr/>
          </p:nvSpPr>
          <p:spPr>
            <a:xfrm>
              <a:off x="1929893" y="194013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53"/>
            <p:cNvSpPr/>
            <p:nvPr/>
          </p:nvSpPr>
          <p:spPr>
            <a:xfrm>
              <a:off x="1930884" y="1939888"/>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53"/>
            <p:cNvSpPr/>
            <p:nvPr/>
          </p:nvSpPr>
          <p:spPr>
            <a:xfrm>
              <a:off x="1926132" y="194597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53"/>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53"/>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53"/>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53"/>
            <p:cNvSpPr/>
            <p:nvPr/>
          </p:nvSpPr>
          <p:spPr>
            <a:xfrm>
              <a:off x="1944856" y="194940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53"/>
            <p:cNvSpPr/>
            <p:nvPr/>
          </p:nvSpPr>
          <p:spPr>
            <a:xfrm>
              <a:off x="1945141" y="194950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53"/>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53"/>
            <p:cNvSpPr/>
            <p:nvPr/>
          </p:nvSpPr>
          <p:spPr>
            <a:xfrm>
              <a:off x="1927612" y="1950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53"/>
            <p:cNvSpPr/>
            <p:nvPr/>
          </p:nvSpPr>
          <p:spPr>
            <a:xfrm>
              <a:off x="1927843" y="19507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53"/>
            <p:cNvSpPr/>
            <p:nvPr/>
          </p:nvSpPr>
          <p:spPr>
            <a:xfrm>
              <a:off x="1944666" y="194935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53"/>
            <p:cNvSpPr/>
            <p:nvPr/>
          </p:nvSpPr>
          <p:spPr>
            <a:xfrm>
              <a:off x="1927802" y="195073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53"/>
            <p:cNvSpPr/>
            <p:nvPr/>
          </p:nvSpPr>
          <p:spPr>
            <a:xfrm>
              <a:off x="1927748" y="195068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53"/>
            <p:cNvSpPr/>
            <p:nvPr/>
          </p:nvSpPr>
          <p:spPr>
            <a:xfrm>
              <a:off x="1927137" y="19505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53"/>
            <p:cNvSpPr/>
            <p:nvPr/>
          </p:nvSpPr>
          <p:spPr>
            <a:xfrm>
              <a:off x="1944475" y="19493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53"/>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53"/>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53"/>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53"/>
            <p:cNvSpPr/>
            <p:nvPr/>
          </p:nvSpPr>
          <p:spPr>
            <a:xfrm>
              <a:off x="2074819" y="19584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53"/>
            <p:cNvSpPr/>
            <p:nvPr/>
          </p:nvSpPr>
          <p:spPr>
            <a:xfrm>
              <a:off x="2069972" y="1992704"/>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53"/>
            <p:cNvSpPr/>
            <p:nvPr/>
          </p:nvSpPr>
          <p:spPr>
            <a:xfrm>
              <a:off x="2074860" y="195885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53"/>
            <p:cNvSpPr/>
            <p:nvPr/>
          </p:nvSpPr>
          <p:spPr>
            <a:xfrm>
              <a:off x="2074670" y="195752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53"/>
            <p:cNvSpPr/>
            <p:nvPr/>
          </p:nvSpPr>
          <p:spPr>
            <a:xfrm>
              <a:off x="2074385" y="1955678"/>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53"/>
            <p:cNvSpPr/>
            <p:nvPr/>
          </p:nvSpPr>
          <p:spPr>
            <a:xfrm>
              <a:off x="2074480" y="1956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53"/>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53"/>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53"/>
            <p:cNvSpPr/>
            <p:nvPr/>
          </p:nvSpPr>
          <p:spPr>
            <a:xfrm>
              <a:off x="2054141" y="196598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53"/>
            <p:cNvSpPr/>
            <p:nvPr/>
          </p:nvSpPr>
          <p:spPr>
            <a:xfrm>
              <a:off x="2054331" y="196632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53"/>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53"/>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53"/>
            <p:cNvSpPr/>
            <p:nvPr/>
          </p:nvSpPr>
          <p:spPr>
            <a:xfrm>
              <a:off x="2060414" y="1992514"/>
              <a:ext cx="14" cy="774"/>
            </a:xfrm>
            <a:custGeom>
              <a:rect b="b" l="l" r="r" t="t"/>
              <a:pathLst>
                <a:path extrusionOk="0" h="57" w="1">
                  <a:moveTo>
                    <a:pt x="1" y="0"/>
                  </a:moveTo>
                  <a:lnTo>
                    <a:pt x="1"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53"/>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53"/>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53"/>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53"/>
            <p:cNvSpPr/>
            <p:nvPr/>
          </p:nvSpPr>
          <p:spPr>
            <a:xfrm>
              <a:off x="2060319" y="1990369"/>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53"/>
            <p:cNvSpPr/>
            <p:nvPr/>
          </p:nvSpPr>
          <p:spPr>
            <a:xfrm>
              <a:off x="2060319" y="1989378"/>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53"/>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53"/>
            <p:cNvSpPr/>
            <p:nvPr/>
          </p:nvSpPr>
          <p:spPr>
            <a:xfrm>
              <a:off x="2054806" y="1966934"/>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53"/>
            <p:cNvSpPr/>
            <p:nvPr/>
          </p:nvSpPr>
          <p:spPr>
            <a:xfrm>
              <a:off x="2053951" y="196560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53"/>
            <p:cNvSpPr/>
            <p:nvPr/>
          </p:nvSpPr>
          <p:spPr>
            <a:xfrm>
              <a:off x="2060373" y="1991414"/>
              <a:ext cx="0" cy="679"/>
            </a:xfrm>
            <a:custGeom>
              <a:rect b="b" l="l" r="r" t="t"/>
              <a:pathLst>
                <a:path extrusionOk="0" h="50" w="0">
                  <a:moveTo>
                    <a:pt x="0" y="1"/>
                  </a:moveTo>
                  <a:lnTo>
                    <a:pt x="0" y="5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53"/>
            <p:cNvSpPr/>
            <p:nvPr/>
          </p:nvSpPr>
          <p:spPr>
            <a:xfrm>
              <a:off x="2053801" y="1965128"/>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53"/>
            <p:cNvSpPr/>
            <p:nvPr/>
          </p:nvSpPr>
          <p:spPr>
            <a:xfrm>
              <a:off x="2060224" y="1987477"/>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53"/>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53"/>
            <p:cNvSpPr/>
            <p:nvPr/>
          </p:nvSpPr>
          <p:spPr>
            <a:xfrm>
              <a:off x="2059939" y="1982820"/>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53"/>
            <p:cNvSpPr/>
            <p:nvPr/>
          </p:nvSpPr>
          <p:spPr>
            <a:xfrm>
              <a:off x="2060088" y="1984435"/>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53"/>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53"/>
            <p:cNvSpPr/>
            <p:nvPr/>
          </p:nvSpPr>
          <p:spPr>
            <a:xfrm>
              <a:off x="2060468" y="1993695"/>
              <a:ext cx="54" cy="923"/>
            </a:xfrm>
            <a:custGeom>
              <a:rect b="b" l="l" r="r" t="t"/>
              <a:pathLst>
                <a:path extrusionOk="0" h="68" w="4">
                  <a:moveTo>
                    <a:pt x="0" y="1"/>
                  </a:moveTo>
                  <a:lnTo>
                    <a:pt x="4" y="6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53"/>
            <p:cNvSpPr/>
            <p:nvPr/>
          </p:nvSpPr>
          <p:spPr>
            <a:xfrm>
              <a:off x="2060183" y="1986621"/>
              <a:ext cx="0" cy="584"/>
            </a:xfrm>
            <a:custGeom>
              <a:rect b="b" l="l" r="r" t="t"/>
              <a:pathLst>
                <a:path extrusionOk="0" h="43" w="0">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53"/>
            <p:cNvSpPr/>
            <p:nvPr/>
          </p:nvSpPr>
          <p:spPr>
            <a:xfrm>
              <a:off x="2060129" y="1985807"/>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53"/>
            <p:cNvSpPr/>
            <p:nvPr/>
          </p:nvSpPr>
          <p:spPr>
            <a:xfrm>
              <a:off x="2060088" y="1985101"/>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53"/>
            <p:cNvSpPr/>
            <p:nvPr/>
          </p:nvSpPr>
          <p:spPr>
            <a:xfrm>
              <a:off x="2054562" y="1966649"/>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53"/>
            <p:cNvSpPr/>
            <p:nvPr/>
          </p:nvSpPr>
          <p:spPr>
            <a:xfrm>
              <a:off x="2060509" y="1994795"/>
              <a:ext cx="14" cy="530"/>
            </a:xfrm>
            <a:custGeom>
              <a:rect b="b" l="l" r="r" t="t"/>
              <a:pathLst>
                <a:path extrusionOk="0" h="39" w="1">
                  <a:moveTo>
                    <a:pt x="1"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53"/>
            <p:cNvSpPr/>
            <p:nvPr/>
          </p:nvSpPr>
          <p:spPr>
            <a:xfrm>
              <a:off x="2055091" y="1967178"/>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53"/>
            <p:cNvSpPr/>
            <p:nvPr/>
          </p:nvSpPr>
          <p:spPr>
            <a:xfrm>
              <a:off x="2055376" y="196746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53"/>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53"/>
            <p:cNvSpPr/>
            <p:nvPr/>
          </p:nvSpPr>
          <p:spPr>
            <a:xfrm>
              <a:off x="2060278" y="1988427"/>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53"/>
            <p:cNvSpPr/>
            <p:nvPr/>
          </p:nvSpPr>
          <p:spPr>
            <a:xfrm>
              <a:off x="2056137" y="1967884"/>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53"/>
            <p:cNvSpPr/>
            <p:nvPr/>
          </p:nvSpPr>
          <p:spPr>
            <a:xfrm>
              <a:off x="2055757" y="1967654"/>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53"/>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53"/>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53"/>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53"/>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53"/>
            <p:cNvSpPr/>
            <p:nvPr/>
          </p:nvSpPr>
          <p:spPr>
            <a:xfrm>
              <a:off x="2159136" y="198890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53"/>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53"/>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53"/>
            <p:cNvSpPr/>
            <p:nvPr/>
          </p:nvSpPr>
          <p:spPr>
            <a:xfrm>
              <a:off x="2159611" y="198833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53"/>
            <p:cNvSpPr/>
            <p:nvPr/>
          </p:nvSpPr>
          <p:spPr>
            <a:xfrm>
              <a:off x="2161132" y="1986757"/>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53"/>
            <p:cNvSpPr/>
            <p:nvPr/>
          </p:nvSpPr>
          <p:spPr>
            <a:xfrm>
              <a:off x="2160086" y="1987803"/>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53"/>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53"/>
            <p:cNvSpPr/>
            <p:nvPr/>
          </p:nvSpPr>
          <p:spPr>
            <a:xfrm>
              <a:off x="2160616" y="1987287"/>
              <a:ext cx="244" cy="244"/>
            </a:xfrm>
            <a:custGeom>
              <a:rect b="b" l="l" r="r" t="t"/>
              <a:pathLst>
                <a:path extrusionOk="0" h="18" w="18">
                  <a:moveTo>
                    <a:pt x="0"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53"/>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53"/>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53"/>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53"/>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53"/>
            <p:cNvSpPr/>
            <p:nvPr/>
          </p:nvSpPr>
          <p:spPr>
            <a:xfrm>
              <a:off x="2115213" y="2000688"/>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53"/>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53"/>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53"/>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53"/>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53"/>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53"/>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53"/>
            <p:cNvSpPr/>
            <p:nvPr/>
          </p:nvSpPr>
          <p:spPr>
            <a:xfrm>
              <a:off x="2153718" y="1945875"/>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53"/>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53"/>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53"/>
            <p:cNvSpPr/>
            <p:nvPr/>
          </p:nvSpPr>
          <p:spPr>
            <a:xfrm>
              <a:off x="2115172" y="200091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53"/>
            <p:cNvSpPr/>
            <p:nvPr/>
          </p:nvSpPr>
          <p:spPr>
            <a:xfrm>
              <a:off x="2153487" y="1948645"/>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53"/>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53"/>
            <p:cNvSpPr/>
            <p:nvPr/>
          </p:nvSpPr>
          <p:spPr>
            <a:xfrm>
              <a:off x="2113597" y="2006825"/>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53"/>
            <p:cNvSpPr/>
            <p:nvPr/>
          </p:nvSpPr>
          <p:spPr>
            <a:xfrm>
              <a:off x="2114506" y="2003824"/>
              <a:ext cx="54" cy="244"/>
            </a:xfrm>
            <a:custGeom>
              <a:rect b="b" l="l" r="r" t="t"/>
              <a:pathLst>
                <a:path extrusionOk="0" h="18"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53"/>
            <p:cNvSpPr/>
            <p:nvPr/>
          </p:nvSpPr>
          <p:spPr>
            <a:xfrm>
              <a:off x="2115117" y="200120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53"/>
            <p:cNvSpPr/>
            <p:nvPr/>
          </p:nvSpPr>
          <p:spPr>
            <a:xfrm>
              <a:off x="2113977" y="200553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53"/>
            <p:cNvSpPr/>
            <p:nvPr/>
          </p:nvSpPr>
          <p:spPr>
            <a:xfrm>
              <a:off x="2114602" y="2003254"/>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53"/>
            <p:cNvSpPr/>
            <p:nvPr/>
          </p:nvSpPr>
          <p:spPr>
            <a:xfrm>
              <a:off x="2114221" y="2004924"/>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53"/>
            <p:cNvSpPr/>
            <p:nvPr/>
          </p:nvSpPr>
          <p:spPr>
            <a:xfrm>
              <a:off x="2113787" y="20061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53"/>
            <p:cNvSpPr/>
            <p:nvPr/>
          </p:nvSpPr>
          <p:spPr>
            <a:xfrm>
              <a:off x="2114316" y="2004353"/>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53"/>
            <p:cNvSpPr/>
            <p:nvPr/>
          </p:nvSpPr>
          <p:spPr>
            <a:xfrm>
              <a:off x="2114982" y="2001923"/>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53"/>
            <p:cNvSpPr/>
            <p:nvPr/>
          </p:nvSpPr>
          <p:spPr>
            <a:xfrm>
              <a:off x="2114737" y="2002779"/>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53"/>
            <p:cNvSpPr/>
            <p:nvPr/>
          </p:nvSpPr>
          <p:spPr>
            <a:xfrm>
              <a:off x="2114832" y="2002344"/>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53"/>
            <p:cNvSpPr/>
            <p:nvPr/>
          </p:nvSpPr>
          <p:spPr>
            <a:xfrm>
              <a:off x="2113366" y="2007490"/>
              <a:ext cx="54" cy="204"/>
            </a:xfrm>
            <a:custGeom>
              <a:rect b="b" l="l" r="r" t="t"/>
              <a:pathLst>
                <a:path extrusionOk="0" h="15" w="4">
                  <a:moveTo>
                    <a:pt x="0"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53"/>
            <p:cNvSpPr/>
            <p:nvPr/>
          </p:nvSpPr>
          <p:spPr>
            <a:xfrm>
              <a:off x="2115022" y="2001543"/>
              <a:ext cx="68" cy="204"/>
            </a:xfrm>
            <a:custGeom>
              <a:rect b="b" l="l" r="r" t="t"/>
              <a:pathLst>
                <a:path extrusionOk="0" h="15" w="5">
                  <a:moveTo>
                    <a:pt x="1"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53"/>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53"/>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53"/>
            <p:cNvSpPr/>
            <p:nvPr/>
          </p:nvSpPr>
          <p:spPr>
            <a:xfrm>
              <a:off x="2053761" y="1996316"/>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53"/>
            <p:cNvSpPr/>
            <p:nvPr/>
          </p:nvSpPr>
          <p:spPr>
            <a:xfrm>
              <a:off x="2053516" y="1995786"/>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53"/>
            <p:cNvSpPr/>
            <p:nvPr/>
          </p:nvSpPr>
          <p:spPr>
            <a:xfrm>
              <a:off x="2052905" y="199398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53"/>
            <p:cNvSpPr/>
            <p:nvPr/>
          </p:nvSpPr>
          <p:spPr>
            <a:xfrm>
              <a:off x="2053326" y="1995175"/>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53"/>
            <p:cNvSpPr/>
            <p:nvPr/>
          </p:nvSpPr>
          <p:spPr>
            <a:xfrm>
              <a:off x="2053095" y="1994605"/>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53"/>
            <p:cNvSpPr/>
            <p:nvPr/>
          </p:nvSpPr>
          <p:spPr>
            <a:xfrm>
              <a:off x="2054277" y="1997497"/>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53"/>
            <p:cNvSpPr/>
            <p:nvPr/>
          </p:nvSpPr>
          <p:spPr>
            <a:xfrm>
              <a:off x="2053992" y="199692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53"/>
            <p:cNvSpPr/>
            <p:nvPr/>
          </p:nvSpPr>
          <p:spPr>
            <a:xfrm>
              <a:off x="2054467" y="1997931"/>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53"/>
            <p:cNvSpPr/>
            <p:nvPr/>
          </p:nvSpPr>
          <p:spPr>
            <a:xfrm>
              <a:off x="2048004" y="196508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53"/>
            <p:cNvSpPr/>
            <p:nvPr/>
          </p:nvSpPr>
          <p:spPr>
            <a:xfrm>
              <a:off x="2047909" y="196489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53"/>
            <p:cNvSpPr/>
            <p:nvPr/>
          </p:nvSpPr>
          <p:spPr>
            <a:xfrm>
              <a:off x="2048343" y="196556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53"/>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53"/>
            <p:cNvSpPr/>
            <p:nvPr/>
          </p:nvSpPr>
          <p:spPr>
            <a:xfrm>
              <a:off x="2052376" y="1991849"/>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53"/>
            <p:cNvSpPr/>
            <p:nvPr/>
          </p:nvSpPr>
          <p:spPr>
            <a:xfrm>
              <a:off x="2047393" y="1963472"/>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53"/>
            <p:cNvSpPr/>
            <p:nvPr/>
          </p:nvSpPr>
          <p:spPr>
            <a:xfrm>
              <a:off x="2047773" y="1964612"/>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53"/>
            <p:cNvSpPr/>
            <p:nvPr/>
          </p:nvSpPr>
          <p:spPr>
            <a:xfrm>
              <a:off x="2047529" y="1963947"/>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53"/>
            <p:cNvSpPr/>
            <p:nvPr/>
          </p:nvSpPr>
          <p:spPr>
            <a:xfrm>
              <a:off x="2047678" y="1964273"/>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53"/>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53"/>
            <p:cNvSpPr/>
            <p:nvPr/>
          </p:nvSpPr>
          <p:spPr>
            <a:xfrm>
              <a:off x="2048153" y="196531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53"/>
            <p:cNvSpPr/>
            <p:nvPr/>
          </p:nvSpPr>
          <p:spPr>
            <a:xfrm>
              <a:off x="2048438" y="196565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53"/>
            <p:cNvSpPr/>
            <p:nvPr/>
          </p:nvSpPr>
          <p:spPr>
            <a:xfrm>
              <a:off x="2047298" y="1962942"/>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53"/>
            <p:cNvSpPr/>
            <p:nvPr/>
          </p:nvSpPr>
          <p:spPr>
            <a:xfrm>
              <a:off x="2052661" y="1993179"/>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53"/>
            <p:cNvSpPr/>
            <p:nvPr/>
          </p:nvSpPr>
          <p:spPr>
            <a:xfrm>
              <a:off x="2048574" y="196575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53"/>
            <p:cNvSpPr/>
            <p:nvPr/>
          </p:nvSpPr>
          <p:spPr>
            <a:xfrm>
              <a:off x="2052525" y="199251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53"/>
            <p:cNvSpPr/>
            <p:nvPr/>
          </p:nvSpPr>
          <p:spPr>
            <a:xfrm>
              <a:off x="2047149" y="1962426"/>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53"/>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53"/>
            <p:cNvSpPr/>
            <p:nvPr/>
          </p:nvSpPr>
          <p:spPr>
            <a:xfrm>
              <a:off x="2048248" y="196546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53"/>
            <p:cNvSpPr/>
            <p:nvPr/>
          </p:nvSpPr>
          <p:spPr>
            <a:xfrm>
              <a:off x="2030082" y="197692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53"/>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53"/>
            <p:cNvSpPr/>
            <p:nvPr/>
          </p:nvSpPr>
          <p:spPr>
            <a:xfrm>
              <a:off x="2029756" y="1975203"/>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53"/>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53"/>
            <p:cNvSpPr/>
            <p:nvPr/>
          </p:nvSpPr>
          <p:spPr>
            <a:xfrm>
              <a:off x="2028561" y="2003444"/>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53"/>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53"/>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53"/>
            <p:cNvSpPr/>
            <p:nvPr/>
          </p:nvSpPr>
          <p:spPr>
            <a:xfrm>
              <a:off x="2030231" y="1977728"/>
              <a:ext cx="54" cy="353"/>
            </a:xfrm>
            <a:custGeom>
              <a:rect b="b" l="l" r="r" t="t"/>
              <a:pathLst>
                <a:path extrusionOk="0" h="26" w="4">
                  <a:moveTo>
                    <a:pt x="4"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53"/>
            <p:cNvSpPr/>
            <p:nvPr/>
          </p:nvSpPr>
          <p:spPr>
            <a:xfrm>
              <a:off x="2030747" y="1981530"/>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53"/>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53"/>
            <p:cNvSpPr/>
            <p:nvPr/>
          </p:nvSpPr>
          <p:spPr>
            <a:xfrm>
              <a:off x="2030557" y="1979914"/>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53"/>
            <p:cNvSpPr/>
            <p:nvPr/>
          </p:nvSpPr>
          <p:spPr>
            <a:xfrm>
              <a:off x="2029281" y="1973397"/>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53"/>
            <p:cNvSpPr/>
            <p:nvPr/>
          </p:nvSpPr>
          <p:spPr>
            <a:xfrm>
              <a:off x="2030367" y="1978488"/>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53"/>
            <p:cNvSpPr/>
            <p:nvPr/>
          </p:nvSpPr>
          <p:spPr>
            <a:xfrm>
              <a:off x="2029511" y="1974306"/>
              <a:ext cx="109" cy="394"/>
            </a:xfrm>
            <a:custGeom>
              <a:rect b="b" l="l" r="r" t="t"/>
              <a:pathLst>
                <a:path extrusionOk="0" h="29" w="8">
                  <a:moveTo>
                    <a:pt x="8"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53"/>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53"/>
            <p:cNvSpPr/>
            <p:nvPr/>
          </p:nvSpPr>
          <p:spPr>
            <a:xfrm>
              <a:off x="2030462" y="1979249"/>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53"/>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53"/>
            <p:cNvSpPr/>
            <p:nvPr/>
          </p:nvSpPr>
          <p:spPr>
            <a:xfrm>
              <a:off x="2028995" y="1972541"/>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53"/>
            <p:cNvSpPr/>
            <p:nvPr/>
          </p:nvSpPr>
          <p:spPr>
            <a:xfrm>
              <a:off x="2029892" y="1976072"/>
              <a:ext cx="109" cy="339"/>
            </a:xfrm>
            <a:custGeom>
              <a:rect b="b" l="l" r="r" t="t"/>
              <a:pathLst>
                <a:path extrusionOk="0" h="25" w="8">
                  <a:moveTo>
                    <a:pt x="8"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53"/>
            <p:cNvSpPr/>
            <p:nvPr/>
          </p:nvSpPr>
          <p:spPr>
            <a:xfrm>
              <a:off x="2028425" y="1970885"/>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53"/>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53"/>
            <p:cNvSpPr/>
            <p:nvPr/>
          </p:nvSpPr>
          <p:spPr>
            <a:xfrm>
              <a:off x="2028710" y="1971686"/>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53"/>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53"/>
            <p:cNvSpPr/>
            <p:nvPr/>
          </p:nvSpPr>
          <p:spPr>
            <a:xfrm>
              <a:off x="1956464" y="19525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53"/>
            <p:cNvSpPr/>
            <p:nvPr/>
          </p:nvSpPr>
          <p:spPr>
            <a:xfrm>
              <a:off x="1957510" y="195258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53"/>
            <p:cNvSpPr/>
            <p:nvPr/>
          </p:nvSpPr>
          <p:spPr>
            <a:xfrm>
              <a:off x="1953898" y="195235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53"/>
            <p:cNvSpPr/>
            <p:nvPr/>
          </p:nvSpPr>
          <p:spPr>
            <a:xfrm>
              <a:off x="1953138" y="1952162"/>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53"/>
            <p:cNvSpPr/>
            <p:nvPr/>
          </p:nvSpPr>
          <p:spPr>
            <a:xfrm>
              <a:off x="1951997" y="1951822"/>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53"/>
            <p:cNvSpPr/>
            <p:nvPr/>
          </p:nvSpPr>
          <p:spPr>
            <a:xfrm>
              <a:off x="1952513" y="1952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53"/>
            <p:cNvSpPr/>
            <p:nvPr/>
          </p:nvSpPr>
          <p:spPr>
            <a:xfrm>
              <a:off x="1955650" y="1952542"/>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53"/>
            <p:cNvSpPr/>
            <p:nvPr/>
          </p:nvSpPr>
          <p:spPr>
            <a:xfrm>
              <a:off x="1958026" y="195258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53"/>
            <p:cNvSpPr/>
            <p:nvPr/>
          </p:nvSpPr>
          <p:spPr>
            <a:xfrm>
              <a:off x="1958745" y="1952542"/>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53"/>
            <p:cNvSpPr/>
            <p:nvPr/>
          </p:nvSpPr>
          <p:spPr>
            <a:xfrm>
              <a:off x="1960972" y="1952202"/>
              <a:ext cx="543" cy="109"/>
            </a:xfrm>
            <a:custGeom>
              <a:rect b="b" l="l" r="r" t="t"/>
              <a:pathLst>
                <a:path extrusionOk="0" h="8" w="40">
                  <a:moveTo>
                    <a:pt x="39"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53"/>
            <p:cNvSpPr/>
            <p:nvPr/>
          </p:nvSpPr>
          <p:spPr>
            <a:xfrm>
              <a:off x="1959451" y="1952487"/>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53"/>
            <p:cNvSpPr/>
            <p:nvPr/>
          </p:nvSpPr>
          <p:spPr>
            <a:xfrm>
              <a:off x="1960171" y="1952392"/>
              <a:ext cx="394" cy="68"/>
            </a:xfrm>
            <a:custGeom>
              <a:rect b="b" l="l" r="r" t="t"/>
              <a:pathLst>
                <a:path extrusionOk="0" h="5" w="29">
                  <a:moveTo>
                    <a:pt x="2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53"/>
            <p:cNvSpPr/>
            <p:nvPr/>
          </p:nvSpPr>
          <p:spPr>
            <a:xfrm>
              <a:off x="1961732" y="1952067"/>
              <a:ext cx="448" cy="109"/>
            </a:xfrm>
            <a:custGeom>
              <a:rect b="b" l="l" r="r" t="t"/>
              <a:pathLst>
                <a:path extrusionOk="0" h="8" w="33">
                  <a:moveTo>
                    <a:pt x="3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53"/>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53"/>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53"/>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53"/>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53"/>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53"/>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53"/>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53"/>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53"/>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53"/>
            <p:cNvSpPr/>
            <p:nvPr/>
          </p:nvSpPr>
          <p:spPr>
            <a:xfrm>
              <a:off x="1946865" y="1950206"/>
              <a:ext cx="0" cy="68"/>
            </a:xfrm>
            <a:custGeom>
              <a:rect b="b" l="l" r="r" t="t"/>
              <a:pathLst>
                <a:path extrusionOk="0" h="5" w="0">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53"/>
            <p:cNvSpPr/>
            <p:nvPr/>
          </p:nvSpPr>
          <p:spPr>
            <a:xfrm>
              <a:off x="1946960" y="1949595"/>
              <a:ext cx="0" cy="109"/>
            </a:xfrm>
            <a:custGeom>
              <a:rect b="b" l="l" r="r" t="t"/>
              <a:pathLst>
                <a:path extrusionOk="0" h="8" w="0">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53"/>
            <p:cNvSpPr/>
            <p:nvPr/>
          </p:nvSpPr>
          <p:spPr>
            <a:xfrm>
              <a:off x="1987217" y="1973261"/>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53"/>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53"/>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53"/>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53"/>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53"/>
            <p:cNvSpPr/>
            <p:nvPr/>
          </p:nvSpPr>
          <p:spPr>
            <a:xfrm>
              <a:off x="1986878" y="1967789"/>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53"/>
            <p:cNvSpPr/>
            <p:nvPr/>
          </p:nvSpPr>
          <p:spPr>
            <a:xfrm>
              <a:off x="1986742" y="1968319"/>
              <a:ext cx="54" cy="244"/>
            </a:xfrm>
            <a:custGeom>
              <a:rect b="b" l="l" r="r" t="t"/>
              <a:pathLst>
                <a:path extrusionOk="0" h="18" w="4">
                  <a:moveTo>
                    <a:pt x="0"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53"/>
            <p:cNvSpPr/>
            <p:nvPr/>
          </p:nvSpPr>
          <p:spPr>
            <a:xfrm>
              <a:off x="1986457" y="1971211"/>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53"/>
            <p:cNvSpPr/>
            <p:nvPr/>
          </p:nvSpPr>
          <p:spPr>
            <a:xfrm>
              <a:off x="1986688" y="1968835"/>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53"/>
            <p:cNvSpPr/>
            <p:nvPr/>
          </p:nvSpPr>
          <p:spPr>
            <a:xfrm>
              <a:off x="1986457" y="197073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53"/>
            <p:cNvSpPr/>
            <p:nvPr/>
          </p:nvSpPr>
          <p:spPr>
            <a:xfrm>
              <a:off x="1986973" y="1967273"/>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53"/>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53"/>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53"/>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53"/>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53"/>
            <p:cNvSpPr/>
            <p:nvPr/>
          </p:nvSpPr>
          <p:spPr>
            <a:xfrm>
              <a:off x="1986593" y="1969310"/>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53"/>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53"/>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53"/>
            <p:cNvSpPr/>
            <p:nvPr/>
          </p:nvSpPr>
          <p:spPr>
            <a:xfrm>
              <a:off x="1991345" y="2005630"/>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53"/>
            <p:cNvSpPr/>
            <p:nvPr/>
          </p:nvSpPr>
          <p:spPr>
            <a:xfrm>
              <a:off x="1990259" y="2008766"/>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53"/>
            <p:cNvSpPr/>
            <p:nvPr/>
          </p:nvSpPr>
          <p:spPr>
            <a:xfrm>
              <a:off x="1990639" y="2007490"/>
              <a:ext cx="54" cy="244"/>
            </a:xfrm>
            <a:custGeom>
              <a:rect b="b" l="l" r="r" t="t"/>
              <a:pathLst>
                <a:path extrusionOk="0" h="18" w="4">
                  <a:moveTo>
                    <a:pt x="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53"/>
            <p:cNvSpPr/>
            <p:nvPr/>
          </p:nvSpPr>
          <p:spPr>
            <a:xfrm>
              <a:off x="1991155" y="2006064"/>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53"/>
            <p:cNvSpPr/>
            <p:nvPr/>
          </p:nvSpPr>
          <p:spPr>
            <a:xfrm>
              <a:off x="1990449" y="2008101"/>
              <a:ext cx="54" cy="258"/>
            </a:xfrm>
            <a:custGeom>
              <a:rect b="b" l="l" r="r" t="t"/>
              <a:pathLst>
                <a:path extrusionOk="0" h="19" w="4">
                  <a:moveTo>
                    <a:pt x="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53"/>
            <p:cNvSpPr/>
            <p:nvPr/>
          </p:nvSpPr>
          <p:spPr>
            <a:xfrm>
              <a:off x="1990965" y="2006485"/>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53"/>
            <p:cNvSpPr/>
            <p:nvPr/>
          </p:nvSpPr>
          <p:spPr>
            <a:xfrm>
              <a:off x="1990775" y="2006960"/>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53"/>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53"/>
            <p:cNvSpPr/>
            <p:nvPr/>
          </p:nvSpPr>
          <p:spPr>
            <a:xfrm>
              <a:off x="198079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53"/>
            <p:cNvSpPr/>
            <p:nvPr/>
          </p:nvSpPr>
          <p:spPr>
            <a:xfrm>
              <a:off x="197984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53"/>
            <p:cNvSpPr/>
            <p:nvPr/>
          </p:nvSpPr>
          <p:spPr>
            <a:xfrm>
              <a:off x="1971481" y="198191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53"/>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53"/>
            <p:cNvSpPr/>
            <p:nvPr/>
          </p:nvSpPr>
          <p:spPr>
            <a:xfrm>
              <a:off x="1981800" y="1990084"/>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53"/>
            <p:cNvSpPr/>
            <p:nvPr/>
          </p:nvSpPr>
          <p:spPr>
            <a:xfrm>
              <a:off x="1974468" y="1981299"/>
              <a:ext cx="353" cy="54"/>
            </a:xfrm>
            <a:custGeom>
              <a:rect b="b" l="l" r="r" t="t"/>
              <a:pathLst>
                <a:path extrusionOk="0" h="4" w="26">
                  <a:moveTo>
                    <a:pt x="1" y="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53"/>
            <p:cNvSpPr/>
            <p:nvPr/>
          </p:nvSpPr>
          <p:spPr>
            <a:xfrm>
              <a:off x="1972567" y="1981584"/>
              <a:ext cx="448" cy="109"/>
            </a:xfrm>
            <a:custGeom>
              <a:rect b="b" l="l" r="r" t="t"/>
              <a:pathLst>
                <a:path extrusionOk="0" h="8" w="33">
                  <a:moveTo>
                    <a:pt x="1" y="7"/>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53"/>
            <p:cNvSpPr/>
            <p:nvPr/>
          </p:nvSpPr>
          <p:spPr>
            <a:xfrm>
              <a:off x="1984597" y="1988373"/>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53"/>
            <p:cNvSpPr/>
            <p:nvPr/>
          </p:nvSpPr>
          <p:spPr>
            <a:xfrm>
              <a:off x="1980374" y="1990708"/>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53"/>
            <p:cNvSpPr/>
            <p:nvPr/>
          </p:nvSpPr>
          <p:spPr>
            <a:xfrm>
              <a:off x="1984081" y="1987952"/>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53"/>
            <p:cNvSpPr/>
            <p:nvPr/>
          </p:nvSpPr>
          <p:spPr>
            <a:xfrm>
              <a:off x="1984312" y="1988183"/>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53"/>
            <p:cNvSpPr/>
            <p:nvPr/>
          </p:nvSpPr>
          <p:spPr>
            <a:xfrm>
              <a:off x="1981366" y="1990369"/>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53"/>
            <p:cNvSpPr/>
            <p:nvPr/>
          </p:nvSpPr>
          <p:spPr>
            <a:xfrm>
              <a:off x="1973898" y="1981340"/>
              <a:ext cx="394" cy="109"/>
            </a:xfrm>
            <a:custGeom>
              <a:rect b="b" l="l" r="r" t="t"/>
              <a:pathLst>
                <a:path extrusionOk="0" h="8" w="29">
                  <a:moveTo>
                    <a:pt x="1" y="8"/>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53"/>
            <p:cNvSpPr/>
            <p:nvPr/>
          </p:nvSpPr>
          <p:spPr>
            <a:xfrm>
              <a:off x="1973233" y="1981435"/>
              <a:ext cx="448" cy="109"/>
            </a:xfrm>
            <a:custGeom>
              <a:rect b="b" l="l" r="r" t="t"/>
              <a:pathLst>
                <a:path extrusionOk="0" h="8" w="33">
                  <a:moveTo>
                    <a:pt x="1" y="8"/>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53"/>
            <p:cNvSpPr/>
            <p:nvPr/>
          </p:nvSpPr>
          <p:spPr>
            <a:xfrm>
              <a:off x="1971766" y="1981720"/>
              <a:ext cx="530" cy="109"/>
            </a:xfrm>
            <a:custGeom>
              <a:rect b="b" l="l" r="r" t="t"/>
              <a:pathLst>
                <a:path extrusionOk="0" h="8" w="39">
                  <a:moveTo>
                    <a:pt x="0" y="8"/>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53"/>
            <p:cNvSpPr/>
            <p:nvPr/>
          </p:nvSpPr>
          <p:spPr>
            <a:xfrm>
              <a:off x="1975378" y="198115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53"/>
            <p:cNvSpPr/>
            <p:nvPr/>
          </p:nvSpPr>
          <p:spPr>
            <a:xfrm>
              <a:off x="1974943" y="1981204"/>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53"/>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53"/>
            <p:cNvSpPr/>
            <p:nvPr/>
          </p:nvSpPr>
          <p:spPr>
            <a:xfrm>
              <a:off x="1953749" y="1973166"/>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53"/>
            <p:cNvSpPr/>
            <p:nvPr/>
          </p:nvSpPr>
          <p:spPr>
            <a:xfrm>
              <a:off x="1954754" y="197187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53"/>
            <p:cNvSpPr/>
            <p:nvPr/>
          </p:nvSpPr>
          <p:spPr>
            <a:xfrm>
              <a:off x="1951563" y="1975257"/>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53"/>
            <p:cNvSpPr/>
            <p:nvPr/>
          </p:nvSpPr>
          <p:spPr>
            <a:xfrm>
              <a:off x="1954564" y="1972161"/>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53"/>
            <p:cNvSpPr/>
            <p:nvPr/>
          </p:nvSpPr>
          <p:spPr>
            <a:xfrm>
              <a:off x="1950382" y="1976357"/>
              <a:ext cx="204" cy="149"/>
            </a:xfrm>
            <a:custGeom>
              <a:rect b="b" l="l" r="r" t="t"/>
              <a:pathLst>
                <a:path extrusionOk="0" h="11" w="15">
                  <a:moveTo>
                    <a:pt x="0" y="11"/>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53"/>
            <p:cNvSpPr/>
            <p:nvPr/>
          </p:nvSpPr>
          <p:spPr>
            <a:xfrm>
              <a:off x="1954319" y="1972501"/>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53"/>
            <p:cNvSpPr/>
            <p:nvPr/>
          </p:nvSpPr>
          <p:spPr>
            <a:xfrm>
              <a:off x="1955039" y="19713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53"/>
            <p:cNvSpPr/>
            <p:nvPr/>
          </p:nvSpPr>
          <p:spPr>
            <a:xfrm>
              <a:off x="1954889" y="1971591"/>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53"/>
            <p:cNvSpPr/>
            <p:nvPr/>
          </p:nvSpPr>
          <p:spPr>
            <a:xfrm>
              <a:off x="1955134" y="197111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53"/>
            <p:cNvSpPr/>
            <p:nvPr/>
          </p:nvSpPr>
          <p:spPr>
            <a:xfrm>
              <a:off x="1952608" y="1974347"/>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53"/>
            <p:cNvSpPr/>
            <p:nvPr/>
          </p:nvSpPr>
          <p:spPr>
            <a:xfrm>
              <a:off x="1952092" y="1974782"/>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53"/>
            <p:cNvSpPr/>
            <p:nvPr/>
          </p:nvSpPr>
          <p:spPr>
            <a:xfrm>
              <a:off x="1950993" y="1975786"/>
              <a:ext cx="204" cy="190"/>
            </a:xfrm>
            <a:custGeom>
              <a:rect b="b" l="l" r="r" t="t"/>
              <a:pathLst>
                <a:path extrusionOk="0" h="14"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53"/>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53"/>
            <p:cNvSpPr/>
            <p:nvPr/>
          </p:nvSpPr>
          <p:spPr>
            <a:xfrm>
              <a:off x="1954034" y="1972827"/>
              <a:ext cx="163" cy="163"/>
            </a:xfrm>
            <a:custGeom>
              <a:rect b="b" l="l" r="r" t="t"/>
              <a:pathLst>
                <a:path extrusionOk="0" h="12" w="12">
                  <a:moveTo>
                    <a:pt x="1"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53"/>
            <p:cNvSpPr/>
            <p:nvPr/>
          </p:nvSpPr>
          <p:spPr>
            <a:xfrm>
              <a:off x="1953369" y="1973546"/>
              <a:ext cx="204" cy="204"/>
            </a:xfrm>
            <a:custGeom>
              <a:rect b="b" l="l" r="r" t="t"/>
              <a:pathLst>
                <a:path extrusionOk="0" h="15"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53"/>
            <p:cNvSpPr/>
            <p:nvPr/>
          </p:nvSpPr>
          <p:spPr>
            <a:xfrm>
              <a:off x="1952989" y="1973926"/>
              <a:ext cx="204" cy="204"/>
            </a:xfrm>
            <a:custGeom>
              <a:rect b="b" l="l" r="r" t="t"/>
              <a:pathLst>
                <a:path extrusionOk="0" h="15" w="15">
                  <a:moveTo>
                    <a:pt x="15"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53"/>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53"/>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53"/>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53"/>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53"/>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53"/>
            <p:cNvSpPr/>
            <p:nvPr/>
          </p:nvSpPr>
          <p:spPr>
            <a:xfrm>
              <a:off x="1969675" y="198200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53"/>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53"/>
            <p:cNvSpPr/>
            <p:nvPr/>
          </p:nvSpPr>
          <p:spPr>
            <a:xfrm>
              <a:off x="1969580" y="198139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53"/>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53"/>
            <p:cNvSpPr/>
            <p:nvPr/>
          </p:nvSpPr>
          <p:spPr>
            <a:xfrm>
              <a:off x="1982370" y="1833793"/>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53"/>
            <p:cNvSpPr/>
            <p:nvPr/>
          </p:nvSpPr>
          <p:spPr>
            <a:xfrm>
              <a:off x="1982275" y="1833508"/>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53"/>
            <p:cNvSpPr/>
            <p:nvPr/>
          </p:nvSpPr>
          <p:spPr>
            <a:xfrm>
              <a:off x="1982465" y="1834078"/>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53"/>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53"/>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53"/>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53"/>
            <p:cNvSpPr/>
            <p:nvPr/>
          </p:nvSpPr>
          <p:spPr>
            <a:xfrm>
              <a:off x="1984502" y="183618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53"/>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53"/>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53"/>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53"/>
            <p:cNvSpPr/>
            <p:nvPr/>
          </p:nvSpPr>
          <p:spPr>
            <a:xfrm>
              <a:off x="1983796"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53"/>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53"/>
            <p:cNvSpPr/>
            <p:nvPr/>
          </p:nvSpPr>
          <p:spPr>
            <a:xfrm>
              <a:off x="1984081" y="184515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53"/>
            <p:cNvSpPr/>
            <p:nvPr/>
          </p:nvSpPr>
          <p:spPr>
            <a:xfrm>
              <a:off x="1983891"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53"/>
            <p:cNvSpPr/>
            <p:nvPr/>
          </p:nvSpPr>
          <p:spPr>
            <a:xfrm>
              <a:off x="1984122" y="1845062"/>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53"/>
            <p:cNvSpPr/>
            <p:nvPr/>
          </p:nvSpPr>
          <p:spPr>
            <a:xfrm>
              <a:off x="1984366" y="1843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53"/>
            <p:cNvSpPr/>
            <p:nvPr/>
          </p:nvSpPr>
          <p:spPr>
            <a:xfrm>
              <a:off x="1983932" y="18454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53"/>
            <p:cNvSpPr/>
            <p:nvPr/>
          </p:nvSpPr>
          <p:spPr>
            <a:xfrm>
              <a:off x="1984027" y="184525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53"/>
            <p:cNvSpPr/>
            <p:nvPr/>
          </p:nvSpPr>
          <p:spPr>
            <a:xfrm>
              <a:off x="1984407" y="1840269"/>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53"/>
            <p:cNvSpPr/>
            <p:nvPr/>
          </p:nvSpPr>
          <p:spPr>
            <a:xfrm>
              <a:off x="1984407" y="1841790"/>
              <a:ext cx="14" cy="244"/>
            </a:xfrm>
            <a:custGeom>
              <a:rect b="b" l="l" r="r" t="t"/>
              <a:pathLst>
                <a:path extrusionOk="0" h="18" w="1">
                  <a:moveTo>
                    <a:pt x="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53"/>
            <p:cNvSpPr/>
            <p:nvPr/>
          </p:nvSpPr>
          <p:spPr>
            <a:xfrm>
              <a:off x="1984217" y="18447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53"/>
            <p:cNvSpPr/>
            <p:nvPr/>
          </p:nvSpPr>
          <p:spPr>
            <a:xfrm>
              <a:off x="1984271" y="1844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53"/>
            <p:cNvSpPr/>
            <p:nvPr/>
          </p:nvSpPr>
          <p:spPr>
            <a:xfrm>
              <a:off x="1984366" y="184373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53"/>
            <p:cNvSpPr/>
            <p:nvPr/>
          </p:nvSpPr>
          <p:spPr>
            <a:xfrm>
              <a:off x="1984366" y="184397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53"/>
            <p:cNvSpPr/>
            <p:nvPr/>
          </p:nvSpPr>
          <p:spPr>
            <a:xfrm>
              <a:off x="1984407" y="184278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53"/>
            <p:cNvSpPr/>
            <p:nvPr/>
          </p:nvSpPr>
          <p:spPr>
            <a:xfrm>
              <a:off x="1984312" y="184439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53"/>
            <p:cNvSpPr/>
            <p:nvPr/>
          </p:nvSpPr>
          <p:spPr>
            <a:xfrm>
              <a:off x="1984176" y="184496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53"/>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53"/>
            <p:cNvSpPr/>
            <p:nvPr/>
          </p:nvSpPr>
          <p:spPr>
            <a:xfrm>
              <a:off x="1984176" y="184483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53"/>
            <p:cNvSpPr/>
            <p:nvPr/>
          </p:nvSpPr>
          <p:spPr>
            <a:xfrm>
              <a:off x="1984407" y="1842971"/>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53"/>
            <p:cNvSpPr/>
            <p:nvPr/>
          </p:nvSpPr>
          <p:spPr>
            <a:xfrm>
              <a:off x="1984407" y="1840785"/>
              <a:ext cx="14" cy="353"/>
            </a:xfrm>
            <a:custGeom>
              <a:rect b="b" l="l" r="r" t="t"/>
              <a:pathLst>
                <a:path extrusionOk="0" h="26" w="1">
                  <a:moveTo>
                    <a:pt x="1"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53"/>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53"/>
            <p:cNvSpPr/>
            <p:nvPr/>
          </p:nvSpPr>
          <p:spPr>
            <a:xfrm>
              <a:off x="1984407" y="1841315"/>
              <a:ext cx="14" cy="299"/>
            </a:xfrm>
            <a:custGeom>
              <a:rect b="b" l="l" r="r" t="t"/>
              <a:pathLst>
                <a:path extrusionOk="0" h="22" w="1">
                  <a:moveTo>
                    <a:pt x="1"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53"/>
            <p:cNvSpPr/>
            <p:nvPr/>
          </p:nvSpPr>
          <p:spPr>
            <a:xfrm>
              <a:off x="1984407" y="1842211"/>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53"/>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53"/>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53"/>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53"/>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53"/>
            <p:cNvSpPr/>
            <p:nvPr/>
          </p:nvSpPr>
          <p:spPr>
            <a:xfrm>
              <a:off x="2055607" y="1883514"/>
              <a:ext cx="299" cy="204"/>
            </a:xfrm>
            <a:custGeom>
              <a:rect b="b" l="l" r="r" t="t"/>
              <a:pathLst>
                <a:path extrusionOk="0" h="15" w="22">
                  <a:moveTo>
                    <a:pt x="22"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53"/>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53"/>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53"/>
            <p:cNvSpPr/>
            <p:nvPr/>
          </p:nvSpPr>
          <p:spPr>
            <a:xfrm>
              <a:off x="2056042" y="188379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53"/>
            <p:cNvSpPr/>
            <p:nvPr/>
          </p:nvSpPr>
          <p:spPr>
            <a:xfrm>
              <a:off x="2072443" y="1898164"/>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53"/>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53"/>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53"/>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53"/>
            <p:cNvSpPr/>
            <p:nvPr/>
          </p:nvSpPr>
          <p:spPr>
            <a:xfrm>
              <a:off x="2072253" y="1897594"/>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53"/>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53"/>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53"/>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53"/>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53"/>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53"/>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53"/>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53"/>
            <p:cNvSpPr/>
            <p:nvPr/>
          </p:nvSpPr>
          <p:spPr>
            <a:xfrm>
              <a:off x="2072729" y="190048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53"/>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53"/>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53"/>
            <p:cNvSpPr/>
            <p:nvPr/>
          </p:nvSpPr>
          <p:spPr>
            <a:xfrm>
              <a:off x="2071873" y="1896453"/>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53"/>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53"/>
            <p:cNvSpPr/>
            <p:nvPr/>
          </p:nvSpPr>
          <p:spPr>
            <a:xfrm>
              <a:off x="1964013" y="1950872"/>
              <a:ext cx="14" cy="543"/>
            </a:xfrm>
            <a:custGeom>
              <a:rect b="b" l="l" r="r" t="t"/>
              <a:pathLst>
                <a:path extrusionOk="0" h="40" w="1">
                  <a:moveTo>
                    <a:pt x="1" y="3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53"/>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53"/>
            <p:cNvSpPr/>
            <p:nvPr/>
          </p:nvSpPr>
          <p:spPr>
            <a:xfrm>
              <a:off x="1992866" y="1964748"/>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53"/>
            <p:cNvSpPr/>
            <p:nvPr/>
          </p:nvSpPr>
          <p:spPr>
            <a:xfrm>
              <a:off x="1994631" y="19662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53"/>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53"/>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53"/>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53"/>
            <p:cNvSpPr/>
            <p:nvPr/>
          </p:nvSpPr>
          <p:spPr>
            <a:xfrm>
              <a:off x="1992390" y="1964612"/>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53"/>
            <p:cNvSpPr/>
            <p:nvPr/>
          </p:nvSpPr>
          <p:spPr>
            <a:xfrm>
              <a:off x="1989539" y="196613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53"/>
            <p:cNvSpPr/>
            <p:nvPr/>
          </p:nvSpPr>
          <p:spPr>
            <a:xfrm>
              <a:off x="1994196" y="196584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53"/>
            <p:cNvSpPr/>
            <p:nvPr/>
          </p:nvSpPr>
          <p:spPr>
            <a:xfrm>
              <a:off x="1993816" y="1965468"/>
              <a:ext cx="163" cy="149"/>
            </a:xfrm>
            <a:custGeom>
              <a:rect b="b" l="l" r="r" t="t"/>
              <a:pathLst>
                <a:path extrusionOk="0" h="11" w="12">
                  <a:moveTo>
                    <a:pt x="1"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53"/>
            <p:cNvSpPr/>
            <p:nvPr/>
          </p:nvSpPr>
          <p:spPr>
            <a:xfrm>
              <a:off x="1991875" y="1964517"/>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53"/>
            <p:cNvSpPr/>
            <p:nvPr/>
          </p:nvSpPr>
          <p:spPr>
            <a:xfrm>
              <a:off x="1989349" y="1966364"/>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53"/>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53"/>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53"/>
            <p:cNvSpPr/>
            <p:nvPr/>
          </p:nvSpPr>
          <p:spPr>
            <a:xfrm>
              <a:off x="1993341" y="1965087"/>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53"/>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53"/>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53"/>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53"/>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53"/>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53"/>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53"/>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53"/>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53"/>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53"/>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53"/>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53"/>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53"/>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53"/>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53"/>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53"/>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53"/>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53"/>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53"/>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53"/>
            <p:cNvSpPr/>
            <p:nvPr/>
          </p:nvSpPr>
          <p:spPr>
            <a:xfrm>
              <a:off x="2066591" y="1954864"/>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53"/>
            <p:cNvSpPr/>
            <p:nvPr/>
          </p:nvSpPr>
          <p:spPr>
            <a:xfrm>
              <a:off x="2066401" y="1954959"/>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53"/>
            <p:cNvSpPr/>
            <p:nvPr/>
          </p:nvSpPr>
          <p:spPr>
            <a:xfrm>
              <a:off x="2066687" y="195476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53"/>
            <p:cNvSpPr/>
            <p:nvPr/>
          </p:nvSpPr>
          <p:spPr>
            <a:xfrm>
              <a:off x="2055037" y="196014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53"/>
            <p:cNvSpPr/>
            <p:nvPr/>
          </p:nvSpPr>
          <p:spPr>
            <a:xfrm>
              <a:off x="2066171" y="1955108"/>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53"/>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53"/>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53"/>
            <p:cNvSpPr/>
            <p:nvPr/>
          </p:nvSpPr>
          <p:spPr>
            <a:xfrm>
              <a:off x="204834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53"/>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53"/>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53"/>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53"/>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53"/>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53"/>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53"/>
            <p:cNvSpPr/>
            <p:nvPr/>
          </p:nvSpPr>
          <p:spPr>
            <a:xfrm>
              <a:off x="2045397" y="1961001"/>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53"/>
            <p:cNvSpPr/>
            <p:nvPr/>
          </p:nvSpPr>
          <p:spPr>
            <a:xfrm>
              <a:off x="2045058" y="1960905"/>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53"/>
            <p:cNvSpPr/>
            <p:nvPr/>
          </p:nvSpPr>
          <p:spPr>
            <a:xfrm>
              <a:off x="2044677" y="196081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53"/>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53"/>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53"/>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53"/>
            <p:cNvSpPr/>
            <p:nvPr/>
          </p:nvSpPr>
          <p:spPr>
            <a:xfrm>
              <a:off x="2044257" y="19607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53"/>
            <p:cNvSpPr/>
            <p:nvPr/>
          </p:nvSpPr>
          <p:spPr>
            <a:xfrm>
              <a:off x="204815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53"/>
            <p:cNvSpPr/>
            <p:nvPr/>
          </p:nvSpPr>
          <p:spPr>
            <a:xfrm>
              <a:off x="2027190" y="1969595"/>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53"/>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53"/>
            <p:cNvSpPr/>
            <p:nvPr/>
          </p:nvSpPr>
          <p:spPr>
            <a:xfrm>
              <a:off x="2009036" y="19618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53"/>
            <p:cNvSpPr/>
            <p:nvPr/>
          </p:nvSpPr>
          <p:spPr>
            <a:xfrm>
              <a:off x="2008276" y="196394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53"/>
            <p:cNvSpPr/>
            <p:nvPr/>
          </p:nvSpPr>
          <p:spPr>
            <a:xfrm>
              <a:off x="2008561" y="196318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53"/>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53"/>
            <p:cNvSpPr/>
            <p:nvPr/>
          </p:nvSpPr>
          <p:spPr>
            <a:xfrm>
              <a:off x="2008846" y="1962521"/>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53"/>
            <p:cNvSpPr/>
            <p:nvPr/>
          </p:nvSpPr>
          <p:spPr>
            <a:xfrm>
              <a:off x="2009647" y="1960335"/>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53"/>
            <p:cNvSpPr/>
            <p:nvPr/>
          </p:nvSpPr>
          <p:spPr>
            <a:xfrm>
              <a:off x="2029796" y="1937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53"/>
            <p:cNvSpPr/>
            <p:nvPr/>
          </p:nvSpPr>
          <p:spPr>
            <a:xfrm>
              <a:off x="2009267" y="1961286"/>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53"/>
            <p:cNvSpPr/>
            <p:nvPr/>
          </p:nvSpPr>
          <p:spPr>
            <a:xfrm>
              <a:off x="2009457" y="1960756"/>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53"/>
            <p:cNvSpPr/>
            <p:nvPr/>
          </p:nvSpPr>
          <p:spPr>
            <a:xfrm>
              <a:off x="2008086" y="196474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53"/>
            <p:cNvSpPr/>
            <p:nvPr/>
          </p:nvSpPr>
          <p:spPr>
            <a:xfrm>
              <a:off x="2008086" y="196474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53"/>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53"/>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53"/>
            <p:cNvSpPr/>
            <p:nvPr/>
          </p:nvSpPr>
          <p:spPr>
            <a:xfrm>
              <a:off x="2147120" y="1866841"/>
              <a:ext cx="299" cy="109"/>
            </a:xfrm>
            <a:custGeom>
              <a:rect b="b" l="l" r="r" t="t"/>
              <a:pathLst>
                <a:path extrusionOk="0" h="8" w="22">
                  <a:moveTo>
                    <a:pt x="0" y="0"/>
                  </a:moveTo>
                  <a:lnTo>
                    <a:pt x="2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53"/>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53"/>
            <p:cNvSpPr/>
            <p:nvPr/>
          </p:nvSpPr>
          <p:spPr>
            <a:xfrm>
              <a:off x="2140888" y="186564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53"/>
            <p:cNvSpPr/>
            <p:nvPr/>
          </p:nvSpPr>
          <p:spPr>
            <a:xfrm>
              <a:off x="2145219" y="1866311"/>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53"/>
            <p:cNvSpPr/>
            <p:nvPr/>
          </p:nvSpPr>
          <p:spPr>
            <a:xfrm>
              <a:off x="2147690" y="1867071"/>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53"/>
            <p:cNvSpPr/>
            <p:nvPr/>
          </p:nvSpPr>
          <p:spPr>
            <a:xfrm>
              <a:off x="2144554" y="1866175"/>
              <a:ext cx="285" cy="54"/>
            </a:xfrm>
            <a:custGeom>
              <a:rect b="b" l="l" r="r" t="t"/>
              <a:pathLst>
                <a:path extrusionOk="0" h="4" w="21">
                  <a:moveTo>
                    <a:pt x="0" y="0"/>
                  </a:moveTo>
                  <a:lnTo>
                    <a:pt x="2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53"/>
            <p:cNvSpPr/>
            <p:nvPr/>
          </p:nvSpPr>
          <p:spPr>
            <a:xfrm>
              <a:off x="2146495" y="1866650"/>
              <a:ext cx="353" cy="109"/>
            </a:xfrm>
            <a:custGeom>
              <a:rect b="b" l="l" r="r" t="t"/>
              <a:pathLst>
                <a:path extrusionOk="0" h="8" w="26">
                  <a:moveTo>
                    <a:pt x="1"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53"/>
            <p:cNvSpPr/>
            <p:nvPr/>
          </p:nvSpPr>
          <p:spPr>
            <a:xfrm>
              <a:off x="2145884" y="1866460"/>
              <a:ext cx="339" cy="109"/>
            </a:xfrm>
            <a:custGeom>
              <a:rect b="b" l="l" r="r" t="t"/>
              <a:pathLst>
                <a:path extrusionOk="0" h="8" w="25">
                  <a:moveTo>
                    <a:pt x="0"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53"/>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53"/>
            <p:cNvSpPr/>
            <p:nvPr/>
          </p:nvSpPr>
          <p:spPr>
            <a:xfrm>
              <a:off x="2143875" y="186602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53"/>
            <p:cNvSpPr/>
            <p:nvPr/>
          </p:nvSpPr>
          <p:spPr>
            <a:xfrm>
              <a:off x="2143169" y="1865931"/>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53"/>
            <p:cNvSpPr/>
            <p:nvPr/>
          </p:nvSpPr>
          <p:spPr>
            <a:xfrm>
              <a:off x="2141648" y="1865741"/>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53"/>
            <p:cNvSpPr/>
            <p:nvPr/>
          </p:nvSpPr>
          <p:spPr>
            <a:xfrm>
              <a:off x="2142449" y="1865836"/>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53"/>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53"/>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53"/>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53"/>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53"/>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53"/>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53"/>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53"/>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53"/>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53"/>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53"/>
            <p:cNvSpPr/>
            <p:nvPr/>
          </p:nvSpPr>
          <p:spPr>
            <a:xfrm>
              <a:off x="2069633" y="1949446"/>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53"/>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53"/>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53"/>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53"/>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53"/>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53"/>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53"/>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53"/>
            <p:cNvSpPr/>
            <p:nvPr/>
          </p:nvSpPr>
          <p:spPr>
            <a:xfrm>
              <a:off x="2080943" y="1903961"/>
              <a:ext cx="14" cy="530"/>
            </a:xfrm>
            <a:custGeom>
              <a:rect b="b" l="l" r="r" t="t"/>
              <a:pathLst>
                <a:path extrusionOk="0" h="39" w="1">
                  <a:moveTo>
                    <a:pt x="1" y="0"/>
                  </a:moveTo>
                  <a:lnTo>
                    <a:pt x="1"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53"/>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53"/>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53"/>
            <p:cNvSpPr/>
            <p:nvPr/>
          </p:nvSpPr>
          <p:spPr>
            <a:xfrm>
              <a:off x="2080563" y="191844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53"/>
            <p:cNvSpPr/>
            <p:nvPr/>
          </p:nvSpPr>
          <p:spPr>
            <a:xfrm>
              <a:off x="2080617" y="191816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53"/>
            <p:cNvSpPr/>
            <p:nvPr/>
          </p:nvSpPr>
          <p:spPr>
            <a:xfrm>
              <a:off x="2080902" y="191327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53"/>
            <p:cNvSpPr/>
            <p:nvPr/>
          </p:nvSpPr>
          <p:spPr>
            <a:xfrm>
              <a:off x="2080658" y="1917838"/>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53"/>
            <p:cNvSpPr/>
            <p:nvPr/>
          </p:nvSpPr>
          <p:spPr>
            <a:xfrm>
              <a:off x="2080522" y="191869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53"/>
            <p:cNvSpPr/>
            <p:nvPr/>
          </p:nvSpPr>
          <p:spPr>
            <a:xfrm>
              <a:off x="2080373" y="191920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53"/>
            <p:cNvSpPr/>
            <p:nvPr/>
          </p:nvSpPr>
          <p:spPr>
            <a:xfrm>
              <a:off x="2080468" y="1918924"/>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53"/>
            <p:cNvSpPr/>
            <p:nvPr/>
          </p:nvSpPr>
          <p:spPr>
            <a:xfrm>
              <a:off x="2080427" y="191907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53"/>
            <p:cNvSpPr/>
            <p:nvPr/>
          </p:nvSpPr>
          <p:spPr>
            <a:xfrm>
              <a:off x="2080943" y="1910424"/>
              <a:ext cx="14" cy="394"/>
            </a:xfrm>
            <a:custGeom>
              <a:rect b="b" l="l" r="r" t="t"/>
              <a:pathLst>
                <a:path extrusionOk="0" h="29" w="1">
                  <a:moveTo>
                    <a:pt x="1"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53"/>
            <p:cNvSpPr/>
            <p:nvPr/>
          </p:nvSpPr>
          <p:spPr>
            <a:xfrm>
              <a:off x="2080943" y="191147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53"/>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53"/>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53"/>
            <p:cNvSpPr/>
            <p:nvPr/>
          </p:nvSpPr>
          <p:spPr>
            <a:xfrm>
              <a:off x="2080753" y="1916548"/>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53"/>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53"/>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53"/>
            <p:cNvSpPr/>
            <p:nvPr/>
          </p:nvSpPr>
          <p:spPr>
            <a:xfrm>
              <a:off x="2080658" y="1917457"/>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53"/>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53"/>
            <p:cNvSpPr/>
            <p:nvPr/>
          </p:nvSpPr>
          <p:spPr>
            <a:xfrm>
              <a:off x="2080943" y="1905482"/>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53"/>
            <p:cNvSpPr/>
            <p:nvPr/>
          </p:nvSpPr>
          <p:spPr>
            <a:xfrm>
              <a:off x="2080943" y="1906813"/>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53"/>
            <p:cNvSpPr/>
            <p:nvPr/>
          </p:nvSpPr>
          <p:spPr>
            <a:xfrm>
              <a:off x="2054996" y="1931714"/>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53"/>
            <p:cNvSpPr/>
            <p:nvPr/>
          </p:nvSpPr>
          <p:spPr>
            <a:xfrm>
              <a:off x="2080943" y="1909325"/>
              <a:ext cx="14" cy="394"/>
            </a:xfrm>
            <a:custGeom>
              <a:rect b="b" l="l" r="r" t="t"/>
              <a:pathLst>
                <a:path extrusionOk="0" h="29" w="1">
                  <a:moveTo>
                    <a:pt x="1"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53"/>
            <p:cNvSpPr/>
            <p:nvPr/>
          </p:nvSpPr>
          <p:spPr>
            <a:xfrm>
              <a:off x="2080943" y="190808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53"/>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53"/>
            <p:cNvSpPr/>
            <p:nvPr/>
          </p:nvSpPr>
          <p:spPr>
            <a:xfrm>
              <a:off x="2080237" y="191954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53"/>
            <p:cNvSpPr/>
            <p:nvPr/>
          </p:nvSpPr>
          <p:spPr>
            <a:xfrm>
              <a:off x="2080332" y="191935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53"/>
            <p:cNvSpPr/>
            <p:nvPr/>
          </p:nvSpPr>
          <p:spPr>
            <a:xfrm>
              <a:off x="2080278" y="1919453"/>
              <a:ext cx="14" cy="54"/>
            </a:xfrm>
            <a:custGeom>
              <a:rect b="b" l="l" r="r" t="t"/>
              <a:pathLst>
                <a:path extrusionOk="0" h="4"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53"/>
            <p:cNvSpPr/>
            <p:nvPr/>
          </p:nvSpPr>
          <p:spPr>
            <a:xfrm>
              <a:off x="2080183" y="191960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53"/>
            <p:cNvSpPr/>
            <p:nvPr/>
          </p:nvSpPr>
          <p:spPr>
            <a:xfrm>
              <a:off x="2080142" y="191964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53"/>
            <p:cNvSpPr/>
            <p:nvPr/>
          </p:nvSpPr>
          <p:spPr>
            <a:xfrm>
              <a:off x="2079992" y="1919739"/>
              <a:ext cx="109" cy="54"/>
            </a:xfrm>
            <a:custGeom>
              <a:rect b="b" l="l" r="r" t="t"/>
              <a:pathLst>
                <a:path extrusionOk="0" h="4"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53"/>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53"/>
            <p:cNvSpPr/>
            <p:nvPr/>
          </p:nvSpPr>
          <p:spPr>
            <a:xfrm>
              <a:off x="2050855" y="193214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53"/>
            <p:cNvSpPr/>
            <p:nvPr/>
          </p:nvSpPr>
          <p:spPr>
            <a:xfrm>
              <a:off x="2050719" y="193390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53"/>
            <p:cNvSpPr/>
            <p:nvPr/>
          </p:nvSpPr>
          <p:spPr>
            <a:xfrm>
              <a:off x="2066401" y="1952067"/>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53"/>
            <p:cNvSpPr/>
            <p:nvPr/>
          </p:nvSpPr>
          <p:spPr>
            <a:xfrm>
              <a:off x="2050760" y="193275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53"/>
            <p:cNvSpPr/>
            <p:nvPr/>
          </p:nvSpPr>
          <p:spPr>
            <a:xfrm>
              <a:off x="2065981" y="195191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53"/>
            <p:cNvSpPr/>
            <p:nvPr/>
          </p:nvSpPr>
          <p:spPr>
            <a:xfrm>
              <a:off x="2050719" y="193418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53"/>
            <p:cNvSpPr/>
            <p:nvPr/>
          </p:nvSpPr>
          <p:spPr>
            <a:xfrm>
              <a:off x="2050719" y="19343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53"/>
            <p:cNvSpPr/>
            <p:nvPr/>
          </p:nvSpPr>
          <p:spPr>
            <a:xfrm>
              <a:off x="2050719" y="193452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53"/>
            <p:cNvSpPr/>
            <p:nvPr/>
          </p:nvSpPr>
          <p:spPr>
            <a:xfrm>
              <a:off x="2065166" y="19516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53"/>
            <p:cNvSpPr/>
            <p:nvPr/>
          </p:nvSpPr>
          <p:spPr>
            <a:xfrm>
              <a:off x="2050719" y="1933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53"/>
            <p:cNvSpPr/>
            <p:nvPr/>
          </p:nvSpPr>
          <p:spPr>
            <a:xfrm>
              <a:off x="2065600" y="195182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53"/>
            <p:cNvSpPr/>
            <p:nvPr/>
          </p:nvSpPr>
          <p:spPr>
            <a:xfrm>
              <a:off x="2050719" y="193323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53"/>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53"/>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53"/>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53"/>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53"/>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53"/>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53"/>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53"/>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53"/>
            <p:cNvSpPr/>
            <p:nvPr/>
          </p:nvSpPr>
          <p:spPr>
            <a:xfrm>
              <a:off x="2154153" y="194416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53"/>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53"/>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53"/>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53"/>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53"/>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53"/>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53"/>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53"/>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53"/>
            <p:cNvSpPr/>
            <p:nvPr/>
          </p:nvSpPr>
          <p:spPr>
            <a:xfrm>
              <a:off x="2160751" y="18774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53"/>
            <p:cNvSpPr/>
            <p:nvPr/>
          </p:nvSpPr>
          <p:spPr>
            <a:xfrm>
              <a:off x="2160656" y="1875055"/>
              <a:ext cx="14" cy="489"/>
            </a:xfrm>
            <a:custGeom>
              <a:rect b="b" l="l" r="r" t="t"/>
              <a:pathLst>
                <a:path extrusionOk="0" h="36" w="1">
                  <a:moveTo>
                    <a:pt x="1" y="1"/>
                  </a:moveTo>
                  <a:lnTo>
                    <a:pt x="1"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53"/>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53"/>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53"/>
            <p:cNvSpPr/>
            <p:nvPr/>
          </p:nvSpPr>
          <p:spPr>
            <a:xfrm>
              <a:off x="2149536" y="1938896"/>
              <a:ext cx="14" cy="869"/>
            </a:xfrm>
            <a:custGeom>
              <a:rect b="b" l="l" r="r" t="t"/>
              <a:pathLst>
                <a:path extrusionOk="0" h="64" w="1">
                  <a:moveTo>
                    <a:pt x="1" y="6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53"/>
            <p:cNvSpPr/>
            <p:nvPr/>
          </p:nvSpPr>
          <p:spPr>
            <a:xfrm>
              <a:off x="2160616" y="1874444"/>
              <a:ext cx="14" cy="584"/>
            </a:xfrm>
            <a:custGeom>
              <a:rect b="b" l="l" r="r" t="t"/>
              <a:pathLst>
                <a:path extrusionOk="0" h="43" w="1">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53"/>
            <p:cNvSpPr/>
            <p:nvPr/>
          </p:nvSpPr>
          <p:spPr>
            <a:xfrm>
              <a:off x="2160711" y="1876195"/>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53"/>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53"/>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53"/>
            <p:cNvSpPr/>
            <p:nvPr/>
          </p:nvSpPr>
          <p:spPr>
            <a:xfrm>
              <a:off x="2149536" y="193975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53"/>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53"/>
            <p:cNvSpPr/>
            <p:nvPr/>
          </p:nvSpPr>
          <p:spPr>
            <a:xfrm>
              <a:off x="2231531" y="1797813"/>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53"/>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53"/>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53"/>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53"/>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53"/>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53"/>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53"/>
            <p:cNvSpPr/>
            <p:nvPr/>
          </p:nvSpPr>
          <p:spPr>
            <a:xfrm>
              <a:off x="2133094" y="2030246"/>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53"/>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53"/>
            <p:cNvSpPr/>
            <p:nvPr/>
          </p:nvSpPr>
          <p:spPr>
            <a:xfrm>
              <a:off x="2133094" y="2029010"/>
              <a:ext cx="14" cy="258"/>
            </a:xfrm>
            <a:custGeom>
              <a:rect b="b" l="l" r="r" t="t"/>
              <a:pathLst>
                <a:path extrusionOk="0" h="19" w="1">
                  <a:moveTo>
                    <a:pt x="0"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53"/>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53"/>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53"/>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53"/>
            <p:cNvSpPr/>
            <p:nvPr/>
          </p:nvSpPr>
          <p:spPr>
            <a:xfrm>
              <a:off x="2132809" y="2034767"/>
              <a:ext cx="54" cy="353"/>
            </a:xfrm>
            <a:custGeom>
              <a:rect b="b" l="l" r="r" t="t"/>
              <a:pathLst>
                <a:path extrusionOk="0" h="26" w="4">
                  <a:moveTo>
                    <a:pt x="4"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53"/>
            <p:cNvSpPr/>
            <p:nvPr/>
          </p:nvSpPr>
          <p:spPr>
            <a:xfrm>
              <a:off x="2132809" y="2035107"/>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53"/>
            <p:cNvSpPr/>
            <p:nvPr/>
          </p:nvSpPr>
          <p:spPr>
            <a:xfrm>
              <a:off x="2122680" y="2035867"/>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53"/>
            <p:cNvSpPr/>
            <p:nvPr/>
          </p:nvSpPr>
          <p:spPr>
            <a:xfrm>
              <a:off x="2132904" y="203444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53"/>
            <p:cNvSpPr/>
            <p:nvPr/>
          </p:nvSpPr>
          <p:spPr>
            <a:xfrm>
              <a:off x="2132904" y="203406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53"/>
            <p:cNvSpPr/>
            <p:nvPr/>
          </p:nvSpPr>
          <p:spPr>
            <a:xfrm>
              <a:off x="2123400"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53"/>
            <p:cNvSpPr/>
            <p:nvPr/>
          </p:nvSpPr>
          <p:spPr>
            <a:xfrm>
              <a:off x="2123495"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53"/>
            <p:cNvSpPr/>
            <p:nvPr/>
          </p:nvSpPr>
          <p:spPr>
            <a:xfrm>
              <a:off x="2122925" y="2035813"/>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53"/>
            <p:cNvSpPr/>
            <p:nvPr/>
          </p:nvSpPr>
          <p:spPr>
            <a:xfrm>
              <a:off x="2123115" y="203581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53"/>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53"/>
            <p:cNvSpPr/>
            <p:nvPr/>
          </p:nvSpPr>
          <p:spPr>
            <a:xfrm>
              <a:off x="2121974" y="2035908"/>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53"/>
            <p:cNvSpPr/>
            <p:nvPr/>
          </p:nvSpPr>
          <p:spPr>
            <a:xfrm>
              <a:off x="2132945" y="2033627"/>
              <a:ext cx="14" cy="299"/>
            </a:xfrm>
            <a:custGeom>
              <a:rect b="b" l="l" r="r" t="t"/>
              <a:pathLst>
                <a:path extrusionOk="0" h="22" w="1">
                  <a:moveTo>
                    <a:pt x="1"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53"/>
            <p:cNvSpPr/>
            <p:nvPr/>
          </p:nvSpPr>
          <p:spPr>
            <a:xfrm>
              <a:off x="2121499" y="2035962"/>
              <a:ext cx="394" cy="54"/>
            </a:xfrm>
            <a:custGeom>
              <a:rect b="b" l="l" r="r" t="t"/>
              <a:pathLst>
                <a:path extrusionOk="0" h="4" w="29">
                  <a:moveTo>
                    <a:pt x="2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53"/>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53"/>
            <p:cNvSpPr/>
            <p:nvPr/>
          </p:nvSpPr>
          <p:spPr>
            <a:xfrm>
              <a:off x="2122354" y="2035867"/>
              <a:ext cx="299" cy="54"/>
            </a:xfrm>
            <a:custGeom>
              <a:rect b="b" l="l" r="r" t="t"/>
              <a:pathLst>
                <a:path extrusionOk="0" h="4" w="22">
                  <a:moveTo>
                    <a:pt x="2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53"/>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53"/>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53"/>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53"/>
            <p:cNvSpPr/>
            <p:nvPr/>
          </p:nvSpPr>
          <p:spPr>
            <a:xfrm>
              <a:off x="2147065" y="2027639"/>
              <a:ext cx="1779" cy="54"/>
            </a:xfrm>
            <a:custGeom>
              <a:rect b="b" l="l" r="r" t="t"/>
              <a:pathLst>
                <a:path extrusionOk="0" h="4" w="131">
                  <a:moveTo>
                    <a:pt x="1" y="0"/>
                  </a:moveTo>
                  <a:lnTo>
                    <a:pt x="13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53"/>
            <p:cNvSpPr/>
            <p:nvPr/>
          </p:nvSpPr>
          <p:spPr>
            <a:xfrm>
              <a:off x="2149306" y="202773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53"/>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53"/>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53"/>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53"/>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53"/>
            <p:cNvSpPr/>
            <p:nvPr/>
          </p:nvSpPr>
          <p:spPr>
            <a:xfrm>
              <a:off x="2133759" y="2071603"/>
              <a:ext cx="244" cy="68"/>
            </a:xfrm>
            <a:custGeom>
              <a:rect b="b" l="l" r="r" t="t"/>
              <a:pathLst>
                <a:path extrusionOk="0" h="5" w="18">
                  <a:moveTo>
                    <a:pt x="0"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53"/>
            <p:cNvSpPr/>
            <p:nvPr/>
          </p:nvSpPr>
          <p:spPr>
            <a:xfrm>
              <a:off x="2132334" y="2072268"/>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53"/>
            <p:cNvSpPr/>
            <p:nvPr/>
          </p:nvSpPr>
          <p:spPr>
            <a:xfrm>
              <a:off x="2133379" y="2071657"/>
              <a:ext cx="244" cy="109"/>
            </a:xfrm>
            <a:custGeom>
              <a:rect b="b" l="l" r="r" t="t"/>
              <a:pathLst>
                <a:path extrusionOk="0" h="8" w="18">
                  <a:moveTo>
                    <a:pt x="0"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53"/>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53"/>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53"/>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53"/>
            <p:cNvSpPr/>
            <p:nvPr/>
          </p:nvSpPr>
          <p:spPr>
            <a:xfrm>
              <a:off x="2146780" y="2029350"/>
              <a:ext cx="109" cy="910"/>
            </a:xfrm>
            <a:custGeom>
              <a:rect b="b" l="l" r="r" t="t"/>
              <a:pathLst>
                <a:path extrusionOk="0" h="67" w="8">
                  <a:moveTo>
                    <a:pt x="1" y="6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53"/>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53"/>
            <p:cNvSpPr/>
            <p:nvPr/>
          </p:nvSpPr>
          <p:spPr>
            <a:xfrm>
              <a:off x="2146590" y="2031386"/>
              <a:ext cx="68" cy="638"/>
            </a:xfrm>
            <a:custGeom>
              <a:rect b="b" l="l" r="r" t="t"/>
              <a:pathLst>
                <a:path extrusionOk="0" h="47" w="5">
                  <a:moveTo>
                    <a:pt x="1" y="47"/>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53"/>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53"/>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53"/>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53"/>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53"/>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53"/>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53"/>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53"/>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53"/>
            <p:cNvSpPr/>
            <p:nvPr/>
          </p:nvSpPr>
          <p:spPr>
            <a:xfrm>
              <a:off x="2214994" y="1959385"/>
              <a:ext cx="244" cy="720"/>
            </a:xfrm>
            <a:custGeom>
              <a:rect b="b" l="l" r="r" t="t"/>
              <a:pathLst>
                <a:path extrusionOk="0" h="53" w="18">
                  <a:moveTo>
                    <a:pt x="0" y="53"/>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53"/>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53"/>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53"/>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53"/>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53"/>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53"/>
            <p:cNvSpPr/>
            <p:nvPr/>
          </p:nvSpPr>
          <p:spPr>
            <a:xfrm>
              <a:off x="2216080" y="1961421"/>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53"/>
            <p:cNvSpPr/>
            <p:nvPr/>
          </p:nvSpPr>
          <p:spPr>
            <a:xfrm>
              <a:off x="2307348" y="1867601"/>
              <a:ext cx="394" cy="489"/>
            </a:xfrm>
            <a:custGeom>
              <a:rect b="b" l="l" r="r" t="t"/>
              <a:pathLst>
                <a:path extrusionOk="0" h="36" w="29">
                  <a:moveTo>
                    <a:pt x="0" y="3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53"/>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53"/>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53"/>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53"/>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53"/>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53"/>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53"/>
            <p:cNvSpPr/>
            <p:nvPr/>
          </p:nvSpPr>
          <p:spPr>
            <a:xfrm>
              <a:off x="2305067" y="1869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53"/>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53"/>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53"/>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53"/>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53"/>
            <p:cNvSpPr/>
            <p:nvPr/>
          </p:nvSpPr>
          <p:spPr>
            <a:xfrm>
              <a:off x="2324034" y="1913126"/>
              <a:ext cx="489" cy="353"/>
            </a:xfrm>
            <a:custGeom>
              <a:rect b="b" l="l" r="r" t="t"/>
              <a:pathLst>
                <a:path extrusionOk="0" h="26" w="36">
                  <a:moveTo>
                    <a:pt x="0" y="25"/>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53"/>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53"/>
            <p:cNvSpPr/>
            <p:nvPr/>
          </p:nvSpPr>
          <p:spPr>
            <a:xfrm>
              <a:off x="2324605" y="1912705"/>
              <a:ext cx="530" cy="394"/>
            </a:xfrm>
            <a:custGeom>
              <a:rect b="b" l="l" r="r" t="t"/>
              <a:pathLst>
                <a:path extrusionOk="0" h="29" w="39">
                  <a:moveTo>
                    <a:pt x="0" y="28"/>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53"/>
            <p:cNvSpPr/>
            <p:nvPr/>
          </p:nvSpPr>
          <p:spPr>
            <a:xfrm>
              <a:off x="2325216" y="1912230"/>
              <a:ext cx="584" cy="434"/>
            </a:xfrm>
            <a:custGeom>
              <a:rect b="b" l="l" r="r" t="t"/>
              <a:pathLst>
                <a:path extrusionOk="0" h="32" w="43">
                  <a:moveTo>
                    <a:pt x="1" y="32"/>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53"/>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53"/>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53"/>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53"/>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53"/>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53"/>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53"/>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53"/>
            <p:cNvSpPr/>
            <p:nvPr/>
          </p:nvSpPr>
          <p:spPr>
            <a:xfrm>
              <a:off x="2361250" y="194817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53"/>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53"/>
            <p:cNvSpPr/>
            <p:nvPr/>
          </p:nvSpPr>
          <p:spPr>
            <a:xfrm>
              <a:off x="2360870" y="194849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53"/>
            <p:cNvSpPr/>
            <p:nvPr/>
          </p:nvSpPr>
          <p:spPr>
            <a:xfrm>
              <a:off x="2361481" y="194798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53"/>
            <p:cNvSpPr/>
            <p:nvPr/>
          </p:nvSpPr>
          <p:spPr>
            <a:xfrm>
              <a:off x="2361060" y="194836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53"/>
            <p:cNvSpPr/>
            <p:nvPr/>
          </p:nvSpPr>
          <p:spPr>
            <a:xfrm>
              <a:off x="2360721" y="194864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53"/>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53"/>
            <p:cNvSpPr/>
            <p:nvPr/>
          </p:nvSpPr>
          <p:spPr>
            <a:xfrm>
              <a:off x="2360015" y="1962711"/>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53"/>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53"/>
            <p:cNvSpPr/>
            <p:nvPr/>
          </p:nvSpPr>
          <p:spPr>
            <a:xfrm>
              <a:off x="2359580" y="196470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53"/>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53"/>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53"/>
            <p:cNvSpPr/>
            <p:nvPr/>
          </p:nvSpPr>
          <p:spPr>
            <a:xfrm>
              <a:off x="2353647" y="2011577"/>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53"/>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53"/>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53"/>
            <p:cNvSpPr/>
            <p:nvPr/>
          </p:nvSpPr>
          <p:spPr>
            <a:xfrm>
              <a:off x="2314381" y="1940268"/>
              <a:ext cx="258" cy="543"/>
            </a:xfrm>
            <a:custGeom>
              <a:rect b="b" l="l" r="r" t="t"/>
              <a:pathLst>
                <a:path extrusionOk="0" h="40" w="19">
                  <a:moveTo>
                    <a:pt x="1" y="39"/>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53"/>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53"/>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53"/>
            <p:cNvSpPr/>
            <p:nvPr/>
          </p:nvSpPr>
          <p:spPr>
            <a:xfrm>
              <a:off x="2314055" y="1940933"/>
              <a:ext cx="244" cy="489"/>
            </a:xfrm>
            <a:custGeom>
              <a:rect b="b" l="l" r="r" t="t"/>
              <a:pathLst>
                <a:path extrusionOk="0" h="36" w="18">
                  <a:moveTo>
                    <a:pt x="0" y="36"/>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53"/>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53"/>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53"/>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53"/>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53"/>
            <p:cNvSpPr/>
            <p:nvPr/>
          </p:nvSpPr>
          <p:spPr>
            <a:xfrm>
              <a:off x="2309534" y="200639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53"/>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53"/>
            <p:cNvSpPr/>
            <p:nvPr/>
          </p:nvSpPr>
          <p:spPr>
            <a:xfrm>
              <a:off x="2309344" y="20077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53"/>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53"/>
            <p:cNvSpPr/>
            <p:nvPr/>
          </p:nvSpPr>
          <p:spPr>
            <a:xfrm>
              <a:off x="2359064" y="196132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53"/>
            <p:cNvSpPr/>
            <p:nvPr/>
          </p:nvSpPr>
          <p:spPr>
            <a:xfrm>
              <a:off x="2354407" y="1952868"/>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53"/>
            <p:cNvSpPr/>
            <p:nvPr/>
          </p:nvSpPr>
          <p:spPr>
            <a:xfrm>
              <a:off x="2355779" y="1950967"/>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53"/>
            <p:cNvSpPr/>
            <p:nvPr/>
          </p:nvSpPr>
          <p:spPr>
            <a:xfrm>
              <a:off x="2353932" y="1953533"/>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53"/>
            <p:cNvSpPr/>
            <p:nvPr/>
          </p:nvSpPr>
          <p:spPr>
            <a:xfrm>
              <a:off x="2358915" y="196132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53"/>
            <p:cNvSpPr/>
            <p:nvPr/>
          </p:nvSpPr>
          <p:spPr>
            <a:xfrm>
              <a:off x="2354828" y="19522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53"/>
            <p:cNvSpPr/>
            <p:nvPr/>
          </p:nvSpPr>
          <p:spPr>
            <a:xfrm>
              <a:off x="2358779"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53"/>
            <p:cNvSpPr/>
            <p:nvPr/>
          </p:nvSpPr>
          <p:spPr>
            <a:xfrm>
              <a:off x="2359445"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53"/>
            <p:cNvSpPr/>
            <p:nvPr/>
          </p:nvSpPr>
          <p:spPr>
            <a:xfrm>
              <a:off x="2356118" y="1950451"/>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53"/>
            <p:cNvSpPr/>
            <p:nvPr/>
          </p:nvSpPr>
          <p:spPr>
            <a:xfrm>
              <a:off x="2360056" y="1961761"/>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53"/>
            <p:cNvSpPr/>
            <p:nvPr/>
          </p:nvSpPr>
          <p:spPr>
            <a:xfrm>
              <a:off x="2359730" y="196151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53"/>
            <p:cNvSpPr/>
            <p:nvPr/>
          </p:nvSpPr>
          <p:spPr>
            <a:xfrm>
              <a:off x="2355263" y="1951591"/>
              <a:ext cx="204" cy="244"/>
            </a:xfrm>
            <a:custGeom>
              <a:rect b="b" l="l" r="r" t="t"/>
              <a:pathLst>
                <a:path extrusionOk="0" h="18" w="15">
                  <a:moveTo>
                    <a:pt x="1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53"/>
            <p:cNvSpPr/>
            <p:nvPr/>
          </p:nvSpPr>
          <p:spPr>
            <a:xfrm>
              <a:off x="2356539" y="194992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53"/>
            <p:cNvSpPr/>
            <p:nvPr/>
          </p:nvSpPr>
          <p:spPr>
            <a:xfrm>
              <a:off x="2360490" y="1962087"/>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53"/>
            <p:cNvSpPr/>
            <p:nvPr/>
          </p:nvSpPr>
          <p:spPr>
            <a:xfrm>
              <a:off x="2319703" y="1935991"/>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53"/>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53"/>
            <p:cNvSpPr/>
            <p:nvPr/>
          </p:nvSpPr>
          <p:spPr>
            <a:xfrm>
              <a:off x="2320464" y="1936140"/>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53"/>
            <p:cNvSpPr/>
            <p:nvPr/>
          </p:nvSpPr>
          <p:spPr>
            <a:xfrm>
              <a:off x="2320423" y="193614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53"/>
            <p:cNvSpPr/>
            <p:nvPr/>
          </p:nvSpPr>
          <p:spPr>
            <a:xfrm>
              <a:off x="2320233" y="1936086"/>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53"/>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53"/>
            <p:cNvSpPr/>
            <p:nvPr/>
          </p:nvSpPr>
          <p:spPr>
            <a:xfrm>
              <a:off x="2319893" y="193604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53"/>
            <p:cNvSpPr/>
            <p:nvPr/>
          </p:nvSpPr>
          <p:spPr>
            <a:xfrm>
              <a:off x="2320369" y="1936086"/>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53"/>
            <p:cNvSpPr/>
            <p:nvPr/>
          </p:nvSpPr>
          <p:spPr>
            <a:xfrm>
              <a:off x="2320083" y="193604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53"/>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53"/>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53"/>
            <p:cNvSpPr/>
            <p:nvPr/>
          </p:nvSpPr>
          <p:spPr>
            <a:xfrm>
              <a:off x="2318753" y="193595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53"/>
            <p:cNvSpPr/>
            <p:nvPr/>
          </p:nvSpPr>
          <p:spPr>
            <a:xfrm>
              <a:off x="2319133" y="1935950"/>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53"/>
            <p:cNvSpPr/>
            <p:nvPr/>
          </p:nvSpPr>
          <p:spPr>
            <a:xfrm>
              <a:off x="231833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53"/>
            <p:cNvSpPr/>
            <p:nvPr/>
          </p:nvSpPr>
          <p:spPr>
            <a:xfrm>
              <a:off x="231776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53"/>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53"/>
            <p:cNvSpPr/>
            <p:nvPr/>
          </p:nvSpPr>
          <p:spPr>
            <a:xfrm>
              <a:off x="2319418" y="193599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53"/>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53"/>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53"/>
            <p:cNvSpPr/>
            <p:nvPr/>
          </p:nvSpPr>
          <p:spPr>
            <a:xfrm>
              <a:off x="2314625" y="1772192"/>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53"/>
            <p:cNvSpPr/>
            <p:nvPr/>
          </p:nvSpPr>
          <p:spPr>
            <a:xfrm>
              <a:off x="2313770" y="1779334"/>
              <a:ext cx="190" cy="204"/>
            </a:xfrm>
            <a:custGeom>
              <a:rect b="b" l="l" r="r" t="t"/>
              <a:pathLst>
                <a:path extrusionOk="0" h="15" w="14">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53"/>
            <p:cNvSpPr/>
            <p:nvPr/>
          </p:nvSpPr>
          <p:spPr>
            <a:xfrm>
              <a:off x="2315671" y="177342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53"/>
            <p:cNvSpPr/>
            <p:nvPr/>
          </p:nvSpPr>
          <p:spPr>
            <a:xfrm>
              <a:off x="2315521" y="177323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53"/>
            <p:cNvSpPr/>
            <p:nvPr/>
          </p:nvSpPr>
          <p:spPr>
            <a:xfrm>
              <a:off x="2313485" y="1771527"/>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53"/>
            <p:cNvSpPr/>
            <p:nvPr/>
          </p:nvSpPr>
          <p:spPr>
            <a:xfrm>
              <a:off x="2314055" y="1779048"/>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53"/>
            <p:cNvSpPr/>
            <p:nvPr/>
          </p:nvSpPr>
          <p:spPr>
            <a:xfrm>
              <a:off x="2314530" y="1778519"/>
              <a:ext cx="204" cy="149"/>
            </a:xfrm>
            <a:custGeom>
              <a:rect b="b" l="l" r="r" t="t"/>
              <a:pathLst>
                <a:path extrusionOk="0" h="11"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53"/>
            <p:cNvSpPr/>
            <p:nvPr/>
          </p:nvSpPr>
          <p:spPr>
            <a:xfrm>
              <a:off x="2313811" y="1771676"/>
              <a:ext cx="244" cy="149"/>
            </a:xfrm>
            <a:custGeom>
              <a:rect b="b" l="l" r="r" t="t"/>
              <a:pathLst>
                <a:path extrusionOk="0" h="11" w="18">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53"/>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53"/>
            <p:cNvSpPr/>
            <p:nvPr/>
          </p:nvSpPr>
          <p:spPr>
            <a:xfrm>
              <a:off x="2315386" y="1773006"/>
              <a:ext cx="54" cy="109"/>
            </a:xfrm>
            <a:custGeom>
              <a:rect b="b" l="l" r="r" t="t"/>
              <a:pathLst>
                <a:path extrusionOk="0" h="8" w="4">
                  <a:moveTo>
                    <a:pt x="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53"/>
            <p:cNvSpPr/>
            <p:nvPr/>
          </p:nvSpPr>
          <p:spPr>
            <a:xfrm>
              <a:off x="2315236" y="177281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53"/>
            <p:cNvSpPr/>
            <p:nvPr/>
          </p:nvSpPr>
          <p:spPr>
            <a:xfrm>
              <a:off x="2315046" y="177257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53"/>
            <p:cNvSpPr/>
            <p:nvPr/>
          </p:nvSpPr>
          <p:spPr>
            <a:xfrm>
              <a:off x="2314286" y="1778709"/>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53"/>
            <p:cNvSpPr/>
            <p:nvPr/>
          </p:nvSpPr>
          <p:spPr>
            <a:xfrm>
              <a:off x="2310769" y="1783081"/>
              <a:ext cx="339" cy="543"/>
            </a:xfrm>
            <a:custGeom>
              <a:rect b="b" l="l" r="r" t="t"/>
              <a:pathLst>
                <a:path extrusionOk="0" h="40" w="25">
                  <a:moveTo>
                    <a:pt x="0" y="39"/>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53"/>
            <p:cNvSpPr/>
            <p:nvPr/>
          </p:nvSpPr>
          <p:spPr>
            <a:xfrm>
              <a:off x="2310335" y="1783651"/>
              <a:ext cx="394" cy="638"/>
            </a:xfrm>
            <a:custGeom>
              <a:rect b="b" l="l" r="r" t="t"/>
              <a:pathLst>
                <a:path extrusionOk="0" h="47" w="29">
                  <a:moveTo>
                    <a:pt x="1" y="46"/>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53"/>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53"/>
            <p:cNvSpPr/>
            <p:nvPr/>
          </p:nvSpPr>
          <p:spPr>
            <a:xfrm>
              <a:off x="2313430" y="1779659"/>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53"/>
            <p:cNvSpPr/>
            <p:nvPr/>
          </p:nvSpPr>
          <p:spPr>
            <a:xfrm>
              <a:off x="2311190" y="1782511"/>
              <a:ext cx="299" cy="394"/>
            </a:xfrm>
            <a:custGeom>
              <a:rect b="b" l="l" r="r" t="t"/>
              <a:pathLst>
                <a:path extrusionOk="0" h="29" w="22">
                  <a:moveTo>
                    <a:pt x="1" y="29"/>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53"/>
            <p:cNvSpPr/>
            <p:nvPr/>
          </p:nvSpPr>
          <p:spPr>
            <a:xfrm>
              <a:off x="2314856" y="1772382"/>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53"/>
            <p:cNvSpPr/>
            <p:nvPr/>
          </p:nvSpPr>
          <p:spPr>
            <a:xfrm>
              <a:off x="2313091" y="1780094"/>
              <a:ext cx="258" cy="244"/>
            </a:xfrm>
            <a:custGeom>
              <a:rect b="b" l="l" r="r" t="t"/>
              <a:pathLst>
                <a:path extrusionOk="0" h="18" w="19">
                  <a:moveTo>
                    <a:pt x="1"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53"/>
            <p:cNvSpPr/>
            <p:nvPr/>
          </p:nvSpPr>
          <p:spPr>
            <a:xfrm>
              <a:off x="2312765" y="1780515"/>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53"/>
            <p:cNvSpPr/>
            <p:nvPr/>
          </p:nvSpPr>
          <p:spPr>
            <a:xfrm>
              <a:off x="2312385" y="1780990"/>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53"/>
            <p:cNvSpPr/>
            <p:nvPr/>
          </p:nvSpPr>
          <p:spPr>
            <a:xfrm>
              <a:off x="2312005" y="1781465"/>
              <a:ext cx="244" cy="353"/>
            </a:xfrm>
            <a:custGeom>
              <a:rect b="b" l="l" r="r" t="t"/>
              <a:pathLst>
                <a:path extrusionOk="0" h="26" w="18">
                  <a:moveTo>
                    <a:pt x="0" y="2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53"/>
            <p:cNvSpPr/>
            <p:nvPr/>
          </p:nvSpPr>
          <p:spPr>
            <a:xfrm>
              <a:off x="2311625" y="178199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53"/>
            <p:cNvSpPr/>
            <p:nvPr/>
          </p:nvSpPr>
          <p:spPr>
            <a:xfrm>
              <a:off x="2309955" y="1784276"/>
              <a:ext cx="394" cy="584"/>
            </a:xfrm>
            <a:custGeom>
              <a:rect b="b" l="l" r="r" t="t"/>
              <a:pathLst>
                <a:path extrusionOk="0" h="43" w="29">
                  <a:moveTo>
                    <a:pt x="1" y="42"/>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53"/>
            <p:cNvSpPr/>
            <p:nvPr/>
          </p:nvSpPr>
          <p:spPr>
            <a:xfrm>
              <a:off x="2312141" y="1771241"/>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53"/>
            <p:cNvSpPr/>
            <p:nvPr/>
          </p:nvSpPr>
          <p:spPr>
            <a:xfrm>
              <a:off x="2312616" y="177129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53"/>
            <p:cNvSpPr/>
            <p:nvPr/>
          </p:nvSpPr>
          <p:spPr>
            <a:xfrm>
              <a:off x="2311665" y="1771146"/>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53"/>
            <p:cNvSpPr/>
            <p:nvPr/>
          </p:nvSpPr>
          <p:spPr>
            <a:xfrm>
              <a:off x="2313050" y="1771431"/>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53"/>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53"/>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53"/>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53"/>
            <p:cNvSpPr/>
            <p:nvPr/>
          </p:nvSpPr>
          <p:spPr>
            <a:xfrm>
              <a:off x="2702915" y="1869217"/>
              <a:ext cx="109" cy="394"/>
            </a:xfrm>
            <a:custGeom>
              <a:rect b="b" l="l" r="r" t="t"/>
              <a:pathLst>
                <a:path extrusionOk="0" h="29" w="8">
                  <a:moveTo>
                    <a:pt x="0" y="0"/>
                  </a:moveTo>
                  <a:lnTo>
                    <a:pt x="7"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53"/>
            <p:cNvSpPr/>
            <p:nvPr/>
          </p:nvSpPr>
          <p:spPr>
            <a:xfrm>
              <a:off x="2730382" y="1871783"/>
              <a:ext cx="204" cy="1290"/>
            </a:xfrm>
            <a:custGeom>
              <a:rect b="b" l="l" r="r" t="t"/>
              <a:pathLst>
                <a:path extrusionOk="0" h="95" w="15">
                  <a:moveTo>
                    <a:pt x="15" y="9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53"/>
            <p:cNvSpPr/>
            <p:nvPr/>
          </p:nvSpPr>
          <p:spPr>
            <a:xfrm>
              <a:off x="2703105" y="187001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53"/>
            <p:cNvSpPr/>
            <p:nvPr/>
          </p:nvSpPr>
          <p:spPr>
            <a:xfrm>
              <a:off x="2702480" y="1867737"/>
              <a:ext cx="109" cy="394"/>
            </a:xfrm>
            <a:custGeom>
              <a:rect b="b" l="l" r="r" t="t"/>
              <a:pathLst>
                <a:path extrusionOk="0" h="29" w="8">
                  <a:moveTo>
                    <a:pt x="1" y="1"/>
                  </a:moveTo>
                  <a:lnTo>
                    <a:pt x="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53"/>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53"/>
            <p:cNvSpPr/>
            <p:nvPr/>
          </p:nvSpPr>
          <p:spPr>
            <a:xfrm>
              <a:off x="2730667" y="1873439"/>
              <a:ext cx="163" cy="964"/>
            </a:xfrm>
            <a:custGeom>
              <a:rect b="b" l="l" r="r" t="t"/>
              <a:pathLst>
                <a:path extrusionOk="0" h="71" w="12">
                  <a:moveTo>
                    <a:pt x="11" y="7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53"/>
            <p:cNvSpPr/>
            <p:nvPr/>
          </p:nvSpPr>
          <p:spPr>
            <a:xfrm>
              <a:off x="2730911" y="1874919"/>
              <a:ext cx="149" cy="1005"/>
            </a:xfrm>
            <a:custGeom>
              <a:rect b="b" l="l" r="r" t="t"/>
              <a:pathLst>
                <a:path extrusionOk="0" h="74" w="11">
                  <a:moveTo>
                    <a:pt x="11" y="7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53"/>
            <p:cNvSpPr/>
            <p:nvPr/>
          </p:nvSpPr>
          <p:spPr>
            <a:xfrm>
              <a:off x="2702290" y="1867071"/>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53"/>
            <p:cNvSpPr/>
            <p:nvPr/>
          </p:nvSpPr>
          <p:spPr>
            <a:xfrm>
              <a:off x="2703675" y="1872638"/>
              <a:ext cx="54" cy="434"/>
            </a:xfrm>
            <a:custGeom>
              <a:rect b="b" l="l" r="r" t="t"/>
              <a:pathLst>
                <a:path extrusionOk="0" h="32" w="4">
                  <a:moveTo>
                    <a:pt x="0" y="0"/>
                  </a:moveTo>
                  <a:lnTo>
                    <a:pt x="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53"/>
            <p:cNvSpPr/>
            <p:nvPr/>
          </p:nvSpPr>
          <p:spPr>
            <a:xfrm>
              <a:off x="2703485" y="187172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53"/>
            <p:cNvSpPr/>
            <p:nvPr/>
          </p:nvSpPr>
          <p:spPr>
            <a:xfrm>
              <a:off x="2702670" y="1868497"/>
              <a:ext cx="163" cy="353"/>
            </a:xfrm>
            <a:custGeom>
              <a:rect b="b" l="l" r="r" t="t"/>
              <a:pathLst>
                <a:path extrusionOk="0" h="26" w="12">
                  <a:moveTo>
                    <a:pt x="1"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53"/>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53"/>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53"/>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53"/>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53"/>
            <p:cNvSpPr/>
            <p:nvPr/>
          </p:nvSpPr>
          <p:spPr>
            <a:xfrm>
              <a:off x="2703295" y="1870873"/>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53"/>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53"/>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53"/>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53"/>
            <p:cNvSpPr/>
            <p:nvPr/>
          </p:nvSpPr>
          <p:spPr>
            <a:xfrm>
              <a:off x="2704286" y="1878151"/>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53"/>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53"/>
            <p:cNvSpPr/>
            <p:nvPr/>
          </p:nvSpPr>
          <p:spPr>
            <a:xfrm>
              <a:off x="2702059" y="1866460"/>
              <a:ext cx="149" cy="339"/>
            </a:xfrm>
            <a:custGeom>
              <a:rect b="b" l="l" r="r" t="t"/>
              <a:pathLst>
                <a:path extrusionOk="0" h="25" w="11">
                  <a:moveTo>
                    <a:pt x="0" y="0"/>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53"/>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53"/>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53"/>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53"/>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53"/>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53"/>
            <p:cNvSpPr/>
            <p:nvPr/>
          </p:nvSpPr>
          <p:spPr>
            <a:xfrm>
              <a:off x="2307063" y="178973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53"/>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53"/>
            <p:cNvSpPr/>
            <p:nvPr/>
          </p:nvSpPr>
          <p:spPr>
            <a:xfrm>
              <a:off x="2305827" y="178982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53"/>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53"/>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53"/>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53"/>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53"/>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53"/>
            <p:cNvSpPr/>
            <p:nvPr/>
          </p:nvSpPr>
          <p:spPr>
            <a:xfrm>
              <a:off x="2305637" y="178988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53"/>
            <p:cNvSpPr/>
            <p:nvPr/>
          </p:nvSpPr>
          <p:spPr>
            <a:xfrm>
              <a:off x="2306017" y="17897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53"/>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53"/>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53"/>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53"/>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53"/>
            <p:cNvSpPr/>
            <p:nvPr/>
          </p:nvSpPr>
          <p:spPr>
            <a:xfrm>
              <a:off x="2317422" y="1791784"/>
              <a:ext cx="584" cy="394"/>
            </a:xfrm>
            <a:custGeom>
              <a:rect b="b" l="l" r="r" t="t"/>
              <a:pathLst>
                <a:path extrusionOk="0" h="29" w="43">
                  <a:moveTo>
                    <a:pt x="1" y="28"/>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53"/>
            <p:cNvSpPr/>
            <p:nvPr/>
          </p:nvSpPr>
          <p:spPr>
            <a:xfrm>
              <a:off x="2308773" y="1792069"/>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53"/>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53"/>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53"/>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53"/>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53"/>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53"/>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53"/>
            <p:cNvSpPr/>
            <p:nvPr/>
          </p:nvSpPr>
          <p:spPr>
            <a:xfrm>
              <a:off x="2306397" y="1805701"/>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53"/>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53"/>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53"/>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53"/>
            <p:cNvSpPr/>
            <p:nvPr/>
          </p:nvSpPr>
          <p:spPr>
            <a:xfrm>
              <a:off x="2308868" y="1791404"/>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53"/>
            <p:cNvSpPr/>
            <p:nvPr/>
          </p:nvSpPr>
          <p:spPr>
            <a:xfrm>
              <a:off x="2307538" y="1802809"/>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53"/>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53"/>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53"/>
            <p:cNvSpPr/>
            <p:nvPr/>
          </p:nvSpPr>
          <p:spPr>
            <a:xfrm>
              <a:off x="2306248" y="1806041"/>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53"/>
            <p:cNvSpPr/>
            <p:nvPr/>
          </p:nvSpPr>
          <p:spPr>
            <a:xfrm>
              <a:off x="2306492" y="1805375"/>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53"/>
            <p:cNvSpPr/>
            <p:nvPr/>
          </p:nvSpPr>
          <p:spPr>
            <a:xfrm>
              <a:off x="2305393" y="1809652"/>
              <a:ext cx="109" cy="489"/>
            </a:xfrm>
            <a:custGeom>
              <a:rect b="b" l="l" r="r" t="t"/>
              <a:pathLst>
                <a:path extrusionOk="0" h="36" w="8">
                  <a:moveTo>
                    <a:pt x="1" y="36"/>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53"/>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53"/>
            <p:cNvSpPr/>
            <p:nvPr/>
          </p:nvSpPr>
          <p:spPr>
            <a:xfrm>
              <a:off x="2304917" y="181231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53"/>
            <p:cNvSpPr/>
            <p:nvPr/>
          </p:nvSpPr>
          <p:spPr>
            <a:xfrm>
              <a:off x="2305868" y="1807561"/>
              <a:ext cx="109" cy="394"/>
            </a:xfrm>
            <a:custGeom>
              <a:rect b="b" l="l" r="r" t="t"/>
              <a:pathLst>
                <a:path extrusionOk="0" h="29" w="8">
                  <a:moveTo>
                    <a:pt x="1" y="29"/>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53"/>
            <p:cNvSpPr/>
            <p:nvPr/>
          </p:nvSpPr>
          <p:spPr>
            <a:xfrm>
              <a:off x="2305732" y="1808186"/>
              <a:ext cx="109" cy="434"/>
            </a:xfrm>
            <a:custGeom>
              <a:rect b="b" l="l" r="r" t="t"/>
              <a:pathLst>
                <a:path extrusionOk="0" h="32" w="8">
                  <a:moveTo>
                    <a:pt x="0" y="32"/>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53"/>
            <p:cNvSpPr/>
            <p:nvPr/>
          </p:nvSpPr>
          <p:spPr>
            <a:xfrm>
              <a:off x="2305107" y="181136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53"/>
            <p:cNvSpPr/>
            <p:nvPr/>
          </p:nvSpPr>
          <p:spPr>
            <a:xfrm>
              <a:off x="2304782" y="1813359"/>
              <a:ext cx="109" cy="638"/>
            </a:xfrm>
            <a:custGeom>
              <a:rect b="b" l="l" r="r" t="t"/>
              <a:pathLst>
                <a:path extrusionOk="0" h="47" w="8">
                  <a:moveTo>
                    <a:pt x="0" y="4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53"/>
            <p:cNvSpPr/>
            <p:nvPr/>
          </p:nvSpPr>
          <p:spPr>
            <a:xfrm>
              <a:off x="2305257" y="1810467"/>
              <a:ext cx="109" cy="530"/>
            </a:xfrm>
            <a:custGeom>
              <a:rect b="b" l="l" r="r" t="t"/>
              <a:pathLst>
                <a:path extrusionOk="0" h="39" w="8">
                  <a:moveTo>
                    <a:pt x="0" y="39"/>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53"/>
            <p:cNvSpPr/>
            <p:nvPr/>
          </p:nvSpPr>
          <p:spPr>
            <a:xfrm>
              <a:off x="2305542" y="1808892"/>
              <a:ext cx="109" cy="489"/>
            </a:xfrm>
            <a:custGeom>
              <a:rect b="b" l="l" r="r" t="t"/>
              <a:pathLst>
                <a:path extrusionOk="0" h="36" w="8">
                  <a:moveTo>
                    <a:pt x="0" y="3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53"/>
            <p:cNvSpPr/>
            <p:nvPr/>
          </p:nvSpPr>
          <p:spPr>
            <a:xfrm>
              <a:off x="2306112" y="1806516"/>
              <a:ext cx="109" cy="339"/>
            </a:xfrm>
            <a:custGeom>
              <a:rect b="b" l="l" r="r" t="t"/>
              <a:pathLst>
                <a:path extrusionOk="0" h="25" w="8">
                  <a:moveTo>
                    <a:pt x="0" y="25"/>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53"/>
            <p:cNvSpPr/>
            <p:nvPr/>
          </p:nvSpPr>
          <p:spPr>
            <a:xfrm>
              <a:off x="2306017" y="1806991"/>
              <a:ext cx="54" cy="394"/>
            </a:xfrm>
            <a:custGeom>
              <a:rect b="b" l="l" r="r" t="t"/>
              <a:pathLst>
                <a:path extrusionOk="0" h="29" w="4">
                  <a:moveTo>
                    <a:pt x="0" y="29"/>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53"/>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53"/>
            <p:cNvSpPr/>
            <p:nvPr/>
          </p:nvSpPr>
          <p:spPr>
            <a:xfrm>
              <a:off x="2307633" y="180228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53"/>
            <p:cNvSpPr/>
            <p:nvPr/>
          </p:nvSpPr>
          <p:spPr>
            <a:xfrm>
              <a:off x="2307769" y="1801614"/>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53"/>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53"/>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53"/>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53"/>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53"/>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53"/>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53"/>
            <p:cNvSpPr/>
            <p:nvPr/>
          </p:nvSpPr>
          <p:spPr>
            <a:xfrm>
              <a:off x="2314530" y="1758886"/>
              <a:ext cx="14" cy="204"/>
            </a:xfrm>
            <a:custGeom>
              <a:rect b="b" l="l" r="r" t="t"/>
              <a:pathLst>
                <a:path extrusionOk="0" h="15" w="1">
                  <a:moveTo>
                    <a:pt x="0"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53"/>
            <p:cNvSpPr/>
            <p:nvPr/>
          </p:nvSpPr>
          <p:spPr>
            <a:xfrm>
              <a:off x="2314625" y="1758275"/>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53"/>
            <p:cNvSpPr/>
            <p:nvPr/>
          </p:nvSpPr>
          <p:spPr>
            <a:xfrm>
              <a:off x="2314571" y="1758601"/>
              <a:ext cx="14" cy="204"/>
            </a:xfrm>
            <a:custGeom>
              <a:rect b="b" l="l" r="r" t="t"/>
              <a:pathLst>
                <a:path extrusionOk="0" h="15" w="1">
                  <a:moveTo>
                    <a:pt x="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53"/>
            <p:cNvSpPr/>
            <p:nvPr/>
          </p:nvSpPr>
          <p:spPr>
            <a:xfrm>
              <a:off x="2314435" y="1759171"/>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53"/>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53"/>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53"/>
            <p:cNvSpPr/>
            <p:nvPr/>
          </p:nvSpPr>
          <p:spPr>
            <a:xfrm>
              <a:off x="2313811" y="1760556"/>
              <a:ext cx="149" cy="149"/>
            </a:xfrm>
            <a:custGeom>
              <a:rect b="b" l="l" r="r" t="t"/>
              <a:pathLst>
                <a:path extrusionOk="0" h="11" w="11">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53"/>
            <p:cNvSpPr/>
            <p:nvPr/>
          </p:nvSpPr>
          <p:spPr>
            <a:xfrm>
              <a:off x="2313580" y="17607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53"/>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53"/>
            <p:cNvSpPr/>
            <p:nvPr/>
          </p:nvSpPr>
          <p:spPr>
            <a:xfrm>
              <a:off x="2312236" y="176160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53"/>
            <p:cNvSpPr/>
            <p:nvPr/>
          </p:nvSpPr>
          <p:spPr>
            <a:xfrm>
              <a:off x="2314001" y="1760312"/>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53"/>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53"/>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53"/>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53"/>
            <p:cNvSpPr/>
            <p:nvPr/>
          </p:nvSpPr>
          <p:spPr>
            <a:xfrm>
              <a:off x="2313335" y="1761031"/>
              <a:ext cx="204" cy="109"/>
            </a:xfrm>
            <a:custGeom>
              <a:rect b="b" l="l" r="r" t="t"/>
              <a:pathLst>
                <a:path extrusionOk="0" h="8" w="15">
                  <a:moveTo>
                    <a:pt x="1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53"/>
            <p:cNvSpPr/>
            <p:nvPr/>
          </p:nvSpPr>
          <p:spPr>
            <a:xfrm>
              <a:off x="2360911" y="1713591"/>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53"/>
            <p:cNvSpPr/>
            <p:nvPr/>
          </p:nvSpPr>
          <p:spPr>
            <a:xfrm>
              <a:off x="2360531" y="1713686"/>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53"/>
            <p:cNvSpPr/>
            <p:nvPr/>
          </p:nvSpPr>
          <p:spPr>
            <a:xfrm>
              <a:off x="2361291" y="1713442"/>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53"/>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53"/>
            <p:cNvSpPr/>
            <p:nvPr/>
          </p:nvSpPr>
          <p:spPr>
            <a:xfrm>
              <a:off x="2358725" y="1713917"/>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53"/>
            <p:cNvSpPr/>
            <p:nvPr/>
          </p:nvSpPr>
          <p:spPr>
            <a:xfrm>
              <a:off x="2354163" y="1713822"/>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53"/>
            <p:cNvSpPr/>
            <p:nvPr/>
          </p:nvSpPr>
          <p:spPr>
            <a:xfrm>
              <a:off x="2353552" y="1713781"/>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53"/>
            <p:cNvSpPr/>
            <p:nvPr/>
          </p:nvSpPr>
          <p:spPr>
            <a:xfrm>
              <a:off x="2359200" y="1713876"/>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53"/>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53"/>
            <p:cNvSpPr/>
            <p:nvPr/>
          </p:nvSpPr>
          <p:spPr>
            <a:xfrm>
              <a:off x="2354788" y="171387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53"/>
            <p:cNvSpPr/>
            <p:nvPr/>
          </p:nvSpPr>
          <p:spPr>
            <a:xfrm>
              <a:off x="2355358"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53"/>
            <p:cNvSpPr/>
            <p:nvPr/>
          </p:nvSpPr>
          <p:spPr>
            <a:xfrm>
              <a:off x="2357680"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53"/>
            <p:cNvSpPr/>
            <p:nvPr/>
          </p:nvSpPr>
          <p:spPr>
            <a:xfrm>
              <a:off x="2359675" y="171382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53"/>
            <p:cNvSpPr/>
            <p:nvPr/>
          </p:nvSpPr>
          <p:spPr>
            <a:xfrm>
              <a:off x="2358209"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53"/>
            <p:cNvSpPr/>
            <p:nvPr/>
          </p:nvSpPr>
          <p:spPr>
            <a:xfrm>
              <a:off x="235653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53"/>
            <p:cNvSpPr/>
            <p:nvPr/>
          </p:nvSpPr>
          <p:spPr>
            <a:xfrm>
              <a:off x="2360110" y="1713781"/>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53"/>
            <p:cNvSpPr/>
            <p:nvPr/>
          </p:nvSpPr>
          <p:spPr>
            <a:xfrm>
              <a:off x="2357299"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53"/>
            <p:cNvSpPr/>
            <p:nvPr/>
          </p:nvSpPr>
          <p:spPr>
            <a:xfrm>
              <a:off x="235596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53"/>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53"/>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53"/>
            <p:cNvSpPr/>
            <p:nvPr/>
          </p:nvSpPr>
          <p:spPr>
            <a:xfrm>
              <a:off x="2633846" y="1775002"/>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53"/>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53"/>
            <p:cNvSpPr/>
            <p:nvPr/>
          </p:nvSpPr>
          <p:spPr>
            <a:xfrm>
              <a:off x="2634891" y="1778858"/>
              <a:ext cx="14" cy="95"/>
            </a:xfrm>
            <a:custGeom>
              <a:rect b="b" l="l" r="r" t="t"/>
              <a:pathLst>
                <a:path extrusionOk="0" h="7"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53"/>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53"/>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53"/>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53"/>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53"/>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53"/>
            <p:cNvSpPr/>
            <p:nvPr/>
          </p:nvSpPr>
          <p:spPr>
            <a:xfrm>
              <a:off x="2991817" y="1742539"/>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53"/>
            <p:cNvSpPr/>
            <p:nvPr/>
          </p:nvSpPr>
          <p:spPr>
            <a:xfrm>
              <a:off x="2987920" y="1742769"/>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53"/>
            <p:cNvSpPr/>
            <p:nvPr/>
          </p:nvSpPr>
          <p:spPr>
            <a:xfrm>
              <a:off x="2992387" y="1742294"/>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53"/>
            <p:cNvSpPr/>
            <p:nvPr/>
          </p:nvSpPr>
          <p:spPr>
            <a:xfrm>
              <a:off x="2980547" y="1745770"/>
              <a:ext cx="774" cy="584"/>
            </a:xfrm>
            <a:custGeom>
              <a:rect b="b" l="l" r="r" t="t"/>
              <a:pathLst>
                <a:path extrusionOk="0" h="43" w="57">
                  <a:moveTo>
                    <a:pt x="57"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53"/>
            <p:cNvSpPr/>
            <p:nvPr/>
          </p:nvSpPr>
          <p:spPr>
            <a:xfrm>
              <a:off x="2979556" y="1746476"/>
              <a:ext cx="815" cy="584"/>
            </a:xfrm>
            <a:custGeom>
              <a:rect b="b" l="l" r="r" t="t"/>
              <a:pathLst>
                <a:path extrusionOk="0" h="43" w="60">
                  <a:moveTo>
                    <a:pt x="60" y="1"/>
                  </a:move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53"/>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53"/>
            <p:cNvSpPr/>
            <p:nvPr/>
          </p:nvSpPr>
          <p:spPr>
            <a:xfrm>
              <a:off x="2989101" y="1742674"/>
              <a:ext cx="1398" cy="14"/>
            </a:xfrm>
            <a:custGeom>
              <a:rect b="b" l="l" r="r" t="t"/>
              <a:pathLst>
                <a:path extrusionOk="0" h="1" w="103">
                  <a:moveTo>
                    <a:pt x="10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53"/>
            <p:cNvSpPr/>
            <p:nvPr/>
          </p:nvSpPr>
          <p:spPr>
            <a:xfrm>
              <a:off x="2993052" y="17419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53"/>
            <p:cNvSpPr/>
            <p:nvPr/>
          </p:nvSpPr>
          <p:spPr>
            <a:xfrm>
              <a:off x="2991111" y="174267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53"/>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53"/>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53"/>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53"/>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53"/>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53"/>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53"/>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53"/>
            <p:cNvSpPr/>
            <p:nvPr/>
          </p:nvSpPr>
          <p:spPr>
            <a:xfrm>
              <a:off x="2728671" y="1883663"/>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53"/>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53"/>
            <p:cNvSpPr/>
            <p:nvPr/>
          </p:nvSpPr>
          <p:spPr>
            <a:xfrm>
              <a:off x="2728155" y="1883989"/>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53"/>
            <p:cNvSpPr/>
            <p:nvPr/>
          </p:nvSpPr>
          <p:spPr>
            <a:xfrm>
              <a:off x="2728820" y="1883568"/>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53"/>
            <p:cNvSpPr/>
            <p:nvPr/>
          </p:nvSpPr>
          <p:spPr>
            <a:xfrm>
              <a:off x="2728440" y="1883799"/>
              <a:ext cx="149" cy="109"/>
            </a:xfrm>
            <a:custGeom>
              <a:rect b="b" l="l" r="r" t="t"/>
              <a:pathLst>
                <a:path extrusionOk="0" h="8" w="11">
                  <a:moveTo>
                    <a:pt x="0"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53"/>
            <p:cNvSpPr/>
            <p:nvPr/>
          </p:nvSpPr>
          <p:spPr>
            <a:xfrm>
              <a:off x="2727341" y="1884518"/>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53"/>
            <p:cNvSpPr/>
            <p:nvPr/>
          </p:nvSpPr>
          <p:spPr>
            <a:xfrm>
              <a:off x="2727775" y="188423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53"/>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53"/>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53"/>
            <p:cNvSpPr/>
            <p:nvPr/>
          </p:nvSpPr>
          <p:spPr>
            <a:xfrm>
              <a:off x="2733668" y="18746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53"/>
            <p:cNvSpPr/>
            <p:nvPr/>
          </p:nvSpPr>
          <p:spPr>
            <a:xfrm>
              <a:off x="2760334" y="1831037"/>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53"/>
            <p:cNvSpPr/>
            <p:nvPr/>
          </p:nvSpPr>
          <p:spPr>
            <a:xfrm>
              <a:off x="2760565" y="183080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53"/>
            <p:cNvSpPr/>
            <p:nvPr/>
          </p:nvSpPr>
          <p:spPr>
            <a:xfrm>
              <a:off x="2760945" y="183023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53"/>
            <p:cNvSpPr/>
            <p:nvPr/>
          </p:nvSpPr>
          <p:spPr>
            <a:xfrm>
              <a:off x="2760089" y="1831227"/>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53"/>
            <p:cNvSpPr/>
            <p:nvPr/>
          </p:nvSpPr>
          <p:spPr>
            <a:xfrm>
              <a:off x="2760755" y="1830521"/>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53"/>
            <p:cNvSpPr/>
            <p:nvPr/>
          </p:nvSpPr>
          <p:spPr>
            <a:xfrm>
              <a:off x="2761135" y="1829951"/>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53"/>
            <p:cNvSpPr/>
            <p:nvPr/>
          </p:nvSpPr>
          <p:spPr>
            <a:xfrm>
              <a:off x="2755297" y="18362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53"/>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53"/>
            <p:cNvSpPr/>
            <p:nvPr/>
          </p:nvSpPr>
          <p:spPr>
            <a:xfrm>
              <a:off x="2731903" y="1878151"/>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53"/>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53"/>
            <p:cNvSpPr/>
            <p:nvPr/>
          </p:nvSpPr>
          <p:spPr>
            <a:xfrm>
              <a:off x="2755527" y="1836128"/>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53"/>
            <p:cNvSpPr/>
            <p:nvPr/>
          </p:nvSpPr>
          <p:spPr>
            <a:xfrm>
              <a:off x="2761990" y="1827805"/>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53"/>
            <p:cNvSpPr/>
            <p:nvPr/>
          </p:nvSpPr>
          <p:spPr>
            <a:xfrm>
              <a:off x="2762045" y="1827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53"/>
            <p:cNvSpPr/>
            <p:nvPr/>
          </p:nvSpPr>
          <p:spPr>
            <a:xfrm>
              <a:off x="2732717" y="187771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53"/>
            <p:cNvSpPr/>
            <p:nvPr/>
          </p:nvSpPr>
          <p:spPr>
            <a:xfrm>
              <a:off x="2761895" y="1828050"/>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53"/>
            <p:cNvSpPr/>
            <p:nvPr/>
          </p:nvSpPr>
          <p:spPr>
            <a:xfrm>
              <a:off x="2761325" y="182966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53"/>
            <p:cNvSpPr/>
            <p:nvPr/>
          </p:nvSpPr>
          <p:spPr>
            <a:xfrm>
              <a:off x="2732188" y="187805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53"/>
            <p:cNvSpPr/>
            <p:nvPr/>
          </p:nvSpPr>
          <p:spPr>
            <a:xfrm>
              <a:off x="2761855" y="1828335"/>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53"/>
            <p:cNvSpPr/>
            <p:nvPr/>
          </p:nvSpPr>
          <p:spPr>
            <a:xfrm>
              <a:off x="2761474" y="18292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53"/>
            <p:cNvSpPr/>
            <p:nvPr/>
          </p:nvSpPr>
          <p:spPr>
            <a:xfrm>
              <a:off x="2761610" y="1828905"/>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53"/>
            <p:cNvSpPr/>
            <p:nvPr/>
          </p:nvSpPr>
          <p:spPr>
            <a:xfrm>
              <a:off x="2761705" y="1828620"/>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53"/>
            <p:cNvSpPr/>
            <p:nvPr/>
          </p:nvSpPr>
          <p:spPr>
            <a:xfrm>
              <a:off x="2732473" y="187790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53"/>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53"/>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53"/>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53"/>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53"/>
            <p:cNvSpPr/>
            <p:nvPr/>
          </p:nvSpPr>
          <p:spPr>
            <a:xfrm>
              <a:off x="2713179" y="1838314"/>
              <a:ext cx="489" cy="163"/>
            </a:xfrm>
            <a:custGeom>
              <a:rect b="b" l="l" r="r" t="t"/>
              <a:pathLst>
                <a:path extrusionOk="0" h="12" w="36">
                  <a:moveTo>
                    <a:pt x="36"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53"/>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53"/>
            <p:cNvSpPr/>
            <p:nvPr/>
          </p:nvSpPr>
          <p:spPr>
            <a:xfrm>
              <a:off x="2713804" y="1838504"/>
              <a:ext cx="489" cy="163"/>
            </a:xfrm>
            <a:custGeom>
              <a:rect b="b" l="l" r="r" t="t"/>
              <a:pathLst>
                <a:path extrusionOk="0" h="12" w="36">
                  <a:moveTo>
                    <a:pt x="35"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53"/>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53"/>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53"/>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53"/>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53"/>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53"/>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53"/>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53"/>
            <p:cNvSpPr/>
            <p:nvPr/>
          </p:nvSpPr>
          <p:spPr>
            <a:xfrm>
              <a:off x="2816708" y="1965033"/>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53"/>
            <p:cNvSpPr/>
            <p:nvPr/>
          </p:nvSpPr>
          <p:spPr>
            <a:xfrm>
              <a:off x="2815798" y="1965563"/>
              <a:ext cx="299" cy="149"/>
            </a:xfrm>
            <a:custGeom>
              <a:rect b="b" l="l" r="r" t="t"/>
              <a:pathLst>
                <a:path extrusionOk="0" h="11" w="22">
                  <a:moveTo>
                    <a:pt x="22"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53"/>
            <p:cNvSpPr/>
            <p:nvPr/>
          </p:nvSpPr>
          <p:spPr>
            <a:xfrm>
              <a:off x="2817033" y="1964802"/>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53"/>
            <p:cNvSpPr/>
            <p:nvPr/>
          </p:nvSpPr>
          <p:spPr>
            <a:xfrm>
              <a:off x="2815133" y="1965848"/>
              <a:ext cx="448" cy="204"/>
            </a:xfrm>
            <a:custGeom>
              <a:rect b="b" l="l" r="r" t="t"/>
              <a:pathLst>
                <a:path extrusionOk="0" h="15" w="33">
                  <a:moveTo>
                    <a:pt x="32"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53"/>
            <p:cNvSpPr/>
            <p:nvPr/>
          </p:nvSpPr>
          <p:spPr>
            <a:xfrm>
              <a:off x="2816273" y="1965277"/>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53"/>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53"/>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53"/>
            <p:cNvSpPr/>
            <p:nvPr/>
          </p:nvSpPr>
          <p:spPr>
            <a:xfrm>
              <a:off x="2818364" y="1963702"/>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53"/>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53"/>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53"/>
            <p:cNvSpPr/>
            <p:nvPr/>
          </p:nvSpPr>
          <p:spPr>
            <a:xfrm>
              <a:off x="2817373" y="1964612"/>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53"/>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53"/>
            <p:cNvSpPr/>
            <p:nvPr/>
          </p:nvSpPr>
          <p:spPr>
            <a:xfrm>
              <a:off x="2818133" y="1963947"/>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53"/>
            <p:cNvSpPr/>
            <p:nvPr/>
          </p:nvSpPr>
          <p:spPr>
            <a:xfrm>
              <a:off x="2817848" y="1964273"/>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53"/>
            <p:cNvSpPr/>
            <p:nvPr/>
          </p:nvSpPr>
          <p:spPr>
            <a:xfrm>
              <a:off x="2817604" y="1964422"/>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53"/>
            <p:cNvSpPr/>
            <p:nvPr/>
          </p:nvSpPr>
          <p:spPr>
            <a:xfrm>
              <a:off x="2817984" y="196408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53"/>
            <p:cNvSpPr/>
            <p:nvPr/>
          </p:nvSpPr>
          <p:spPr>
            <a:xfrm>
              <a:off x="2818228" y="1963852"/>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53"/>
            <p:cNvSpPr/>
            <p:nvPr/>
          </p:nvSpPr>
          <p:spPr>
            <a:xfrm>
              <a:off x="2818323" y="1963757"/>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53"/>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53"/>
            <p:cNvSpPr/>
            <p:nvPr/>
          </p:nvSpPr>
          <p:spPr>
            <a:xfrm>
              <a:off x="2786525" y="18854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53"/>
            <p:cNvSpPr/>
            <p:nvPr/>
          </p:nvSpPr>
          <p:spPr>
            <a:xfrm>
              <a:off x="2788086" y="188299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53"/>
            <p:cNvSpPr/>
            <p:nvPr/>
          </p:nvSpPr>
          <p:spPr>
            <a:xfrm>
              <a:off x="2785615" y="1887981"/>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53"/>
            <p:cNvSpPr/>
            <p:nvPr/>
          </p:nvSpPr>
          <p:spPr>
            <a:xfrm>
              <a:off x="2788996" y="1881857"/>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53"/>
            <p:cNvSpPr/>
            <p:nvPr/>
          </p:nvSpPr>
          <p:spPr>
            <a:xfrm>
              <a:off x="2788371" y="1882618"/>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53"/>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53"/>
            <p:cNvSpPr/>
            <p:nvPr/>
          </p:nvSpPr>
          <p:spPr>
            <a:xfrm>
              <a:off x="2786376" y="1885795"/>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53"/>
            <p:cNvSpPr/>
            <p:nvPr/>
          </p:nvSpPr>
          <p:spPr>
            <a:xfrm>
              <a:off x="2786280" y="1886039"/>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53"/>
            <p:cNvSpPr/>
            <p:nvPr/>
          </p:nvSpPr>
          <p:spPr>
            <a:xfrm>
              <a:off x="2787801" y="188337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53"/>
            <p:cNvSpPr/>
            <p:nvPr/>
          </p:nvSpPr>
          <p:spPr>
            <a:xfrm>
              <a:off x="2788657" y="1882237"/>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53"/>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53"/>
            <p:cNvSpPr/>
            <p:nvPr/>
          </p:nvSpPr>
          <p:spPr>
            <a:xfrm>
              <a:off x="2785289" y="188832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53"/>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53"/>
            <p:cNvSpPr/>
            <p:nvPr/>
          </p:nvSpPr>
          <p:spPr>
            <a:xfrm>
              <a:off x="2785860" y="1887601"/>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53"/>
            <p:cNvSpPr/>
            <p:nvPr/>
          </p:nvSpPr>
          <p:spPr>
            <a:xfrm>
              <a:off x="2787570" y="1883758"/>
              <a:ext cx="109" cy="204"/>
            </a:xfrm>
            <a:custGeom>
              <a:rect b="b" l="l" r="r" t="t"/>
              <a:pathLst>
                <a:path extrusionOk="0" h="15" w="8">
                  <a:moveTo>
                    <a:pt x="7"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53"/>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53"/>
            <p:cNvSpPr/>
            <p:nvPr/>
          </p:nvSpPr>
          <p:spPr>
            <a:xfrm>
              <a:off x="2787285" y="1884138"/>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53"/>
            <p:cNvSpPr/>
            <p:nvPr/>
          </p:nvSpPr>
          <p:spPr>
            <a:xfrm>
              <a:off x="2787041" y="1884464"/>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53"/>
            <p:cNvSpPr/>
            <p:nvPr/>
          </p:nvSpPr>
          <p:spPr>
            <a:xfrm>
              <a:off x="2786851" y="188484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53"/>
            <p:cNvSpPr/>
            <p:nvPr/>
          </p:nvSpPr>
          <p:spPr>
            <a:xfrm>
              <a:off x="2786715" y="1885184"/>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53"/>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53"/>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53"/>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53"/>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53"/>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53"/>
            <p:cNvSpPr/>
            <p:nvPr/>
          </p:nvSpPr>
          <p:spPr>
            <a:xfrm>
              <a:off x="2832960" y="1935570"/>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53"/>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53"/>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53"/>
            <p:cNvSpPr/>
            <p:nvPr/>
          </p:nvSpPr>
          <p:spPr>
            <a:xfrm>
              <a:off x="2833489" y="1935570"/>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53"/>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53"/>
            <p:cNvSpPr/>
            <p:nvPr/>
          </p:nvSpPr>
          <p:spPr>
            <a:xfrm>
              <a:off x="2834671" y="1935230"/>
              <a:ext cx="353" cy="163"/>
            </a:xfrm>
            <a:custGeom>
              <a:rect b="b" l="l" r="r" t="t"/>
              <a:pathLst>
                <a:path extrusionOk="0" h="12" w="26">
                  <a:moveTo>
                    <a:pt x="2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53"/>
            <p:cNvSpPr/>
            <p:nvPr/>
          </p:nvSpPr>
          <p:spPr>
            <a:xfrm>
              <a:off x="2834060" y="1935421"/>
              <a:ext cx="339" cy="109"/>
            </a:xfrm>
            <a:custGeom>
              <a:rect b="b" l="l" r="r" t="t"/>
              <a:pathLst>
                <a:path extrusionOk="0" h="8" w="25">
                  <a:moveTo>
                    <a:pt x="2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53"/>
            <p:cNvSpPr/>
            <p:nvPr/>
          </p:nvSpPr>
          <p:spPr>
            <a:xfrm>
              <a:off x="2835241" y="1934945"/>
              <a:ext cx="353" cy="204"/>
            </a:xfrm>
            <a:custGeom>
              <a:rect b="b" l="l" r="r" t="t"/>
              <a:pathLst>
                <a:path extrusionOk="0" h="15" w="26">
                  <a:moveTo>
                    <a:pt x="25"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53"/>
            <p:cNvSpPr/>
            <p:nvPr/>
          </p:nvSpPr>
          <p:spPr>
            <a:xfrm>
              <a:off x="2836056" y="1934714"/>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53"/>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53"/>
            <p:cNvSpPr/>
            <p:nvPr/>
          </p:nvSpPr>
          <p:spPr>
            <a:xfrm>
              <a:off x="2774359" y="1962182"/>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53"/>
            <p:cNvSpPr/>
            <p:nvPr/>
          </p:nvSpPr>
          <p:spPr>
            <a:xfrm>
              <a:off x="2774115" y="1962657"/>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53"/>
            <p:cNvSpPr/>
            <p:nvPr/>
          </p:nvSpPr>
          <p:spPr>
            <a:xfrm>
              <a:off x="2774590" y="1961761"/>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53"/>
            <p:cNvSpPr/>
            <p:nvPr/>
          </p:nvSpPr>
          <p:spPr>
            <a:xfrm>
              <a:off x="2775595" y="1959521"/>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53"/>
            <p:cNvSpPr/>
            <p:nvPr/>
          </p:nvSpPr>
          <p:spPr>
            <a:xfrm>
              <a:off x="2775310" y="1960145"/>
              <a:ext cx="149" cy="394"/>
            </a:xfrm>
            <a:custGeom>
              <a:rect b="b" l="l" r="r" t="t"/>
              <a:pathLst>
                <a:path extrusionOk="0" h="29" w="11">
                  <a:moveTo>
                    <a:pt x="0" y="2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53"/>
            <p:cNvSpPr/>
            <p:nvPr/>
          </p:nvSpPr>
          <p:spPr>
            <a:xfrm>
              <a:off x="2775065" y="1960756"/>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53"/>
            <p:cNvSpPr/>
            <p:nvPr/>
          </p:nvSpPr>
          <p:spPr>
            <a:xfrm>
              <a:off x="2774835" y="1961286"/>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53"/>
            <p:cNvSpPr/>
            <p:nvPr/>
          </p:nvSpPr>
          <p:spPr>
            <a:xfrm>
              <a:off x="2773884" y="1963091"/>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53"/>
            <p:cNvSpPr/>
            <p:nvPr/>
          </p:nvSpPr>
          <p:spPr>
            <a:xfrm>
              <a:off x="2772268" y="1965087"/>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53"/>
            <p:cNvSpPr/>
            <p:nvPr/>
          </p:nvSpPr>
          <p:spPr>
            <a:xfrm>
              <a:off x="2772839" y="1964517"/>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53"/>
            <p:cNvSpPr/>
            <p:nvPr/>
          </p:nvSpPr>
          <p:spPr>
            <a:xfrm>
              <a:off x="2771983" y="1965318"/>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53"/>
            <p:cNvSpPr/>
            <p:nvPr/>
          </p:nvSpPr>
          <p:spPr>
            <a:xfrm>
              <a:off x="2773599" y="1963512"/>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53"/>
            <p:cNvSpPr/>
            <p:nvPr/>
          </p:nvSpPr>
          <p:spPr>
            <a:xfrm>
              <a:off x="2773070" y="1964178"/>
              <a:ext cx="163" cy="204"/>
            </a:xfrm>
            <a:custGeom>
              <a:rect b="b" l="l" r="r" t="t"/>
              <a:pathLst>
                <a:path extrusionOk="0" h="15" w="12">
                  <a:moveTo>
                    <a:pt x="1"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53"/>
            <p:cNvSpPr/>
            <p:nvPr/>
          </p:nvSpPr>
          <p:spPr>
            <a:xfrm>
              <a:off x="2773355" y="1963852"/>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53"/>
            <p:cNvSpPr/>
            <p:nvPr/>
          </p:nvSpPr>
          <p:spPr>
            <a:xfrm>
              <a:off x="2776776" y="1956384"/>
              <a:ext cx="68" cy="299"/>
            </a:xfrm>
            <a:custGeom>
              <a:rect b="b" l="l" r="r" t="t"/>
              <a:pathLst>
                <a:path extrusionOk="0" h="22" w="5">
                  <a:moveTo>
                    <a:pt x="1" y="22"/>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53"/>
            <p:cNvSpPr/>
            <p:nvPr/>
          </p:nvSpPr>
          <p:spPr>
            <a:xfrm>
              <a:off x="2777496" y="1954062"/>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53"/>
            <p:cNvSpPr/>
            <p:nvPr/>
          </p:nvSpPr>
          <p:spPr>
            <a:xfrm>
              <a:off x="2777632" y="1953628"/>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53"/>
            <p:cNvSpPr/>
            <p:nvPr/>
          </p:nvSpPr>
          <p:spPr>
            <a:xfrm>
              <a:off x="2776926" y="1955909"/>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53"/>
            <p:cNvSpPr/>
            <p:nvPr/>
          </p:nvSpPr>
          <p:spPr>
            <a:xfrm>
              <a:off x="2777251" y="1954959"/>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53"/>
            <p:cNvSpPr/>
            <p:nvPr/>
          </p:nvSpPr>
          <p:spPr>
            <a:xfrm>
              <a:off x="2777781" y="195324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53"/>
            <p:cNvSpPr/>
            <p:nvPr/>
          </p:nvSpPr>
          <p:spPr>
            <a:xfrm>
              <a:off x="2777061" y="1955434"/>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53"/>
            <p:cNvSpPr/>
            <p:nvPr/>
          </p:nvSpPr>
          <p:spPr>
            <a:xfrm>
              <a:off x="2776586" y="1956914"/>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53"/>
            <p:cNvSpPr/>
            <p:nvPr/>
          </p:nvSpPr>
          <p:spPr>
            <a:xfrm>
              <a:off x="2776206" y="19579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53"/>
            <p:cNvSpPr/>
            <p:nvPr/>
          </p:nvSpPr>
          <p:spPr>
            <a:xfrm>
              <a:off x="2776016" y="195847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53"/>
            <p:cNvSpPr/>
            <p:nvPr/>
          </p:nvSpPr>
          <p:spPr>
            <a:xfrm>
              <a:off x="2776396" y="1957430"/>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53"/>
            <p:cNvSpPr/>
            <p:nvPr/>
          </p:nvSpPr>
          <p:spPr>
            <a:xfrm>
              <a:off x="2777401" y="1954483"/>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53"/>
            <p:cNvSpPr/>
            <p:nvPr/>
          </p:nvSpPr>
          <p:spPr>
            <a:xfrm>
              <a:off x="2772554" y="1964802"/>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53"/>
            <p:cNvSpPr/>
            <p:nvPr/>
          </p:nvSpPr>
          <p:spPr>
            <a:xfrm>
              <a:off x="2775826" y="1959005"/>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53"/>
            <p:cNvSpPr/>
            <p:nvPr/>
          </p:nvSpPr>
          <p:spPr>
            <a:xfrm>
              <a:off x="2771698" y="196550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53"/>
            <p:cNvSpPr/>
            <p:nvPr/>
          </p:nvSpPr>
          <p:spPr>
            <a:xfrm>
              <a:off x="2800401" y="1951917"/>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53"/>
            <p:cNvSpPr/>
            <p:nvPr/>
          </p:nvSpPr>
          <p:spPr>
            <a:xfrm>
              <a:off x="2800591" y="195258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53"/>
            <p:cNvSpPr/>
            <p:nvPr/>
          </p:nvSpPr>
          <p:spPr>
            <a:xfrm>
              <a:off x="2800591" y="195301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53"/>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53"/>
            <p:cNvSpPr/>
            <p:nvPr/>
          </p:nvSpPr>
          <p:spPr>
            <a:xfrm>
              <a:off x="2800550" y="19522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53"/>
            <p:cNvSpPr/>
            <p:nvPr/>
          </p:nvSpPr>
          <p:spPr>
            <a:xfrm>
              <a:off x="2783293" y="189064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53"/>
            <p:cNvSpPr/>
            <p:nvPr/>
          </p:nvSpPr>
          <p:spPr>
            <a:xfrm>
              <a:off x="2821609" y="1933425"/>
              <a:ext cx="0" cy="109"/>
            </a:xfrm>
            <a:custGeom>
              <a:rect b="b" l="l" r="r" t="t"/>
              <a:pathLst>
                <a:path extrusionOk="0" h="8" w="0">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53"/>
            <p:cNvSpPr/>
            <p:nvPr/>
          </p:nvSpPr>
          <p:spPr>
            <a:xfrm>
              <a:off x="2821555" y="193285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53"/>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53"/>
            <p:cNvSpPr/>
            <p:nvPr/>
          </p:nvSpPr>
          <p:spPr>
            <a:xfrm>
              <a:off x="2782913" y="1890262"/>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53"/>
            <p:cNvSpPr/>
            <p:nvPr/>
          </p:nvSpPr>
          <p:spPr>
            <a:xfrm>
              <a:off x="2783198" y="1890547"/>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53"/>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53"/>
            <p:cNvSpPr/>
            <p:nvPr/>
          </p:nvSpPr>
          <p:spPr>
            <a:xfrm>
              <a:off x="2821650" y="1933995"/>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53"/>
            <p:cNvSpPr/>
            <p:nvPr/>
          </p:nvSpPr>
          <p:spPr>
            <a:xfrm>
              <a:off x="2782574" y="18899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53"/>
            <p:cNvSpPr/>
            <p:nvPr/>
          </p:nvSpPr>
          <p:spPr>
            <a:xfrm>
              <a:off x="2782723" y="1890072"/>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53"/>
            <p:cNvSpPr/>
            <p:nvPr/>
          </p:nvSpPr>
          <p:spPr>
            <a:xfrm>
              <a:off x="2783103" y="1890411"/>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53"/>
            <p:cNvSpPr/>
            <p:nvPr/>
          </p:nvSpPr>
          <p:spPr>
            <a:xfrm>
              <a:off x="2783334" y="1890696"/>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53"/>
            <p:cNvSpPr/>
            <p:nvPr/>
          </p:nvSpPr>
          <p:spPr>
            <a:xfrm>
              <a:off x="2821324" y="1935950"/>
              <a:ext cx="0" cy="14"/>
            </a:xfrm>
            <a:custGeom>
              <a:rect b="b" l="l" r="r" t="t"/>
              <a:pathLst>
                <a:path extrusionOk="0" h="1" w="0">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53"/>
            <p:cNvSpPr/>
            <p:nvPr/>
          </p:nvSpPr>
          <p:spPr>
            <a:xfrm>
              <a:off x="2821609" y="1934945"/>
              <a:ext cx="0" cy="68"/>
            </a:xfrm>
            <a:custGeom>
              <a:rect b="b" l="l" r="r" t="t"/>
              <a:pathLst>
                <a:path extrusionOk="0" h="5" w="0">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53"/>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53"/>
            <p:cNvSpPr/>
            <p:nvPr/>
          </p:nvSpPr>
          <p:spPr>
            <a:xfrm>
              <a:off x="2821039" y="1936330"/>
              <a:ext cx="0" cy="54"/>
            </a:xfrm>
            <a:custGeom>
              <a:rect b="b" l="l" r="r" t="t"/>
              <a:pathLst>
                <a:path extrusionOk="0" h="4" w="0">
                  <a:moveTo>
                    <a:pt x="0" y="4"/>
                  </a:moveTo>
                  <a:lnTo>
                    <a:pt x="0"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53"/>
            <p:cNvSpPr/>
            <p:nvPr/>
          </p:nvSpPr>
          <p:spPr>
            <a:xfrm>
              <a:off x="2821460" y="1935421"/>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53"/>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53"/>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53"/>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53"/>
            <p:cNvSpPr/>
            <p:nvPr/>
          </p:nvSpPr>
          <p:spPr>
            <a:xfrm>
              <a:off x="2186141" y="168088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53"/>
            <p:cNvSpPr/>
            <p:nvPr/>
          </p:nvSpPr>
          <p:spPr>
            <a:xfrm>
              <a:off x="2187187" y="1681358"/>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53"/>
            <p:cNvSpPr/>
            <p:nvPr/>
          </p:nvSpPr>
          <p:spPr>
            <a:xfrm>
              <a:off x="2188327" y="1682024"/>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53"/>
            <p:cNvSpPr/>
            <p:nvPr/>
          </p:nvSpPr>
          <p:spPr>
            <a:xfrm>
              <a:off x="2185571" y="1680652"/>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53"/>
            <p:cNvSpPr/>
            <p:nvPr/>
          </p:nvSpPr>
          <p:spPr>
            <a:xfrm>
              <a:off x="2186657" y="168112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53"/>
            <p:cNvSpPr/>
            <p:nvPr/>
          </p:nvSpPr>
          <p:spPr>
            <a:xfrm>
              <a:off x="2184756" y="1680313"/>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53"/>
            <p:cNvSpPr/>
            <p:nvPr/>
          </p:nvSpPr>
          <p:spPr>
            <a:xfrm>
              <a:off x="2185137" y="1680462"/>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53"/>
            <p:cNvSpPr/>
            <p:nvPr/>
          </p:nvSpPr>
          <p:spPr>
            <a:xfrm>
              <a:off x="2183616" y="167989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53"/>
            <p:cNvSpPr/>
            <p:nvPr/>
          </p:nvSpPr>
          <p:spPr>
            <a:xfrm>
              <a:off x="2175347" y="1698615"/>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53"/>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53"/>
            <p:cNvSpPr/>
            <p:nvPr/>
          </p:nvSpPr>
          <p:spPr>
            <a:xfrm>
              <a:off x="2187703" y="1681698"/>
              <a:ext cx="258" cy="109"/>
            </a:xfrm>
            <a:custGeom>
              <a:rect b="b" l="l" r="r" t="t"/>
              <a:pathLst>
                <a:path extrusionOk="0" h="8" w="19">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53"/>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53"/>
            <p:cNvSpPr/>
            <p:nvPr/>
          </p:nvSpPr>
          <p:spPr>
            <a:xfrm>
              <a:off x="2183711" y="16799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53"/>
            <p:cNvSpPr/>
            <p:nvPr/>
          </p:nvSpPr>
          <p:spPr>
            <a:xfrm>
              <a:off x="2184145" y="168008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53"/>
            <p:cNvSpPr/>
            <p:nvPr/>
          </p:nvSpPr>
          <p:spPr>
            <a:xfrm>
              <a:off x="2183860" y="167998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53"/>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53"/>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53"/>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53"/>
            <p:cNvSpPr/>
            <p:nvPr/>
          </p:nvSpPr>
          <p:spPr>
            <a:xfrm>
              <a:off x="2170215" y="16668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53"/>
            <p:cNvSpPr/>
            <p:nvPr/>
          </p:nvSpPr>
          <p:spPr>
            <a:xfrm>
              <a:off x="2170636" y="1667061"/>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53"/>
            <p:cNvSpPr/>
            <p:nvPr/>
          </p:nvSpPr>
          <p:spPr>
            <a:xfrm>
              <a:off x="2175252" y="1670524"/>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53"/>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53"/>
            <p:cNvSpPr/>
            <p:nvPr/>
          </p:nvSpPr>
          <p:spPr>
            <a:xfrm>
              <a:off x="2175592" y="167080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53"/>
            <p:cNvSpPr/>
            <p:nvPr/>
          </p:nvSpPr>
          <p:spPr>
            <a:xfrm>
              <a:off x="2174587" y="166985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53"/>
            <p:cNvSpPr/>
            <p:nvPr/>
          </p:nvSpPr>
          <p:spPr>
            <a:xfrm>
              <a:off x="2174207" y="1669573"/>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53"/>
            <p:cNvSpPr/>
            <p:nvPr/>
          </p:nvSpPr>
          <p:spPr>
            <a:xfrm>
              <a:off x="2171070" y="1667346"/>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53"/>
            <p:cNvSpPr/>
            <p:nvPr/>
          </p:nvSpPr>
          <p:spPr>
            <a:xfrm>
              <a:off x="2173786" y="1669247"/>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53"/>
            <p:cNvSpPr/>
            <p:nvPr/>
          </p:nvSpPr>
          <p:spPr>
            <a:xfrm>
              <a:off x="2174926" y="16701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53"/>
            <p:cNvSpPr/>
            <p:nvPr/>
          </p:nvSpPr>
          <p:spPr>
            <a:xfrm>
              <a:off x="2171546" y="166767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53"/>
            <p:cNvSpPr/>
            <p:nvPr/>
          </p:nvSpPr>
          <p:spPr>
            <a:xfrm>
              <a:off x="2172971" y="1668623"/>
              <a:ext cx="54" cy="68"/>
            </a:xfrm>
            <a:custGeom>
              <a:rect b="b" l="l" r="r" t="t"/>
              <a:pathLst>
                <a:path extrusionOk="0" h="5" w="4">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53"/>
            <p:cNvSpPr/>
            <p:nvPr/>
          </p:nvSpPr>
          <p:spPr>
            <a:xfrm>
              <a:off x="2173351" y="1668908"/>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53"/>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53"/>
            <p:cNvSpPr/>
            <p:nvPr/>
          </p:nvSpPr>
          <p:spPr>
            <a:xfrm>
              <a:off x="2168599" y="166343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53"/>
            <p:cNvSpPr/>
            <p:nvPr/>
          </p:nvSpPr>
          <p:spPr>
            <a:xfrm>
              <a:off x="2168409" y="166387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53"/>
            <p:cNvSpPr/>
            <p:nvPr/>
          </p:nvSpPr>
          <p:spPr>
            <a:xfrm>
              <a:off x="2168450" y="1663680"/>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53"/>
            <p:cNvSpPr/>
            <p:nvPr/>
          </p:nvSpPr>
          <p:spPr>
            <a:xfrm>
              <a:off x="2168735" y="166334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53"/>
            <p:cNvSpPr/>
            <p:nvPr/>
          </p:nvSpPr>
          <p:spPr>
            <a:xfrm>
              <a:off x="2168694" y="166334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53"/>
            <p:cNvSpPr/>
            <p:nvPr/>
          </p:nvSpPr>
          <p:spPr>
            <a:xfrm>
              <a:off x="2168640" y="166339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53"/>
            <p:cNvSpPr/>
            <p:nvPr/>
          </p:nvSpPr>
          <p:spPr>
            <a:xfrm>
              <a:off x="2168504" y="16635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53"/>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53"/>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53"/>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53"/>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53"/>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53"/>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53"/>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53"/>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53"/>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53"/>
            <p:cNvSpPr/>
            <p:nvPr/>
          </p:nvSpPr>
          <p:spPr>
            <a:xfrm>
              <a:off x="2156855" y="164647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53"/>
            <p:cNvSpPr/>
            <p:nvPr/>
          </p:nvSpPr>
          <p:spPr>
            <a:xfrm>
              <a:off x="2157045" y="1646423"/>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53"/>
            <p:cNvSpPr/>
            <p:nvPr/>
          </p:nvSpPr>
          <p:spPr>
            <a:xfrm>
              <a:off x="2156570" y="1646518"/>
              <a:ext cx="204" cy="68"/>
            </a:xfrm>
            <a:custGeom>
              <a:rect b="b" l="l" r="r" t="t"/>
              <a:pathLst>
                <a:path extrusionOk="0" h="5" w="15">
                  <a:moveTo>
                    <a:pt x="1" y="4"/>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53"/>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53"/>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53"/>
            <p:cNvSpPr/>
            <p:nvPr/>
          </p:nvSpPr>
          <p:spPr>
            <a:xfrm>
              <a:off x="2157235" y="164638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53"/>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53"/>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53"/>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53"/>
            <p:cNvSpPr/>
            <p:nvPr/>
          </p:nvSpPr>
          <p:spPr>
            <a:xfrm>
              <a:off x="2156244" y="1646614"/>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53"/>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53"/>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53"/>
            <p:cNvSpPr/>
            <p:nvPr/>
          </p:nvSpPr>
          <p:spPr>
            <a:xfrm>
              <a:off x="2154248" y="1646614"/>
              <a:ext cx="394" cy="14"/>
            </a:xfrm>
            <a:custGeom>
              <a:rect b="b" l="l" r="r" t="t"/>
              <a:pathLst>
                <a:path extrusionOk="0" h="1" w="29">
                  <a:moveTo>
                    <a:pt x="0" y="1"/>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53"/>
            <p:cNvSpPr/>
            <p:nvPr/>
          </p:nvSpPr>
          <p:spPr>
            <a:xfrm>
              <a:off x="2153813" y="1646573"/>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53"/>
            <p:cNvSpPr/>
            <p:nvPr/>
          </p:nvSpPr>
          <p:spPr>
            <a:xfrm>
              <a:off x="2153433" y="1646518"/>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53"/>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53"/>
            <p:cNvSpPr/>
            <p:nvPr/>
          </p:nvSpPr>
          <p:spPr>
            <a:xfrm>
              <a:off x="2152958" y="1646478"/>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53"/>
            <p:cNvSpPr/>
            <p:nvPr/>
          </p:nvSpPr>
          <p:spPr>
            <a:xfrm>
              <a:off x="2155864" y="1646614"/>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53"/>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53"/>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53"/>
            <p:cNvSpPr/>
            <p:nvPr/>
          </p:nvSpPr>
          <p:spPr>
            <a:xfrm>
              <a:off x="2211667" y="1642866"/>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53"/>
            <p:cNvSpPr/>
            <p:nvPr/>
          </p:nvSpPr>
          <p:spPr>
            <a:xfrm>
              <a:off x="2209332" y="164214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53"/>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53"/>
            <p:cNvSpPr/>
            <p:nvPr/>
          </p:nvSpPr>
          <p:spPr>
            <a:xfrm>
              <a:off x="2212088" y="1642961"/>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53"/>
            <p:cNvSpPr/>
            <p:nvPr/>
          </p:nvSpPr>
          <p:spPr>
            <a:xfrm>
              <a:off x="2209807" y="164233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53"/>
            <p:cNvSpPr/>
            <p:nvPr/>
          </p:nvSpPr>
          <p:spPr>
            <a:xfrm>
              <a:off x="2209481" y="1642201"/>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53"/>
            <p:cNvSpPr/>
            <p:nvPr/>
          </p:nvSpPr>
          <p:spPr>
            <a:xfrm>
              <a:off x="2209576" y="1642242"/>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53"/>
            <p:cNvSpPr/>
            <p:nvPr/>
          </p:nvSpPr>
          <p:spPr>
            <a:xfrm>
              <a:off x="2209291" y="1642051"/>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53"/>
            <p:cNvSpPr/>
            <p:nvPr/>
          </p:nvSpPr>
          <p:spPr>
            <a:xfrm>
              <a:off x="2209956" y="1642432"/>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53"/>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53"/>
            <p:cNvSpPr/>
            <p:nvPr/>
          </p:nvSpPr>
          <p:spPr>
            <a:xfrm>
              <a:off x="2209196" y="164201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53"/>
            <p:cNvSpPr/>
            <p:nvPr/>
          </p:nvSpPr>
          <p:spPr>
            <a:xfrm>
              <a:off x="2210187" y="164248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53"/>
            <p:cNvSpPr/>
            <p:nvPr/>
          </p:nvSpPr>
          <p:spPr>
            <a:xfrm>
              <a:off x="2210472" y="1642581"/>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53"/>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53"/>
            <p:cNvSpPr/>
            <p:nvPr/>
          </p:nvSpPr>
          <p:spPr>
            <a:xfrm>
              <a:off x="2210757" y="164267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53"/>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53"/>
            <p:cNvSpPr/>
            <p:nvPr/>
          </p:nvSpPr>
          <p:spPr>
            <a:xfrm>
              <a:off x="2208286" y="16483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53"/>
            <p:cNvSpPr/>
            <p:nvPr/>
          </p:nvSpPr>
          <p:spPr>
            <a:xfrm>
              <a:off x="2208191" y="164832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53"/>
            <p:cNvSpPr/>
            <p:nvPr/>
          </p:nvSpPr>
          <p:spPr>
            <a:xfrm>
              <a:off x="2209956" y="1649085"/>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53"/>
            <p:cNvSpPr/>
            <p:nvPr/>
          </p:nvSpPr>
          <p:spPr>
            <a:xfrm>
              <a:off x="2209427" y="1648895"/>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53"/>
            <p:cNvSpPr/>
            <p:nvPr/>
          </p:nvSpPr>
          <p:spPr>
            <a:xfrm>
              <a:off x="2208381" y="164847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53"/>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53"/>
            <p:cNvSpPr/>
            <p:nvPr/>
          </p:nvSpPr>
          <p:spPr>
            <a:xfrm>
              <a:off x="2208531" y="1648514"/>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53"/>
            <p:cNvSpPr/>
            <p:nvPr/>
          </p:nvSpPr>
          <p:spPr>
            <a:xfrm>
              <a:off x="2208816" y="16486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53"/>
            <p:cNvSpPr/>
            <p:nvPr/>
          </p:nvSpPr>
          <p:spPr>
            <a:xfrm>
              <a:off x="2209047" y="164880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53"/>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53"/>
            <p:cNvSpPr/>
            <p:nvPr/>
          </p:nvSpPr>
          <p:spPr>
            <a:xfrm>
              <a:off x="2174492" y="164632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53"/>
            <p:cNvSpPr/>
            <p:nvPr/>
          </p:nvSpPr>
          <p:spPr>
            <a:xfrm>
              <a:off x="2174356" y="16464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53"/>
            <p:cNvSpPr/>
            <p:nvPr/>
          </p:nvSpPr>
          <p:spPr>
            <a:xfrm>
              <a:off x="2174166" y="164666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53"/>
            <p:cNvSpPr/>
            <p:nvPr/>
          </p:nvSpPr>
          <p:spPr>
            <a:xfrm>
              <a:off x="2174587"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53"/>
            <p:cNvSpPr/>
            <p:nvPr/>
          </p:nvSpPr>
          <p:spPr>
            <a:xfrm>
              <a:off x="2173732" y="164727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53"/>
            <p:cNvSpPr/>
            <p:nvPr/>
          </p:nvSpPr>
          <p:spPr>
            <a:xfrm>
              <a:off x="2173976" y="164689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53"/>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53"/>
            <p:cNvSpPr/>
            <p:nvPr/>
          </p:nvSpPr>
          <p:spPr>
            <a:xfrm>
              <a:off x="2174682"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53"/>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53"/>
            <p:cNvSpPr/>
            <p:nvPr/>
          </p:nvSpPr>
          <p:spPr>
            <a:xfrm>
              <a:off x="2184906" y="1639635"/>
              <a:ext cx="489" cy="339"/>
            </a:xfrm>
            <a:custGeom>
              <a:rect b="b" l="l" r="r" t="t"/>
              <a:pathLst>
                <a:path extrusionOk="0" h="25" w="36">
                  <a:moveTo>
                    <a:pt x="0" y="25"/>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53"/>
            <p:cNvSpPr/>
            <p:nvPr/>
          </p:nvSpPr>
          <p:spPr>
            <a:xfrm>
              <a:off x="2173501" y="164771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53"/>
            <p:cNvSpPr/>
            <p:nvPr/>
          </p:nvSpPr>
          <p:spPr>
            <a:xfrm>
              <a:off x="2184376" y="1640056"/>
              <a:ext cx="353" cy="299"/>
            </a:xfrm>
            <a:custGeom>
              <a:rect b="b" l="l" r="r" t="t"/>
              <a:pathLst>
                <a:path extrusionOk="0" h="22" w="26">
                  <a:moveTo>
                    <a:pt x="1"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53"/>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53"/>
            <p:cNvSpPr/>
            <p:nvPr/>
          </p:nvSpPr>
          <p:spPr>
            <a:xfrm>
              <a:off x="2183860" y="1640490"/>
              <a:ext cx="339" cy="244"/>
            </a:xfrm>
            <a:custGeom>
              <a:rect b="b" l="l" r="r" t="t"/>
              <a:pathLst>
                <a:path extrusionOk="0" h="18" w="25">
                  <a:moveTo>
                    <a:pt x="0"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53"/>
            <p:cNvSpPr/>
            <p:nvPr/>
          </p:nvSpPr>
          <p:spPr>
            <a:xfrm>
              <a:off x="2183385" y="1640911"/>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53"/>
            <p:cNvSpPr/>
            <p:nvPr/>
          </p:nvSpPr>
          <p:spPr>
            <a:xfrm>
              <a:off x="2173501" y="1647754"/>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53"/>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53"/>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53"/>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53"/>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53"/>
            <p:cNvSpPr/>
            <p:nvPr/>
          </p:nvSpPr>
          <p:spPr>
            <a:xfrm>
              <a:off x="2073244" y="1623043"/>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53"/>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53"/>
            <p:cNvSpPr/>
            <p:nvPr/>
          </p:nvSpPr>
          <p:spPr>
            <a:xfrm>
              <a:off x="2074480" y="162336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53"/>
            <p:cNvSpPr/>
            <p:nvPr/>
          </p:nvSpPr>
          <p:spPr>
            <a:xfrm>
              <a:off x="2072769" y="1622853"/>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53"/>
            <p:cNvSpPr/>
            <p:nvPr/>
          </p:nvSpPr>
          <p:spPr>
            <a:xfrm>
              <a:off x="2072253" y="162260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53"/>
            <p:cNvSpPr/>
            <p:nvPr/>
          </p:nvSpPr>
          <p:spPr>
            <a:xfrm>
              <a:off x="2074005" y="1623274"/>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53"/>
            <p:cNvSpPr/>
            <p:nvPr/>
          </p:nvSpPr>
          <p:spPr>
            <a:xfrm>
              <a:off x="2073679" y="1623179"/>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53"/>
            <p:cNvSpPr/>
            <p:nvPr/>
          </p:nvSpPr>
          <p:spPr>
            <a:xfrm>
              <a:off x="2074249" y="1623328"/>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53"/>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53"/>
            <p:cNvSpPr/>
            <p:nvPr/>
          </p:nvSpPr>
          <p:spPr>
            <a:xfrm>
              <a:off x="2091031" y="163572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53"/>
            <p:cNvSpPr/>
            <p:nvPr/>
          </p:nvSpPr>
          <p:spPr>
            <a:xfrm>
              <a:off x="2091167" y="1635208"/>
              <a:ext cx="109" cy="204"/>
            </a:xfrm>
            <a:custGeom>
              <a:rect b="b" l="l" r="r" t="t"/>
              <a:pathLst>
                <a:path extrusionOk="0" h="15" w="8">
                  <a:moveTo>
                    <a:pt x="8"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53"/>
            <p:cNvSpPr/>
            <p:nvPr/>
          </p:nvSpPr>
          <p:spPr>
            <a:xfrm>
              <a:off x="2091547" y="1634353"/>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53"/>
            <p:cNvSpPr/>
            <p:nvPr/>
          </p:nvSpPr>
          <p:spPr>
            <a:xfrm>
              <a:off x="2092362" y="1633213"/>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53"/>
            <p:cNvSpPr/>
            <p:nvPr/>
          </p:nvSpPr>
          <p:spPr>
            <a:xfrm>
              <a:off x="2092117" y="16335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53"/>
            <p:cNvSpPr/>
            <p:nvPr/>
          </p:nvSpPr>
          <p:spPr>
            <a:xfrm>
              <a:off x="2092647" y="163292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53"/>
            <p:cNvSpPr/>
            <p:nvPr/>
          </p:nvSpPr>
          <p:spPr>
            <a:xfrm>
              <a:off x="2091832" y="163397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53"/>
            <p:cNvSpPr/>
            <p:nvPr/>
          </p:nvSpPr>
          <p:spPr>
            <a:xfrm>
              <a:off x="2090746" y="1637734"/>
              <a:ext cx="14" cy="95"/>
            </a:xfrm>
            <a:custGeom>
              <a:rect b="b" l="l" r="r" t="t"/>
              <a:pathLst>
                <a:path extrusionOk="0" h="7"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53"/>
            <p:cNvSpPr/>
            <p:nvPr/>
          </p:nvSpPr>
          <p:spPr>
            <a:xfrm>
              <a:off x="2093448" y="163226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53"/>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53"/>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53"/>
            <p:cNvSpPr/>
            <p:nvPr/>
          </p:nvSpPr>
          <p:spPr>
            <a:xfrm>
              <a:off x="2091357" y="163477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53"/>
            <p:cNvSpPr/>
            <p:nvPr/>
          </p:nvSpPr>
          <p:spPr>
            <a:xfrm>
              <a:off x="2093163" y="163245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53"/>
            <p:cNvSpPr/>
            <p:nvPr/>
          </p:nvSpPr>
          <p:spPr>
            <a:xfrm>
              <a:off x="2092878" y="163268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53"/>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53"/>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53"/>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53"/>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53"/>
            <p:cNvSpPr/>
            <p:nvPr/>
          </p:nvSpPr>
          <p:spPr>
            <a:xfrm>
              <a:off x="2215319" y="165450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53"/>
            <p:cNvSpPr/>
            <p:nvPr/>
          </p:nvSpPr>
          <p:spPr>
            <a:xfrm>
              <a:off x="2213948" y="1655127"/>
              <a:ext cx="679" cy="434"/>
            </a:xfrm>
            <a:custGeom>
              <a:rect b="b" l="l" r="r" t="t"/>
              <a:pathLst>
                <a:path extrusionOk="0" h="32" w="50">
                  <a:moveTo>
                    <a:pt x="49" y="0"/>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53"/>
            <p:cNvSpPr/>
            <p:nvPr/>
          </p:nvSpPr>
          <p:spPr>
            <a:xfrm>
              <a:off x="2215659" y="1654122"/>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53"/>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53"/>
            <p:cNvSpPr/>
            <p:nvPr/>
          </p:nvSpPr>
          <p:spPr>
            <a:xfrm>
              <a:off x="2249548" y="165649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53"/>
            <p:cNvSpPr/>
            <p:nvPr/>
          </p:nvSpPr>
          <p:spPr>
            <a:xfrm>
              <a:off x="2249304" y="1656172"/>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53"/>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53"/>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53"/>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53"/>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53"/>
            <p:cNvSpPr/>
            <p:nvPr/>
          </p:nvSpPr>
          <p:spPr>
            <a:xfrm>
              <a:off x="2250119" y="1657313"/>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53"/>
            <p:cNvSpPr/>
            <p:nvPr/>
          </p:nvSpPr>
          <p:spPr>
            <a:xfrm>
              <a:off x="2249928" y="1657068"/>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53"/>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53"/>
            <p:cNvSpPr/>
            <p:nvPr/>
          </p:nvSpPr>
          <p:spPr>
            <a:xfrm>
              <a:off x="2249738" y="1656837"/>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53"/>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53"/>
            <p:cNvSpPr/>
            <p:nvPr/>
          </p:nvSpPr>
          <p:spPr>
            <a:xfrm>
              <a:off x="2247933" y="1653796"/>
              <a:ext cx="149" cy="299"/>
            </a:xfrm>
            <a:custGeom>
              <a:rect b="b" l="l" r="r" t="t"/>
              <a:pathLst>
                <a:path extrusionOk="0" h="22" w="11">
                  <a:moveTo>
                    <a:pt x="11"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53"/>
            <p:cNvSpPr/>
            <p:nvPr/>
          </p:nvSpPr>
          <p:spPr>
            <a:xfrm>
              <a:off x="2255482" y="16754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53"/>
            <p:cNvSpPr/>
            <p:nvPr/>
          </p:nvSpPr>
          <p:spPr>
            <a:xfrm>
              <a:off x="2248258" y="1654366"/>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53"/>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53"/>
            <p:cNvSpPr/>
            <p:nvPr/>
          </p:nvSpPr>
          <p:spPr>
            <a:xfrm>
              <a:off x="2247593" y="1653226"/>
              <a:ext cx="204" cy="339"/>
            </a:xfrm>
            <a:custGeom>
              <a:rect b="b" l="l" r="r" t="t"/>
              <a:pathLst>
                <a:path extrusionOk="0" h="25" w="15">
                  <a:moveTo>
                    <a:pt x="15"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53"/>
            <p:cNvSpPr/>
            <p:nvPr/>
          </p:nvSpPr>
          <p:spPr>
            <a:xfrm>
              <a:off x="2247267" y="1652601"/>
              <a:ext cx="149" cy="353"/>
            </a:xfrm>
            <a:custGeom>
              <a:rect b="b" l="l" r="r" t="t"/>
              <a:pathLst>
                <a:path extrusionOk="0" h="26" w="11">
                  <a:moveTo>
                    <a:pt x="11"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53"/>
            <p:cNvSpPr/>
            <p:nvPr/>
          </p:nvSpPr>
          <p:spPr>
            <a:xfrm>
              <a:off x="2246697" y="1651610"/>
              <a:ext cx="394" cy="679"/>
            </a:xfrm>
            <a:custGeom>
              <a:rect b="b" l="l" r="r" t="t"/>
              <a:pathLst>
                <a:path extrusionOk="0" h="50" w="29">
                  <a:moveTo>
                    <a:pt x="28" y="49"/>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53"/>
            <p:cNvSpPr/>
            <p:nvPr/>
          </p:nvSpPr>
          <p:spPr>
            <a:xfrm>
              <a:off x="2246317" y="1650890"/>
              <a:ext cx="244" cy="448"/>
            </a:xfrm>
            <a:custGeom>
              <a:rect b="b" l="l" r="r" t="t"/>
              <a:pathLst>
                <a:path extrusionOk="0" h="33" w="18">
                  <a:moveTo>
                    <a:pt x="18"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53"/>
            <p:cNvSpPr/>
            <p:nvPr/>
          </p:nvSpPr>
          <p:spPr>
            <a:xfrm>
              <a:off x="2249073" y="1655792"/>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53"/>
            <p:cNvSpPr/>
            <p:nvPr/>
          </p:nvSpPr>
          <p:spPr>
            <a:xfrm>
              <a:off x="2248829" y="1655357"/>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53"/>
            <p:cNvSpPr/>
            <p:nvPr/>
          </p:nvSpPr>
          <p:spPr>
            <a:xfrm>
              <a:off x="2248544" y="1654882"/>
              <a:ext cx="163" cy="258"/>
            </a:xfrm>
            <a:custGeom>
              <a:rect b="b" l="l" r="r" t="t"/>
              <a:pathLst>
                <a:path extrusionOk="0" h="19" w="12">
                  <a:moveTo>
                    <a:pt x="1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53"/>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53"/>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53"/>
            <p:cNvSpPr/>
            <p:nvPr/>
          </p:nvSpPr>
          <p:spPr>
            <a:xfrm>
              <a:off x="2250784" y="1708364"/>
              <a:ext cx="204" cy="54"/>
            </a:xfrm>
            <a:custGeom>
              <a:rect b="b" l="l" r="r" t="t"/>
              <a:pathLst>
                <a:path extrusionOk="0" h="4" w="15">
                  <a:moveTo>
                    <a:pt x="1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53"/>
            <p:cNvSpPr/>
            <p:nvPr/>
          </p:nvSpPr>
          <p:spPr>
            <a:xfrm>
              <a:off x="2240845" y="170960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53"/>
            <p:cNvSpPr/>
            <p:nvPr/>
          </p:nvSpPr>
          <p:spPr>
            <a:xfrm>
              <a:off x="2251015" y="170826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53"/>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53"/>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53"/>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53"/>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53"/>
            <p:cNvSpPr/>
            <p:nvPr/>
          </p:nvSpPr>
          <p:spPr>
            <a:xfrm>
              <a:off x="2250214" y="1708459"/>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53"/>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53"/>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53"/>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53"/>
            <p:cNvSpPr/>
            <p:nvPr/>
          </p:nvSpPr>
          <p:spPr>
            <a:xfrm>
              <a:off x="2255631" y="169357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53"/>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53"/>
            <p:cNvSpPr/>
            <p:nvPr/>
          </p:nvSpPr>
          <p:spPr>
            <a:xfrm>
              <a:off x="2247023" y="168939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53"/>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53"/>
            <p:cNvSpPr/>
            <p:nvPr/>
          </p:nvSpPr>
          <p:spPr>
            <a:xfrm>
              <a:off x="2253581" y="169266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53"/>
            <p:cNvSpPr/>
            <p:nvPr/>
          </p:nvSpPr>
          <p:spPr>
            <a:xfrm>
              <a:off x="2214233" y="1690822"/>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53"/>
            <p:cNvSpPr/>
            <p:nvPr/>
          </p:nvSpPr>
          <p:spPr>
            <a:xfrm>
              <a:off x="2253296" y="1692533"/>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53"/>
            <p:cNvSpPr/>
            <p:nvPr/>
          </p:nvSpPr>
          <p:spPr>
            <a:xfrm>
              <a:off x="2254056" y="1692913"/>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53"/>
            <p:cNvSpPr/>
            <p:nvPr/>
          </p:nvSpPr>
          <p:spPr>
            <a:xfrm>
              <a:off x="2253011" y="1692383"/>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53"/>
            <p:cNvSpPr/>
            <p:nvPr/>
          </p:nvSpPr>
          <p:spPr>
            <a:xfrm>
              <a:off x="2213758" y="169048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53"/>
            <p:cNvSpPr/>
            <p:nvPr/>
          </p:nvSpPr>
          <p:spPr>
            <a:xfrm>
              <a:off x="2214708" y="1691243"/>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53"/>
            <p:cNvSpPr/>
            <p:nvPr/>
          </p:nvSpPr>
          <p:spPr>
            <a:xfrm>
              <a:off x="2252820" y="1692247"/>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53"/>
            <p:cNvSpPr/>
            <p:nvPr/>
          </p:nvSpPr>
          <p:spPr>
            <a:xfrm>
              <a:off x="2254531" y="1693144"/>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53"/>
            <p:cNvSpPr/>
            <p:nvPr/>
          </p:nvSpPr>
          <p:spPr>
            <a:xfrm>
              <a:off x="2255061" y="1693334"/>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53"/>
            <p:cNvSpPr/>
            <p:nvPr/>
          </p:nvSpPr>
          <p:spPr>
            <a:xfrm>
              <a:off x="2252400" y="1691867"/>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53"/>
            <p:cNvSpPr/>
            <p:nvPr/>
          </p:nvSpPr>
          <p:spPr>
            <a:xfrm>
              <a:off x="2252495" y="1692003"/>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53"/>
            <p:cNvSpPr/>
            <p:nvPr/>
          </p:nvSpPr>
          <p:spPr>
            <a:xfrm>
              <a:off x="2252305" y="1691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53"/>
            <p:cNvSpPr/>
            <p:nvPr/>
          </p:nvSpPr>
          <p:spPr>
            <a:xfrm>
              <a:off x="2252250" y="1691718"/>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53"/>
            <p:cNvSpPr/>
            <p:nvPr/>
          </p:nvSpPr>
          <p:spPr>
            <a:xfrm>
              <a:off x="2252209" y="16916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53"/>
            <p:cNvSpPr/>
            <p:nvPr/>
          </p:nvSpPr>
          <p:spPr>
            <a:xfrm>
              <a:off x="2252630" y="169209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53"/>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53"/>
            <p:cNvSpPr/>
            <p:nvPr/>
          </p:nvSpPr>
          <p:spPr>
            <a:xfrm>
              <a:off x="2198823" y="171097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53"/>
            <p:cNvSpPr/>
            <p:nvPr/>
          </p:nvSpPr>
          <p:spPr>
            <a:xfrm>
              <a:off x="2198728" y="171178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53"/>
            <p:cNvSpPr/>
            <p:nvPr/>
          </p:nvSpPr>
          <p:spPr>
            <a:xfrm>
              <a:off x="2198728" y="171391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53"/>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53"/>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53"/>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53"/>
            <p:cNvSpPr/>
            <p:nvPr/>
          </p:nvSpPr>
          <p:spPr>
            <a:xfrm>
              <a:off x="2199828" y="1716103"/>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53"/>
            <p:cNvSpPr/>
            <p:nvPr/>
          </p:nvSpPr>
          <p:spPr>
            <a:xfrm>
              <a:off x="2198687" y="17133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53"/>
            <p:cNvSpPr/>
            <p:nvPr/>
          </p:nvSpPr>
          <p:spPr>
            <a:xfrm>
              <a:off x="2201538" y="1717583"/>
              <a:ext cx="394" cy="339"/>
            </a:xfrm>
            <a:custGeom>
              <a:rect b="b" l="l" r="r" t="t"/>
              <a:pathLst>
                <a:path extrusionOk="0" h="25" w="29">
                  <a:moveTo>
                    <a:pt x="29"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53"/>
            <p:cNvSpPr/>
            <p:nvPr/>
          </p:nvSpPr>
          <p:spPr>
            <a:xfrm>
              <a:off x="2198918" y="1709980"/>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53"/>
            <p:cNvSpPr/>
            <p:nvPr/>
          </p:nvSpPr>
          <p:spPr>
            <a:xfrm>
              <a:off x="2200873" y="1717108"/>
              <a:ext cx="339" cy="244"/>
            </a:xfrm>
            <a:custGeom>
              <a:rect b="b" l="l" r="r" t="t"/>
              <a:pathLst>
                <a:path extrusionOk="0" h="18" w="25">
                  <a:moveTo>
                    <a:pt x="2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53"/>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53"/>
            <p:cNvSpPr/>
            <p:nvPr/>
          </p:nvSpPr>
          <p:spPr>
            <a:xfrm>
              <a:off x="2200343" y="1716578"/>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53"/>
            <p:cNvSpPr/>
            <p:nvPr/>
          </p:nvSpPr>
          <p:spPr>
            <a:xfrm>
              <a:off x="2199108" y="1709029"/>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53"/>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53"/>
            <p:cNvSpPr/>
            <p:nvPr/>
          </p:nvSpPr>
          <p:spPr>
            <a:xfrm>
              <a:off x="2199352" y="17082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53"/>
            <p:cNvSpPr/>
            <p:nvPr/>
          </p:nvSpPr>
          <p:spPr>
            <a:xfrm>
              <a:off x="2216609" y="1712967"/>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53"/>
            <p:cNvSpPr/>
            <p:nvPr/>
          </p:nvSpPr>
          <p:spPr>
            <a:xfrm>
              <a:off x="2216745" y="171311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53"/>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53"/>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53"/>
            <p:cNvSpPr/>
            <p:nvPr/>
          </p:nvSpPr>
          <p:spPr>
            <a:xfrm>
              <a:off x="2221782" y="16200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53"/>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53"/>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53"/>
            <p:cNvSpPr/>
            <p:nvPr/>
          </p:nvSpPr>
          <p:spPr>
            <a:xfrm>
              <a:off x="2213609" y="1650510"/>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53"/>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53"/>
            <p:cNvSpPr/>
            <p:nvPr/>
          </p:nvSpPr>
          <p:spPr>
            <a:xfrm>
              <a:off x="2214654" y="1650985"/>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53"/>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53"/>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53"/>
            <p:cNvSpPr/>
            <p:nvPr/>
          </p:nvSpPr>
          <p:spPr>
            <a:xfrm>
              <a:off x="2211762" y="1648664"/>
              <a:ext cx="109" cy="149"/>
            </a:xfrm>
            <a:custGeom>
              <a:rect b="b" l="l" r="r" t="t"/>
              <a:pathLst>
                <a:path extrusionOk="0" h="11" w="8">
                  <a:moveTo>
                    <a:pt x="0" y="0"/>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53"/>
            <p:cNvSpPr/>
            <p:nvPr/>
          </p:nvSpPr>
          <p:spPr>
            <a:xfrm>
              <a:off x="2212332" y="1649465"/>
              <a:ext cx="204" cy="204"/>
            </a:xfrm>
            <a:custGeom>
              <a:rect b="b" l="l" r="r" t="t"/>
              <a:pathLst>
                <a:path extrusionOk="0" h="15" w="15">
                  <a:moveTo>
                    <a:pt x="14"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53"/>
            <p:cNvSpPr/>
            <p:nvPr/>
          </p:nvSpPr>
          <p:spPr>
            <a:xfrm>
              <a:off x="2212047" y="1649085"/>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53"/>
            <p:cNvSpPr/>
            <p:nvPr/>
          </p:nvSpPr>
          <p:spPr>
            <a:xfrm>
              <a:off x="2211667" y="1648324"/>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53"/>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53"/>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53"/>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53"/>
            <p:cNvSpPr/>
            <p:nvPr/>
          </p:nvSpPr>
          <p:spPr>
            <a:xfrm>
              <a:off x="2216270" y="1651420"/>
              <a:ext cx="638" cy="54"/>
            </a:xfrm>
            <a:custGeom>
              <a:rect b="b" l="l" r="r" t="t"/>
              <a:pathLst>
                <a:path extrusionOk="0" h="4" w="47">
                  <a:moveTo>
                    <a:pt x="1" y="4"/>
                  </a:moveTo>
                  <a:lnTo>
                    <a:pt x="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53"/>
            <p:cNvSpPr/>
            <p:nvPr/>
          </p:nvSpPr>
          <p:spPr>
            <a:xfrm>
              <a:off x="2217600" y="165136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53"/>
            <p:cNvSpPr/>
            <p:nvPr/>
          </p:nvSpPr>
          <p:spPr>
            <a:xfrm>
              <a:off x="2242895" y="1649370"/>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53"/>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53"/>
            <p:cNvSpPr/>
            <p:nvPr/>
          </p:nvSpPr>
          <p:spPr>
            <a:xfrm>
              <a:off x="2216989" y="165136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53"/>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53"/>
            <p:cNvSpPr/>
            <p:nvPr/>
          </p:nvSpPr>
          <p:spPr>
            <a:xfrm>
              <a:off x="2215564" y="1651515"/>
              <a:ext cx="679" cy="54"/>
            </a:xfrm>
            <a:custGeom>
              <a:rect b="b" l="l" r="r" t="t"/>
              <a:pathLst>
                <a:path extrusionOk="0" h="4" w="50">
                  <a:moveTo>
                    <a:pt x="0" y="4"/>
                  </a:moveTo>
                  <a:lnTo>
                    <a:pt x="4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53"/>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53"/>
            <p:cNvSpPr/>
            <p:nvPr/>
          </p:nvSpPr>
          <p:spPr>
            <a:xfrm>
              <a:off x="2263764" y="1676796"/>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53"/>
            <p:cNvSpPr/>
            <p:nvPr/>
          </p:nvSpPr>
          <p:spPr>
            <a:xfrm>
              <a:off x="2263479" y="1676606"/>
              <a:ext cx="244" cy="204"/>
            </a:xfrm>
            <a:custGeom>
              <a:rect b="b" l="l" r="r" t="t"/>
              <a:pathLst>
                <a:path extrusionOk="0" h="15" w="18">
                  <a:moveTo>
                    <a:pt x="18"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53"/>
            <p:cNvSpPr/>
            <p:nvPr/>
          </p:nvSpPr>
          <p:spPr>
            <a:xfrm>
              <a:off x="2262528" y="1676226"/>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53"/>
            <p:cNvSpPr/>
            <p:nvPr/>
          </p:nvSpPr>
          <p:spPr>
            <a:xfrm>
              <a:off x="2262623" y="1676226"/>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53"/>
            <p:cNvSpPr/>
            <p:nvPr/>
          </p:nvSpPr>
          <p:spPr>
            <a:xfrm>
              <a:off x="2257532" y="167780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53"/>
            <p:cNvSpPr/>
            <p:nvPr/>
          </p:nvSpPr>
          <p:spPr>
            <a:xfrm>
              <a:off x="2262814" y="1676280"/>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53"/>
            <p:cNvSpPr/>
            <p:nvPr/>
          </p:nvSpPr>
          <p:spPr>
            <a:xfrm>
              <a:off x="2262949" y="1676321"/>
              <a:ext cx="204" cy="109"/>
            </a:xfrm>
            <a:custGeom>
              <a:rect b="b" l="l" r="r" t="t"/>
              <a:pathLst>
                <a:path extrusionOk="0" h="8" w="15">
                  <a:moveTo>
                    <a:pt x="15"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53"/>
            <p:cNvSpPr/>
            <p:nvPr/>
          </p:nvSpPr>
          <p:spPr>
            <a:xfrm>
              <a:off x="2262474" y="167618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53"/>
            <p:cNvSpPr/>
            <p:nvPr/>
          </p:nvSpPr>
          <p:spPr>
            <a:xfrm>
              <a:off x="2256486" y="167746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53"/>
            <p:cNvSpPr/>
            <p:nvPr/>
          </p:nvSpPr>
          <p:spPr>
            <a:xfrm>
              <a:off x="2263194" y="1676470"/>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53"/>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53"/>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53"/>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53"/>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53"/>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53"/>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53"/>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53"/>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53"/>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53"/>
            <p:cNvSpPr/>
            <p:nvPr/>
          </p:nvSpPr>
          <p:spPr>
            <a:xfrm>
              <a:off x="2277355" y="161173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53"/>
            <p:cNvSpPr/>
            <p:nvPr/>
          </p:nvSpPr>
          <p:spPr>
            <a:xfrm>
              <a:off x="2222923" y="1617001"/>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53"/>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53"/>
            <p:cNvSpPr/>
            <p:nvPr/>
          </p:nvSpPr>
          <p:spPr>
            <a:xfrm>
              <a:off x="2223208" y="1616811"/>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53"/>
            <p:cNvSpPr/>
            <p:nvPr/>
          </p:nvSpPr>
          <p:spPr>
            <a:xfrm>
              <a:off x="2276785" y="161177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53"/>
            <p:cNvSpPr/>
            <p:nvPr/>
          </p:nvSpPr>
          <p:spPr>
            <a:xfrm>
              <a:off x="2277016" y="1611774"/>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53"/>
            <p:cNvSpPr/>
            <p:nvPr/>
          </p:nvSpPr>
          <p:spPr>
            <a:xfrm>
              <a:off x="2263425" y="1618576"/>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53"/>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53"/>
            <p:cNvSpPr/>
            <p:nvPr/>
          </p:nvSpPr>
          <p:spPr>
            <a:xfrm>
              <a:off x="2256812" y="1617286"/>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53"/>
            <p:cNvSpPr/>
            <p:nvPr/>
          </p:nvSpPr>
          <p:spPr>
            <a:xfrm>
              <a:off x="2222638" y="1617096"/>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53"/>
            <p:cNvSpPr/>
            <p:nvPr/>
          </p:nvSpPr>
          <p:spPr>
            <a:xfrm>
              <a:off x="2278305" y="1611489"/>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53"/>
            <p:cNvSpPr/>
            <p:nvPr/>
          </p:nvSpPr>
          <p:spPr>
            <a:xfrm>
              <a:off x="2277966" y="1611584"/>
              <a:ext cx="353" cy="68"/>
            </a:xfrm>
            <a:custGeom>
              <a:rect b="b" l="l" r="r" t="t"/>
              <a:pathLst>
                <a:path extrusionOk="0" h="5" w="26">
                  <a:moveTo>
                    <a:pt x="1" y="4"/>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53"/>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53"/>
            <p:cNvSpPr/>
            <p:nvPr/>
          </p:nvSpPr>
          <p:spPr>
            <a:xfrm>
              <a:off x="2277640" y="1611638"/>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53"/>
            <p:cNvSpPr/>
            <p:nvPr/>
          </p:nvSpPr>
          <p:spPr>
            <a:xfrm>
              <a:off x="2222353" y="16171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53"/>
            <p:cNvSpPr/>
            <p:nvPr/>
          </p:nvSpPr>
          <p:spPr>
            <a:xfrm>
              <a:off x="2221972"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53"/>
            <p:cNvSpPr/>
            <p:nvPr/>
          </p:nvSpPr>
          <p:spPr>
            <a:xfrm>
              <a:off x="2268272" y="1618332"/>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53"/>
            <p:cNvSpPr/>
            <p:nvPr/>
          </p:nvSpPr>
          <p:spPr>
            <a:xfrm>
              <a:off x="2267701" y="1618291"/>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53"/>
            <p:cNvSpPr/>
            <p:nvPr/>
          </p:nvSpPr>
          <p:spPr>
            <a:xfrm>
              <a:off x="2276024"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53"/>
            <p:cNvSpPr/>
            <p:nvPr/>
          </p:nvSpPr>
          <p:spPr>
            <a:xfrm>
              <a:off x="2278726" y="1611448"/>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53"/>
            <p:cNvSpPr/>
            <p:nvPr/>
          </p:nvSpPr>
          <p:spPr>
            <a:xfrm>
              <a:off x="2266520" y="161819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53"/>
            <p:cNvSpPr/>
            <p:nvPr/>
          </p:nvSpPr>
          <p:spPr>
            <a:xfrm>
              <a:off x="2267131" y="1618237"/>
              <a:ext cx="299" cy="14"/>
            </a:xfrm>
            <a:custGeom>
              <a:rect b="b" l="l" r="r" t="t"/>
              <a:pathLst>
                <a:path extrusionOk="0" h="1" w="22">
                  <a:moveTo>
                    <a:pt x="1" y="1"/>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53"/>
            <p:cNvSpPr/>
            <p:nvPr/>
          </p:nvSpPr>
          <p:spPr>
            <a:xfrm>
              <a:off x="2269792" y="1618712"/>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53"/>
            <p:cNvSpPr/>
            <p:nvPr/>
          </p:nvSpPr>
          <p:spPr>
            <a:xfrm>
              <a:off x="2269317" y="1618576"/>
              <a:ext cx="299" cy="109"/>
            </a:xfrm>
            <a:custGeom>
              <a:rect b="b" l="l" r="r" t="t"/>
              <a:pathLst>
                <a:path extrusionOk="0" h="8" w="22">
                  <a:moveTo>
                    <a:pt x="1" y="0"/>
                  </a:moveTo>
                  <a:lnTo>
                    <a:pt x="22"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53"/>
            <p:cNvSpPr/>
            <p:nvPr/>
          </p:nvSpPr>
          <p:spPr>
            <a:xfrm>
              <a:off x="2263764" y="1618427"/>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53"/>
            <p:cNvSpPr/>
            <p:nvPr/>
          </p:nvSpPr>
          <p:spPr>
            <a:xfrm>
              <a:off x="2268801" y="1618427"/>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53"/>
            <p:cNvSpPr/>
            <p:nvPr/>
          </p:nvSpPr>
          <p:spPr>
            <a:xfrm>
              <a:off x="2264565" y="161833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53"/>
            <p:cNvSpPr/>
            <p:nvPr/>
          </p:nvSpPr>
          <p:spPr>
            <a:xfrm>
              <a:off x="227644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53"/>
            <p:cNvSpPr/>
            <p:nvPr/>
          </p:nvSpPr>
          <p:spPr>
            <a:xfrm>
              <a:off x="2264144" y="161838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53"/>
            <p:cNvSpPr/>
            <p:nvPr/>
          </p:nvSpPr>
          <p:spPr>
            <a:xfrm>
              <a:off x="2265570" y="1618237"/>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53"/>
            <p:cNvSpPr/>
            <p:nvPr/>
          </p:nvSpPr>
          <p:spPr>
            <a:xfrm>
              <a:off x="2266086" y="16181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53"/>
            <p:cNvSpPr/>
            <p:nvPr/>
          </p:nvSpPr>
          <p:spPr>
            <a:xfrm>
              <a:off x="227625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53"/>
            <p:cNvSpPr/>
            <p:nvPr/>
          </p:nvSpPr>
          <p:spPr>
            <a:xfrm>
              <a:off x="2276119"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53"/>
            <p:cNvSpPr/>
            <p:nvPr/>
          </p:nvSpPr>
          <p:spPr>
            <a:xfrm>
              <a:off x="2265040" y="1618291"/>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53"/>
            <p:cNvSpPr/>
            <p:nvPr/>
          </p:nvSpPr>
          <p:spPr>
            <a:xfrm>
              <a:off x="222130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53"/>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53"/>
            <p:cNvSpPr/>
            <p:nvPr/>
          </p:nvSpPr>
          <p:spPr>
            <a:xfrm>
              <a:off x="222168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53"/>
            <p:cNvSpPr/>
            <p:nvPr/>
          </p:nvSpPr>
          <p:spPr>
            <a:xfrm>
              <a:off x="2279446" y="161129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53"/>
            <p:cNvSpPr/>
            <p:nvPr/>
          </p:nvSpPr>
          <p:spPr>
            <a:xfrm>
              <a:off x="2279107" y="1611353"/>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53"/>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53"/>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53"/>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53"/>
            <p:cNvSpPr/>
            <p:nvPr/>
          </p:nvSpPr>
          <p:spPr>
            <a:xfrm>
              <a:off x="2252820" y="1570607"/>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53"/>
            <p:cNvSpPr/>
            <p:nvPr/>
          </p:nvSpPr>
          <p:spPr>
            <a:xfrm>
              <a:off x="2253445" y="1570322"/>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53"/>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53"/>
            <p:cNvSpPr/>
            <p:nvPr/>
          </p:nvSpPr>
          <p:spPr>
            <a:xfrm>
              <a:off x="2219786" y="159109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53"/>
            <p:cNvSpPr/>
            <p:nvPr/>
          </p:nvSpPr>
          <p:spPr>
            <a:xfrm>
              <a:off x="2220072" y="1591285"/>
              <a:ext cx="353" cy="258"/>
            </a:xfrm>
            <a:custGeom>
              <a:rect b="b" l="l" r="r" t="t"/>
              <a:pathLst>
                <a:path extrusionOk="0" h="19" w="26">
                  <a:moveTo>
                    <a:pt x="25"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53"/>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53"/>
            <p:cNvSpPr/>
            <p:nvPr/>
          </p:nvSpPr>
          <p:spPr>
            <a:xfrm>
              <a:off x="2223547" y="1592901"/>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53"/>
            <p:cNvSpPr/>
            <p:nvPr/>
          </p:nvSpPr>
          <p:spPr>
            <a:xfrm>
              <a:off x="2222312" y="1592860"/>
              <a:ext cx="489" cy="14"/>
            </a:xfrm>
            <a:custGeom>
              <a:rect b="b" l="l" r="r" t="t"/>
              <a:pathLst>
                <a:path extrusionOk="0" h="1" w="36">
                  <a:moveTo>
                    <a:pt x="0" y="0"/>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53"/>
            <p:cNvSpPr/>
            <p:nvPr/>
          </p:nvSpPr>
          <p:spPr>
            <a:xfrm>
              <a:off x="2224878" y="1592996"/>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53"/>
            <p:cNvSpPr/>
            <p:nvPr/>
          </p:nvSpPr>
          <p:spPr>
            <a:xfrm>
              <a:off x="2222923" y="1592860"/>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53"/>
            <p:cNvSpPr/>
            <p:nvPr/>
          </p:nvSpPr>
          <p:spPr>
            <a:xfrm>
              <a:off x="2224023" y="159295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53"/>
            <p:cNvSpPr/>
            <p:nvPr/>
          </p:nvSpPr>
          <p:spPr>
            <a:xfrm>
              <a:off x="2221592" y="1592806"/>
              <a:ext cx="584" cy="14"/>
            </a:xfrm>
            <a:custGeom>
              <a:rect b="b" l="l" r="r" t="t"/>
              <a:pathLst>
                <a:path extrusionOk="0" h="1" w="43">
                  <a:moveTo>
                    <a:pt x="1" y="1"/>
                  </a:moveTo>
                  <a:lnTo>
                    <a:pt x="4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53"/>
            <p:cNvSpPr/>
            <p:nvPr/>
          </p:nvSpPr>
          <p:spPr>
            <a:xfrm>
              <a:off x="2224444" y="15929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53"/>
            <p:cNvSpPr/>
            <p:nvPr/>
          </p:nvSpPr>
          <p:spPr>
            <a:xfrm>
              <a:off x="2225204" y="1592996"/>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53"/>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53"/>
            <p:cNvSpPr/>
            <p:nvPr/>
          </p:nvSpPr>
          <p:spPr>
            <a:xfrm>
              <a:off x="2225489" y="159305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53"/>
            <p:cNvSpPr/>
            <p:nvPr/>
          </p:nvSpPr>
          <p:spPr>
            <a:xfrm>
              <a:off x="2226494" y="159318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53"/>
            <p:cNvSpPr/>
            <p:nvPr/>
          </p:nvSpPr>
          <p:spPr>
            <a:xfrm>
              <a:off x="2226439" y="159318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53"/>
            <p:cNvSpPr/>
            <p:nvPr/>
          </p:nvSpPr>
          <p:spPr>
            <a:xfrm>
              <a:off x="2226154" y="159314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53"/>
            <p:cNvSpPr/>
            <p:nvPr/>
          </p:nvSpPr>
          <p:spPr>
            <a:xfrm>
              <a:off x="2226304" y="159314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53"/>
            <p:cNvSpPr/>
            <p:nvPr/>
          </p:nvSpPr>
          <p:spPr>
            <a:xfrm>
              <a:off x="222596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53"/>
            <p:cNvSpPr/>
            <p:nvPr/>
          </p:nvSpPr>
          <p:spPr>
            <a:xfrm>
              <a:off x="222577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53"/>
            <p:cNvSpPr/>
            <p:nvPr/>
          </p:nvSpPr>
          <p:spPr>
            <a:xfrm>
              <a:off x="2240044" y="1575454"/>
              <a:ext cx="299" cy="204"/>
            </a:xfrm>
            <a:custGeom>
              <a:rect b="b" l="l" r="r" t="t"/>
              <a:pathLst>
                <a:path extrusionOk="0" h="15" w="22">
                  <a:moveTo>
                    <a:pt x="0" y="1"/>
                  </a:moveTo>
                  <a:lnTo>
                    <a:pt x="2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53"/>
            <p:cNvSpPr/>
            <p:nvPr/>
          </p:nvSpPr>
          <p:spPr>
            <a:xfrm>
              <a:off x="2206195" y="1570566"/>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53"/>
            <p:cNvSpPr/>
            <p:nvPr/>
          </p:nvSpPr>
          <p:spPr>
            <a:xfrm>
              <a:off x="2208151" y="1569806"/>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53"/>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53"/>
            <p:cNvSpPr/>
            <p:nvPr/>
          </p:nvSpPr>
          <p:spPr>
            <a:xfrm>
              <a:off x="2207526" y="157009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53"/>
            <p:cNvSpPr/>
            <p:nvPr/>
          </p:nvSpPr>
          <p:spPr>
            <a:xfrm>
              <a:off x="2240899" y="1576024"/>
              <a:ext cx="339" cy="204"/>
            </a:xfrm>
            <a:custGeom>
              <a:rect b="b" l="l" r="r" t="t"/>
              <a:pathLst>
                <a:path extrusionOk="0" h="15" w="25">
                  <a:moveTo>
                    <a:pt x="0" y="1"/>
                  </a:moveTo>
                  <a:lnTo>
                    <a:pt x="2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53"/>
            <p:cNvSpPr/>
            <p:nvPr/>
          </p:nvSpPr>
          <p:spPr>
            <a:xfrm>
              <a:off x="2206915" y="1570322"/>
              <a:ext cx="244" cy="109"/>
            </a:xfrm>
            <a:custGeom>
              <a:rect b="b" l="l" r="r" t="t"/>
              <a:pathLst>
                <a:path extrusionOk="0" h="8" w="18">
                  <a:moveTo>
                    <a:pt x="0" y="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53"/>
            <p:cNvSpPr/>
            <p:nvPr/>
          </p:nvSpPr>
          <p:spPr>
            <a:xfrm>
              <a:off x="2241755" y="1576554"/>
              <a:ext cx="530" cy="299"/>
            </a:xfrm>
            <a:custGeom>
              <a:rect b="b" l="l" r="r" t="t"/>
              <a:pathLst>
                <a:path extrusionOk="0" h="22" w="39">
                  <a:moveTo>
                    <a:pt x="0" y="0"/>
                  </a:moveTo>
                  <a:lnTo>
                    <a:pt x="39"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53"/>
            <p:cNvSpPr/>
            <p:nvPr/>
          </p:nvSpPr>
          <p:spPr>
            <a:xfrm>
              <a:off x="2204539" y="15709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53"/>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53"/>
            <p:cNvSpPr/>
            <p:nvPr/>
          </p:nvSpPr>
          <p:spPr>
            <a:xfrm>
              <a:off x="2205394" y="157075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53"/>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53"/>
            <p:cNvSpPr/>
            <p:nvPr/>
          </p:nvSpPr>
          <p:spPr>
            <a:xfrm>
              <a:off x="2124445" y="1664672"/>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53"/>
            <p:cNvSpPr/>
            <p:nvPr/>
          </p:nvSpPr>
          <p:spPr>
            <a:xfrm>
              <a:off x="2126292" y="16646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53"/>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53"/>
            <p:cNvSpPr/>
            <p:nvPr/>
          </p:nvSpPr>
          <p:spPr>
            <a:xfrm>
              <a:off x="2125681" y="1664536"/>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53"/>
            <p:cNvSpPr/>
            <p:nvPr/>
          </p:nvSpPr>
          <p:spPr>
            <a:xfrm>
              <a:off x="2125206" y="166453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53"/>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53"/>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53"/>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53"/>
            <p:cNvSpPr/>
            <p:nvPr/>
          </p:nvSpPr>
          <p:spPr>
            <a:xfrm>
              <a:off x="2158620" y="162142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53"/>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53"/>
            <p:cNvSpPr/>
            <p:nvPr/>
          </p:nvSpPr>
          <p:spPr>
            <a:xfrm>
              <a:off x="2153433" y="159584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53"/>
            <p:cNvSpPr/>
            <p:nvPr/>
          </p:nvSpPr>
          <p:spPr>
            <a:xfrm>
              <a:off x="2158756" y="1621753"/>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53"/>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53"/>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53"/>
            <p:cNvSpPr/>
            <p:nvPr/>
          </p:nvSpPr>
          <p:spPr>
            <a:xfrm>
              <a:off x="2121445" y="1657027"/>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53"/>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53"/>
            <p:cNvSpPr/>
            <p:nvPr/>
          </p:nvSpPr>
          <p:spPr>
            <a:xfrm>
              <a:off x="2121159" y="16570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53"/>
            <p:cNvSpPr/>
            <p:nvPr/>
          </p:nvSpPr>
          <p:spPr>
            <a:xfrm>
              <a:off x="2122069" y="165712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53"/>
            <p:cNvSpPr/>
            <p:nvPr/>
          </p:nvSpPr>
          <p:spPr>
            <a:xfrm>
              <a:off x="2123020" y="1657598"/>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53"/>
            <p:cNvSpPr/>
            <p:nvPr/>
          </p:nvSpPr>
          <p:spPr>
            <a:xfrm>
              <a:off x="2122680" y="1657408"/>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53"/>
            <p:cNvSpPr/>
            <p:nvPr/>
          </p:nvSpPr>
          <p:spPr>
            <a:xfrm>
              <a:off x="2122395" y="1657258"/>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53"/>
            <p:cNvSpPr/>
            <p:nvPr/>
          </p:nvSpPr>
          <p:spPr>
            <a:xfrm>
              <a:off x="2121730" y="1657068"/>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53"/>
            <p:cNvSpPr/>
            <p:nvPr/>
          </p:nvSpPr>
          <p:spPr>
            <a:xfrm>
              <a:off x="2123305" y="1657788"/>
              <a:ext cx="434" cy="299"/>
            </a:xfrm>
            <a:custGeom>
              <a:rect b="b" l="l" r="r" t="t"/>
              <a:pathLst>
                <a:path extrusionOk="0" h="22" w="32">
                  <a:moveTo>
                    <a:pt x="0" y="0"/>
                  </a:moveTo>
                  <a:lnTo>
                    <a:pt x="3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53"/>
            <p:cNvSpPr/>
            <p:nvPr/>
          </p:nvSpPr>
          <p:spPr>
            <a:xfrm>
              <a:off x="2146454" y="1643436"/>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53"/>
            <p:cNvSpPr/>
            <p:nvPr/>
          </p:nvSpPr>
          <p:spPr>
            <a:xfrm>
              <a:off x="2146780" y="1643667"/>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53"/>
            <p:cNvSpPr/>
            <p:nvPr/>
          </p:nvSpPr>
          <p:spPr>
            <a:xfrm>
              <a:off x="2150867" y="16467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53"/>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53"/>
            <p:cNvSpPr/>
            <p:nvPr/>
          </p:nvSpPr>
          <p:spPr>
            <a:xfrm>
              <a:off x="2150731" y="164657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53"/>
            <p:cNvSpPr/>
            <p:nvPr/>
          </p:nvSpPr>
          <p:spPr>
            <a:xfrm>
              <a:off x="2157859" y="1623993"/>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53"/>
            <p:cNvSpPr/>
            <p:nvPr/>
          </p:nvSpPr>
          <p:spPr>
            <a:xfrm>
              <a:off x="2158090" y="162403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53"/>
            <p:cNvSpPr/>
            <p:nvPr/>
          </p:nvSpPr>
          <p:spPr>
            <a:xfrm>
              <a:off x="2147310" y="164404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53"/>
            <p:cNvSpPr/>
            <p:nvPr/>
          </p:nvSpPr>
          <p:spPr>
            <a:xfrm>
              <a:off x="2147785" y="16443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53"/>
            <p:cNvSpPr/>
            <p:nvPr/>
          </p:nvSpPr>
          <p:spPr>
            <a:xfrm>
              <a:off x="2145409" y="1642717"/>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53"/>
            <p:cNvSpPr/>
            <p:nvPr/>
          </p:nvSpPr>
          <p:spPr>
            <a:xfrm>
              <a:off x="2145069" y="1642486"/>
              <a:ext cx="299" cy="204"/>
            </a:xfrm>
            <a:custGeom>
              <a:rect b="b" l="l" r="r" t="t"/>
              <a:pathLst>
                <a:path extrusionOk="0" h="15" w="22">
                  <a:moveTo>
                    <a:pt x="22"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53"/>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53"/>
            <p:cNvSpPr/>
            <p:nvPr/>
          </p:nvSpPr>
          <p:spPr>
            <a:xfrm>
              <a:off x="2150921" y="1646763"/>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53"/>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53"/>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53"/>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53"/>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53"/>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53"/>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53"/>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53"/>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53"/>
            <p:cNvSpPr/>
            <p:nvPr/>
          </p:nvSpPr>
          <p:spPr>
            <a:xfrm>
              <a:off x="2095593" y="1634068"/>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53"/>
            <p:cNvSpPr/>
            <p:nvPr/>
          </p:nvSpPr>
          <p:spPr>
            <a:xfrm>
              <a:off x="2095308" y="1633688"/>
              <a:ext cx="244" cy="299"/>
            </a:xfrm>
            <a:custGeom>
              <a:rect b="b" l="l" r="r" t="t"/>
              <a:pathLst>
                <a:path extrusionOk="0" h="22" w="18">
                  <a:moveTo>
                    <a:pt x="0"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53"/>
            <p:cNvSpPr/>
            <p:nvPr/>
          </p:nvSpPr>
          <p:spPr>
            <a:xfrm>
              <a:off x="2095159" y="1633443"/>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53"/>
            <p:cNvSpPr/>
            <p:nvPr/>
          </p:nvSpPr>
          <p:spPr>
            <a:xfrm>
              <a:off x="2097345" y="1638969"/>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53"/>
            <p:cNvSpPr/>
            <p:nvPr/>
          </p:nvSpPr>
          <p:spPr>
            <a:xfrm>
              <a:off x="2096163" y="1635059"/>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53"/>
            <p:cNvSpPr/>
            <p:nvPr/>
          </p:nvSpPr>
          <p:spPr>
            <a:xfrm>
              <a:off x="2096014" y="163477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53"/>
            <p:cNvSpPr/>
            <p:nvPr/>
          </p:nvSpPr>
          <p:spPr>
            <a:xfrm>
              <a:off x="2097249" y="1638345"/>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53"/>
            <p:cNvSpPr/>
            <p:nvPr/>
          </p:nvSpPr>
          <p:spPr>
            <a:xfrm>
              <a:off x="2097059" y="1637299"/>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53"/>
            <p:cNvSpPr/>
            <p:nvPr/>
          </p:nvSpPr>
          <p:spPr>
            <a:xfrm>
              <a:off x="2096774" y="1636444"/>
              <a:ext cx="68" cy="149"/>
            </a:xfrm>
            <a:custGeom>
              <a:rect b="b" l="l" r="r" t="t"/>
              <a:pathLst>
                <a:path extrusionOk="0" h="11" w="5">
                  <a:moveTo>
                    <a:pt x="1"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53"/>
            <p:cNvSpPr/>
            <p:nvPr/>
          </p:nvSpPr>
          <p:spPr>
            <a:xfrm>
              <a:off x="2096639" y="1636009"/>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53"/>
            <p:cNvSpPr/>
            <p:nvPr/>
          </p:nvSpPr>
          <p:spPr>
            <a:xfrm>
              <a:off x="2097154" y="163777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53"/>
            <p:cNvSpPr/>
            <p:nvPr/>
          </p:nvSpPr>
          <p:spPr>
            <a:xfrm>
              <a:off x="2096924" y="163682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53"/>
            <p:cNvSpPr/>
            <p:nvPr/>
          </p:nvSpPr>
          <p:spPr>
            <a:xfrm>
              <a:off x="2096353" y="1635344"/>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53"/>
            <p:cNvSpPr/>
            <p:nvPr/>
          </p:nvSpPr>
          <p:spPr>
            <a:xfrm>
              <a:off x="2096489" y="1635724"/>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53"/>
            <p:cNvSpPr/>
            <p:nvPr/>
          </p:nvSpPr>
          <p:spPr>
            <a:xfrm>
              <a:off x="2095878" y="1634543"/>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53"/>
            <p:cNvSpPr/>
            <p:nvPr/>
          </p:nvSpPr>
          <p:spPr>
            <a:xfrm>
              <a:off x="2095729" y="1634299"/>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53"/>
            <p:cNvSpPr/>
            <p:nvPr/>
          </p:nvSpPr>
          <p:spPr>
            <a:xfrm>
              <a:off x="2095254" y="16329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53"/>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53"/>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53"/>
            <p:cNvSpPr/>
            <p:nvPr/>
          </p:nvSpPr>
          <p:spPr>
            <a:xfrm>
              <a:off x="2095064" y="163330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53"/>
            <p:cNvSpPr/>
            <p:nvPr/>
          </p:nvSpPr>
          <p:spPr>
            <a:xfrm>
              <a:off x="2109944" y="165649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53"/>
            <p:cNvSpPr/>
            <p:nvPr/>
          </p:nvSpPr>
          <p:spPr>
            <a:xfrm>
              <a:off x="2110555" y="1656362"/>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53"/>
            <p:cNvSpPr/>
            <p:nvPr/>
          </p:nvSpPr>
          <p:spPr>
            <a:xfrm>
              <a:off x="2118118" y="1656647"/>
              <a:ext cx="869" cy="394"/>
            </a:xfrm>
            <a:custGeom>
              <a:rect b="b" l="l" r="r" t="t"/>
              <a:pathLst>
                <a:path extrusionOk="0" h="29" w="64">
                  <a:moveTo>
                    <a:pt x="1" y="0"/>
                  </a:moveTo>
                  <a:lnTo>
                    <a:pt x="6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53"/>
            <p:cNvSpPr/>
            <p:nvPr/>
          </p:nvSpPr>
          <p:spPr>
            <a:xfrm>
              <a:off x="2109374" y="1656552"/>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53"/>
            <p:cNvSpPr/>
            <p:nvPr/>
          </p:nvSpPr>
          <p:spPr>
            <a:xfrm>
              <a:off x="2110325" y="1656403"/>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53"/>
            <p:cNvSpPr/>
            <p:nvPr/>
          </p:nvSpPr>
          <p:spPr>
            <a:xfrm>
              <a:off x="2117222" y="1656308"/>
              <a:ext cx="774" cy="299"/>
            </a:xfrm>
            <a:custGeom>
              <a:rect b="b" l="l" r="r" t="t"/>
              <a:pathLst>
                <a:path extrusionOk="0" h="22" w="57">
                  <a:moveTo>
                    <a:pt x="0" y="1"/>
                  </a:moveTo>
                  <a:lnTo>
                    <a:pt x="56"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53"/>
            <p:cNvSpPr/>
            <p:nvPr/>
          </p:nvSpPr>
          <p:spPr>
            <a:xfrm>
              <a:off x="2110650" y="165630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53"/>
            <p:cNvSpPr/>
            <p:nvPr/>
          </p:nvSpPr>
          <p:spPr>
            <a:xfrm>
              <a:off x="2110135" y="1656457"/>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53"/>
            <p:cNvSpPr/>
            <p:nvPr/>
          </p:nvSpPr>
          <p:spPr>
            <a:xfrm>
              <a:off x="2119069" y="1657123"/>
              <a:ext cx="964" cy="434"/>
            </a:xfrm>
            <a:custGeom>
              <a:rect b="b" l="l" r="r" t="t"/>
              <a:pathLst>
                <a:path extrusionOk="0" h="32" w="71">
                  <a:moveTo>
                    <a:pt x="1" y="0"/>
                  </a:moveTo>
                  <a:lnTo>
                    <a:pt x="7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53"/>
            <p:cNvSpPr/>
            <p:nvPr/>
          </p:nvSpPr>
          <p:spPr>
            <a:xfrm>
              <a:off x="2108994" y="1656593"/>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53"/>
            <p:cNvSpPr/>
            <p:nvPr/>
          </p:nvSpPr>
          <p:spPr>
            <a:xfrm>
              <a:off x="2109659" y="1656498"/>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53"/>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53"/>
            <p:cNvSpPr/>
            <p:nvPr/>
          </p:nvSpPr>
          <p:spPr>
            <a:xfrm>
              <a:off x="2106428" y="1656552"/>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53"/>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53"/>
            <p:cNvSpPr/>
            <p:nvPr/>
          </p:nvSpPr>
          <p:spPr>
            <a:xfrm>
              <a:off x="2110460" y="1656403"/>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53"/>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53"/>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53"/>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53"/>
            <p:cNvSpPr/>
            <p:nvPr/>
          </p:nvSpPr>
          <p:spPr>
            <a:xfrm>
              <a:off x="2303017" y="1816074"/>
              <a:ext cx="394" cy="1059"/>
            </a:xfrm>
            <a:custGeom>
              <a:rect b="b" l="l" r="r" t="t"/>
              <a:pathLst>
                <a:path extrusionOk="0" h="78" w="29">
                  <a:moveTo>
                    <a:pt x="29" y="0"/>
                  </a:moveTo>
                  <a:lnTo>
                    <a:pt x="1" y="7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53"/>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53"/>
            <p:cNvSpPr/>
            <p:nvPr/>
          </p:nvSpPr>
          <p:spPr>
            <a:xfrm>
              <a:off x="2312765" y="1818355"/>
              <a:ext cx="434" cy="204"/>
            </a:xfrm>
            <a:custGeom>
              <a:rect b="b" l="l" r="r" t="t"/>
              <a:pathLst>
                <a:path extrusionOk="0" h="15" w="32">
                  <a:moveTo>
                    <a:pt x="32"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53"/>
            <p:cNvSpPr/>
            <p:nvPr/>
          </p:nvSpPr>
          <p:spPr>
            <a:xfrm>
              <a:off x="2311530" y="1818776"/>
              <a:ext cx="434" cy="109"/>
            </a:xfrm>
            <a:custGeom>
              <a:rect b="b" l="l" r="r" t="t"/>
              <a:pathLst>
                <a:path extrusionOk="0" h="8" w="32">
                  <a:moveTo>
                    <a:pt x="3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53"/>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53"/>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53"/>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53"/>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53"/>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53"/>
            <p:cNvSpPr/>
            <p:nvPr/>
          </p:nvSpPr>
          <p:spPr>
            <a:xfrm>
              <a:off x="2312141" y="1818586"/>
              <a:ext cx="448" cy="163"/>
            </a:xfrm>
            <a:custGeom>
              <a:rect b="b" l="l" r="r" t="t"/>
              <a:pathLst>
                <a:path extrusionOk="0" h="12" w="33">
                  <a:moveTo>
                    <a:pt x="3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53"/>
            <p:cNvSpPr/>
            <p:nvPr/>
          </p:nvSpPr>
          <p:spPr>
            <a:xfrm>
              <a:off x="2305447" y="1817120"/>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53"/>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53"/>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53"/>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53"/>
            <p:cNvSpPr/>
            <p:nvPr/>
          </p:nvSpPr>
          <p:spPr>
            <a:xfrm>
              <a:off x="2453550" y="1892787"/>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53"/>
            <p:cNvSpPr/>
            <p:nvPr/>
          </p:nvSpPr>
          <p:spPr>
            <a:xfrm>
              <a:off x="2455791" y="1870737"/>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53"/>
            <p:cNvSpPr/>
            <p:nvPr/>
          </p:nvSpPr>
          <p:spPr>
            <a:xfrm>
              <a:off x="2453414" y="189288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53"/>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53"/>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53"/>
            <p:cNvSpPr/>
            <p:nvPr/>
          </p:nvSpPr>
          <p:spPr>
            <a:xfrm>
              <a:off x="2425553" y="1855571"/>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53"/>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53"/>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53"/>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53"/>
            <p:cNvSpPr/>
            <p:nvPr/>
          </p:nvSpPr>
          <p:spPr>
            <a:xfrm>
              <a:off x="2425988" y="18556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53"/>
            <p:cNvSpPr/>
            <p:nvPr/>
          </p:nvSpPr>
          <p:spPr>
            <a:xfrm>
              <a:off x="2424508" y="18552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53"/>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53"/>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53"/>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53"/>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53"/>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53"/>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53"/>
            <p:cNvSpPr/>
            <p:nvPr/>
          </p:nvSpPr>
          <p:spPr>
            <a:xfrm>
              <a:off x="2435682" y="1868117"/>
              <a:ext cx="258" cy="163"/>
            </a:xfrm>
            <a:custGeom>
              <a:rect b="b" l="l" r="r" t="t"/>
              <a:pathLst>
                <a:path extrusionOk="0" h="12" w="19">
                  <a:moveTo>
                    <a:pt x="18"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53"/>
            <p:cNvSpPr/>
            <p:nvPr/>
          </p:nvSpPr>
          <p:spPr>
            <a:xfrm>
              <a:off x="2432695" y="1865035"/>
              <a:ext cx="204" cy="299"/>
            </a:xfrm>
            <a:custGeom>
              <a:rect b="b" l="l" r="r" t="t"/>
              <a:pathLst>
                <a:path extrusionOk="0" h="22" w="15">
                  <a:moveTo>
                    <a:pt x="14"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53"/>
            <p:cNvSpPr/>
            <p:nvPr/>
          </p:nvSpPr>
          <p:spPr>
            <a:xfrm>
              <a:off x="2435397" y="1867886"/>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53"/>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53"/>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53"/>
            <p:cNvSpPr/>
            <p:nvPr/>
          </p:nvSpPr>
          <p:spPr>
            <a:xfrm>
              <a:off x="2432315" y="1864505"/>
              <a:ext cx="244" cy="353"/>
            </a:xfrm>
            <a:custGeom>
              <a:rect b="b" l="l" r="r" t="t"/>
              <a:pathLst>
                <a:path extrusionOk="0" h="26" w="18">
                  <a:moveTo>
                    <a:pt x="1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53"/>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53"/>
            <p:cNvSpPr/>
            <p:nvPr/>
          </p:nvSpPr>
          <p:spPr>
            <a:xfrm>
              <a:off x="2435071" y="1867601"/>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53"/>
            <p:cNvSpPr/>
            <p:nvPr/>
          </p:nvSpPr>
          <p:spPr>
            <a:xfrm>
              <a:off x="2433021" y="1865551"/>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53"/>
            <p:cNvSpPr/>
            <p:nvPr/>
          </p:nvSpPr>
          <p:spPr>
            <a:xfrm>
              <a:off x="2434732" y="1867316"/>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53"/>
            <p:cNvSpPr/>
            <p:nvPr/>
          </p:nvSpPr>
          <p:spPr>
            <a:xfrm>
              <a:off x="2433456" y="1865985"/>
              <a:ext cx="299" cy="339"/>
            </a:xfrm>
            <a:custGeom>
              <a:rect b="b" l="l" r="r" t="t"/>
              <a:pathLst>
                <a:path extrusionOk="0" h="25" w="22">
                  <a:moveTo>
                    <a:pt x="21"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53"/>
            <p:cNvSpPr/>
            <p:nvPr/>
          </p:nvSpPr>
          <p:spPr>
            <a:xfrm>
              <a:off x="2434352" y="1866936"/>
              <a:ext cx="258" cy="244"/>
            </a:xfrm>
            <a:custGeom>
              <a:rect b="b" l="l" r="r" t="t"/>
              <a:pathLst>
                <a:path extrusionOk="0" h="18" w="19">
                  <a:moveTo>
                    <a:pt x="18"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53"/>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53"/>
            <p:cNvSpPr/>
            <p:nvPr/>
          </p:nvSpPr>
          <p:spPr>
            <a:xfrm>
              <a:off x="2433836" y="1866460"/>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53"/>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53"/>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53"/>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53"/>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53"/>
            <p:cNvSpPr/>
            <p:nvPr/>
          </p:nvSpPr>
          <p:spPr>
            <a:xfrm>
              <a:off x="2791942"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53"/>
            <p:cNvSpPr/>
            <p:nvPr/>
          </p:nvSpPr>
          <p:spPr>
            <a:xfrm>
              <a:off x="2790367" y="2002059"/>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53"/>
            <p:cNvSpPr/>
            <p:nvPr/>
          </p:nvSpPr>
          <p:spPr>
            <a:xfrm>
              <a:off x="2792458" y="2002154"/>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53"/>
            <p:cNvSpPr/>
            <p:nvPr/>
          </p:nvSpPr>
          <p:spPr>
            <a:xfrm>
              <a:off x="2790843" y="2002113"/>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53"/>
            <p:cNvSpPr/>
            <p:nvPr/>
          </p:nvSpPr>
          <p:spPr>
            <a:xfrm>
              <a:off x="2793463" y="2002059"/>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53"/>
            <p:cNvSpPr/>
            <p:nvPr/>
          </p:nvSpPr>
          <p:spPr>
            <a:xfrm>
              <a:off x="2792947" y="2002113"/>
              <a:ext cx="380" cy="14"/>
            </a:xfrm>
            <a:custGeom>
              <a:rect b="b" l="l" r="r" t="t"/>
              <a:pathLst>
                <a:path extrusionOk="0" h="1" w="28">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53"/>
            <p:cNvSpPr/>
            <p:nvPr/>
          </p:nvSpPr>
          <p:spPr>
            <a:xfrm>
              <a:off x="2793938" y="2002018"/>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53"/>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53"/>
            <p:cNvSpPr/>
            <p:nvPr/>
          </p:nvSpPr>
          <p:spPr>
            <a:xfrm>
              <a:off x="2783524" y="1996546"/>
              <a:ext cx="394" cy="68"/>
            </a:xfrm>
            <a:custGeom>
              <a:rect b="b" l="l" r="r" t="t"/>
              <a:pathLst>
                <a:path extrusionOk="0" h="5" w="29">
                  <a:moveTo>
                    <a:pt x="1" y="1"/>
                  </a:moveTo>
                  <a:lnTo>
                    <a:pt x="29"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53"/>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53"/>
            <p:cNvSpPr/>
            <p:nvPr/>
          </p:nvSpPr>
          <p:spPr>
            <a:xfrm>
              <a:off x="2789471" y="200186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53"/>
            <p:cNvSpPr/>
            <p:nvPr/>
          </p:nvSpPr>
          <p:spPr>
            <a:xfrm>
              <a:off x="2789091" y="200173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53"/>
            <p:cNvSpPr/>
            <p:nvPr/>
          </p:nvSpPr>
          <p:spPr>
            <a:xfrm>
              <a:off x="2789892" y="2001964"/>
              <a:ext cx="299" cy="109"/>
            </a:xfrm>
            <a:custGeom>
              <a:rect b="b" l="l" r="r" t="t"/>
              <a:pathLst>
                <a:path extrusionOk="0" h="8" w="22">
                  <a:moveTo>
                    <a:pt x="1" y="1"/>
                  </a:moveTo>
                  <a:lnTo>
                    <a:pt x="2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53"/>
            <p:cNvSpPr/>
            <p:nvPr/>
          </p:nvSpPr>
          <p:spPr>
            <a:xfrm>
              <a:off x="2794943" y="200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53"/>
            <p:cNvSpPr/>
            <p:nvPr/>
          </p:nvSpPr>
          <p:spPr>
            <a:xfrm>
              <a:off x="2796083" y="200025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53"/>
            <p:cNvSpPr/>
            <p:nvPr/>
          </p:nvSpPr>
          <p:spPr>
            <a:xfrm>
              <a:off x="2791847"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53"/>
            <p:cNvSpPr/>
            <p:nvPr/>
          </p:nvSpPr>
          <p:spPr>
            <a:xfrm>
              <a:off x="2794563" y="2001923"/>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53"/>
            <p:cNvSpPr/>
            <p:nvPr/>
          </p:nvSpPr>
          <p:spPr>
            <a:xfrm>
              <a:off x="2794794" y="200192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53"/>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53"/>
            <p:cNvSpPr/>
            <p:nvPr/>
          </p:nvSpPr>
          <p:spPr>
            <a:xfrm>
              <a:off x="2796749" y="199916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53"/>
            <p:cNvSpPr/>
            <p:nvPr/>
          </p:nvSpPr>
          <p:spPr>
            <a:xfrm>
              <a:off x="2796559" y="1999208"/>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53"/>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53"/>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53"/>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53"/>
            <p:cNvSpPr/>
            <p:nvPr/>
          </p:nvSpPr>
          <p:spPr>
            <a:xfrm>
              <a:off x="2794223" y="2001964"/>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53"/>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53"/>
            <p:cNvSpPr/>
            <p:nvPr/>
          </p:nvSpPr>
          <p:spPr>
            <a:xfrm>
              <a:off x="2888668" y="2013192"/>
              <a:ext cx="204" cy="244"/>
            </a:xfrm>
            <a:custGeom>
              <a:rect b="b" l="l" r="r" t="t"/>
              <a:pathLst>
                <a:path extrusionOk="0" h="18" w="15">
                  <a:moveTo>
                    <a:pt x="1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53"/>
            <p:cNvSpPr/>
            <p:nvPr/>
          </p:nvSpPr>
          <p:spPr>
            <a:xfrm>
              <a:off x="2888913" y="2013478"/>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53"/>
            <p:cNvSpPr/>
            <p:nvPr/>
          </p:nvSpPr>
          <p:spPr>
            <a:xfrm>
              <a:off x="2888438" y="2012907"/>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53"/>
            <p:cNvSpPr/>
            <p:nvPr/>
          </p:nvSpPr>
          <p:spPr>
            <a:xfrm>
              <a:off x="2889049" y="201370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53"/>
            <p:cNvSpPr/>
            <p:nvPr/>
          </p:nvSpPr>
          <p:spPr>
            <a:xfrm>
              <a:off x="2887582" y="20115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53"/>
            <p:cNvSpPr/>
            <p:nvPr/>
          </p:nvSpPr>
          <p:spPr>
            <a:xfrm>
              <a:off x="2888247" y="201256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53"/>
            <p:cNvSpPr/>
            <p:nvPr/>
          </p:nvSpPr>
          <p:spPr>
            <a:xfrm>
              <a:off x="2889239" y="2013898"/>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53"/>
            <p:cNvSpPr/>
            <p:nvPr/>
          </p:nvSpPr>
          <p:spPr>
            <a:xfrm>
              <a:off x="2887908" y="2012093"/>
              <a:ext cx="204" cy="353"/>
            </a:xfrm>
            <a:custGeom>
              <a:rect b="b" l="l" r="r" t="t"/>
              <a:pathLst>
                <a:path extrusionOk="0" h="26" w="15">
                  <a:moveTo>
                    <a:pt x="15"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53"/>
            <p:cNvSpPr/>
            <p:nvPr/>
          </p:nvSpPr>
          <p:spPr>
            <a:xfrm>
              <a:off x="2889334" y="2014048"/>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53"/>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53"/>
            <p:cNvSpPr/>
            <p:nvPr/>
          </p:nvSpPr>
          <p:spPr>
            <a:xfrm>
              <a:off x="2889483" y="201414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53"/>
            <p:cNvSpPr/>
            <p:nvPr/>
          </p:nvSpPr>
          <p:spPr>
            <a:xfrm>
              <a:off x="2889578" y="2014238"/>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53"/>
            <p:cNvSpPr/>
            <p:nvPr/>
          </p:nvSpPr>
          <p:spPr>
            <a:xfrm>
              <a:off x="2889619" y="2014279"/>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53"/>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53"/>
            <p:cNvSpPr/>
            <p:nvPr/>
          </p:nvSpPr>
          <p:spPr>
            <a:xfrm>
              <a:off x="2893950" y="2010952"/>
              <a:ext cx="54" cy="299"/>
            </a:xfrm>
            <a:custGeom>
              <a:rect b="b" l="l" r="r" t="t"/>
              <a:pathLst>
                <a:path extrusionOk="0" h="22" w="4">
                  <a:moveTo>
                    <a:pt x="0" y="1"/>
                  </a:moveTo>
                  <a:lnTo>
                    <a:pt x="4"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53"/>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53"/>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53"/>
            <p:cNvSpPr/>
            <p:nvPr/>
          </p:nvSpPr>
          <p:spPr>
            <a:xfrm>
              <a:off x="2889714" y="201433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53"/>
            <p:cNvSpPr/>
            <p:nvPr/>
          </p:nvSpPr>
          <p:spPr>
            <a:xfrm>
              <a:off x="2893855" y="2010477"/>
              <a:ext cx="54" cy="353"/>
            </a:xfrm>
            <a:custGeom>
              <a:rect b="b" l="l" r="r" t="t"/>
              <a:pathLst>
                <a:path extrusionOk="0" h="26" w="4">
                  <a:moveTo>
                    <a:pt x="0" y="1"/>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53"/>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53"/>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53"/>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53"/>
            <p:cNvSpPr/>
            <p:nvPr/>
          </p:nvSpPr>
          <p:spPr>
            <a:xfrm>
              <a:off x="2333674" y="1784181"/>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53"/>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53"/>
            <p:cNvSpPr/>
            <p:nvPr/>
          </p:nvSpPr>
          <p:spPr>
            <a:xfrm>
              <a:off x="2334530" y="1788403"/>
              <a:ext cx="204" cy="828"/>
            </a:xfrm>
            <a:custGeom>
              <a:rect b="b" l="l" r="r" t="t"/>
              <a:pathLst>
                <a:path extrusionOk="0" h="61" w="15">
                  <a:moveTo>
                    <a:pt x="1" y="1"/>
                  </a:moveTo>
                  <a:lnTo>
                    <a:pt x="15"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53"/>
            <p:cNvSpPr/>
            <p:nvPr/>
          </p:nvSpPr>
          <p:spPr>
            <a:xfrm>
              <a:off x="2334340" y="1787697"/>
              <a:ext cx="204" cy="720"/>
            </a:xfrm>
            <a:custGeom>
              <a:rect b="b" l="l" r="r" t="t"/>
              <a:pathLst>
                <a:path extrusionOk="0" h="53" w="15">
                  <a:moveTo>
                    <a:pt x="1" y="0"/>
                  </a:moveTo>
                  <a:lnTo>
                    <a:pt x="15"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53"/>
            <p:cNvSpPr/>
            <p:nvPr/>
          </p:nvSpPr>
          <p:spPr>
            <a:xfrm>
              <a:off x="2333770" y="17850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53"/>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53"/>
            <p:cNvSpPr/>
            <p:nvPr/>
          </p:nvSpPr>
          <p:spPr>
            <a:xfrm>
              <a:off x="2333865" y="178574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53"/>
            <p:cNvSpPr/>
            <p:nvPr/>
          </p:nvSpPr>
          <p:spPr>
            <a:xfrm>
              <a:off x="2334055" y="1786462"/>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53"/>
            <p:cNvSpPr/>
            <p:nvPr/>
          </p:nvSpPr>
          <p:spPr>
            <a:xfrm>
              <a:off x="2333674" y="178418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53"/>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53"/>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53"/>
            <p:cNvSpPr/>
            <p:nvPr/>
          </p:nvSpPr>
          <p:spPr>
            <a:xfrm>
              <a:off x="2337666" y="17936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53"/>
            <p:cNvSpPr/>
            <p:nvPr/>
          </p:nvSpPr>
          <p:spPr>
            <a:xfrm>
              <a:off x="2338046" y="1793590"/>
              <a:ext cx="679" cy="14"/>
            </a:xfrm>
            <a:custGeom>
              <a:rect b="b" l="l" r="r" t="t"/>
              <a:pathLst>
                <a:path extrusionOk="0" h="1" w="50">
                  <a:moveTo>
                    <a:pt x="1" y="0"/>
                  </a:moveTo>
                  <a:lnTo>
                    <a:pt x="5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53"/>
            <p:cNvSpPr/>
            <p:nvPr/>
          </p:nvSpPr>
          <p:spPr>
            <a:xfrm>
              <a:off x="2342663" y="1794255"/>
              <a:ext cx="353" cy="204"/>
            </a:xfrm>
            <a:custGeom>
              <a:rect b="b" l="l" r="r" t="t"/>
              <a:pathLst>
                <a:path extrusionOk="0" h="15" w="26">
                  <a:moveTo>
                    <a:pt x="1" y="0"/>
                  </a:moveTo>
                  <a:lnTo>
                    <a:pt x="25"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53"/>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53"/>
            <p:cNvSpPr/>
            <p:nvPr/>
          </p:nvSpPr>
          <p:spPr>
            <a:xfrm>
              <a:off x="2343192" y="1794540"/>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53"/>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53"/>
            <p:cNvSpPr/>
            <p:nvPr/>
          </p:nvSpPr>
          <p:spPr>
            <a:xfrm>
              <a:off x="238230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53"/>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53"/>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53"/>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53"/>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53"/>
            <p:cNvSpPr/>
            <p:nvPr/>
          </p:nvSpPr>
          <p:spPr>
            <a:xfrm>
              <a:off x="2397991" y="1811743"/>
              <a:ext cx="204" cy="14"/>
            </a:xfrm>
            <a:custGeom>
              <a:rect b="b" l="l" r="r" t="t"/>
              <a:pathLst>
                <a:path extrusionOk="0" h="1" w="15">
                  <a:moveTo>
                    <a:pt x="0"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53"/>
            <p:cNvSpPr/>
            <p:nvPr/>
          </p:nvSpPr>
          <p:spPr>
            <a:xfrm>
              <a:off x="2393185" y="1816685"/>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53"/>
            <p:cNvSpPr/>
            <p:nvPr/>
          </p:nvSpPr>
          <p:spPr>
            <a:xfrm>
              <a:off x="2399702" y="1812598"/>
              <a:ext cx="204" cy="204"/>
            </a:xfrm>
            <a:custGeom>
              <a:rect b="b" l="l" r="r" t="t"/>
              <a:pathLst>
                <a:path extrusionOk="0" h="15" w="15">
                  <a:moveTo>
                    <a:pt x="1" y="1"/>
                  </a:moveTo>
                  <a:lnTo>
                    <a:pt x="1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53"/>
            <p:cNvSpPr/>
            <p:nvPr/>
          </p:nvSpPr>
          <p:spPr>
            <a:xfrm>
              <a:off x="2399227" y="1812273"/>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53"/>
            <p:cNvSpPr/>
            <p:nvPr/>
          </p:nvSpPr>
          <p:spPr>
            <a:xfrm>
              <a:off x="2398426" y="181183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53"/>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53"/>
            <p:cNvSpPr/>
            <p:nvPr/>
          </p:nvSpPr>
          <p:spPr>
            <a:xfrm>
              <a:off x="2393755" y="181540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53"/>
            <p:cNvSpPr/>
            <p:nvPr/>
          </p:nvSpPr>
          <p:spPr>
            <a:xfrm>
              <a:off x="2400747" y="1813549"/>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53"/>
            <p:cNvSpPr/>
            <p:nvPr/>
          </p:nvSpPr>
          <p:spPr>
            <a:xfrm>
              <a:off x="2393375" y="181616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53"/>
            <p:cNvSpPr/>
            <p:nvPr/>
          </p:nvSpPr>
          <p:spPr>
            <a:xfrm>
              <a:off x="2400177" y="1813033"/>
              <a:ext cx="299" cy="244"/>
            </a:xfrm>
            <a:custGeom>
              <a:rect b="b" l="l" r="r" t="t"/>
              <a:pathLst>
                <a:path extrusionOk="0" h="18" w="22">
                  <a:moveTo>
                    <a:pt x="1" y="0"/>
                  </a:moveTo>
                  <a:lnTo>
                    <a:pt x="2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53"/>
            <p:cNvSpPr/>
            <p:nvPr/>
          </p:nvSpPr>
          <p:spPr>
            <a:xfrm>
              <a:off x="2393565" y="1815735"/>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53"/>
            <p:cNvSpPr/>
            <p:nvPr/>
          </p:nvSpPr>
          <p:spPr>
            <a:xfrm>
              <a:off x="2398806" y="1812028"/>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53"/>
            <p:cNvSpPr/>
            <p:nvPr/>
          </p:nvSpPr>
          <p:spPr>
            <a:xfrm>
              <a:off x="2394420" y="18142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53"/>
            <p:cNvSpPr/>
            <p:nvPr/>
          </p:nvSpPr>
          <p:spPr>
            <a:xfrm>
              <a:off x="2394040" y="181483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53"/>
            <p:cNvSpPr/>
            <p:nvPr/>
          </p:nvSpPr>
          <p:spPr>
            <a:xfrm>
              <a:off x="2394135" y="181464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53"/>
            <p:cNvSpPr/>
            <p:nvPr/>
          </p:nvSpPr>
          <p:spPr>
            <a:xfrm>
              <a:off x="2394230" y="181449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53"/>
            <p:cNvSpPr/>
            <p:nvPr/>
          </p:nvSpPr>
          <p:spPr>
            <a:xfrm>
              <a:off x="2394380" y="181430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53"/>
            <p:cNvSpPr/>
            <p:nvPr/>
          </p:nvSpPr>
          <p:spPr>
            <a:xfrm>
              <a:off x="2394325" y="181440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53"/>
            <p:cNvSpPr/>
            <p:nvPr/>
          </p:nvSpPr>
          <p:spPr>
            <a:xfrm>
              <a:off x="2393904" y="1815070"/>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53"/>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53"/>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53"/>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53"/>
            <p:cNvSpPr/>
            <p:nvPr/>
          </p:nvSpPr>
          <p:spPr>
            <a:xfrm>
              <a:off x="2083563" y="1634394"/>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53"/>
            <p:cNvSpPr/>
            <p:nvPr/>
          </p:nvSpPr>
          <p:spPr>
            <a:xfrm>
              <a:off x="2066972" y="1624699"/>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53"/>
            <p:cNvSpPr/>
            <p:nvPr/>
          </p:nvSpPr>
          <p:spPr>
            <a:xfrm>
              <a:off x="2087840" y="1638630"/>
              <a:ext cx="244" cy="299"/>
            </a:xfrm>
            <a:custGeom>
              <a:rect b="b" l="l" r="r" t="t"/>
              <a:pathLst>
                <a:path extrusionOk="0" h="22" w="18">
                  <a:moveTo>
                    <a:pt x="1"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53"/>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53"/>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53"/>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53"/>
            <p:cNvSpPr/>
            <p:nvPr/>
          </p:nvSpPr>
          <p:spPr>
            <a:xfrm>
              <a:off x="2088411" y="1639295"/>
              <a:ext cx="204" cy="204"/>
            </a:xfrm>
            <a:custGeom>
              <a:rect b="b" l="l" r="r" t="t"/>
              <a:pathLst>
                <a:path extrusionOk="0" h="15" w="15">
                  <a:moveTo>
                    <a:pt x="15"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53"/>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53"/>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53"/>
            <p:cNvSpPr/>
            <p:nvPr/>
          </p:nvSpPr>
          <p:spPr>
            <a:xfrm>
              <a:off x="2088125" y="1638969"/>
              <a:ext cx="204" cy="244"/>
            </a:xfrm>
            <a:custGeom>
              <a:rect b="b" l="l" r="r" t="t"/>
              <a:pathLst>
                <a:path extrusionOk="0" h="18" w="15">
                  <a:moveTo>
                    <a:pt x="1" y="0"/>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53"/>
            <p:cNvSpPr/>
            <p:nvPr/>
          </p:nvSpPr>
          <p:spPr>
            <a:xfrm>
              <a:off x="2088696" y="1639580"/>
              <a:ext cx="258" cy="204"/>
            </a:xfrm>
            <a:custGeom>
              <a:rect b="b" l="l" r="r" t="t"/>
              <a:pathLst>
                <a:path extrusionOk="0" h="15" w="19">
                  <a:moveTo>
                    <a:pt x="1" y="1"/>
                  </a:moveTo>
                  <a:lnTo>
                    <a:pt x="18"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53"/>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53"/>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53"/>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53"/>
            <p:cNvSpPr/>
            <p:nvPr/>
          </p:nvSpPr>
          <p:spPr>
            <a:xfrm>
              <a:off x="2101676" y="165801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53"/>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53"/>
            <p:cNvSpPr/>
            <p:nvPr/>
          </p:nvSpPr>
          <p:spPr>
            <a:xfrm>
              <a:off x="2101296" y="165820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53"/>
            <p:cNvSpPr/>
            <p:nvPr/>
          </p:nvSpPr>
          <p:spPr>
            <a:xfrm>
              <a:off x="2100630" y="1658684"/>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53"/>
            <p:cNvSpPr/>
            <p:nvPr/>
          </p:nvSpPr>
          <p:spPr>
            <a:xfrm>
              <a:off x="2100956" y="1658453"/>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53"/>
            <p:cNvSpPr/>
            <p:nvPr/>
          </p:nvSpPr>
          <p:spPr>
            <a:xfrm>
              <a:off x="2102056" y="1657829"/>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53"/>
            <p:cNvSpPr/>
            <p:nvPr/>
          </p:nvSpPr>
          <p:spPr>
            <a:xfrm>
              <a:off x="2103142" y="1657543"/>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53"/>
            <p:cNvSpPr/>
            <p:nvPr/>
          </p:nvSpPr>
          <p:spPr>
            <a:xfrm>
              <a:off x="2102816" y="1657638"/>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53"/>
            <p:cNvSpPr/>
            <p:nvPr/>
          </p:nvSpPr>
          <p:spPr>
            <a:xfrm>
              <a:off x="2102436" y="1657733"/>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53"/>
            <p:cNvSpPr/>
            <p:nvPr/>
          </p:nvSpPr>
          <p:spPr>
            <a:xfrm>
              <a:off x="2100345" y="165902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53"/>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53"/>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53"/>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53"/>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53"/>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53"/>
            <p:cNvSpPr/>
            <p:nvPr/>
          </p:nvSpPr>
          <p:spPr>
            <a:xfrm>
              <a:off x="2100060" y="1659308"/>
              <a:ext cx="204" cy="244"/>
            </a:xfrm>
            <a:custGeom>
              <a:rect b="b" l="l" r="r" t="t"/>
              <a:pathLst>
                <a:path extrusionOk="0" h="18" w="15">
                  <a:moveTo>
                    <a:pt x="0" y="18"/>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53"/>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53"/>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53"/>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53"/>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53"/>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53"/>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53"/>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53"/>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53"/>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53"/>
            <p:cNvSpPr/>
            <p:nvPr/>
          </p:nvSpPr>
          <p:spPr>
            <a:xfrm>
              <a:off x="1391722" y="1941503"/>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53"/>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53"/>
            <p:cNvSpPr/>
            <p:nvPr/>
          </p:nvSpPr>
          <p:spPr>
            <a:xfrm>
              <a:off x="1391586" y="193893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53"/>
            <p:cNvSpPr/>
            <p:nvPr/>
          </p:nvSpPr>
          <p:spPr>
            <a:xfrm>
              <a:off x="1381403" y="1935230"/>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53"/>
            <p:cNvSpPr/>
            <p:nvPr/>
          </p:nvSpPr>
          <p:spPr>
            <a:xfrm>
              <a:off x="1391396" y="1938516"/>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53"/>
            <p:cNvSpPr/>
            <p:nvPr/>
          </p:nvSpPr>
          <p:spPr>
            <a:xfrm>
              <a:off x="1382163" y="1935665"/>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53"/>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53"/>
            <p:cNvSpPr/>
            <p:nvPr/>
          </p:nvSpPr>
          <p:spPr>
            <a:xfrm>
              <a:off x="1391627" y="1941978"/>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53"/>
            <p:cNvSpPr/>
            <p:nvPr/>
          </p:nvSpPr>
          <p:spPr>
            <a:xfrm>
              <a:off x="1391722" y="1939602"/>
              <a:ext cx="14" cy="109"/>
            </a:xfrm>
            <a:custGeom>
              <a:rect b="b" l="l" r="r" t="t"/>
              <a:pathLst>
                <a:path extrusionOk="0" h="8" w="1">
                  <a:moveTo>
                    <a:pt x="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53"/>
            <p:cNvSpPr/>
            <p:nvPr/>
          </p:nvSpPr>
          <p:spPr>
            <a:xfrm>
              <a:off x="1391722" y="19399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53"/>
            <p:cNvSpPr/>
            <p:nvPr/>
          </p:nvSpPr>
          <p:spPr>
            <a:xfrm>
              <a:off x="1391722" y="193941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53"/>
            <p:cNvSpPr/>
            <p:nvPr/>
          </p:nvSpPr>
          <p:spPr>
            <a:xfrm>
              <a:off x="1391627" y="193912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53"/>
            <p:cNvSpPr/>
            <p:nvPr/>
          </p:nvSpPr>
          <p:spPr>
            <a:xfrm>
              <a:off x="1391491" y="1938652"/>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53"/>
            <p:cNvSpPr/>
            <p:nvPr/>
          </p:nvSpPr>
          <p:spPr>
            <a:xfrm>
              <a:off x="1391532" y="193880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53"/>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53"/>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53"/>
            <p:cNvSpPr/>
            <p:nvPr/>
          </p:nvSpPr>
          <p:spPr>
            <a:xfrm>
              <a:off x="1378552" y="1934660"/>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53"/>
            <p:cNvSpPr/>
            <p:nvPr/>
          </p:nvSpPr>
          <p:spPr>
            <a:xfrm>
              <a:off x="1374370" y="193789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53"/>
            <p:cNvSpPr/>
            <p:nvPr/>
          </p:nvSpPr>
          <p:spPr>
            <a:xfrm>
              <a:off x="1373759" y="1938462"/>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53"/>
            <p:cNvSpPr/>
            <p:nvPr/>
          </p:nvSpPr>
          <p:spPr>
            <a:xfrm>
              <a:off x="1377601" y="193519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53"/>
            <p:cNvSpPr/>
            <p:nvPr/>
          </p:nvSpPr>
          <p:spPr>
            <a:xfrm>
              <a:off x="1378362" y="1934714"/>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53"/>
            <p:cNvSpPr/>
            <p:nvPr/>
          </p:nvSpPr>
          <p:spPr>
            <a:xfrm>
              <a:off x="1377370" y="1935380"/>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53"/>
            <p:cNvSpPr/>
            <p:nvPr/>
          </p:nvSpPr>
          <p:spPr>
            <a:xfrm>
              <a:off x="1377031" y="1935570"/>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53"/>
            <p:cNvSpPr/>
            <p:nvPr/>
          </p:nvSpPr>
          <p:spPr>
            <a:xfrm>
              <a:off x="1376705" y="1935855"/>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53"/>
            <p:cNvSpPr/>
            <p:nvPr/>
          </p:nvSpPr>
          <p:spPr>
            <a:xfrm>
              <a:off x="1375470" y="193690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53"/>
            <p:cNvSpPr/>
            <p:nvPr/>
          </p:nvSpPr>
          <p:spPr>
            <a:xfrm>
              <a:off x="1377846" y="193504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53"/>
            <p:cNvSpPr/>
            <p:nvPr/>
          </p:nvSpPr>
          <p:spPr>
            <a:xfrm>
              <a:off x="1378076" y="1934905"/>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53"/>
            <p:cNvSpPr/>
            <p:nvPr/>
          </p:nvSpPr>
          <p:spPr>
            <a:xfrm>
              <a:off x="1374899" y="1937376"/>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53"/>
            <p:cNvSpPr/>
            <p:nvPr/>
          </p:nvSpPr>
          <p:spPr>
            <a:xfrm>
              <a:off x="1375890" y="1936520"/>
              <a:ext cx="204" cy="109"/>
            </a:xfrm>
            <a:custGeom>
              <a:rect b="b" l="l" r="r" t="t"/>
              <a:pathLst>
                <a:path extrusionOk="0" h="8" w="15">
                  <a:moveTo>
                    <a:pt x="15"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53"/>
            <p:cNvSpPr/>
            <p:nvPr/>
          </p:nvSpPr>
          <p:spPr>
            <a:xfrm>
              <a:off x="1376325" y="193614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53"/>
            <p:cNvSpPr/>
            <p:nvPr/>
          </p:nvSpPr>
          <p:spPr>
            <a:xfrm>
              <a:off x="1378226" y="1934810"/>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53"/>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53"/>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53"/>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53"/>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53"/>
            <p:cNvSpPr/>
            <p:nvPr/>
          </p:nvSpPr>
          <p:spPr>
            <a:xfrm>
              <a:off x="1358213" y="1927342"/>
              <a:ext cx="394" cy="543"/>
            </a:xfrm>
            <a:custGeom>
              <a:rect b="b" l="l" r="r" t="t"/>
              <a:pathLst>
                <a:path extrusionOk="0" h="40" w="29">
                  <a:moveTo>
                    <a:pt x="1" y="39"/>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53"/>
            <p:cNvSpPr/>
            <p:nvPr/>
          </p:nvSpPr>
          <p:spPr>
            <a:xfrm>
              <a:off x="1360874" y="1924206"/>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53"/>
            <p:cNvSpPr/>
            <p:nvPr/>
          </p:nvSpPr>
          <p:spPr>
            <a:xfrm>
              <a:off x="1361064" y="192397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53"/>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53"/>
            <p:cNvSpPr/>
            <p:nvPr/>
          </p:nvSpPr>
          <p:spPr>
            <a:xfrm>
              <a:off x="1358647" y="1926826"/>
              <a:ext cx="339" cy="434"/>
            </a:xfrm>
            <a:custGeom>
              <a:rect b="b" l="l" r="r" t="t"/>
              <a:pathLst>
                <a:path extrusionOk="0" h="32" w="25">
                  <a:moveTo>
                    <a:pt x="0" y="32"/>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53"/>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53"/>
            <p:cNvSpPr/>
            <p:nvPr/>
          </p:nvSpPr>
          <p:spPr>
            <a:xfrm>
              <a:off x="1359788" y="1925441"/>
              <a:ext cx="204" cy="299"/>
            </a:xfrm>
            <a:custGeom>
              <a:rect b="b" l="l" r="r" t="t"/>
              <a:pathLst>
                <a:path extrusionOk="0" h="22" w="15">
                  <a:moveTo>
                    <a:pt x="0" y="22"/>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53"/>
            <p:cNvSpPr/>
            <p:nvPr/>
          </p:nvSpPr>
          <p:spPr>
            <a:xfrm>
              <a:off x="1359448" y="1925876"/>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53"/>
            <p:cNvSpPr/>
            <p:nvPr/>
          </p:nvSpPr>
          <p:spPr>
            <a:xfrm>
              <a:off x="1360113" y="1925115"/>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53"/>
            <p:cNvSpPr/>
            <p:nvPr/>
          </p:nvSpPr>
          <p:spPr>
            <a:xfrm>
              <a:off x="1361213" y="1923785"/>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53"/>
            <p:cNvSpPr/>
            <p:nvPr/>
          </p:nvSpPr>
          <p:spPr>
            <a:xfrm>
              <a:off x="1360643" y="1924450"/>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53"/>
            <p:cNvSpPr/>
            <p:nvPr/>
          </p:nvSpPr>
          <p:spPr>
            <a:xfrm>
              <a:off x="1360399" y="1924735"/>
              <a:ext cx="163" cy="244"/>
            </a:xfrm>
            <a:custGeom>
              <a:rect b="b" l="l" r="r" t="t"/>
              <a:pathLst>
                <a:path extrusionOk="0" h="18" w="12">
                  <a:moveTo>
                    <a:pt x="1"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53"/>
            <p:cNvSpPr/>
            <p:nvPr/>
          </p:nvSpPr>
          <p:spPr>
            <a:xfrm>
              <a:off x="1359068" y="1926351"/>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53"/>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53"/>
            <p:cNvSpPr/>
            <p:nvPr/>
          </p:nvSpPr>
          <p:spPr>
            <a:xfrm>
              <a:off x="1381973" y="1909664"/>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53"/>
            <p:cNvSpPr/>
            <p:nvPr/>
          </p:nvSpPr>
          <p:spPr>
            <a:xfrm>
              <a:off x="1381837" y="1909800"/>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53"/>
            <p:cNvSpPr/>
            <p:nvPr/>
          </p:nvSpPr>
          <p:spPr>
            <a:xfrm>
              <a:off x="1386970" y="1905618"/>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53"/>
            <p:cNvSpPr/>
            <p:nvPr/>
          </p:nvSpPr>
          <p:spPr>
            <a:xfrm>
              <a:off x="1382123" y="1909515"/>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53"/>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53"/>
            <p:cNvSpPr/>
            <p:nvPr/>
          </p:nvSpPr>
          <p:spPr>
            <a:xfrm>
              <a:off x="1387214" y="1905767"/>
              <a:ext cx="244" cy="204"/>
            </a:xfrm>
            <a:custGeom>
              <a:rect b="b" l="l" r="r" t="t"/>
              <a:pathLst>
                <a:path extrusionOk="0" h="15" w="18">
                  <a:moveTo>
                    <a:pt x="0"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53"/>
            <p:cNvSpPr/>
            <p:nvPr/>
          </p:nvSpPr>
          <p:spPr>
            <a:xfrm>
              <a:off x="1382408" y="1909189"/>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53"/>
            <p:cNvSpPr/>
            <p:nvPr/>
          </p:nvSpPr>
          <p:spPr>
            <a:xfrm>
              <a:off x="1381593" y="19099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53"/>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53"/>
            <p:cNvSpPr/>
            <p:nvPr/>
          </p:nvSpPr>
          <p:spPr>
            <a:xfrm>
              <a:off x="1382258" y="190937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53"/>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53"/>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53"/>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53"/>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53"/>
            <p:cNvSpPr/>
            <p:nvPr/>
          </p:nvSpPr>
          <p:spPr>
            <a:xfrm>
              <a:off x="1510797" y="1904382"/>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53"/>
            <p:cNvSpPr/>
            <p:nvPr/>
          </p:nvSpPr>
          <p:spPr>
            <a:xfrm>
              <a:off x="1511598" y="1896453"/>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53"/>
            <p:cNvSpPr/>
            <p:nvPr/>
          </p:nvSpPr>
          <p:spPr>
            <a:xfrm>
              <a:off x="1510647" y="1905998"/>
              <a:ext cx="14" cy="448"/>
            </a:xfrm>
            <a:custGeom>
              <a:rect b="b" l="l" r="r" t="t"/>
              <a:pathLst>
                <a:path extrusionOk="0" h="33" w="1">
                  <a:moveTo>
                    <a:pt x="1" y="3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53"/>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53"/>
            <p:cNvSpPr/>
            <p:nvPr/>
          </p:nvSpPr>
          <p:spPr>
            <a:xfrm>
              <a:off x="1510932" y="190282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53"/>
            <p:cNvSpPr/>
            <p:nvPr/>
          </p:nvSpPr>
          <p:spPr>
            <a:xfrm>
              <a:off x="1511082" y="1901056"/>
              <a:ext cx="54" cy="353"/>
            </a:xfrm>
            <a:custGeom>
              <a:rect b="b" l="l" r="r" t="t"/>
              <a:pathLst>
                <a:path extrusionOk="0" h="26" w="4">
                  <a:moveTo>
                    <a:pt x="0" y="2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53"/>
            <p:cNvSpPr/>
            <p:nvPr/>
          </p:nvSpPr>
          <p:spPr>
            <a:xfrm>
              <a:off x="1511462" y="1897824"/>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53"/>
            <p:cNvSpPr/>
            <p:nvPr/>
          </p:nvSpPr>
          <p:spPr>
            <a:xfrm>
              <a:off x="1511272" y="1899399"/>
              <a:ext cx="54" cy="339"/>
            </a:xfrm>
            <a:custGeom>
              <a:rect b="b" l="l" r="r" t="t"/>
              <a:pathLst>
                <a:path extrusionOk="0" h="25" w="4">
                  <a:moveTo>
                    <a:pt x="0" y="25"/>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53"/>
            <p:cNvSpPr/>
            <p:nvPr/>
          </p:nvSpPr>
          <p:spPr>
            <a:xfrm>
              <a:off x="1511788" y="1895068"/>
              <a:ext cx="14" cy="163"/>
            </a:xfrm>
            <a:custGeom>
              <a:rect b="b" l="l" r="r" t="t"/>
              <a:pathLst>
                <a:path extrusionOk="0" h="12"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53"/>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53"/>
            <p:cNvSpPr/>
            <p:nvPr/>
          </p:nvSpPr>
          <p:spPr>
            <a:xfrm>
              <a:off x="1418863" y="1933615"/>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53"/>
            <p:cNvSpPr/>
            <p:nvPr/>
          </p:nvSpPr>
          <p:spPr>
            <a:xfrm>
              <a:off x="1419488" y="1933194"/>
              <a:ext cx="244" cy="149"/>
            </a:xfrm>
            <a:custGeom>
              <a:rect b="b" l="l" r="r" t="t"/>
              <a:pathLst>
                <a:path extrusionOk="0" h="11" w="18">
                  <a:moveTo>
                    <a:pt x="0"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53"/>
            <p:cNvSpPr/>
            <p:nvPr/>
          </p:nvSpPr>
          <p:spPr>
            <a:xfrm>
              <a:off x="1421429" y="1932189"/>
              <a:ext cx="353" cy="163"/>
            </a:xfrm>
            <a:custGeom>
              <a:rect b="b" l="l" r="r" t="t"/>
              <a:pathLst>
                <a:path extrusionOk="0" h="12" w="26">
                  <a:moveTo>
                    <a:pt x="1" y="1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53"/>
            <p:cNvSpPr/>
            <p:nvPr/>
          </p:nvSpPr>
          <p:spPr>
            <a:xfrm>
              <a:off x="1420058" y="1932814"/>
              <a:ext cx="394" cy="204"/>
            </a:xfrm>
            <a:custGeom>
              <a:rect b="b" l="l" r="r" t="t"/>
              <a:pathLst>
                <a:path extrusionOk="0" h="15" w="29">
                  <a:moveTo>
                    <a:pt x="0" y="14"/>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53"/>
            <p:cNvSpPr/>
            <p:nvPr/>
          </p:nvSpPr>
          <p:spPr>
            <a:xfrm>
              <a:off x="1423575" y="193161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53"/>
            <p:cNvSpPr/>
            <p:nvPr/>
          </p:nvSpPr>
          <p:spPr>
            <a:xfrm>
              <a:off x="1422190" y="1931958"/>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53"/>
            <p:cNvSpPr/>
            <p:nvPr/>
          </p:nvSpPr>
          <p:spPr>
            <a:xfrm>
              <a:off x="1422814" y="1931768"/>
              <a:ext cx="394" cy="109"/>
            </a:xfrm>
            <a:custGeom>
              <a:rect b="b" l="l" r="r" t="t"/>
              <a:pathLst>
                <a:path extrusionOk="0" h="8" w="29">
                  <a:moveTo>
                    <a:pt x="0" y="7"/>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53"/>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53"/>
            <p:cNvSpPr/>
            <p:nvPr/>
          </p:nvSpPr>
          <p:spPr>
            <a:xfrm>
              <a:off x="1420669" y="1932433"/>
              <a:ext cx="489" cy="244"/>
            </a:xfrm>
            <a:custGeom>
              <a:rect b="b" l="l" r="r" t="t"/>
              <a:pathLst>
                <a:path extrusionOk="0" h="18" w="36">
                  <a:moveTo>
                    <a:pt x="1" y="18"/>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53"/>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53"/>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53"/>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53"/>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53"/>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53"/>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53"/>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53"/>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53"/>
            <p:cNvSpPr/>
            <p:nvPr/>
          </p:nvSpPr>
          <p:spPr>
            <a:xfrm>
              <a:off x="1644983" y="2301999"/>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53"/>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53"/>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53"/>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53"/>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53"/>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53"/>
            <p:cNvSpPr/>
            <p:nvPr/>
          </p:nvSpPr>
          <p:spPr>
            <a:xfrm>
              <a:off x="1617312" y="2278700"/>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53"/>
            <p:cNvSpPr/>
            <p:nvPr/>
          </p:nvSpPr>
          <p:spPr>
            <a:xfrm>
              <a:off x="1618032" y="2278660"/>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53"/>
            <p:cNvSpPr/>
            <p:nvPr/>
          </p:nvSpPr>
          <p:spPr>
            <a:xfrm>
              <a:off x="1645024" y="2299718"/>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53"/>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53"/>
            <p:cNvSpPr/>
            <p:nvPr/>
          </p:nvSpPr>
          <p:spPr>
            <a:xfrm>
              <a:off x="1644983" y="2301429"/>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53"/>
            <p:cNvSpPr/>
            <p:nvPr/>
          </p:nvSpPr>
          <p:spPr>
            <a:xfrm>
              <a:off x="1645119" y="2298673"/>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53"/>
            <p:cNvSpPr/>
            <p:nvPr/>
          </p:nvSpPr>
          <p:spPr>
            <a:xfrm>
              <a:off x="1618697" y="2278565"/>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53"/>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53"/>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53"/>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53"/>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53"/>
            <p:cNvSpPr/>
            <p:nvPr/>
          </p:nvSpPr>
          <p:spPr>
            <a:xfrm>
              <a:off x="1639946" y="22405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53"/>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53"/>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53"/>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53"/>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53"/>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53"/>
            <p:cNvSpPr/>
            <p:nvPr/>
          </p:nvSpPr>
          <p:spPr>
            <a:xfrm>
              <a:off x="1644358" y="224490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53"/>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53"/>
            <p:cNvSpPr/>
            <p:nvPr/>
          </p:nvSpPr>
          <p:spPr>
            <a:xfrm>
              <a:off x="1614081" y="2280031"/>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53"/>
            <p:cNvSpPr/>
            <p:nvPr/>
          </p:nvSpPr>
          <p:spPr>
            <a:xfrm>
              <a:off x="1611284" y="2310119"/>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53"/>
            <p:cNvSpPr/>
            <p:nvPr/>
          </p:nvSpPr>
          <p:spPr>
            <a:xfrm>
              <a:off x="1611379" y="230973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53"/>
            <p:cNvSpPr/>
            <p:nvPr/>
          </p:nvSpPr>
          <p:spPr>
            <a:xfrm>
              <a:off x="1611379" y="23095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53"/>
            <p:cNvSpPr/>
            <p:nvPr/>
          </p:nvSpPr>
          <p:spPr>
            <a:xfrm>
              <a:off x="1613700" y="2281226"/>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53"/>
            <p:cNvSpPr/>
            <p:nvPr/>
          </p:nvSpPr>
          <p:spPr>
            <a:xfrm>
              <a:off x="1611134" y="231055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53"/>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53"/>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53"/>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53"/>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53"/>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53"/>
            <p:cNvSpPr/>
            <p:nvPr/>
          </p:nvSpPr>
          <p:spPr>
            <a:xfrm>
              <a:off x="1542351" y="2224132"/>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53"/>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53"/>
            <p:cNvSpPr/>
            <p:nvPr/>
          </p:nvSpPr>
          <p:spPr>
            <a:xfrm>
              <a:off x="1542256" y="2224513"/>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53"/>
            <p:cNvSpPr/>
            <p:nvPr/>
          </p:nvSpPr>
          <p:spPr>
            <a:xfrm>
              <a:off x="1542066" y="2225137"/>
              <a:ext cx="68" cy="204"/>
            </a:xfrm>
            <a:custGeom>
              <a:rect b="b" l="l" r="r" t="t"/>
              <a:pathLst>
                <a:path extrusionOk="0" h="15" w="5">
                  <a:moveTo>
                    <a:pt x="4"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53"/>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53"/>
            <p:cNvSpPr/>
            <p:nvPr/>
          </p:nvSpPr>
          <p:spPr>
            <a:xfrm>
              <a:off x="1542161" y="2224893"/>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53"/>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53"/>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53"/>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53"/>
            <p:cNvSpPr/>
            <p:nvPr/>
          </p:nvSpPr>
          <p:spPr>
            <a:xfrm>
              <a:off x="1542921" y="2220955"/>
              <a:ext cx="68" cy="339"/>
            </a:xfrm>
            <a:custGeom>
              <a:rect b="b" l="l" r="r" t="t"/>
              <a:pathLst>
                <a:path extrusionOk="0" h="25" w="5">
                  <a:moveTo>
                    <a:pt x="4"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53"/>
            <p:cNvSpPr/>
            <p:nvPr/>
          </p:nvSpPr>
          <p:spPr>
            <a:xfrm>
              <a:off x="1532996" y="250510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53"/>
            <p:cNvSpPr/>
            <p:nvPr/>
          </p:nvSpPr>
          <p:spPr>
            <a:xfrm>
              <a:off x="1542826" y="2221566"/>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53"/>
            <p:cNvSpPr/>
            <p:nvPr/>
          </p:nvSpPr>
          <p:spPr>
            <a:xfrm>
              <a:off x="1540830" y="2504861"/>
              <a:ext cx="638" cy="68"/>
            </a:xfrm>
            <a:custGeom>
              <a:rect b="b" l="l" r="r" t="t"/>
              <a:pathLst>
                <a:path extrusionOk="0" h="5" w="47">
                  <a:moveTo>
                    <a:pt x="1" y="1"/>
                  </a:moveTo>
                  <a:lnTo>
                    <a:pt x="46"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53"/>
            <p:cNvSpPr/>
            <p:nvPr/>
          </p:nvSpPr>
          <p:spPr>
            <a:xfrm>
              <a:off x="1543111" y="2219530"/>
              <a:ext cx="68" cy="299"/>
            </a:xfrm>
            <a:custGeom>
              <a:rect b="b" l="l" r="r" t="t"/>
              <a:pathLst>
                <a:path extrusionOk="0" h="22" w="5">
                  <a:moveTo>
                    <a:pt x="4"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53"/>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53"/>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53"/>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53"/>
            <p:cNvSpPr/>
            <p:nvPr/>
          </p:nvSpPr>
          <p:spPr>
            <a:xfrm>
              <a:off x="1542541" y="2223141"/>
              <a:ext cx="109" cy="339"/>
            </a:xfrm>
            <a:custGeom>
              <a:rect b="b" l="l" r="r" t="t"/>
              <a:pathLst>
                <a:path extrusionOk="0" h="25" w="8">
                  <a:moveTo>
                    <a:pt x="8"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53"/>
            <p:cNvSpPr/>
            <p:nvPr/>
          </p:nvSpPr>
          <p:spPr>
            <a:xfrm>
              <a:off x="1542785" y="2222137"/>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53"/>
            <p:cNvSpPr/>
            <p:nvPr/>
          </p:nvSpPr>
          <p:spPr>
            <a:xfrm>
              <a:off x="1541590" y="25049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53"/>
            <p:cNvSpPr/>
            <p:nvPr/>
          </p:nvSpPr>
          <p:spPr>
            <a:xfrm>
              <a:off x="1542636" y="2222666"/>
              <a:ext cx="109" cy="299"/>
            </a:xfrm>
            <a:custGeom>
              <a:rect b="b" l="l" r="r" t="t"/>
              <a:pathLst>
                <a:path extrusionOk="0" h="22" w="8">
                  <a:moveTo>
                    <a:pt x="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53"/>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53"/>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53"/>
            <p:cNvSpPr/>
            <p:nvPr/>
          </p:nvSpPr>
          <p:spPr>
            <a:xfrm>
              <a:off x="1523858" y="247486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53"/>
            <p:cNvSpPr/>
            <p:nvPr/>
          </p:nvSpPr>
          <p:spPr>
            <a:xfrm>
              <a:off x="1525243" y="2475724"/>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53"/>
            <p:cNvSpPr/>
            <p:nvPr/>
          </p:nvSpPr>
          <p:spPr>
            <a:xfrm>
              <a:off x="1524483" y="247524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53"/>
            <p:cNvSpPr/>
            <p:nvPr/>
          </p:nvSpPr>
          <p:spPr>
            <a:xfrm>
              <a:off x="1523057" y="2474488"/>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53"/>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53"/>
            <p:cNvSpPr/>
            <p:nvPr/>
          </p:nvSpPr>
          <p:spPr>
            <a:xfrm>
              <a:off x="1542215" y="250495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53"/>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53"/>
            <p:cNvSpPr/>
            <p:nvPr/>
          </p:nvSpPr>
          <p:spPr>
            <a:xfrm>
              <a:off x="153246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53"/>
            <p:cNvSpPr/>
            <p:nvPr/>
          </p:nvSpPr>
          <p:spPr>
            <a:xfrm>
              <a:off x="153265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53"/>
            <p:cNvSpPr/>
            <p:nvPr/>
          </p:nvSpPr>
          <p:spPr>
            <a:xfrm>
              <a:off x="1542785" y="2505105"/>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53"/>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53"/>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53"/>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53"/>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53"/>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53"/>
            <p:cNvSpPr/>
            <p:nvPr/>
          </p:nvSpPr>
          <p:spPr>
            <a:xfrm>
              <a:off x="1613184" y="2195620"/>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53"/>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53"/>
            <p:cNvSpPr/>
            <p:nvPr/>
          </p:nvSpPr>
          <p:spPr>
            <a:xfrm>
              <a:off x="1613035" y="2195335"/>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53"/>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53"/>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53"/>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53"/>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53"/>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53"/>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53"/>
            <p:cNvSpPr/>
            <p:nvPr/>
          </p:nvSpPr>
          <p:spPr>
            <a:xfrm>
              <a:off x="1613280" y="2195810"/>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53"/>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53"/>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53"/>
            <p:cNvSpPr/>
            <p:nvPr/>
          </p:nvSpPr>
          <p:spPr>
            <a:xfrm>
              <a:off x="1581101" y="2216013"/>
              <a:ext cx="489" cy="489"/>
            </a:xfrm>
            <a:custGeom>
              <a:rect b="b" l="l" r="r" t="t"/>
              <a:pathLst>
                <a:path extrusionOk="0" h="36" w="36">
                  <a:moveTo>
                    <a:pt x="35" y="3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53"/>
            <p:cNvSpPr/>
            <p:nvPr/>
          </p:nvSpPr>
          <p:spPr>
            <a:xfrm>
              <a:off x="1580436" y="2215294"/>
              <a:ext cx="489" cy="489"/>
            </a:xfrm>
            <a:custGeom>
              <a:rect b="b" l="l" r="r" t="t"/>
              <a:pathLst>
                <a:path extrusionOk="0" h="36" w="36">
                  <a:moveTo>
                    <a:pt x="35" y="36"/>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53"/>
            <p:cNvSpPr/>
            <p:nvPr/>
          </p:nvSpPr>
          <p:spPr>
            <a:xfrm>
              <a:off x="1581807" y="2216719"/>
              <a:ext cx="448" cy="489"/>
            </a:xfrm>
            <a:custGeom>
              <a:rect b="b" l="l" r="r" t="t"/>
              <a:pathLst>
                <a:path extrusionOk="0" h="36" w="33">
                  <a:moveTo>
                    <a:pt x="32"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53"/>
            <p:cNvSpPr/>
            <p:nvPr/>
          </p:nvSpPr>
          <p:spPr>
            <a:xfrm>
              <a:off x="1582472" y="2217439"/>
              <a:ext cx="543" cy="530"/>
            </a:xfrm>
            <a:custGeom>
              <a:rect b="b" l="l" r="r" t="t"/>
              <a:pathLst>
                <a:path extrusionOk="0" h="39" w="40">
                  <a:moveTo>
                    <a:pt x="39"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53"/>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53"/>
            <p:cNvSpPr/>
            <p:nvPr/>
          </p:nvSpPr>
          <p:spPr>
            <a:xfrm>
              <a:off x="1579662" y="2214438"/>
              <a:ext cx="638" cy="679"/>
            </a:xfrm>
            <a:custGeom>
              <a:rect b="b" l="l" r="r" t="t"/>
              <a:pathLst>
                <a:path extrusionOk="0" h="50" w="47">
                  <a:moveTo>
                    <a:pt x="46"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53"/>
            <p:cNvSpPr/>
            <p:nvPr/>
          </p:nvSpPr>
          <p:spPr>
            <a:xfrm>
              <a:off x="1579146" y="2213773"/>
              <a:ext cx="530" cy="679"/>
            </a:xfrm>
            <a:custGeom>
              <a:rect b="b" l="l" r="r" t="t"/>
              <a:pathLst>
                <a:path extrusionOk="0" h="50" w="39">
                  <a:moveTo>
                    <a:pt x="39" y="50"/>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53"/>
            <p:cNvSpPr/>
            <p:nvPr/>
          </p:nvSpPr>
          <p:spPr>
            <a:xfrm>
              <a:off x="1578290" y="2212687"/>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53"/>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53"/>
            <p:cNvSpPr/>
            <p:nvPr/>
          </p:nvSpPr>
          <p:spPr>
            <a:xfrm>
              <a:off x="1578616" y="2213108"/>
              <a:ext cx="394" cy="489"/>
            </a:xfrm>
            <a:custGeom>
              <a:rect b="b" l="l" r="r" t="t"/>
              <a:pathLst>
                <a:path extrusionOk="0" h="36" w="29">
                  <a:moveTo>
                    <a:pt x="29"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53"/>
            <p:cNvSpPr/>
            <p:nvPr/>
          </p:nvSpPr>
          <p:spPr>
            <a:xfrm>
              <a:off x="1622254" y="225441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53"/>
            <p:cNvSpPr/>
            <p:nvPr/>
          </p:nvSpPr>
          <p:spPr>
            <a:xfrm>
              <a:off x="1618982" y="2254275"/>
              <a:ext cx="774" cy="109"/>
            </a:xfrm>
            <a:custGeom>
              <a:rect b="b" l="l" r="r" t="t"/>
              <a:pathLst>
                <a:path extrusionOk="0" h="8" w="57">
                  <a:moveTo>
                    <a:pt x="56"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53"/>
            <p:cNvSpPr/>
            <p:nvPr/>
          </p:nvSpPr>
          <p:spPr>
            <a:xfrm>
              <a:off x="1621263" y="22542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53"/>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53"/>
            <p:cNvSpPr/>
            <p:nvPr/>
          </p:nvSpPr>
          <p:spPr>
            <a:xfrm>
              <a:off x="1622824" y="2254600"/>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53"/>
            <p:cNvSpPr/>
            <p:nvPr/>
          </p:nvSpPr>
          <p:spPr>
            <a:xfrm>
              <a:off x="1621779" y="225431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53"/>
            <p:cNvSpPr/>
            <p:nvPr/>
          </p:nvSpPr>
          <p:spPr>
            <a:xfrm>
              <a:off x="1584712" y="2219475"/>
              <a:ext cx="489" cy="448"/>
            </a:xfrm>
            <a:custGeom>
              <a:rect b="b" l="l" r="r" t="t"/>
              <a:pathLst>
                <a:path extrusionOk="0" h="33" w="36">
                  <a:moveTo>
                    <a:pt x="35"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53"/>
            <p:cNvSpPr/>
            <p:nvPr/>
          </p:nvSpPr>
          <p:spPr>
            <a:xfrm>
              <a:off x="1583137" y="2218050"/>
              <a:ext cx="679" cy="679"/>
            </a:xfrm>
            <a:custGeom>
              <a:rect b="b" l="l" r="r" t="t"/>
              <a:pathLst>
                <a:path extrusionOk="0" h="50" w="50">
                  <a:moveTo>
                    <a:pt x="50"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53"/>
            <p:cNvSpPr/>
            <p:nvPr/>
          </p:nvSpPr>
          <p:spPr>
            <a:xfrm>
              <a:off x="1586084" y="2220616"/>
              <a:ext cx="448" cy="299"/>
            </a:xfrm>
            <a:custGeom>
              <a:rect b="b" l="l" r="r" t="t"/>
              <a:pathLst>
                <a:path extrusionOk="0" h="22" w="33">
                  <a:moveTo>
                    <a:pt x="32"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53"/>
            <p:cNvSpPr/>
            <p:nvPr/>
          </p:nvSpPr>
          <p:spPr>
            <a:xfrm>
              <a:off x="1583952" y="2218810"/>
              <a:ext cx="584" cy="543"/>
            </a:xfrm>
            <a:custGeom>
              <a:rect b="b" l="l" r="r" t="t"/>
              <a:pathLst>
                <a:path extrusionOk="0" h="40" w="43">
                  <a:moveTo>
                    <a:pt x="42" y="3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53"/>
            <p:cNvSpPr/>
            <p:nvPr/>
          </p:nvSpPr>
          <p:spPr>
            <a:xfrm>
              <a:off x="1585418" y="2220100"/>
              <a:ext cx="448" cy="339"/>
            </a:xfrm>
            <a:custGeom>
              <a:rect b="b" l="l" r="r" t="t"/>
              <a:pathLst>
                <a:path extrusionOk="0" h="25" w="33">
                  <a:moveTo>
                    <a:pt x="3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53"/>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53"/>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53"/>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53"/>
            <p:cNvSpPr/>
            <p:nvPr/>
          </p:nvSpPr>
          <p:spPr>
            <a:xfrm>
              <a:off x="1638140" y="223916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53"/>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53"/>
            <p:cNvSpPr/>
            <p:nvPr/>
          </p:nvSpPr>
          <p:spPr>
            <a:xfrm>
              <a:off x="1408599" y="1961951"/>
              <a:ext cx="434" cy="54"/>
            </a:xfrm>
            <a:custGeom>
              <a:rect b="b" l="l" r="r" t="t"/>
              <a:pathLst>
                <a:path extrusionOk="0" h="4" w="32">
                  <a:moveTo>
                    <a:pt x="0"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53"/>
            <p:cNvSpPr/>
            <p:nvPr/>
          </p:nvSpPr>
          <p:spPr>
            <a:xfrm>
              <a:off x="140755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53"/>
            <p:cNvSpPr/>
            <p:nvPr/>
          </p:nvSpPr>
          <p:spPr>
            <a:xfrm>
              <a:off x="1418918" y="1963988"/>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53"/>
            <p:cNvSpPr/>
            <p:nvPr/>
          </p:nvSpPr>
          <p:spPr>
            <a:xfrm>
              <a:off x="140812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53"/>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53"/>
            <p:cNvSpPr/>
            <p:nvPr/>
          </p:nvSpPr>
          <p:spPr>
            <a:xfrm>
              <a:off x="1419773" y="196404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53"/>
            <p:cNvSpPr/>
            <p:nvPr/>
          </p:nvSpPr>
          <p:spPr>
            <a:xfrm>
              <a:off x="1420533" y="196398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53"/>
            <p:cNvSpPr/>
            <p:nvPr/>
          </p:nvSpPr>
          <p:spPr>
            <a:xfrm>
              <a:off x="1418442" y="1963893"/>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53"/>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53"/>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53"/>
            <p:cNvSpPr/>
            <p:nvPr/>
          </p:nvSpPr>
          <p:spPr>
            <a:xfrm>
              <a:off x="1409115" y="1961992"/>
              <a:ext cx="353" cy="68"/>
            </a:xfrm>
            <a:custGeom>
              <a:rect b="b" l="l" r="r" t="t"/>
              <a:pathLst>
                <a:path extrusionOk="0" h="5" w="26">
                  <a:moveTo>
                    <a:pt x="1"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53"/>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53"/>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53"/>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53"/>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53"/>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53"/>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53"/>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53"/>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53"/>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53"/>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53"/>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53"/>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53"/>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53"/>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53"/>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53"/>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53"/>
            <p:cNvSpPr/>
            <p:nvPr/>
          </p:nvSpPr>
          <p:spPr>
            <a:xfrm>
              <a:off x="1540124" y="202954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53"/>
            <p:cNvSpPr/>
            <p:nvPr/>
          </p:nvSpPr>
          <p:spPr>
            <a:xfrm>
              <a:off x="1536363" y="2030436"/>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53"/>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53"/>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53"/>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53"/>
            <p:cNvSpPr/>
            <p:nvPr/>
          </p:nvSpPr>
          <p:spPr>
            <a:xfrm>
              <a:off x="1539459" y="2029676"/>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53"/>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53"/>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53"/>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53"/>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53"/>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53"/>
            <p:cNvSpPr/>
            <p:nvPr/>
          </p:nvSpPr>
          <p:spPr>
            <a:xfrm>
              <a:off x="1523532" y="207460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53"/>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53"/>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53"/>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53"/>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53"/>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53"/>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53"/>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53"/>
            <p:cNvSpPr/>
            <p:nvPr/>
          </p:nvSpPr>
          <p:spPr>
            <a:xfrm>
              <a:off x="1467063" y="1987667"/>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53"/>
            <p:cNvSpPr/>
            <p:nvPr/>
          </p:nvSpPr>
          <p:spPr>
            <a:xfrm>
              <a:off x="1467783" y="1986906"/>
              <a:ext cx="244" cy="299"/>
            </a:xfrm>
            <a:custGeom>
              <a:rect b="b" l="l" r="r" t="t"/>
              <a:pathLst>
                <a:path extrusionOk="0" h="22" w="18">
                  <a:moveTo>
                    <a:pt x="0" y="2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53"/>
            <p:cNvSpPr/>
            <p:nvPr/>
          </p:nvSpPr>
          <p:spPr>
            <a:xfrm>
              <a:off x="1466724" y="1987993"/>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53"/>
            <p:cNvSpPr/>
            <p:nvPr/>
          </p:nvSpPr>
          <p:spPr>
            <a:xfrm>
              <a:off x="1467389" y="1987287"/>
              <a:ext cx="258" cy="244"/>
            </a:xfrm>
            <a:custGeom>
              <a:rect b="b" l="l" r="r" t="t"/>
              <a:pathLst>
                <a:path extrusionOk="0" h="18" w="19">
                  <a:moveTo>
                    <a:pt x="1" y="18"/>
                  </a:moveTo>
                  <a:lnTo>
                    <a:pt x="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53"/>
            <p:cNvSpPr/>
            <p:nvPr/>
          </p:nvSpPr>
          <p:spPr>
            <a:xfrm>
              <a:off x="1468163" y="1986662"/>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53"/>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53"/>
            <p:cNvSpPr/>
            <p:nvPr/>
          </p:nvSpPr>
          <p:spPr>
            <a:xfrm>
              <a:off x="1465828" y="198899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53"/>
            <p:cNvSpPr/>
            <p:nvPr/>
          </p:nvSpPr>
          <p:spPr>
            <a:xfrm>
              <a:off x="1466059" y="1988658"/>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53"/>
            <p:cNvSpPr/>
            <p:nvPr/>
          </p:nvSpPr>
          <p:spPr>
            <a:xfrm>
              <a:off x="1466398" y="1988332"/>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53"/>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53"/>
            <p:cNvSpPr/>
            <p:nvPr/>
          </p:nvSpPr>
          <p:spPr>
            <a:xfrm>
              <a:off x="1468448" y="1986377"/>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53"/>
            <p:cNvSpPr/>
            <p:nvPr/>
          </p:nvSpPr>
          <p:spPr>
            <a:xfrm>
              <a:off x="1469154" y="1985766"/>
              <a:ext cx="204" cy="149"/>
            </a:xfrm>
            <a:custGeom>
              <a:rect b="b" l="l" r="r" t="t"/>
              <a:pathLst>
                <a:path extrusionOk="0" h="11" w="15">
                  <a:moveTo>
                    <a:pt x="1" y="1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53"/>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53"/>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53"/>
            <p:cNvSpPr/>
            <p:nvPr/>
          </p:nvSpPr>
          <p:spPr>
            <a:xfrm>
              <a:off x="1468679" y="198614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53"/>
            <p:cNvSpPr/>
            <p:nvPr/>
          </p:nvSpPr>
          <p:spPr>
            <a:xfrm>
              <a:off x="1468964" y="198595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53"/>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53"/>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53"/>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53"/>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53"/>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53"/>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53"/>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53"/>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53"/>
            <p:cNvSpPr/>
            <p:nvPr/>
          </p:nvSpPr>
          <p:spPr>
            <a:xfrm>
              <a:off x="1529425" y="2128126"/>
              <a:ext cx="394" cy="149"/>
            </a:xfrm>
            <a:custGeom>
              <a:rect b="b" l="l" r="r" t="t"/>
              <a:pathLst>
                <a:path extrusionOk="0" h="11" w="29">
                  <a:moveTo>
                    <a:pt x="1" y="0"/>
                  </a:moveTo>
                  <a:lnTo>
                    <a:pt x="29"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53"/>
            <p:cNvSpPr/>
            <p:nvPr/>
          </p:nvSpPr>
          <p:spPr>
            <a:xfrm>
              <a:off x="1575290" y="214080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53"/>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53"/>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53"/>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53"/>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53"/>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53"/>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53"/>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53"/>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53"/>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53"/>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53"/>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53"/>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53"/>
            <p:cNvSpPr/>
            <p:nvPr/>
          </p:nvSpPr>
          <p:spPr>
            <a:xfrm>
              <a:off x="1530090" y="21798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53"/>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53"/>
            <p:cNvSpPr/>
            <p:nvPr/>
          </p:nvSpPr>
          <p:spPr>
            <a:xfrm>
              <a:off x="1579281" y="2208980"/>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53"/>
            <p:cNvSpPr/>
            <p:nvPr/>
          </p:nvSpPr>
          <p:spPr>
            <a:xfrm>
              <a:off x="1579376" y="2208641"/>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53"/>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53"/>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53"/>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53"/>
            <p:cNvSpPr/>
            <p:nvPr/>
          </p:nvSpPr>
          <p:spPr>
            <a:xfrm>
              <a:off x="1579526" y="220826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53"/>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53"/>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53"/>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53"/>
            <p:cNvSpPr/>
            <p:nvPr/>
          </p:nvSpPr>
          <p:spPr>
            <a:xfrm>
              <a:off x="1518685" y="2074223"/>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53"/>
            <p:cNvSpPr/>
            <p:nvPr/>
          </p:nvSpPr>
          <p:spPr>
            <a:xfrm>
              <a:off x="1517545" y="2074549"/>
              <a:ext cx="299" cy="163"/>
            </a:xfrm>
            <a:custGeom>
              <a:rect b="b" l="l" r="r" t="t"/>
              <a:pathLst>
                <a:path extrusionOk="0" h="12" w="22">
                  <a:moveTo>
                    <a:pt x="0" y="1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53"/>
            <p:cNvSpPr/>
            <p:nvPr/>
          </p:nvSpPr>
          <p:spPr>
            <a:xfrm>
              <a:off x="1518305" y="2074318"/>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53"/>
            <p:cNvSpPr/>
            <p:nvPr/>
          </p:nvSpPr>
          <p:spPr>
            <a:xfrm>
              <a:off x="1517110" y="207479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53"/>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53"/>
            <p:cNvSpPr/>
            <p:nvPr/>
          </p:nvSpPr>
          <p:spPr>
            <a:xfrm>
              <a:off x="1519065" y="207422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53"/>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53"/>
            <p:cNvSpPr/>
            <p:nvPr/>
          </p:nvSpPr>
          <p:spPr>
            <a:xfrm>
              <a:off x="1517925" y="2074413"/>
              <a:ext cx="299" cy="109"/>
            </a:xfrm>
            <a:custGeom>
              <a:rect b="b" l="l" r="r" t="t"/>
              <a:pathLst>
                <a:path extrusionOk="0" h="8" w="22">
                  <a:moveTo>
                    <a:pt x="0" y="7"/>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53"/>
            <p:cNvSpPr/>
            <p:nvPr/>
          </p:nvSpPr>
          <p:spPr>
            <a:xfrm>
              <a:off x="1522052" y="2182355"/>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53"/>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53"/>
            <p:cNvSpPr/>
            <p:nvPr/>
          </p:nvSpPr>
          <p:spPr>
            <a:xfrm>
              <a:off x="1485176" y="204622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53"/>
            <p:cNvSpPr/>
            <p:nvPr/>
          </p:nvSpPr>
          <p:spPr>
            <a:xfrm>
              <a:off x="1485692"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53"/>
            <p:cNvSpPr/>
            <p:nvPr/>
          </p:nvSpPr>
          <p:spPr>
            <a:xfrm>
              <a:off x="1486411" y="204626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53"/>
            <p:cNvSpPr/>
            <p:nvPr/>
          </p:nvSpPr>
          <p:spPr>
            <a:xfrm>
              <a:off x="1486982"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53"/>
            <p:cNvSpPr/>
            <p:nvPr/>
          </p:nvSpPr>
          <p:spPr>
            <a:xfrm>
              <a:off x="1486506" y="2046322"/>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53"/>
            <p:cNvSpPr/>
            <p:nvPr/>
          </p:nvSpPr>
          <p:spPr>
            <a:xfrm>
              <a:off x="1486792" y="204641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53"/>
            <p:cNvSpPr/>
            <p:nvPr/>
          </p:nvSpPr>
          <p:spPr>
            <a:xfrm>
              <a:off x="1486887"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53"/>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53"/>
            <p:cNvSpPr/>
            <p:nvPr/>
          </p:nvSpPr>
          <p:spPr>
            <a:xfrm>
              <a:off x="1484171" y="204626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53"/>
            <p:cNvSpPr/>
            <p:nvPr/>
          </p:nvSpPr>
          <p:spPr>
            <a:xfrm>
              <a:off x="1485407"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53"/>
            <p:cNvSpPr/>
            <p:nvPr/>
          </p:nvSpPr>
          <p:spPr>
            <a:xfrm>
              <a:off x="1483655" y="204636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53"/>
            <p:cNvSpPr/>
            <p:nvPr/>
          </p:nvSpPr>
          <p:spPr>
            <a:xfrm>
              <a:off x="1482800" y="2046417"/>
              <a:ext cx="584" cy="109"/>
            </a:xfrm>
            <a:custGeom>
              <a:rect b="b" l="l" r="r" t="t"/>
              <a:pathLst>
                <a:path extrusionOk="0" h="8" w="43">
                  <a:moveTo>
                    <a:pt x="0" y="7"/>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53"/>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53"/>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53"/>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53"/>
            <p:cNvSpPr/>
            <p:nvPr/>
          </p:nvSpPr>
          <p:spPr>
            <a:xfrm>
              <a:off x="1484646" y="204626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53"/>
            <p:cNvSpPr/>
            <p:nvPr/>
          </p:nvSpPr>
          <p:spPr>
            <a:xfrm>
              <a:off x="1486642" y="2046362"/>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53"/>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53"/>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53"/>
            <p:cNvSpPr/>
            <p:nvPr/>
          </p:nvSpPr>
          <p:spPr>
            <a:xfrm>
              <a:off x="1529425" y="21325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53"/>
            <p:cNvSpPr/>
            <p:nvPr/>
          </p:nvSpPr>
          <p:spPr>
            <a:xfrm>
              <a:off x="1527714" y="2129212"/>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53"/>
            <p:cNvSpPr/>
            <p:nvPr/>
          </p:nvSpPr>
          <p:spPr>
            <a:xfrm>
              <a:off x="1527049" y="212778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53"/>
            <p:cNvSpPr/>
            <p:nvPr/>
          </p:nvSpPr>
          <p:spPr>
            <a:xfrm>
              <a:off x="1527388" y="2128452"/>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53"/>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53"/>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53"/>
            <p:cNvSpPr/>
            <p:nvPr/>
          </p:nvSpPr>
          <p:spPr>
            <a:xfrm>
              <a:off x="1528094" y="2129973"/>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53"/>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53"/>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53"/>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53"/>
            <p:cNvSpPr/>
            <p:nvPr/>
          </p:nvSpPr>
          <p:spPr>
            <a:xfrm>
              <a:off x="1528950" y="2131683"/>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53"/>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53"/>
            <p:cNvSpPr/>
            <p:nvPr/>
          </p:nvSpPr>
          <p:spPr>
            <a:xfrm>
              <a:off x="1528529" y="2130787"/>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53"/>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53"/>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53"/>
            <p:cNvSpPr/>
            <p:nvPr/>
          </p:nvSpPr>
          <p:spPr>
            <a:xfrm>
              <a:off x="1547062" y="2032676"/>
              <a:ext cx="489" cy="774"/>
            </a:xfrm>
            <a:custGeom>
              <a:rect b="b" l="l" r="r" t="t"/>
              <a:pathLst>
                <a:path extrusionOk="0" h="57" w="36">
                  <a:moveTo>
                    <a:pt x="35" y="57"/>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53"/>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53"/>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53"/>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53"/>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53"/>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53"/>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53"/>
            <p:cNvSpPr/>
            <p:nvPr/>
          </p:nvSpPr>
          <p:spPr>
            <a:xfrm>
              <a:off x="1506941" y="1960376"/>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53"/>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53"/>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53"/>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53"/>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53"/>
            <p:cNvSpPr/>
            <p:nvPr/>
          </p:nvSpPr>
          <p:spPr>
            <a:xfrm>
              <a:off x="1636321"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53"/>
            <p:cNvSpPr/>
            <p:nvPr/>
          </p:nvSpPr>
          <p:spPr>
            <a:xfrm>
              <a:off x="1639185" y="202444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53"/>
            <p:cNvSpPr/>
            <p:nvPr/>
          </p:nvSpPr>
          <p:spPr>
            <a:xfrm>
              <a:off x="1636796"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53"/>
            <p:cNvSpPr/>
            <p:nvPr/>
          </p:nvSpPr>
          <p:spPr>
            <a:xfrm>
              <a:off x="1638900" y="2024312"/>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53"/>
            <p:cNvSpPr/>
            <p:nvPr/>
          </p:nvSpPr>
          <p:spPr>
            <a:xfrm>
              <a:off x="1626871" y="202963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53"/>
            <p:cNvSpPr/>
            <p:nvPr/>
          </p:nvSpPr>
          <p:spPr>
            <a:xfrm>
              <a:off x="1639471" y="20245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53"/>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53"/>
            <p:cNvSpPr/>
            <p:nvPr/>
          </p:nvSpPr>
          <p:spPr>
            <a:xfrm>
              <a:off x="1627156" y="2029580"/>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53"/>
            <p:cNvSpPr/>
            <p:nvPr/>
          </p:nvSpPr>
          <p:spPr>
            <a:xfrm>
              <a:off x="1638561" y="2024258"/>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53"/>
            <p:cNvSpPr/>
            <p:nvPr/>
          </p:nvSpPr>
          <p:spPr>
            <a:xfrm>
              <a:off x="1637475" y="20241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53"/>
            <p:cNvSpPr/>
            <p:nvPr/>
          </p:nvSpPr>
          <p:spPr>
            <a:xfrm>
              <a:off x="1637230" y="20241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53"/>
            <p:cNvSpPr/>
            <p:nvPr/>
          </p:nvSpPr>
          <p:spPr>
            <a:xfrm>
              <a:off x="1638235" y="2024217"/>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53"/>
            <p:cNvSpPr/>
            <p:nvPr/>
          </p:nvSpPr>
          <p:spPr>
            <a:xfrm>
              <a:off x="1639756" y="2024788"/>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53"/>
            <p:cNvSpPr/>
            <p:nvPr/>
          </p:nvSpPr>
          <p:spPr>
            <a:xfrm>
              <a:off x="1637855" y="202416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53"/>
            <p:cNvSpPr/>
            <p:nvPr/>
          </p:nvSpPr>
          <p:spPr>
            <a:xfrm>
              <a:off x="1639946" y="2025018"/>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53"/>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53"/>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53"/>
            <p:cNvSpPr/>
            <p:nvPr/>
          </p:nvSpPr>
          <p:spPr>
            <a:xfrm>
              <a:off x="1594502" y="2005155"/>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53"/>
            <p:cNvSpPr/>
            <p:nvPr/>
          </p:nvSpPr>
          <p:spPr>
            <a:xfrm>
              <a:off x="1621019" y="202849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53"/>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53"/>
            <p:cNvSpPr/>
            <p:nvPr/>
          </p:nvSpPr>
          <p:spPr>
            <a:xfrm>
              <a:off x="1621494" y="2028535"/>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53"/>
            <p:cNvSpPr/>
            <p:nvPr/>
          </p:nvSpPr>
          <p:spPr>
            <a:xfrm>
              <a:off x="1619878" y="2028589"/>
              <a:ext cx="353" cy="54"/>
            </a:xfrm>
            <a:custGeom>
              <a:rect b="b" l="l" r="r" t="t"/>
              <a:pathLst>
                <a:path extrusionOk="0" h="4" w="26">
                  <a:moveTo>
                    <a:pt x="25"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53"/>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53"/>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53"/>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53"/>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53"/>
            <p:cNvSpPr/>
            <p:nvPr/>
          </p:nvSpPr>
          <p:spPr>
            <a:xfrm>
              <a:off x="1622254" y="202863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53"/>
            <p:cNvSpPr/>
            <p:nvPr/>
          </p:nvSpPr>
          <p:spPr>
            <a:xfrm>
              <a:off x="1599444" y="198362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53"/>
            <p:cNvSpPr/>
            <p:nvPr/>
          </p:nvSpPr>
          <p:spPr>
            <a:xfrm>
              <a:off x="1591365" y="2001489"/>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53"/>
            <p:cNvSpPr/>
            <p:nvPr/>
          </p:nvSpPr>
          <p:spPr>
            <a:xfrm>
              <a:off x="1594067" y="2004869"/>
              <a:ext cx="258" cy="394"/>
            </a:xfrm>
            <a:custGeom>
              <a:rect b="b" l="l" r="r" t="t"/>
              <a:pathLst>
                <a:path extrusionOk="0" h="29" w="19">
                  <a:moveTo>
                    <a:pt x="18"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53"/>
            <p:cNvSpPr/>
            <p:nvPr/>
          </p:nvSpPr>
          <p:spPr>
            <a:xfrm>
              <a:off x="1599064" y="198405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53"/>
            <p:cNvSpPr/>
            <p:nvPr/>
          </p:nvSpPr>
          <p:spPr>
            <a:xfrm>
              <a:off x="1599824" y="198310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53"/>
            <p:cNvSpPr/>
            <p:nvPr/>
          </p:nvSpPr>
          <p:spPr>
            <a:xfrm>
              <a:off x="1593266" y="2003824"/>
              <a:ext cx="299" cy="394"/>
            </a:xfrm>
            <a:custGeom>
              <a:rect b="b" l="l" r="r" t="t"/>
              <a:pathLst>
                <a:path extrusionOk="0" h="29" w="22">
                  <a:moveTo>
                    <a:pt x="21"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53"/>
            <p:cNvSpPr/>
            <p:nvPr/>
          </p:nvSpPr>
          <p:spPr>
            <a:xfrm>
              <a:off x="1591936" y="2002154"/>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53"/>
            <p:cNvSpPr/>
            <p:nvPr/>
          </p:nvSpPr>
          <p:spPr>
            <a:xfrm>
              <a:off x="1590890" y="2000973"/>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53"/>
            <p:cNvSpPr/>
            <p:nvPr/>
          </p:nvSpPr>
          <p:spPr>
            <a:xfrm>
              <a:off x="1598344" y="1984815"/>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53"/>
            <p:cNvSpPr/>
            <p:nvPr/>
          </p:nvSpPr>
          <p:spPr>
            <a:xfrm>
              <a:off x="1592547" y="2002914"/>
              <a:ext cx="299" cy="394"/>
            </a:xfrm>
            <a:custGeom>
              <a:rect b="b" l="l" r="r" t="t"/>
              <a:pathLst>
                <a:path extrusionOk="0" h="29" w="22">
                  <a:moveTo>
                    <a:pt x="22"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53"/>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53"/>
            <p:cNvSpPr/>
            <p:nvPr/>
          </p:nvSpPr>
          <p:spPr>
            <a:xfrm>
              <a:off x="1600245" y="1982534"/>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53"/>
            <p:cNvSpPr/>
            <p:nvPr/>
          </p:nvSpPr>
          <p:spPr>
            <a:xfrm>
              <a:off x="1598684" y="1984476"/>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53"/>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53"/>
            <p:cNvSpPr/>
            <p:nvPr/>
          </p:nvSpPr>
          <p:spPr>
            <a:xfrm>
              <a:off x="1590456" y="200053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53"/>
            <p:cNvSpPr/>
            <p:nvPr/>
          </p:nvSpPr>
          <p:spPr>
            <a:xfrm>
              <a:off x="1619783" y="1999968"/>
              <a:ext cx="109" cy="353"/>
            </a:xfrm>
            <a:custGeom>
              <a:rect b="b" l="l" r="r" t="t"/>
              <a:pathLst>
                <a:path extrusionOk="0" h="26" w="8">
                  <a:moveTo>
                    <a:pt x="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53"/>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53"/>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53"/>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53"/>
            <p:cNvSpPr/>
            <p:nvPr/>
          </p:nvSpPr>
          <p:spPr>
            <a:xfrm>
              <a:off x="1619552" y="2000688"/>
              <a:ext cx="109" cy="299"/>
            </a:xfrm>
            <a:custGeom>
              <a:rect b="b" l="l" r="r" t="t"/>
              <a:pathLst>
                <a:path extrusionOk="0" h="22" w="8">
                  <a:moveTo>
                    <a:pt x="7"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53"/>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53"/>
            <p:cNvSpPr/>
            <p:nvPr/>
          </p:nvSpPr>
          <p:spPr>
            <a:xfrm>
              <a:off x="1620598" y="2025073"/>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53"/>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53"/>
            <p:cNvSpPr/>
            <p:nvPr/>
          </p:nvSpPr>
          <p:spPr>
            <a:xfrm>
              <a:off x="1622118" y="2027924"/>
              <a:ext cx="339" cy="584"/>
            </a:xfrm>
            <a:custGeom>
              <a:rect b="b" l="l" r="r" t="t"/>
              <a:pathLst>
                <a:path extrusionOk="0" h="43" w="25">
                  <a:moveTo>
                    <a:pt x="0" y="0"/>
                  </a:moveTo>
                  <a:lnTo>
                    <a:pt x="25"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53"/>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53"/>
            <p:cNvSpPr/>
            <p:nvPr/>
          </p:nvSpPr>
          <p:spPr>
            <a:xfrm>
              <a:off x="1619742" y="2023403"/>
              <a:ext cx="299" cy="584"/>
            </a:xfrm>
            <a:custGeom>
              <a:rect b="b" l="l" r="r" t="t"/>
              <a:pathLst>
                <a:path extrusionOk="0" h="43" w="22">
                  <a:moveTo>
                    <a:pt x="0" y="1"/>
                  </a:moveTo>
                  <a:lnTo>
                    <a:pt x="21"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53"/>
            <p:cNvSpPr/>
            <p:nvPr/>
          </p:nvSpPr>
          <p:spPr>
            <a:xfrm>
              <a:off x="1621548" y="2026879"/>
              <a:ext cx="434" cy="815"/>
            </a:xfrm>
            <a:custGeom>
              <a:rect b="b" l="l" r="r" t="t"/>
              <a:pathLst>
                <a:path extrusionOk="0" h="60" w="32">
                  <a:moveTo>
                    <a:pt x="0" y="0"/>
                  </a:moveTo>
                  <a:lnTo>
                    <a:pt x="32"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53"/>
            <p:cNvSpPr/>
            <p:nvPr/>
          </p:nvSpPr>
          <p:spPr>
            <a:xfrm>
              <a:off x="1621073" y="2025928"/>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53"/>
            <p:cNvSpPr/>
            <p:nvPr/>
          </p:nvSpPr>
          <p:spPr>
            <a:xfrm>
              <a:off x="1620123" y="2024122"/>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53"/>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53"/>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53"/>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53"/>
            <p:cNvSpPr/>
            <p:nvPr/>
          </p:nvSpPr>
          <p:spPr>
            <a:xfrm>
              <a:off x="1659470" y="2015473"/>
              <a:ext cx="258" cy="299"/>
            </a:xfrm>
            <a:custGeom>
              <a:rect b="b" l="l" r="r" t="t"/>
              <a:pathLst>
                <a:path extrusionOk="0" h="22" w="19">
                  <a:moveTo>
                    <a:pt x="1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53"/>
            <p:cNvSpPr/>
            <p:nvPr/>
          </p:nvSpPr>
          <p:spPr>
            <a:xfrm>
              <a:off x="1656714" y="2018936"/>
              <a:ext cx="163" cy="258"/>
            </a:xfrm>
            <a:custGeom>
              <a:rect b="b" l="l" r="r" t="t"/>
              <a:pathLst>
                <a:path extrusionOk="0" h="19" w="12">
                  <a:moveTo>
                    <a:pt x="1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53"/>
            <p:cNvSpPr/>
            <p:nvPr/>
          </p:nvSpPr>
          <p:spPr>
            <a:xfrm>
              <a:off x="1660760" y="2014143"/>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53"/>
            <p:cNvSpPr/>
            <p:nvPr/>
          </p:nvSpPr>
          <p:spPr>
            <a:xfrm>
              <a:off x="1654487" y="2022412"/>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53"/>
            <p:cNvSpPr/>
            <p:nvPr/>
          </p:nvSpPr>
          <p:spPr>
            <a:xfrm>
              <a:off x="1660095" y="2014808"/>
              <a:ext cx="244" cy="244"/>
            </a:xfrm>
            <a:custGeom>
              <a:rect b="b" l="l" r="r" t="t"/>
              <a:pathLst>
                <a:path extrusionOk="0" h="18" w="18">
                  <a:moveTo>
                    <a:pt x="18"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53"/>
            <p:cNvSpPr/>
            <p:nvPr/>
          </p:nvSpPr>
          <p:spPr>
            <a:xfrm>
              <a:off x="1655478" y="2020646"/>
              <a:ext cx="204" cy="394"/>
            </a:xfrm>
            <a:custGeom>
              <a:rect b="b" l="l" r="r" t="t"/>
              <a:pathLst>
                <a:path extrusionOk="0" h="29" w="15">
                  <a:moveTo>
                    <a:pt x="15"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53"/>
            <p:cNvSpPr/>
            <p:nvPr/>
          </p:nvSpPr>
          <p:spPr>
            <a:xfrm>
              <a:off x="1654962" y="2021556"/>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53"/>
            <p:cNvSpPr/>
            <p:nvPr/>
          </p:nvSpPr>
          <p:spPr>
            <a:xfrm>
              <a:off x="1656049" y="2019791"/>
              <a:ext cx="258" cy="353"/>
            </a:xfrm>
            <a:custGeom>
              <a:rect b="b" l="l" r="r" t="t"/>
              <a:pathLst>
                <a:path extrusionOk="0" h="26" w="19">
                  <a:moveTo>
                    <a:pt x="1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53"/>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53"/>
            <p:cNvSpPr/>
            <p:nvPr/>
          </p:nvSpPr>
          <p:spPr>
            <a:xfrm>
              <a:off x="1658194" y="2017035"/>
              <a:ext cx="204" cy="258"/>
            </a:xfrm>
            <a:custGeom>
              <a:rect b="b" l="l" r="r" t="t"/>
              <a:pathLst>
                <a:path extrusionOk="0" h="19" w="15">
                  <a:moveTo>
                    <a:pt x="1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53"/>
            <p:cNvSpPr/>
            <p:nvPr/>
          </p:nvSpPr>
          <p:spPr>
            <a:xfrm>
              <a:off x="1645268" y="2027395"/>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53"/>
            <p:cNvSpPr/>
            <p:nvPr/>
          </p:nvSpPr>
          <p:spPr>
            <a:xfrm>
              <a:off x="1658859" y="2016234"/>
              <a:ext cx="244" cy="299"/>
            </a:xfrm>
            <a:custGeom>
              <a:rect b="b" l="l" r="r" t="t"/>
              <a:pathLst>
                <a:path extrusionOk="0" h="22" w="18">
                  <a:moveTo>
                    <a:pt x="18"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53"/>
            <p:cNvSpPr/>
            <p:nvPr/>
          </p:nvSpPr>
          <p:spPr>
            <a:xfrm>
              <a:off x="1661371" y="201361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53"/>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53"/>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53"/>
            <p:cNvSpPr/>
            <p:nvPr/>
          </p:nvSpPr>
          <p:spPr>
            <a:xfrm>
              <a:off x="1643123" y="2023688"/>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53"/>
            <p:cNvSpPr/>
            <p:nvPr/>
          </p:nvSpPr>
          <p:spPr>
            <a:xfrm>
              <a:off x="1643082" y="202383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53"/>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53"/>
            <p:cNvSpPr/>
            <p:nvPr/>
          </p:nvSpPr>
          <p:spPr>
            <a:xfrm>
              <a:off x="1644128" y="200435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53"/>
            <p:cNvSpPr/>
            <p:nvPr/>
          </p:nvSpPr>
          <p:spPr>
            <a:xfrm>
              <a:off x="1644358" y="20037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53"/>
            <p:cNvSpPr/>
            <p:nvPr/>
          </p:nvSpPr>
          <p:spPr>
            <a:xfrm>
              <a:off x="1644834" y="2002059"/>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53"/>
            <p:cNvSpPr/>
            <p:nvPr/>
          </p:nvSpPr>
          <p:spPr>
            <a:xfrm>
              <a:off x="1644033" y="200454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53"/>
            <p:cNvSpPr/>
            <p:nvPr/>
          </p:nvSpPr>
          <p:spPr>
            <a:xfrm>
              <a:off x="1643028" y="202387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53"/>
            <p:cNvSpPr/>
            <p:nvPr/>
          </p:nvSpPr>
          <p:spPr>
            <a:xfrm>
              <a:off x="1643693" y="2005114"/>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53"/>
            <p:cNvSpPr/>
            <p:nvPr/>
          </p:nvSpPr>
          <p:spPr>
            <a:xfrm>
              <a:off x="1644453" y="2003389"/>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53"/>
            <p:cNvSpPr/>
            <p:nvPr/>
          </p:nvSpPr>
          <p:spPr>
            <a:xfrm>
              <a:off x="1642607" y="2024598"/>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53"/>
            <p:cNvSpPr/>
            <p:nvPr/>
          </p:nvSpPr>
          <p:spPr>
            <a:xfrm>
              <a:off x="1642987" y="202402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53"/>
            <p:cNvSpPr/>
            <p:nvPr/>
          </p:nvSpPr>
          <p:spPr>
            <a:xfrm>
              <a:off x="1642702" y="202440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53"/>
            <p:cNvSpPr/>
            <p:nvPr/>
          </p:nvSpPr>
          <p:spPr>
            <a:xfrm>
              <a:off x="1643652" y="200520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53"/>
            <p:cNvSpPr/>
            <p:nvPr/>
          </p:nvSpPr>
          <p:spPr>
            <a:xfrm>
              <a:off x="1642838" y="202425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53"/>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53"/>
            <p:cNvSpPr/>
            <p:nvPr/>
          </p:nvSpPr>
          <p:spPr>
            <a:xfrm>
              <a:off x="1644698" y="2002588"/>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53"/>
            <p:cNvSpPr/>
            <p:nvPr/>
          </p:nvSpPr>
          <p:spPr>
            <a:xfrm>
              <a:off x="1643937" y="200473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53"/>
            <p:cNvSpPr/>
            <p:nvPr/>
          </p:nvSpPr>
          <p:spPr>
            <a:xfrm>
              <a:off x="1642267" y="20252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53"/>
            <p:cNvSpPr/>
            <p:nvPr/>
          </p:nvSpPr>
          <p:spPr>
            <a:xfrm>
              <a:off x="1644603" y="2003009"/>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53"/>
            <p:cNvSpPr/>
            <p:nvPr/>
          </p:nvSpPr>
          <p:spPr>
            <a:xfrm>
              <a:off x="1642892" y="2024122"/>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53"/>
            <p:cNvSpPr/>
            <p:nvPr/>
          </p:nvSpPr>
          <p:spPr>
            <a:xfrm>
              <a:off x="1643598" y="200525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53"/>
            <p:cNvSpPr/>
            <p:nvPr/>
          </p:nvSpPr>
          <p:spPr>
            <a:xfrm>
              <a:off x="1643842" y="200486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53"/>
            <p:cNvSpPr/>
            <p:nvPr/>
          </p:nvSpPr>
          <p:spPr>
            <a:xfrm>
              <a:off x="1642458" y="20248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53"/>
            <p:cNvSpPr/>
            <p:nvPr/>
          </p:nvSpPr>
          <p:spPr>
            <a:xfrm>
              <a:off x="1643747" y="20049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53"/>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53"/>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53"/>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53"/>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53"/>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53"/>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53"/>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53"/>
            <p:cNvSpPr/>
            <p:nvPr/>
          </p:nvSpPr>
          <p:spPr>
            <a:xfrm>
              <a:off x="1464633" y="203881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53"/>
            <p:cNvSpPr/>
            <p:nvPr/>
          </p:nvSpPr>
          <p:spPr>
            <a:xfrm>
              <a:off x="1462501" y="203805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53"/>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53"/>
            <p:cNvSpPr/>
            <p:nvPr/>
          </p:nvSpPr>
          <p:spPr>
            <a:xfrm>
              <a:off x="1463112" y="203833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53"/>
            <p:cNvSpPr/>
            <p:nvPr/>
          </p:nvSpPr>
          <p:spPr>
            <a:xfrm>
              <a:off x="1464158" y="203871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53"/>
            <p:cNvSpPr/>
            <p:nvPr/>
          </p:nvSpPr>
          <p:spPr>
            <a:xfrm>
              <a:off x="1463642" y="2038569"/>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53"/>
            <p:cNvSpPr/>
            <p:nvPr/>
          </p:nvSpPr>
          <p:spPr>
            <a:xfrm>
              <a:off x="1478048" y="2043891"/>
              <a:ext cx="149" cy="163"/>
            </a:xfrm>
            <a:custGeom>
              <a:rect b="b" l="l" r="r" t="t"/>
              <a:pathLst>
                <a:path extrusionOk="0" h="12" w="11">
                  <a:moveTo>
                    <a:pt x="0"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53"/>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53"/>
            <p:cNvSpPr/>
            <p:nvPr/>
          </p:nvSpPr>
          <p:spPr>
            <a:xfrm>
              <a:off x="1459026" y="2036152"/>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53"/>
            <p:cNvSpPr/>
            <p:nvPr/>
          </p:nvSpPr>
          <p:spPr>
            <a:xfrm>
              <a:off x="1457559" y="2035147"/>
              <a:ext cx="244" cy="163"/>
            </a:xfrm>
            <a:custGeom>
              <a:rect b="b" l="l" r="r" t="t"/>
              <a:pathLst>
                <a:path extrusionOk="0" h="12" w="18">
                  <a:moveTo>
                    <a:pt x="0"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53"/>
            <p:cNvSpPr/>
            <p:nvPr/>
          </p:nvSpPr>
          <p:spPr>
            <a:xfrm>
              <a:off x="1458265" y="2035622"/>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53"/>
            <p:cNvSpPr/>
            <p:nvPr/>
          </p:nvSpPr>
          <p:spPr>
            <a:xfrm>
              <a:off x="1477192" y="2043090"/>
              <a:ext cx="434" cy="394"/>
            </a:xfrm>
            <a:custGeom>
              <a:rect b="b" l="l" r="r" t="t"/>
              <a:pathLst>
                <a:path extrusionOk="0" h="29" w="32">
                  <a:moveTo>
                    <a:pt x="0" y="0"/>
                  </a:moveTo>
                  <a:lnTo>
                    <a:pt x="3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53"/>
            <p:cNvSpPr/>
            <p:nvPr/>
          </p:nvSpPr>
          <p:spPr>
            <a:xfrm>
              <a:off x="1460356" y="2036912"/>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53"/>
            <p:cNvSpPr/>
            <p:nvPr/>
          </p:nvSpPr>
          <p:spPr>
            <a:xfrm>
              <a:off x="1456935" y="203472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53"/>
            <p:cNvSpPr/>
            <p:nvPr/>
          </p:nvSpPr>
          <p:spPr>
            <a:xfrm>
              <a:off x="1459691" y="2036532"/>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53"/>
            <p:cNvSpPr/>
            <p:nvPr/>
          </p:nvSpPr>
          <p:spPr>
            <a:xfrm>
              <a:off x="1461021" y="2037293"/>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53"/>
            <p:cNvSpPr/>
            <p:nvPr/>
          </p:nvSpPr>
          <p:spPr>
            <a:xfrm>
              <a:off x="1461687" y="2037673"/>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53"/>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53"/>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53"/>
            <p:cNvSpPr/>
            <p:nvPr/>
          </p:nvSpPr>
          <p:spPr>
            <a:xfrm>
              <a:off x="1449100" y="2076925"/>
              <a:ext cx="530" cy="109"/>
            </a:xfrm>
            <a:custGeom>
              <a:rect b="b" l="l" r="r" t="t"/>
              <a:pathLst>
                <a:path extrusionOk="0" h="8" w="39">
                  <a:moveTo>
                    <a:pt x="39"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53"/>
            <p:cNvSpPr/>
            <p:nvPr/>
          </p:nvSpPr>
          <p:spPr>
            <a:xfrm>
              <a:off x="1446724" y="2070462"/>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53"/>
            <p:cNvSpPr/>
            <p:nvPr/>
          </p:nvSpPr>
          <p:spPr>
            <a:xfrm>
              <a:off x="1451897" y="2077400"/>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53"/>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53"/>
            <p:cNvSpPr/>
            <p:nvPr/>
          </p:nvSpPr>
          <p:spPr>
            <a:xfrm>
              <a:off x="1447104" y="2071087"/>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53"/>
            <p:cNvSpPr/>
            <p:nvPr/>
          </p:nvSpPr>
          <p:spPr>
            <a:xfrm>
              <a:off x="1447580" y="2072933"/>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53"/>
            <p:cNvSpPr/>
            <p:nvPr/>
          </p:nvSpPr>
          <p:spPr>
            <a:xfrm>
              <a:off x="1482705" y="2049974"/>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53"/>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53"/>
            <p:cNvSpPr/>
            <p:nvPr/>
          </p:nvSpPr>
          <p:spPr>
            <a:xfrm>
              <a:off x="1482460" y="2050313"/>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53"/>
            <p:cNvSpPr/>
            <p:nvPr/>
          </p:nvSpPr>
          <p:spPr>
            <a:xfrm>
              <a:off x="1482610" y="205012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53"/>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53"/>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53"/>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53"/>
            <p:cNvSpPr/>
            <p:nvPr/>
          </p:nvSpPr>
          <p:spPr>
            <a:xfrm>
              <a:off x="1450947" y="2076980"/>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53"/>
            <p:cNvSpPr/>
            <p:nvPr/>
          </p:nvSpPr>
          <p:spPr>
            <a:xfrm>
              <a:off x="1452237" y="2077645"/>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53"/>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53"/>
            <p:cNvSpPr/>
            <p:nvPr/>
          </p:nvSpPr>
          <p:spPr>
            <a:xfrm>
              <a:off x="1450621" y="207688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53"/>
            <p:cNvSpPr/>
            <p:nvPr/>
          </p:nvSpPr>
          <p:spPr>
            <a:xfrm>
              <a:off x="1451286" y="2077075"/>
              <a:ext cx="204" cy="54"/>
            </a:xfrm>
            <a:custGeom>
              <a:rect b="b" l="l" r="r" t="t"/>
              <a:pathLst>
                <a:path extrusionOk="0" h="4" w="15">
                  <a:moveTo>
                    <a:pt x="1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53"/>
            <p:cNvSpPr/>
            <p:nvPr/>
          </p:nvSpPr>
          <p:spPr>
            <a:xfrm>
              <a:off x="1450336" y="2076884"/>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53"/>
            <p:cNvSpPr/>
            <p:nvPr/>
          </p:nvSpPr>
          <p:spPr>
            <a:xfrm>
              <a:off x="1447580" y="2072417"/>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53"/>
            <p:cNvSpPr/>
            <p:nvPr/>
          </p:nvSpPr>
          <p:spPr>
            <a:xfrm>
              <a:off x="1480899" y="204708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53"/>
            <p:cNvSpPr/>
            <p:nvPr/>
          </p:nvSpPr>
          <p:spPr>
            <a:xfrm>
              <a:off x="1479989" y="2046077"/>
              <a:ext cx="299" cy="299"/>
            </a:xfrm>
            <a:custGeom>
              <a:rect b="b" l="l" r="r" t="t"/>
              <a:pathLst>
                <a:path extrusionOk="0" h="22" w="22">
                  <a:moveTo>
                    <a:pt x="8" y="4"/>
                  </a:moveTo>
                  <a:lnTo>
                    <a:pt x="1" y="1"/>
                  </a:lnTo>
                  <a:lnTo>
                    <a:pt x="8" y="4"/>
                  </a:lnTo>
                  <a:lnTo>
                    <a:pt x="2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53"/>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53"/>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53"/>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53"/>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53"/>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53"/>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53"/>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53"/>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53"/>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53"/>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53"/>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53"/>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53"/>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53"/>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53"/>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53"/>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53"/>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53"/>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53"/>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53"/>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53"/>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53"/>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53"/>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53"/>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53"/>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53"/>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53"/>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53"/>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53"/>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53"/>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53"/>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53"/>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53"/>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53"/>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53"/>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53"/>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53"/>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53"/>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53"/>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53"/>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53"/>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53"/>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53"/>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53"/>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53"/>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53"/>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53"/>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53"/>
            <p:cNvSpPr/>
            <p:nvPr/>
          </p:nvSpPr>
          <p:spPr>
            <a:xfrm>
              <a:off x="1318906" y="1844641"/>
              <a:ext cx="339" cy="149"/>
            </a:xfrm>
            <a:custGeom>
              <a:rect b="b" l="l" r="r" t="t"/>
              <a:pathLst>
                <a:path extrusionOk="0" h="11" w="25">
                  <a:moveTo>
                    <a:pt x="25"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53"/>
            <p:cNvSpPr/>
            <p:nvPr/>
          </p:nvSpPr>
          <p:spPr>
            <a:xfrm>
              <a:off x="1317765" y="184430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53"/>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53"/>
            <p:cNvSpPr/>
            <p:nvPr/>
          </p:nvSpPr>
          <p:spPr>
            <a:xfrm>
              <a:off x="1252838" y="1797147"/>
              <a:ext cx="244" cy="258"/>
            </a:xfrm>
            <a:custGeom>
              <a:rect b="b" l="l" r="r" t="t"/>
              <a:pathLst>
                <a:path extrusionOk="0" h="19" w="18">
                  <a:moveTo>
                    <a:pt x="0"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53"/>
            <p:cNvSpPr/>
            <p:nvPr/>
          </p:nvSpPr>
          <p:spPr>
            <a:xfrm>
              <a:off x="1318240" y="184439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53"/>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53"/>
            <p:cNvSpPr/>
            <p:nvPr/>
          </p:nvSpPr>
          <p:spPr>
            <a:xfrm>
              <a:off x="1122833" y="16518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53"/>
            <p:cNvSpPr/>
            <p:nvPr/>
          </p:nvSpPr>
          <p:spPr>
            <a:xfrm>
              <a:off x="1124734" y="165174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53"/>
            <p:cNvSpPr/>
            <p:nvPr/>
          </p:nvSpPr>
          <p:spPr>
            <a:xfrm>
              <a:off x="1125969" y="1651556"/>
              <a:ext cx="489" cy="109"/>
            </a:xfrm>
            <a:custGeom>
              <a:rect b="b" l="l" r="r" t="t"/>
              <a:pathLst>
                <a:path extrusionOk="0" h="8" w="36">
                  <a:moveTo>
                    <a:pt x="0" y="8"/>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53"/>
            <p:cNvSpPr/>
            <p:nvPr/>
          </p:nvSpPr>
          <p:spPr>
            <a:xfrm>
              <a:off x="1117076" y="16515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53"/>
            <p:cNvSpPr/>
            <p:nvPr/>
          </p:nvSpPr>
          <p:spPr>
            <a:xfrm>
              <a:off x="1120783" y="1651841"/>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53"/>
            <p:cNvSpPr/>
            <p:nvPr/>
          </p:nvSpPr>
          <p:spPr>
            <a:xfrm>
              <a:off x="1123539" y="1651895"/>
              <a:ext cx="543" cy="14"/>
            </a:xfrm>
            <a:custGeom>
              <a:rect b="b" l="l" r="r" t="t"/>
              <a:pathLst>
                <a:path extrusionOk="0" h="1" w="40">
                  <a:moveTo>
                    <a:pt x="1" y="0"/>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53"/>
            <p:cNvSpPr/>
            <p:nvPr/>
          </p:nvSpPr>
          <p:spPr>
            <a:xfrm>
              <a:off x="1119072" y="165170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53"/>
            <p:cNvSpPr/>
            <p:nvPr/>
          </p:nvSpPr>
          <p:spPr>
            <a:xfrm>
              <a:off x="1543206" y="1679322"/>
              <a:ext cx="258" cy="434"/>
            </a:xfrm>
            <a:custGeom>
              <a:rect b="b" l="l" r="r" t="t"/>
              <a:pathLst>
                <a:path extrusionOk="0" h="32" w="19">
                  <a:moveTo>
                    <a:pt x="1"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53"/>
            <p:cNvSpPr/>
            <p:nvPr/>
          </p:nvSpPr>
          <p:spPr>
            <a:xfrm>
              <a:off x="1543736" y="16801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53"/>
            <p:cNvSpPr/>
            <p:nvPr/>
          </p:nvSpPr>
          <p:spPr>
            <a:xfrm>
              <a:off x="1542731" y="1678507"/>
              <a:ext cx="258" cy="394"/>
            </a:xfrm>
            <a:custGeom>
              <a:rect b="b" l="l" r="r" t="t"/>
              <a:pathLst>
                <a:path extrusionOk="0" h="29" w="19">
                  <a:moveTo>
                    <a:pt x="1" y="1"/>
                  </a:move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53"/>
            <p:cNvSpPr/>
            <p:nvPr/>
          </p:nvSpPr>
          <p:spPr>
            <a:xfrm>
              <a:off x="1544251" y="1681032"/>
              <a:ext cx="299" cy="394"/>
            </a:xfrm>
            <a:custGeom>
              <a:rect b="b" l="l" r="r" t="t"/>
              <a:pathLst>
                <a:path extrusionOk="0" h="29" w="22">
                  <a:moveTo>
                    <a:pt x="1" y="0"/>
                  </a:moveTo>
                  <a:lnTo>
                    <a:pt x="2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53"/>
            <p:cNvSpPr/>
            <p:nvPr/>
          </p:nvSpPr>
          <p:spPr>
            <a:xfrm>
              <a:off x="1544876" y="1681888"/>
              <a:ext cx="299" cy="394"/>
            </a:xfrm>
            <a:custGeom>
              <a:rect b="b" l="l" r="r" t="t"/>
              <a:pathLst>
                <a:path extrusionOk="0" h="29" w="22">
                  <a:moveTo>
                    <a:pt x="0" y="0"/>
                  </a:moveTo>
                  <a:lnTo>
                    <a:pt x="2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53"/>
            <p:cNvSpPr/>
            <p:nvPr/>
          </p:nvSpPr>
          <p:spPr>
            <a:xfrm>
              <a:off x="1478333" y="1688541"/>
              <a:ext cx="530" cy="434"/>
            </a:xfrm>
            <a:custGeom>
              <a:rect b="b" l="l" r="r" t="t"/>
              <a:pathLst>
                <a:path extrusionOk="0" h="32" w="39">
                  <a:moveTo>
                    <a:pt x="0" y="32"/>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53"/>
            <p:cNvSpPr/>
            <p:nvPr/>
          </p:nvSpPr>
          <p:spPr>
            <a:xfrm>
              <a:off x="1478944" y="1688011"/>
              <a:ext cx="489" cy="448"/>
            </a:xfrm>
            <a:custGeom>
              <a:rect b="b" l="l" r="r" t="t"/>
              <a:pathLst>
                <a:path extrusionOk="0" h="33" w="36">
                  <a:moveTo>
                    <a:pt x="1" y="32"/>
                  </a:moveTo>
                  <a:lnTo>
                    <a:pt x="3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53"/>
            <p:cNvSpPr/>
            <p:nvPr/>
          </p:nvSpPr>
          <p:spPr>
            <a:xfrm>
              <a:off x="1542310" y="1677706"/>
              <a:ext cx="244" cy="434"/>
            </a:xfrm>
            <a:custGeom>
              <a:rect b="b" l="l" r="r" t="t"/>
              <a:pathLst>
                <a:path extrusionOk="0" h="32" w="18">
                  <a:moveTo>
                    <a:pt x="0"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53"/>
            <p:cNvSpPr/>
            <p:nvPr/>
          </p:nvSpPr>
          <p:spPr>
            <a:xfrm>
              <a:off x="1539689" y="1670714"/>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53"/>
            <p:cNvSpPr/>
            <p:nvPr/>
          </p:nvSpPr>
          <p:spPr>
            <a:xfrm>
              <a:off x="1539975" y="1671949"/>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53"/>
            <p:cNvSpPr/>
            <p:nvPr/>
          </p:nvSpPr>
          <p:spPr>
            <a:xfrm>
              <a:off x="1477667" y="1689111"/>
              <a:ext cx="584" cy="489"/>
            </a:xfrm>
            <a:custGeom>
              <a:rect b="b" l="l" r="r" t="t"/>
              <a:pathLst>
                <a:path extrusionOk="0" h="36" w="43">
                  <a:moveTo>
                    <a:pt x="0" y="35"/>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53"/>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53"/>
            <p:cNvSpPr/>
            <p:nvPr/>
          </p:nvSpPr>
          <p:spPr>
            <a:xfrm>
              <a:off x="1540165" y="1672614"/>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53"/>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53"/>
            <p:cNvSpPr/>
            <p:nvPr/>
          </p:nvSpPr>
          <p:spPr>
            <a:xfrm>
              <a:off x="1539839" y="1671338"/>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53"/>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53"/>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53"/>
            <p:cNvSpPr/>
            <p:nvPr/>
          </p:nvSpPr>
          <p:spPr>
            <a:xfrm>
              <a:off x="1541210" y="1675425"/>
              <a:ext cx="204" cy="434"/>
            </a:xfrm>
            <a:custGeom>
              <a:rect b="b" l="l" r="r" t="t"/>
              <a:pathLst>
                <a:path extrusionOk="0" h="32" w="15">
                  <a:moveTo>
                    <a:pt x="1" y="0"/>
                  </a:moveTo>
                  <a:lnTo>
                    <a:pt x="15"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53"/>
            <p:cNvSpPr/>
            <p:nvPr/>
          </p:nvSpPr>
          <p:spPr>
            <a:xfrm>
              <a:off x="1541550" y="1676185"/>
              <a:ext cx="204" cy="394"/>
            </a:xfrm>
            <a:custGeom>
              <a:rect b="b" l="l" r="r" t="t"/>
              <a:pathLst>
                <a:path extrusionOk="0" h="29" w="15">
                  <a:moveTo>
                    <a:pt x="0" y="0"/>
                  </a:moveTo>
                  <a:lnTo>
                    <a:pt x="1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53"/>
            <p:cNvSpPr/>
            <p:nvPr/>
          </p:nvSpPr>
          <p:spPr>
            <a:xfrm>
              <a:off x="1540884" y="1674705"/>
              <a:ext cx="204" cy="394"/>
            </a:xfrm>
            <a:custGeom>
              <a:rect b="b" l="l" r="r" t="t"/>
              <a:pathLst>
                <a:path extrusionOk="0" h="29" w="15">
                  <a:moveTo>
                    <a:pt x="0" y="1"/>
                  </a:moveTo>
                  <a:lnTo>
                    <a:pt x="14"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53"/>
            <p:cNvSpPr/>
            <p:nvPr/>
          </p:nvSpPr>
          <p:spPr>
            <a:xfrm>
              <a:off x="1540640" y="1673999"/>
              <a:ext cx="163" cy="394"/>
            </a:xfrm>
            <a:custGeom>
              <a:rect b="b" l="l" r="r" t="t"/>
              <a:pathLst>
                <a:path extrusionOk="0" h="29" w="12">
                  <a:moveTo>
                    <a:pt x="1" y="0"/>
                  </a:moveTo>
                  <a:lnTo>
                    <a:pt x="1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53"/>
            <p:cNvSpPr/>
            <p:nvPr/>
          </p:nvSpPr>
          <p:spPr>
            <a:xfrm>
              <a:off x="1541930" y="1676946"/>
              <a:ext cx="204" cy="434"/>
            </a:xfrm>
            <a:custGeom>
              <a:rect b="b" l="l" r="r" t="t"/>
              <a:pathLst>
                <a:path extrusionOk="0" h="32" w="15">
                  <a:moveTo>
                    <a:pt x="0" y="0"/>
                  </a:moveTo>
                  <a:lnTo>
                    <a:pt x="1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53"/>
            <p:cNvSpPr/>
            <p:nvPr/>
          </p:nvSpPr>
          <p:spPr>
            <a:xfrm>
              <a:off x="1540409" y="1673280"/>
              <a:ext cx="149" cy="394"/>
            </a:xfrm>
            <a:custGeom>
              <a:rect b="b" l="l" r="r" t="t"/>
              <a:pathLst>
                <a:path extrusionOk="0" h="29" w="11">
                  <a:moveTo>
                    <a:pt x="0"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53"/>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53"/>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53"/>
            <p:cNvSpPr/>
            <p:nvPr/>
          </p:nvSpPr>
          <p:spPr>
            <a:xfrm>
              <a:off x="1072257" y="1586153"/>
              <a:ext cx="869" cy="638"/>
            </a:xfrm>
            <a:custGeom>
              <a:rect b="b" l="l" r="r" t="t"/>
              <a:pathLst>
                <a:path extrusionOk="0" h="47" w="64">
                  <a:moveTo>
                    <a:pt x="0" y="46"/>
                  </a:moveTo>
                  <a:lnTo>
                    <a:pt x="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53"/>
            <p:cNvSpPr/>
            <p:nvPr/>
          </p:nvSpPr>
          <p:spPr>
            <a:xfrm>
              <a:off x="1073357" y="1585447"/>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53"/>
            <p:cNvSpPr/>
            <p:nvPr/>
          </p:nvSpPr>
          <p:spPr>
            <a:xfrm>
              <a:off x="1075257" y="1584116"/>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53"/>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53"/>
            <p:cNvSpPr/>
            <p:nvPr/>
          </p:nvSpPr>
          <p:spPr>
            <a:xfrm>
              <a:off x="1074348" y="1584822"/>
              <a:ext cx="679" cy="448"/>
            </a:xfrm>
            <a:custGeom>
              <a:rect b="b" l="l" r="r" t="t"/>
              <a:pathLst>
                <a:path extrusionOk="0" h="33" w="50">
                  <a:moveTo>
                    <a:pt x="50" y="1"/>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53"/>
            <p:cNvSpPr/>
            <p:nvPr/>
          </p:nvSpPr>
          <p:spPr>
            <a:xfrm>
              <a:off x="1417248" y="1669913"/>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53"/>
            <p:cNvSpPr/>
            <p:nvPr/>
          </p:nvSpPr>
          <p:spPr>
            <a:xfrm>
              <a:off x="1416677" y="1669532"/>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53"/>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53"/>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53"/>
            <p:cNvSpPr/>
            <p:nvPr/>
          </p:nvSpPr>
          <p:spPr>
            <a:xfrm>
              <a:off x="1416012" y="1669057"/>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53"/>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53"/>
            <p:cNvSpPr/>
            <p:nvPr/>
          </p:nvSpPr>
          <p:spPr>
            <a:xfrm>
              <a:off x="1037458" y="1535536"/>
              <a:ext cx="68" cy="54"/>
            </a:xfrm>
            <a:custGeom>
              <a:rect b="b" l="l" r="r" t="t"/>
              <a:pathLst>
                <a:path extrusionOk="0" h="4" w="5">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53"/>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53"/>
            <p:cNvSpPr/>
            <p:nvPr/>
          </p:nvSpPr>
          <p:spPr>
            <a:xfrm>
              <a:off x="1074443" y="158035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53"/>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53"/>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53"/>
            <p:cNvSpPr/>
            <p:nvPr/>
          </p:nvSpPr>
          <p:spPr>
            <a:xfrm>
              <a:off x="1415496" y="1668718"/>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53"/>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53"/>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53"/>
            <p:cNvSpPr/>
            <p:nvPr/>
          </p:nvSpPr>
          <p:spPr>
            <a:xfrm>
              <a:off x="1456649" y="1702091"/>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53"/>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53"/>
            <p:cNvSpPr/>
            <p:nvPr/>
          </p:nvSpPr>
          <p:spPr>
            <a:xfrm>
              <a:off x="1456935" y="1701806"/>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53"/>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53"/>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53"/>
            <p:cNvSpPr/>
            <p:nvPr/>
          </p:nvSpPr>
          <p:spPr>
            <a:xfrm>
              <a:off x="1539174" y="1665921"/>
              <a:ext cx="14" cy="285"/>
            </a:xfrm>
            <a:custGeom>
              <a:rect b="b" l="l" r="r" t="t"/>
              <a:pathLst>
                <a:path extrusionOk="0" h="21"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53"/>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53"/>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53"/>
            <p:cNvSpPr/>
            <p:nvPr/>
          </p:nvSpPr>
          <p:spPr>
            <a:xfrm>
              <a:off x="1428843" y="1703327"/>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53"/>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53"/>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53"/>
            <p:cNvSpPr/>
            <p:nvPr/>
          </p:nvSpPr>
          <p:spPr>
            <a:xfrm>
              <a:off x="1456269" y="1702376"/>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53"/>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53"/>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53"/>
            <p:cNvSpPr/>
            <p:nvPr/>
          </p:nvSpPr>
          <p:spPr>
            <a:xfrm>
              <a:off x="1455794" y="1702702"/>
              <a:ext cx="204" cy="163"/>
            </a:xfrm>
            <a:custGeom>
              <a:rect b="b" l="l" r="r" t="t"/>
              <a:pathLst>
                <a:path extrusionOk="0" h="12" w="15">
                  <a:moveTo>
                    <a:pt x="1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53"/>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53"/>
            <p:cNvSpPr/>
            <p:nvPr/>
          </p:nvSpPr>
          <p:spPr>
            <a:xfrm>
              <a:off x="1455224" y="1703042"/>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53"/>
            <p:cNvSpPr/>
            <p:nvPr/>
          </p:nvSpPr>
          <p:spPr>
            <a:xfrm>
              <a:off x="1482080" y="1685595"/>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53"/>
            <p:cNvSpPr/>
            <p:nvPr/>
          </p:nvSpPr>
          <p:spPr>
            <a:xfrm>
              <a:off x="1539174" y="1665486"/>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53"/>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53"/>
            <p:cNvSpPr/>
            <p:nvPr/>
          </p:nvSpPr>
          <p:spPr>
            <a:xfrm>
              <a:off x="1539174" y="166639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53"/>
            <p:cNvSpPr/>
            <p:nvPr/>
          </p:nvSpPr>
          <p:spPr>
            <a:xfrm>
              <a:off x="1485217" y="1683409"/>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53"/>
            <p:cNvSpPr/>
            <p:nvPr/>
          </p:nvSpPr>
          <p:spPr>
            <a:xfrm>
              <a:off x="1485407" y="168335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53"/>
            <p:cNvSpPr/>
            <p:nvPr/>
          </p:nvSpPr>
          <p:spPr>
            <a:xfrm>
              <a:off x="1480139" y="1687115"/>
              <a:ext cx="394" cy="339"/>
            </a:xfrm>
            <a:custGeom>
              <a:rect b="b" l="l" r="r" t="t"/>
              <a:pathLst>
                <a:path extrusionOk="0" h="25" w="29">
                  <a:moveTo>
                    <a:pt x="0" y="2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53"/>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53"/>
            <p:cNvSpPr/>
            <p:nvPr/>
          </p:nvSpPr>
          <p:spPr>
            <a:xfrm>
              <a:off x="1485556" y="168325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53"/>
            <p:cNvSpPr/>
            <p:nvPr/>
          </p:nvSpPr>
          <p:spPr>
            <a:xfrm>
              <a:off x="1483845" y="1684264"/>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53"/>
            <p:cNvSpPr/>
            <p:nvPr/>
          </p:nvSpPr>
          <p:spPr>
            <a:xfrm>
              <a:off x="1484646" y="1683789"/>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53"/>
            <p:cNvSpPr/>
            <p:nvPr/>
          </p:nvSpPr>
          <p:spPr>
            <a:xfrm>
              <a:off x="1484415" y="1683924"/>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53"/>
            <p:cNvSpPr/>
            <p:nvPr/>
          </p:nvSpPr>
          <p:spPr>
            <a:xfrm>
              <a:off x="1484130" y="1684115"/>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53"/>
            <p:cNvSpPr/>
            <p:nvPr/>
          </p:nvSpPr>
          <p:spPr>
            <a:xfrm>
              <a:off x="1485026" y="1683544"/>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53"/>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53"/>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53"/>
            <p:cNvSpPr/>
            <p:nvPr/>
          </p:nvSpPr>
          <p:spPr>
            <a:xfrm>
              <a:off x="1484836" y="1683639"/>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53"/>
            <p:cNvSpPr/>
            <p:nvPr/>
          </p:nvSpPr>
          <p:spPr>
            <a:xfrm>
              <a:off x="1485692" y="1683164"/>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53"/>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53"/>
            <p:cNvSpPr/>
            <p:nvPr/>
          </p:nvSpPr>
          <p:spPr>
            <a:xfrm>
              <a:off x="1485787" y="168316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53"/>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53"/>
            <p:cNvSpPr/>
            <p:nvPr/>
          </p:nvSpPr>
          <p:spPr>
            <a:xfrm>
              <a:off x="1539269" y="166391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53"/>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53"/>
            <p:cNvSpPr/>
            <p:nvPr/>
          </p:nvSpPr>
          <p:spPr>
            <a:xfrm>
              <a:off x="1482460" y="1685309"/>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53"/>
            <p:cNvSpPr/>
            <p:nvPr/>
          </p:nvSpPr>
          <p:spPr>
            <a:xfrm>
              <a:off x="1482840" y="168502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53"/>
            <p:cNvSpPr/>
            <p:nvPr/>
          </p:nvSpPr>
          <p:spPr>
            <a:xfrm>
              <a:off x="1481605" y="1685975"/>
              <a:ext cx="353" cy="244"/>
            </a:xfrm>
            <a:custGeom>
              <a:rect b="b" l="l" r="r" t="t"/>
              <a:pathLst>
                <a:path extrusionOk="0" h="18" w="26">
                  <a:moveTo>
                    <a:pt x="1"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53"/>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53"/>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53"/>
            <p:cNvSpPr/>
            <p:nvPr/>
          </p:nvSpPr>
          <p:spPr>
            <a:xfrm>
              <a:off x="1479568" y="1687536"/>
              <a:ext cx="434" cy="394"/>
            </a:xfrm>
            <a:custGeom>
              <a:rect b="b" l="l" r="r" t="t"/>
              <a:pathLst>
                <a:path extrusionOk="0" h="29" w="32">
                  <a:moveTo>
                    <a:pt x="0" y="29"/>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53"/>
            <p:cNvSpPr/>
            <p:nvPr/>
          </p:nvSpPr>
          <p:spPr>
            <a:xfrm>
              <a:off x="1485882" y="1683123"/>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53"/>
            <p:cNvSpPr/>
            <p:nvPr/>
          </p:nvSpPr>
          <p:spPr>
            <a:xfrm>
              <a:off x="1486167" y="1683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53"/>
            <p:cNvSpPr/>
            <p:nvPr/>
          </p:nvSpPr>
          <p:spPr>
            <a:xfrm>
              <a:off x="1485977" y="1683123"/>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53"/>
            <p:cNvSpPr/>
            <p:nvPr/>
          </p:nvSpPr>
          <p:spPr>
            <a:xfrm>
              <a:off x="1481184" y="1686301"/>
              <a:ext cx="339" cy="299"/>
            </a:xfrm>
            <a:custGeom>
              <a:rect b="b" l="l" r="r" t="t"/>
              <a:pathLst>
                <a:path extrusionOk="0" h="22" w="25">
                  <a:moveTo>
                    <a:pt x="0"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53"/>
            <p:cNvSpPr/>
            <p:nvPr/>
          </p:nvSpPr>
          <p:spPr>
            <a:xfrm>
              <a:off x="1486031" y="16830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53"/>
            <p:cNvSpPr/>
            <p:nvPr/>
          </p:nvSpPr>
          <p:spPr>
            <a:xfrm>
              <a:off x="1486072" y="168306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53"/>
            <p:cNvSpPr/>
            <p:nvPr/>
          </p:nvSpPr>
          <p:spPr>
            <a:xfrm>
              <a:off x="1480654" y="1686681"/>
              <a:ext cx="394" cy="353"/>
            </a:xfrm>
            <a:custGeom>
              <a:rect b="b" l="l" r="r" t="t"/>
              <a:pathLst>
                <a:path extrusionOk="0" h="26" w="29">
                  <a:moveTo>
                    <a:pt x="1" y="2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53"/>
            <p:cNvSpPr/>
            <p:nvPr/>
          </p:nvSpPr>
          <p:spPr>
            <a:xfrm>
              <a:off x="1483221" y="1684739"/>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53"/>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53"/>
            <p:cNvSpPr/>
            <p:nvPr/>
          </p:nvSpPr>
          <p:spPr>
            <a:xfrm>
              <a:off x="1483560" y="1684495"/>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53"/>
            <p:cNvSpPr/>
            <p:nvPr/>
          </p:nvSpPr>
          <p:spPr>
            <a:xfrm>
              <a:off x="1539459" y="1669532"/>
              <a:ext cx="54" cy="339"/>
            </a:xfrm>
            <a:custGeom>
              <a:rect b="b" l="l" r="r" t="t"/>
              <a:pathLst>
                <a:path extrusionOk="0" h="25" w="4">
                  <a:moveTo>
                    <a:pt x="0" y="0"/>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53"/>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53"/>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53"/>
            <p:cNvSpPr/>
            <p:nvPr/>
          </p:nvSpPr>
          <p:spPr>
            <a:xfrm>
              <a:off x="1993626" y="1750237"/>
              <a:ext cx="68" cy="149"/>
            </a:xfrm>
            <a:custGeom>
              <a:rect b="b" l="l" r="r" t="t"/>
              <a:pathLst>
                <a:path extrusionOk="0" h="11"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53"/>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53"/>
            <p:cNvSpPr/>
            <p:nvPr/>
          </p:nvSpPr>
          <p:spPr>
            <a:xfrm>
              <a:off x="1993490" y="174976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53"/>
            <p:cNvSpPr/>
            <p:nvPr/>
          </p:nvSpPr>
          <p:spPr>
            <a:xfrm>
              <a:off x="1993490" y="1749898"/>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53"/>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53"/>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53"/>
            <p:cNvSpPr/>
            <p:nvPr/>
          </p:nvSpPr>
          <p:spPr>
            <a:xfrm>
              <a:off x="1993721" y="1750481"/>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53"/>
            <p:cNvSpPr/>
            <p:nvPr/>
          </p:nvSpPr>
          <p:spPr>
            <a:xfrm>
              <a:off x="1993531" y="1750047"/>
              <a:ext cx="68" cy="109"/>
            </a:xfrm>
            <a:custGeom>
              <a:rect b="b" l="l" r="r" t="t"/>
              <a:pathLst>
                <a:path extrusionOk="0" h="8" w="5">
                  <a:moveTo>
                    <a:pt x="4"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53"/>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53"/>
            <p:cNvSpPr/>
            <p:nvPr/>
          </p:nvSpPr>
          <p:spPr>
            <a:xfrm>
              <a:off x="2035703" y="1698520"/>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53"/>
            <p:cNvSpPr/>
            <p:nvPr/>
          </p:nvSpPr>
          <p:spPr>
            <a:xfrm>
              <a:off x="2065505" y="1706314"/>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53"/>
            <p:cNvSpPr/>
            <p:nvPr/>
          </p:nvSpPr>
          <p:spPr>
            <a:xfrm>
              <a:off x="2066266" y="1706409"/>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53"/>
            <p:cNvSpPr/>
            <p:nvPr/>
          </p:nvSpPr>
          <p:spPr>
            <a:xfrm>
              <a:off x="2067257" y="170646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53"/>
            <p:cNvSpPr/>
            <p:nvPr/>
          </p:nvSpPr>
          <p:spPr>
            <a:xfrm>
              <a:off x="2068357" y="170650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53"/>
            <p:cNvSpPr/>
            <p:nvPr/>
          </p:nvSpPr>
          <p:spPr>
            <a:xfrm>
              <a:off x="2071819" y="17064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53"/>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53"/>
            <p:cNvSpPr/>
            <p:nvPr/>
          </p:nvSpPr>
          <p:spPr>
            <a:xfrm>
              <a:off x="2165463" y="166871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53"/>
            <p:cNvSpPr/>
            <p:nvPr/>
          </p:nvSpPr>
          <p:spPr>
            <a:xfrm>
              <a:off x="2165028" y="1668908"/>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53"/>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53"/>
            <p:cNvSpPr/>
            <p:nvPr/>
          </p:nvSpPr>
          <p:spPr>
            <a:xfrm>
              <a:off x="2167404" y="1667197"/>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53"/>
            <p:cNvSpPr/>
            <p:nvPr/>
          </p:nvSpPr>
          <p:spPr>
            <a:xfrm>
              <a:off x="2151437" y="1676701"/>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53"/>
            <p:cNvSpPr/>
            <p:nvPr/>
          </p:nvSpPr>
          <p:spPr>
            <a:xfrm>
              <a:off x="2152917" y="1676470"/>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53"/>
            <p:cNvSpPr/>
            <p:nvPr/>
          </p:nvSpPr>
          <p:spPr>
            <a:xfrm>
              <a:off x="2152198" y="1676606"/>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53"/>
            <p:cNvSpPr/>
            <p:nvPr/>
          </p:nvSpPr>
          <p:spPr>
            <a:xfrm>
              <a:off x="2150962" y="167685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53"/>
            <p:cNvSpPr/>
            <p:nvPr/>
          </p:nvSpPr>
          <p:spPr>
            <a:xfrm>
              <a:off x="2154913" y="1676036"/>
              <a:ext cx="299" cy="109"/>
            </a:xfrm>
            <a:custGeom>
              <a:rect b="b" l="l" r="r" t="t"/>
              <a:pathLst>
                <a:path extrusionOk="0" h="8" w="22">
                  <a:moveTo>
                    <a:pt x="2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53"/>
            <p:cNvSpPr/>
            <p:nvPr/>
          </p:nvSpPr>
          <p:spPr>
            <a:xfrm>
              <a:off x="2153528" y="1676375"/>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53"/>
            <p:cNvSpPr/>
            <p:nvPr/>
          </p:nvSpPr>
          <p:spPr>
            <a:xfrm>
              <a:off x="2154098" y="1676280"/>
              <a:ext cx="258" cy="54"/>
            </a:xfrm>
            <a:custGeom>
              <a:rect b="b" l="l" r="r" t="t"/>
              <a:pathLst>
                <a:path extrusionOk="0" h="4" w="19">
                  <a:moveTo>
                    <a:pt x="1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53"/>
            <p:cNvSpPr/>
            <p:nvPr/>
          </p:nvSpPr>
          <p:spPr>
            <a:xfrm>
              <a:off x="2154533" y="1676131"/>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53"/>
            <p:cNvSpPr/>
            <p:nvPr/>
          </p:nvSpPr>
          <p:spPr>
            <a:xfrm>
              <a:off x="2164703" y="1669098"/>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53"/>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53"/>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53"/>
            <p:cNvSpPr/>
            <p:nvPr/>
          </p:nvSpPr>
          <p:spPr>
            <a:xfrm>
              <a:off x="2146590" y="1667482"/>
              <a:ext cx="964" cy="68"/>
            </a:xfrm>
            <a:custGeom>
              <a:rect b="b" l="l" r="r" t="t"/>
              <a:pathLst>
                <a:path extrusionOk="0" h="5" w="71">
                  <a:moveTo>
                    <a:pt x="7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53"/>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53"/>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53"/>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53"/>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53"/>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53"/>
            <p:cNvSpPr/>
            <p:nvPr/>
          </p:nvSpPr>
          <p:spPr>
            <a:xfrm>
              <a:off x="2239039" y="1718289"/>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53"/>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53"/>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53"/>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53"/>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53"/>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53"/>
            <p:cNvSpPr/>
            <p:nvPr/>
          </p:nvSpPr>
          <p:spPr>
            <a:xfrm>
              <a:off x="2238618" y="1718764"/>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53"/>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53"/>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53"/>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53"/>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53"/>
            <p:cNvSpPr/>
            <p:nvPr/>
          </p:nvSpPr>
          <p:spPr>
            <a:xfrm>
              <a:off x="2199542" y="172594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53"/>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53"/>
            <p:cNvSpPr/>
            <p:nvPr/>
          </p:nvSpPr>
          <p:spPr>
            <a:xfrm>
              <a:off x="2200534" y="172381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53"/>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53"/>
            <p:cNvSpPr/>
            <p:nvPr/>
          </p:nvSpPr>
          <p:spPr>
            <a:xfrm>
              <a:off x="2198348" y="1727277"/>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53"/>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53"/>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53"/>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53"/>
            <p:cNvSpPr/>
            <p:nvPr/>
          </p:nvSpPr>
          <p:spPr>
            <a:xfrm>
              <a:off x="2201402" y="172248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53"/>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53"/>
            <p:cNvSpPr/>
            <p:nvPr/>
          </p:nvSpPr>
          <p:spPr>
            <a:xfrm>
              <a:off x="2200968" y="1723150"/>
              <a:ext cx="149" cy="299"/>
            </a:xfrm>
            <a:custGeom>
              <a:rect b="b" l="l" r="r" t="t"/>
              <a:pathLst>
                <a:path extrusionOk="0" h="22" w="11">
                  <a:moveTo>
                    <a:pt x="1" y="2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53"/>
            <p:cNvSpPr/>
            <p:nvPr/>
          </p:nvSpPr>
          <p:spPr>
            <a:xfrm>
              <a:off x="2226344" y="1713917"/>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53"/>
            <p:cNvSpPr/>
            <p:nvPr/>
          </p:nvSpPr>
          <p:spPr>
            <a:xfrm>
              <a:off x="2225964" y="1713917"/>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53"/>
            <p:cNvSpPr/>
            <p:nvPr/>
          </p:nvSpPr>
          <p:spPr>
            <a:xfrm>
              <a:off x="2225543" y="1713876"/>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53"/>
            <p:cNvSpPr/>
            <p:nvPr/>
          </p:nvSpPr>
          <p:spPr>
            <a:xfrm>
              <a:off x="2222882" y="17138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53"/>
            <p:cNvSpPr/>
            <p:nvPr/>
          </p:nvSpPr>
          <p:spPr>
            <a:xfrm>
              <a:off x="2226915" y="1714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53"/>
            <p:cNvSpPr/>
            <p:nvPr/>
          </p:nvSpPr>
          <p:spPr>
            <a:xfrm>
              <a:off x="2223588"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53"/>
            <p:cNvSpPr/>
            <p:nvPr/>
          </p:nvSpPr>
          <p:spPr>
            <a:xfrm>
              <a:off x="2225014" y="171382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53"/>
            <p:cNvSpPr/>
            <p:nvPr/>
          </p:nvSpPr>
          <p:spPr>
            <a:xfrm>
              <a:off x="2224824"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53"/>
            <p:cNvSpPr/>
            <p:nvPr/>
          </p:nvSpPr>
          <p:spPr>
            <a:xfrm>
              <a:off x="2226684" y="171397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53"/>
            <p:cNvSpPr/>
            <p:nvPr/>
          </p:nvSpPr>
          <p:spPr>
            <a:xfrm>
              <a:off x="2240845" y="1712206"/>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53"/>
            <p:cNvSpPr/>
            <p:nvPr/>
          </p:nvSpPr>
          <p:spPr>
            <a:xfrm>
              <a:off x="2240370" y="1712301"/>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53"/>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53"/>
            <p:cNvSpPr/>
            <p:nvPr/>
          </p:nvSpPr>
          <p:spPr>
            <a:xfrm>
              <a:off x="2239379" y="1712682"/>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53"/>
            <p:cNvSpPr/>
            <p:nvPr/>
          </p:nvSpPr>
          <p:spPr>
            <a:xfrm>
              <a:off x="2240044" y="1712397"/>
              <a:ext cx="244" cy="68"/>
            </a:xfrm>
            <a:custGeom>
              <a:rect b="b" l="l" r="r" t="t"/>
              <a:pathLst>
                <a:path extrusionOk="0" h="5" w="18">
                  <a:moveTo>
                    <a:pt x="1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53"/>
            <p:cNvSpPr/>
            <p:nvPr/>
          </p:nvSpPr>
          <p:spPr>
            <a:xfrm>
              <a:off x="2227159" y="1714067"/>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53"/>
            <p:cNvSpPr/>
            <p:nvPr/>
          </p:nvSpPr>
          <p:spPr>
            <a:xfrm>
              <a:off x="2239800" y="1712492"/>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53"/>
            <p:cNvSpPr/>
            <p:nvPr/>
          </p:nvSpPr>
          <p:spPr>
            <a:xfrm>
              <a:off x="2239569" y="1712587"/>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53"/>
            <p:cNvSpPr/>
            <p:nvPr/>
          </p:nvSpPr>
          <p:spPr>
            <a:xfrm>
              <a:off x="2223873"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53"/>
            <p:cNvSpPr/>
            <p:nvPr/>
          </p:nvSpPr>
          <p:spPr>
            <a:xfrm>
              <a:off x="2218320" y="1714067"/>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53"/>
            <p:cNvSpPr/>
            <p:nvPr/>
          </p:nvSpPr>
          <p:spPr>
            <a:xfrm>
              <a:off x="2221742" y="171382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53"/>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53"/>
            <p:cNvSpPr/>
            <p:nvPr/>
          </p:nvSpPr>
          <p:spPr>
            <a:xfrm>
              <a:off x="2218985" y="1713972"/>
              <a:ext cx="625" cy="54"/>
            </a:xfrm>
            <a:custGeom>
              <a:rect b="b" l="l" r="r" t="t"/>
              <a:pathLst>
                <a:path extrusionOk="0" h="4" w="46">
                  <a:moveTo>
                    <a:pt x="46"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53"/>
            <p:cNvSpPr/>
            <p:nvPr/>
          </p:nvSpPr>
          <p:spPr>
            <a:xfrm>
              <a:off x="2219977" y="1713917"/>
              <a:ext cx="543" cy="14"/>
            </a:xfrm>
            <a:custGeom>
              <a:rect b="b" l="l" r="r" t="t"/>
              <a:pathLst>
                <a:path extrusionOk="0" h="1" w="40">
                  <a:moveTo>
                    <a:pt x="3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53"/>
            <p:cNvSpPr/>
            <p:nvPr/>
          </p:nvSpPr>
          <p:spPr>
            <a:xfrm>
              <a:off x="2220886" y="1713876"/>
              <a:ext cx="489" cy="14"/>
            </a:xfrm>
            <a:custGeom>
              <a:rect b="b" l="l" r="r" t="t"/>
              <a:pathLst>
                <a:path extrusionOk="0" h="1" w="36">
                  <a:moveTo>
                    <a:pt x="3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53"/>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53"/>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53"/>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53"/>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53"/>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53"/>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53"/>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53"/>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53"/>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53"/>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53"/>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53"/>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53"/>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53"/>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53"/>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53"/>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53"/>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53"/>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53"/>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53"/>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53"/>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53"/>
            <p:cNvSpPr/>
            <p:nvPr/>
          </p:nvSpPr>
          <p:spPr>
            <a:xfrm>
              <a:off x="1998948" y="1591570"/>
              <a:ext cx="394" cy="394"/>
            </a:xfrm>
            <a:custGeom>
              <a:rect b="b" l="l" r="r" t="t"/>
              <a:pathLst>
                <a:path extrusionOk="0" h="29" w="29">
                  <a:moveTo>
                    <a:pt x="29"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53"/>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53"/>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53"/>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53"/>
            <p:cNvSpPr/>
            <p:nvPr/>
          </p:nvSpPr>
          <p:spPr>
            <a:xfrm>
              <a:off x="2116217" y="1584537"/>
              <a:ext cx="244" cy="14"/>
            </a:xfrm>
            <a:custGeom>
              <a:rect b="b" l="l" r="r" t="t"/>
              <a:pathLst>
                <a:path extrusionOk="0" h="1" w="18">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53"/>
            <p:cNvSpPr/>
            <p:nvPr/>
          </p:nvSpPr>
          <p:spPr>
            <a:xfrm>
              <a:off x="2117168"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53"/>
            <p:cNvSpPr/>
            <p:nvPr/>
          </p:nvSpPr>
          <p:spPr>
            <a:xfrm>
              <a:off x="2115267" y="1584496"/>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53"/>
            <p:cNvSpPr/>
            <p:nvPr/>
          </p:nvSpPr>
          <p:spPr>
            <a:xfrm>
              <a:off x="2115742" y="1584537"/>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53"/>
            <p:cNvSpPr/>
            <p:nvPr/>
          </p:nvSpPr>
          <p:spPr>
            <a:xfrm>
              <a:off x="2114357" y="15844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53"/>
            <p:cNvSpPr/>
            <p:nvPr/>
          </p:nvSpPr>
          <p:spPr>
            <a:xfrm>
              <a:off x="2115022" y="15844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53"/>
            <p:cNvSpPr/>
            <p:nvPr/>
          </p:nvSpPr>
          <p:spPr>
            <a:xfrm>
              <a:off x="2117643" y="1584687"/>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53"/>
            <p:cNvSpPr/>
            <p:nvPr/>
          </p:nvSpPr>
          <p:spPr>
            <a:xfrm>
              <a:off x="2120263"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53"/>
            <p:cNvSpPr/>
            <p:nvPr/>
          </p:nvSpPr>
          <p:spPr>
            <a:xfrm>
              <a:off x="2120874"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53"/>
            <p:cNvSpPr/>
            <p:nvPr/>
          </p:nvSpPr>
          <p:spPr>
            <a:xfrm>
              <a:off x="2120399"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53"/>
            <p:cNvSpPr/>
            <p:nvPr/>
          </p:nvSpPr>
          <p:spPr>
            <a:xfrm>
              <a:off x="2118118" y="158472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53"/>
            <p:cNvSpPr/>
            <p:nvPr/>
          </p:nvSpPr>
          <p:spPr>
            <a:xfrm>
              <a:off x="2118553" y="158478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53"/>
            <p:cNvSpPr/>
            <p:nvPr/>
          </p:nvSpPr>
          <p:spPr>
            <a:xfrm>
              <a:off x="2118973" y="1584877"/>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53"/>
            <p:cNvSpPr/>
            <p:nvPr/>
          </p:nvSpPr>
          <p:spPr>
            <a:xfrm>
              <a:off x="2119408" y="1584917"/>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53"/>
            <p:cNvSpPr/>
            <p:nvPr/>
          </p:nvSpPr>
          <p:spPr>
            <a:xfrm>
              <a:off x="2116692"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53"/>
            <p:cNvSpPr/>
            <p:nvPr/>
          </p:nvSpPr>
          <p:spPr>
            <a:xfrm>
              <a:off x="2119734" y="1585012"/>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53"/>
            <p:cNvSpPr/>
            <p:nvPr/>
          </p:nvSpPr>
          <p:spPr>
            <a:xfrm>
              <a:off x="2113936" y="1584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53"/>
            <p:cNvSpPr/>
            <p:nvPr/>
          </p:nvSpPr>
          <p:spPr>
            <a:xfrm>
              <a:off x="2120644"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53"/>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53"/>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53"/>
            <p:cNvSpPr/>
            <p:nvPr/>
          </p:nvSpPr>
          <p:spPr>
            <a:xfrm>
              <a:off x="2223833" y="14593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53"/>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53"/>
            <p:cNvSpPr/>
            <p:nvPr/>
          </p:nvSpPr>
          <p:spPr>
            <a:xfrm>
              <a:off x="2221782" y="1455673"/>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53"/>
            <p:cNvSpPr/>
            <p:nvPr/>
          </p:nvSpPr>
          <p:spPr>
            <a:xfrm>
              <a:off x="2221552" y="1455347"/>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53"/>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53"/>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53"/>
            <p:cNvSpPr/>
            <p:nvPr/>
          </p:nvSpPr>
          <p:spPr>
            <a:xfrm>
              <a:off x="2221361" y="1454967"/>
              <a:ext cx="149" cy="244"/>
            </a:xfrm>
            <a:custGeom>
              <a:rect b="b" l="l" r="r" t="t"/>
              <a:pathLst>
                <a:path extrusionOk="0" h="18" w="11">
                  <a:moveTo>
                    <a:pt x="0"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53"/>
            <p:cNvSpPr/>
            <p:nvPr/>
          </p:nvSpPr>
          <p:spPr>
            <a:xfrm>
              <a:off x="2223642" y="1458429"/>
              <a:ext cx="109" cy="258"/>
            </a:xfrm>
            <a:custGeom>
              <a:rect b="b" l="l" r="r" t="t"/>
              <a:pathLst>
                <a:path extrusionOk="0" h="19" w="8">
                  <a:moveTo>
                    <a:pt x="0" y="1"/>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53"/>
            <p:cNvSpPr/>
            <p:nvPr/>
          </p:nvSpPr>
          <p:spPr>
            <a:xfrm>
              <a:off x="2222692" y="1456868"/>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53"/>
            <p:cNvSpPr/>
            <p:nvPr/>
          </p:nvSpPr>
          <p:spPr>
            <a:xfrm>
              <a:off x="2222502" y="145658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53"/>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53"/>
            <p:cNvSpPr/>
            <p:nvPr/>
          </p:nvSpPr>
          <p:spPr>
            <a:xfrm>
              <a:off x="2223303" y="1457574"/>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53"/>
            <p:cNvSpPr/>
            <p:nvPr/>
          </p:nvSpPr>
          <p:spPr>
            <a:xfrm>
              <a:off x="2222258" y="1456338"/>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53"/>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53"/>
            <p:cNvSpPr/>
            <p:nvPr/>
          </p:nvSpPr>
          <p:spPr>
            <a:xfrm>
              <a:off x="2223398" y="145776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53"/>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53"/>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53"/>
            <p:cNvSpPr/>
            <p:nvPr/>
          </p:nvSpPr>
          <p:spPr>
            <a:xfrm>
              <a:off x="2222027" y="145601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53"/>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53"/>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53"/>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53"/>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53"/>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53"/>
            <p:cNvSpPr/>
            <p:nvPr/>
          </p:nvSpPr>
          <p:spPr>
            <a:xfrm>
              <a:off x="2234002" y="1549982"/>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53"/>
            <p:cNvSpPr/>
            <p:nvPr/>
          </p:nvSpPr>
          <p:spPr>
            <a:xfrm>
              <a:off x="2234342" y="155002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53"/>
            <p:cNvSpPr/>
            <p:nvPr/>
          </p:nvSpPr>
          <p:spPr>
            <a:xfrm>
              <a:off x="2234722" y="155011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53"/>
            <p:cNvSpPr/>
            <p:nvPr/>
          </p:nvSpPr>
          <p:spPr>
            <a:xfrm>
              <a:off x="2234572" y="1550077"/>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53"/>
            <p:cNvSpPr/>
            <p:nvPr/>
          </p:nvSpPr>
          <p:spPr>
            <a:xfrm>
              <a:off x="2229630" y="1549982"/>
              <a:ext cx="733" cy="54"/>
            </a:xfrm>
            <a:custGeom>
              <a:rect b="b" l="l" r="r" t="t"/>
              <a:pathLst>
                <a:path extrusionOk="0" h="4" w="54">
                  <a:moveTo>
                    <a:pt x="53"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53"/>
            <p:cNvSpPr/>
            <p:nvPr/>
          </p:nvSpPr>
          <p:spPr>
            <a:xfrm>
              <a:off x="2245652" y="1554599"/>
              <a:ext cx="530" cy="54"/>
            </a:xfrm>
            <a:custGeom>
              <a:rect b="b" l="l" r="r" t="t"/>
              <a:pathLst>
                <a:path extrusionOk="0" h="4" w="39">
                  <a:moveTo>
                    <a:pt x="3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53"/>
            <p:cNvSpPr/>
            <p:nvPr/>
          </p:nvSpPr>
          <p:spPr>
            <a:xfrm>
              <a:off x="2244986" y="1554544"/>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53"/>
            <p:cNvSpPr/>
            <p:nvPr/>
          </p:nvSpPr>
          <p:spPr>
            <a:xfrm>
              <a:off x="2235102" y="1550213"/>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53"/>
            <p:cNvSpPr/>
            <p:nvPr/>
          </p:nvSpPr>
          <p:spPr>
            <a:xfrm>
              <a:off x="2244416" y="1554544"/>
              <a:ext cx="434" cy="14"/>
            </a:xfrm>
            <a:custGeom>
              <a:rect b="b" l="l" r="r" t="t"/>
              <a:pathLst>
                <a:path extrusionOk="0" h="1" w="32">
                  <a:moveTo>
                    <a:pt x="32"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53"/>
            <p:cNvSpPr/>
            <p:nvPr/>
          </p:nvSpPr>
          <p:spPr>
            <a:xfrm>
              <a:off x="2233622" y="154998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53"/>
            <p:cNvSpPr/>
            <p:nvPr/>
          </p:nvSpPr>
          <p:spPr>
            <a:xfrm>
              <a:off x="2247267" y="1554789"/>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53"/>
            <p:cNvSpPr/>
            <p:nvPr/>
          </p:nvSpPr>
          <p:spPr>
            <a:xfrm>
              <a:off x="2246412" y="1554694"/>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53"/>
            <p:cNvSpPr/>
            <p:nvPr/>
          </p:nvSpPr>
          <p:spPr>
            <a:xfrm>
              <a:off x="2243941" y="1554504"/>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53"/>
            <p:cNvSpPr/>
            <p:nvPr/>
          </p:nvSpPr>
          <p:spPr>
            <a:xfrm>
              <a:off x="2242420" y="155450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53"/>
            <p:cNvSpPr/>
            <p:nvPr/>
          </p:nvSpPr>
          <p:spPr>
            <a:xfrm>
              <a:off x="2242230" y="1554504"/>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53"/>
            <p:cNvSpPr/>
            <p:nvPr/>
          </p:nvSpPr>
          <p:spPr>
            <a:xfrm>
              <a:off x="2228530" y="1550023"/>
              <a:ext cx="964" cy="109"/>
            </a:xfrm>
            <a:custGeom>
              <a:rect b="b" l="l" r="r" t="t"/>
              <a:pathLst>
                <a:path extrusionOk="0" h="8" w="71">
                  <a:moveTo>
                    <a:pt x="1" y="8"/>
                  </a:moveTo>
                  <a:lnTo>
                    <a:pt x="7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53"/>
            <p:cNvSpPr/>
            <p:nvPr/>
          </p:nvSpPr>
          <p:spPr>
            <a:xfrm>
              <a:off x="2243506" y="1554449"/>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53"/>
            <p:cNvSpPr/>
            <p:nvPr/>
          </p:nvSpPr>
          <p:spPr>
            <a:xfrm>
              <a:off x="2242841"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53"/>
            <p:cNvSpPr/>
            <p:nvPr/>
          </p:nvSpPr>
          <p:spPr>
            <a:xfrm>
              <a:off x="2242610" y="155444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53"/>
            <p:cNvSpPr/>
            <p:nvPr/>
          </p:nvSpPr>
          <p:spPr>
            <a:xfrm>
              <a:off x="223244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53"/>
            <p:cNvSpPr/>
            <p:nvPr/>
          </p:nvSpPr>
          <p:spPr>
            <a:xfrm>
              <a:off x="2242081" y="1554544"/>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53"/>
            <p:cNvSpPr/>
            <p:nvPr/>
          </p:nvSpPr>
          <p:spPr>
            <a:xfrm>
              <a:off x="2243126"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53"/>
            <p:cNvSpPr/>
            <p:nvPr/>
          </p:nvSpPr>
          <p:spPr>
            <a:xfrm>
              <a:off x="2230581" y="1549928"/>
              <a:ext cx="584" cy="14"/>
            </a:xfrm>
            <a:custGeom>
              <a:rect b="b" l="l" r="r" t="t"/>
              <a:pathLst>
                <a:path extrusionOk="0" h="1" w="43">
                  <a:moveTo>
                    <a:pt x="4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53"/>
            <p:cNvSpPr/>
            <p:nvPr/>
          </p:nvSpPr>
          <p:spPr>
            <a:xfrm>
              <a:off x="2234912" y="1550118"/>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53"/>
            <p:cNvSpPr/>
            <p:nvPr/>
          </p:nvSpPr>
          <p:spPr>
            <a:xfrm>
              <a:off x="223301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53"/>
            <p:cNvSpPr/>
            <p:nvPr/>
          </p:nvSpPr>
          <p:spPr>
            <a:xfrm>
              <a:off x="2231436" y="1549928"/>
              <a:ext cx="448" cy="14"/>
            </a:xfrm>
            <a:custGeom>
              <a:rect b="b" l="l" r="r" t="t"/>
              <a:pathLst>
                <a:path extrusionOk="0" h="1" w="33">
                  <a:moveTo>
                    <a:pt x="3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53"/>
            <p:cNvSpPr/>
            <p:nvPr/>
          </p:nvSpPr>
          <p:spPr>
            <a:xfrm>
              <a:off x="2235197" y="155030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53"/>
            <p:cNvSpPr/>
            <p:nvPr/>
          </p:nvSpPr>
          <p:spPr>
            <a:xfrm>
              <a:off x="2242040" y="1554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53"/>
            <p:cNvSpPr/>
            <p:nvPr/>
          </p:nvSpPr>
          <p:spPr>
            <a:xfrm>
              <a:off x="2233486"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53"/>
            <p:cNvSpPr/>
            <p:nvPr/>
          </p:nvSpPr>
          <p:spPr>
            <a:xfrm>
              <a:off x="2235007" y="155017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53"/>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53"/>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53"/>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53"/>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53"/>
            <p:cNvSpPr/>
            <p:nvPr/>
          </p:nvSpPr>
          <p:spPr>
            <a:xfrm>
              <a:off x="2296513" y="2011767"/>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53"/>
            <p:cNvSpPr/>
            <p:nvPr/>
          </p:nvSpPr>
          <p:spPr>
            <a:xfrm>
              <a:off x="2296649" y="2011522"/>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53"/>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53"/>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53"/>
            <p:cNvSpPr/>
            <p:nvPr/>
          </p:nvSpPr>
          <p:spPr>
            <a:xfrm>
              <a:off x="2306248" y="2008196"/>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53"/>
            <p:cNvSpPr/>
            <p:nvPr/>
          </p:nvSpPr>
          <p:spPr>
            <a:xfrm>
              <a:off x="2336336" y="201808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53"/>
            <p:cNvSpPr/>
            <p:nvPr/>
          </p:nvSpPr>
          <p:spPr>
            <a:xfrm>
              <a:off x="2336675" y="201789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53"/>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53"/>
            <p:cNvSpPr/>
            <p:nvPr/>
          </p:nvSpPr>
          <p:spPr>
            <a:xfrm>
              <a:off x="2335765" y="20182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53"/>
            <p:cNvSpPr/>
            <p:nvPr/>
          </p:nvSpPr>
          <p:spPr>
            <a:xfrm>
              <a:off x="2335480" y="2018230"/>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53"/>
            <p:cNvSpPr/>
            <p:nvPr/>
          </p:nvSpPr>
          <p:spPr>
            <a:xfrm>
              <a:off x="2335249" y="201813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53"/>
            <p:cNvSpPr/>
            <p:nvPr/>
          </p:nvSpPr>
          <p:spPr>
            <a:xfrm>
              <a:off x="2336051" y="2018175"/>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53"/>
            <p:cNvSpPr/>
            <p:nvPr/>
          </p:nvSpPr>
          <p:spPr>
            <a:xfrm>
              <a:off x="2335059" y="2017985"/>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53"/>
            <p:cNvSpPr/>
            <p:nvPr/>
          </p:nvSpPr>
          <p:spPr>
            <a:xfrm>
              <a:off x="2337816" y="2016804"/>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53"/>
            <p:cNvSpPr/>
            <p:nvPr/>
          </p:nvSpPr>
          <p:spPr>
            <a:xfrm>
              <a:off x="2337245" y="201741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53"/>
            <p:cNvSpPr/>
            <p:nvPr/>
          </p:nvSpPr>
          <p:spPr>
            <a:xfrm>
              <a:off x="2337571" y="201718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53"/>
            <p:cNvSpPr/>
            <p:nvPr/>
          </p:nvSpPr>
          <p:spPr>
            <a:xfrm>
              <a:off x="2336960" y="201770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53"/>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53"/>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53"/>
            <p:cNvSpPr/>
            <p:nvPr/>
          </p:nvSpPr>
          <p:spPr>
            <a:xfrm>
              <a:off x="2310050" y="2009961"/>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53"/>
            <p:cNvSpPr/>
            <p:nvPr/>
          </p:nvSpPr>
          <p:spPr>
            <a:xfrm>
              <a:off x="2351651" y="201395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53"/>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53"/>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53"/>
            <p:cNvSpPr/>
            <p:nvPr/>
          </p:nvSpPr>
          <p:spPr>
            <a:xfrm>
              <a:off x="2351027" y="201414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53"/>
            <p:cNvSpPr/>
            <p:nvPr/>
          </p:nvSpPr>
          <p:spPr>
            <a:xfrm>
              <a:off x="2351312" y="2014048"/>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53"/>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53"/>
            <p:cNvSpPr/>
            <p:nvPr/>
          </p:nvSpPr>
          <p:spPr>
            <a:xfrm>
              <a:off x="2263710" y="205268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53"/>
            <p:cNvSpPr/>
            <p:nvPr/>
          </p:nvSpPr>
          <p:spPr>
            <a:xfrm>
              <a:off x="2264144" y="2052540"/>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53"/>
            <p:cNvSpPr/>
            <p:nvPr/>
          </p:nvSpPr>
          <p:spPr>
            <a:xfrm>
              <a:off x="2265135" y="2052024"/>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53"/>
            <p:cNvSpPr/>
            <p:nvPr/>
          </p:nvSpPr>
          <p:spPr>
            <a:xfrm>
              <a:off x="2264524" y="2052404"/>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53"/>
            <p:cNvSpPr/>
            <p:nvPr/>
          </p:nvSpPr>
          <p:spPr>
            <a:xfrm>
              <a:off x="2265475" y="2051834"/>
              <a:ext cx="394" cy="149"/>
            </a:xfrm>
            <a:custGeom>
              <a:rect b="b" l="l" r="r" t="t"/>
              <a:pathLst>
                <a:path extrusionOk="0" h="11" w="29">
                  <a:moveTo>
                    <a:pt x="0" y="11"/>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53"/>
            <p:cNvSpPr/>
            <p:nvPr/>
          </p:nvSpPr>
          <p:spPr>
            <a:xfrm>
              <a:off x="2266941" y="2051304"/>
              <a:ext cx="448" cy="163"/>
            </a:xfrm>
            <a:custGeom>
              <a:rect b="b" l="l" r="r" t="t"/>
              <a:pathLst>
                <a:path extrusionOk="0" h="12" w="33">
                  <a:moveTo>
                    <a:pt x="1" y="1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53"/>
            <p:cNvSpPr/>
            <p:nvPr/>
          </p:nvSpPr>
          <p:spPr>
            <a:xfrm>
              <a:off x="2270037" y="205050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53"/>
            <p:cNvSpPr/>
            <p:nvPr/>
          </p:nvSpPr>
          <p:spPr>
            <a:xfrm>
              <a:off x="2263329" y="205273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53"/>
            <p:cNvSpPr/>
            <p:nvPr/>
          </p:nvSpPr>
          <p:spPr>
            <a:xfrm>
              <a:off x="2265896" y="2051644"/>
              <a:ext cx="489" cy="204"/>
            </a:xfrm>
            <a:custGeom>
              <a:rect b="b" l="l" r="r" t="t"/>
              <a:pathLst>
                <a:path extrusionOk="0" h="15" w="36">
                  <a:moveTo>
                    <a:pt x="1" y="14"/>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53"/>
            <p:cNvSpPr/>
            <p:nvPr/>
          </p:nvSpPr>
          <p:spPr>
            <a:xfrm>
              <a:off x="2266371" y="2051495"/>
              <a:ext cx="543" cy="163"/>
            </a:xfrm>
            <a:custGeom>
              <a:rect b="b" l="l" r="r" t="t"/>
              <a:pathLst>
                <a:path extrusionOk="0" h="12" w="40">
                  <a:moveTo>
                    <a:pt x="1" y="11"/>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53"/>
            <p:cNvSpPr/>
            <p:nvPr/>
          </p:nvSpPr>
          <p:spPr>
            <a:xfrm>
              <a:off x="2267756" y="2051169"/>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53"/>
            <p:cNvSpPr/>
            <p:nvPr/>
          </p:nvSpPr>
          <p:spPr>
            <a:xfrm>
              <a:off x="2280872" y="2017035"/>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53"/>
            <p:cNvSpPr/>
            <p:nvPr/>
          </p:nvSpPr>
          <p:spPr>
            <a:xfrm>
              <a:off x="2281958" y="201751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53"/>
            <p:cNvSpPr/>
            <p:nvPr/>
          </p:nvSpPr>
          <p:spPr>
            <a:xfrm>
              <a:off x="2283098" y="2017184"/>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53"/>
            <p:cNvSpPr/>
            <p:nvPr/>
          </p:nvSpPr>
          <p:spPr>
            <a:xfrm>
              <a:off x="2282338" y="201751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53"/>
            <p:cNvSpPr/>
            <p:nvPr/>
          </p:nvSpPr>
          <p:spPr>
            <a:xfrm>
              <a:off x="2282528" y="201751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53"/>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53"/>
            <p:cNvSpPr/>
            <p:nvPr/>
          </p:nvSpPr>
          <p:spPr>
            <a:xfrm>
              <a:off x="2282867" y="201737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53"/>
            <p:cNvSpPr/>
            <p:nvPr/>
          </p:nvSpPr>
          <p:spPr>
            <a:xfrm>
              <a:off x="2281673" y="2017415"/>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53"/>
            <p:cNvSpPr/>
            <p:nvPr/>
          </p:nvSpPr>
          <p:spPr>
            <a:xfrm>
              <a:off x="2280586" y="2016899"/>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53"/>
            <p:cNvSpPr/>
            <p:nvPr/>
          </p:nvSpPr>
          <p:spPr>
            <a:xfrm>
              <a:off x="2280342" y="201675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53"/>
            <p:cNvSpPr/>
            <p:nvPr/>
          </p:nvSpPr>
          <p:spPr>
            <a:xfrm>
              <a:off x="2281442" y="2017320"/>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53"/>
            <p:cNvSpPr/>
            <p:nvPr/>
          </p:nvSpPr>
          <p:spPr>
            <a:xfrm>
              <a:off x="2281157" y="2017225"/>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53"/>
            <p:cNvSpPr/>
            <p:nvPr/>
          </p:nvSpPr>
          <p:spPr>
            <a:xfrm>
              <a:off x="2295793" y="2037863"/>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53"/>
            <p:cNvSpPr/>
            <p:nvPr/>
          </p:nvSpPr>
          <p:spPr>
            <a:xfrm>
              <a:off x="2295562" y="2038284"/>
              <a:ext cx="54" cy="163"/>
            </a:xfrm>
            <a:custGeom>
              <a:rect b="b" l="l" r="r" t="t"/>
              <a:pathLst>
                <a:path extrusionOk="0" h="12" w="4">
                  <a:moveTo>
                    <a:pt x="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53"/>
            <p:cNvSpPr/>
            <p:nvPr/>
          </p:nvSpPr>
          <p:spPr>
            <a:xfrm>
              <a:off x="2295413" y="2038569"/>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53"/>
            <p:cNvSpPr/>
            <p:nvPr/>
          </p:nvSpPr>
          <p:spPr>
            <a:xfrm>
              <a:off x="2295698" y="2038053"/>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53"/>
            <p:cNvSpPr/>
            <p:nvPr/>
          </p:nvSpPr>
          <p:spPr>
            <a:xfrm>
              <a:off x="2294897" y="20396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53"/>
            <p:cNvSpPr/>
            <p:nvPr/>
          </p:nvSpPr>
          <p:spPr>
            <a:xfrm>
              <a:off x="2295277" y="2038908"/>
              <a:ext cx="54" cy="149"/>
            </a:xfrm>
            <a:custGeom>
              <a:rect b="b" l="l" r="r" t="t"/>
              <a:pathLst>
                <a:path extrusionOk="0" h="11" w="4">
                  <a:moveTo>
                    <a:pt x="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53"/>
            <p:cNvSpPr/>
            <p:nvPr/>
          </p:nvSpPr>
          <p:spPr>
            <a:xfrm>
              <a:off x="2295087" y="203923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53"/>
            <p:cNvSpPr/>
            <p:nvPr/>
          </p:nvSpPr>
          <p:spPr>
            <a:xfrm>
              <a:off x="2296228" y="2037293"/>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53"/>
            <p:cNvSpPr/>
            <p:nvPr/>
          </p:nvSpPr>
          <p:spPr>
            <a:xfrm>
              <a:off x="2296323" y="203719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53"/>
            <p:cNvSpPr/>
            <p:nvPr/>
          </p:nvSpPr>
          <p:spPr>
            <a:xfrm>
              <a:off x="2294707" y="204028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53"/>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53"/>
            <p:cNvSpPr/>
            <p:nvPr/>
          </p:nvSpPr>
          <p:spPr>
            <a:xfrm>
              <a:off x="2296133" y="2037388"/>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53"/>
            <p:cNvSpPr/>
            <p:nvPr/>
          </p:nvSpPr>
          <p:spPr>
            <a:xfrm>
              <a:off x="2295943" y="203767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53"/>
            <p:cNvSpPr/>
            <p:nvPr/>
          </p:nvSpPr>
          <p:spPr>
            <a:xfrm>
              <a:off x="2296038" y="2037523"/>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53"/>
            <p:cNvSpPr/>
            <p:nvPr/>
          </p:nvSpPr>
          <p:spPr>
            <a:xfrm>
              <a:off x="2294422" y="2040809"/>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53"/>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53"/>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53"/>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53"/>
            <p:cNvSpPr/>
            <p:nvPr/>
          </p:nvSpPr>
          <p:spPr>
            <a:xfrm>
              <a:off x="2579807" y="1723951"/>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53"/>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53"/>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53"/>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53"/>
            <p:cNvSpPr/>
            <p:nvPr/>
          </p:nvSpPr>
          <p:spPr>
            <a:xfrm>
              <a:off x="2576291" y="172524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53"/>
            <p:cNvSpPr/>
            <p:nvPr/>
          </p:nvSpPr>
          <p:spPr>
            <a:xfrm>
              <a:off x="2579427" y="172404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53"/>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53"/>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53"/>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53"/>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53"/>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53"/>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53"/>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53"/>
            <p:cNvSpPr/>
            <p:nvPr/>
          </p:nvSpPr>
          <p:spPr>
            <a:xfrm>
              <a:off x="2202543" y="14178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53"/>
            <p:cNvSpPr/>
            <p:nvPr/>
          </p:nvSpPr>
          <p:spPr>
            <a:xfrm>
              <a:off x="2202258" y="1418267"/>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53"/>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53"/>
            <p:cNvSpPr/>
            <p:nvPr/>
          </p:nvSpPr>
          <p:spPr>
            <a:xfrm>
              <a:off x="2201688" y="1419082"/>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53"/>
            <p:cNvSpPr/>
            <p:nvPr/>
          </p:nvSpPr>
          <p:spPr>
            <a:xfrm>
              <a:off x="2201973" y="1418647"/>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53"/>
            <p:cNvSpPr/>
            <p:nvPr/>
          </p:nvSpPr>
          <p:spPr>
            <a:xfrm>
              <a:off x="2206480" y="14160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53"/>
            <p:cNvSpPr/>
            <p:nvPr/>
          </p:nvSpPr>
          <p:spPr>
            <a:xfrm>
              <a:off x="2202923" y="1417561"/>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53"/>
            <p:cNvSpPr/>
            <p:nvPr/>
          </p:nvSpPr>
          <p:spPr>
            <a:xfrm>
              <a:off x="2203249" y="1417222"/>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53"/>
            <p:cNvSpPr/>
            <p:nvPr/>
          </p:nvSpPr>
          <p:spPr>
            <a:xfrm>
              <a:off x="2205625" y="1416081"/>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53"/>
            <p:cNvSpPr/>
            <p:nvPr/>
          </p:nvSpPr>
          <p:spPr>
            <a:xfrm>
              <a:off x="2206060" y="141604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53"/>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53"/>
            <p:cNvSpPr/>
            <p:nvPr/>
          </p:nvSpPr>
          <p:spPr>
            <a:xfrm>
              <a:off x="2204104" y="141670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53"/>
            <p:cNvSpPr/>
            <p:nvPr/>
          </p:nvSpPr>
          <p:spPr>
            <a:xfrm>
              <a:off x="2264334" y="1413135"/>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53"/>
            <p:cNvSpPr/>
            <p:nvPr/>
          </p:nvSpPr>
          <p:spPr>
            <a:xfrm>
              <a:off x="2204865" y="1416271"/>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53"/>
            <p:cNvSpPr/>
            <p:nvPr/>
          </p:nvSpPr>
          <p:spPr>
            <a:xfrm>
              <a:off x="2204485" y="1416461"/>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53"/>
            <p:cNvSpPr/>
            <p:nvPr/>
          </p:nvSpPr>
          <p:spPr>
            <a:xfrm>
              <a:off x="2205245" y="1416176"/>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53"/>
            <p:cNvSpPr/>
            <p:nvPr/>
          </p:nvSpPr>
          <p:spPr>
            <a:xfrm>
              <a:off x="2199162" y="141893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53"/>
            <p:cNvSpPr/>
            <p:nvPr/>
          </p:nvSpPr>
          <p:spPr>
            <a:xfrm>
              <a:off x="2198823" y="141902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53"/>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53"/>
            <p:cNvSpPr/>
            <p:nvPr/>
          </p:nvSpPr>
          <p:spPr>
            <a:xfrm>
              <a:off x="2200248" y="141883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53"/>
            <p:cNvSpPr/>
            <p:nvPr/>
          </p:nvSpPr>
          <p:spPr>
            <a:xfrm>
              <a:off x="2199488" y="141883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53"/>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53"/>
            <p:cNvSpPr/>
            <p:nvPr/>
          </p:nvSpPr>
          <p:spPr>
            <a:xfrm>
              <a:off x="2201158" y="1419082"/>
              <a:ext cx="244" cy="109"/>
            </a:xfrm>
            <a:custGeom>
              <a:rect b="b" l="l" r="r" t="t"/>
              <a:pathLst>
                <a:path extrusionOk="0" h="8" w="18">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53"/>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53"/>
            <p:cNvSpPr/>
            <p:nvPr/>
          </p:nvSpPr>
          <p:spPr>
            <a:xfrm>
              <a:off x="2199828" y="141883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53"/>
            <p:cNvSpPr/>
            <p:nvPr/>
          </p:nvSpPr>
          <p:spPr>
            <a:xfrm>
              <a:off x="2200683" y="141893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53"/>
            <p:cNvSpPr/>
            <p:nvPr/>
          </p:nvSpPr>
          <p:spPr>
            <a:xfrm>
              <a:off x="2133705" y="154057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53"/>
            <p:cNvSpPr/>
            <p:nvPr/>
          </p:nvSpPr>
          <p:spPr>
            <a:xfrm>
              <a:off x="2134275" y="1540668"/>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53"/>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53"/>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53"/>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53"/>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53"/>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53"/>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53"/>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53"/>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53"/>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53"/>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53"/>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53"/>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53"/>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53"/>
            <p:cNvSpPr/>
            <p:nvPr/>
          </p:nvSpPr>
          <p:spPr>
            <a:xfrm>
              <a:off x="2645210" y="1808322"/>
              <a:ext cx="434" cy="299"/>
            </a:xfrm>
            <a:custGeom>
              <a:rect b="b" l="l" r="r" t="t"/>
              <a:pathLst>
                <a:path extrusionOk="0" h="22" w="32">
                  <a:moveTo>
                    <a:pt x="0" y="1"/>
                  </a:moveTo>
                  <a:lnTo>
                    <a:pt x="3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53"/>
            <p:cNvSpPr/>
            <p:nvPr/>
          </p:nvSpPr>
          <p:spPr>
            <a:xfrm>
              <a:off x="2646201" y="1809041"/>
              <a:ext cx="448" cy="339"/>
            </a:xfrm>
            <a:custGeom>
              <a:rect b="b" l="l" r="r" t="t"/>
              <a:pathLst>
                <a:path extrusionOk="0" h="25" w="33">
                  <a:moveTo>
                    <a:pt x="1"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53"/>
            <p:cNvSpPr/>
            <p:nvPr/>
          </p:nvSpPr>
          <p:spPr>
            <a:xfrm>
              <a:off x="2645685" y="1808661"/>
              <a:ext cx="434" cy="339"/>
            </a:xfrm>
            <a:custGeom>
              <a:rect b="b" l="l" r="r" t="t"/>
              <a:pathLst>
                <a:path extrusionOk="0" h="25" w="32">
                  <a:moveTo>
                    <a:pt x="0"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53"/>
            <p:cNvSpPr/>
            <p:nvPr/>
          </p:nvSpPr>
          <p:spPr>
            <a:xfrm>
              <a:off x="2757863" y="1824818"/>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53"/>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53"/>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53"/>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53"/>
            <p:cNvSpPr/>
            <p:nvPr/>
          </p:nvSpPr>
          <p:spPr>
            <a:xfrm>
              <a:off x="2642685" y="1805321"/>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53"/>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53"/>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53"/>
            <p:cNvSpPr/>
            <p:nvPr/>
          </p:nvSpPr>
          <p:spPr>
            <a:xfrm>
              <a:off x="2643404" y="1805945"/>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53"/>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53"/>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53"/>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53"/>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53"/>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53"/>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53"/>
            <p:cNvSpPr/>
            <p:nvPr/>
          </p:nvSpPr>
          <p:spPr>
            <a:xfrm>
              <a:off x="2760049" y="1825959"/>
              <a:ext cx="204" cy="54"/>
            </a:xfrm>
            <a:custGeom>
              <a:rect b="b" l="l" r="r" t="t"/>
              <a:pathLst>
                <a:path extrusionOk="0" h="4" w="15">
                  <a:moveTo>
                    <a:pt x="0" y="0"/>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53"/>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53"/>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53"/>
            <p:cNvSpPr/>
            <p:nvPr/>
          </p:nvSpPr>
          <p:spPr>
            <a:xfrm>
              <a:off x="2726580" y="1830426"/>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53"/>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53"/>
            <p:cNvSpPr/>
            <p:nvPr/>
          </p:nvSpPr>
          <p:spPr>
            <a:xfrm>
              <a:off x="2754577" y="17042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53"/>
            <p:cNvSpPr/>
            <p:nvPr/>
          </p:nvSpPr>
          <p:spPr>
            <a:xfrm>
              <a:off x="2822125" y="1713781"/>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53"/>
            <p:cNvSpPr/>
            <p:nvPr/>
          </p:nvSpPr>
          <p:spPr>
            <a:xfrm>
              <a:off x="2821324" y="1714297"/>
              <a:ext cx="95" cy="68"/>
            </a:xfrm>
            <a:custGeom>
              <a:rect b="b" l="l" r="r" t="t"/>
              <a:pathLst>
                <a:path extrusionOk="0" h="5" w="7">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53"/>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53"/>
            <p:cNvSpPr/>
            <p:nvPr/>
          </p:nvSpPr>
          <p:spPr>
            <a:xfrm>
              <a:off x="2819124" y="171534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53"/>
            <p:cNvSpPr/>
            <p:nvPr/>
          </p:nvSpPr>
          <p:spPr>
            <a:xfrm>
              <a:off x="2822980" y="1713211"/>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53"/>
            <p:cNvSpPr/>
            <p:nvPr/>
          </p:nvSpPr>
          <p:spPr>
            <a:xfrm>
              <a:off x="2924459" y="1658548"/>
              <a:ext cx="869" cy="720"/>
            </a:xfrm>
            <a:custGeom>
              <a:rect b="b" l="l" r="r" t="t"/>
              <a:pathLst>
                <a:path extrusionOk="0" h="53" w="64">
                  <a:moveTo>
                    <a:pt x="64" y="5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53"/>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53"/>
            <p:cNvSpPr/>
            <p:nvPr/>
          </p:nvSpPr>
          <p:spPr>
            <a:xfrm>
              <a:off x="2818459" y="171553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53"/>
            <p:cNvSpPr/>
            <p:nvPr/>
          </p:nvSpPr>
          <p:spPr>
            <a:xfrm>
              <a:off x="2820550" y="171477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53"/>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53"/>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53"/>
            <p:cNvSpPr/>
            <p:nvPr/>
          </p:nvSpPr>
          <p:spPr>
            <a:xfrm>
              <a:off x="2817943" y="171558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53"/>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53"/>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53"/>
            <p:cNvSpPr/>
            <p:nvPr/>
          </p:nvSpPr>
          <p:spPr>
            <a:xfrm>
              <a:off x="2803687" y="1710645"/>
              <a:ext cx="679" cy="394"/>
            </a:xfrm>
            <a:custGeom>
              <a:rect b="b" l="l" r="r" t="t"/>
              <a:pathLst>
                <a:path extrusionOk="0" h="29" w="50">
                  <a:moveTo>
                    <a:pt x="0" y="0"/>
                  </a:moveTo>
                  <a:lnTo>
                    <a:pt x="49"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53"/>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53"/>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53"/>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53"/>
            <p:cNvSpPr/>
            <p:nvPr/>
          </p:nvSpPr>
          <p:spPr>
            <a:xfrm>
              <a:off x="2597825" y="1732030"/>
              <a:ext cx="109" cy="258"/>
            </a:xfrm>
            <a:custGeom>
              <a:rect b="b" l="l" r="r" t="t"/>
              <a:pathLst>
                <a:path extrusionOk="0" h="19" w="8">
                  <a:moveTo>
                    <a:pt x="7"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53"/>
            <p:cNvSpPr/>
            <p:nvPr/>
          </p:nvSpPr>
          <p:spPr>
            <a:xfrm>
              <a:off x="2643975" y="1710455"/>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53"/>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53"/>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53"/>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53"/>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53"/>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53"/>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53"/>
            <p:cNvSpPr/>
            <p:nvPr/>
          </p:nvSpPr>
          <p:spPr>
            <a:xfrm>
              <a:off x="2627437" y="176663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53"/>
            <p:cNvSpPr/>
            <p:nvPr/>
          </p:nvSpPr>
          <p:spPr>
            <a:xfrm>
              <a:off x="2629094" y="17652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53"/>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53"/>
            <p:cNvSpPr/>
            <p:nvPr/>
          </p:nvSpPr>
          <p:spPr>
            <a:xfrm>
              <a:off x="2634701" y="1762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53"/>
            <p:cNvSpPr/>
            <p:nvPr/>
          </p:nvSpPr>
          <p:spPr>
            <a:xfrm>
              <a:off x="2634701" y="1780759"/>
              <a:ext cx="679" cy="54"/>
            </a:xfrm>
            <a:custGeom>
              <a:rect b="b" l="l" r="r" t="t"/>
              <a:pathLst>
                <a:path extrusionOk="0" h="4" w="50">
                  <a:moveTo>
                    <a:pt x="50"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53"/>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53"/>
            <p:cNvSpPr/>
            <p:nvPr/>
          </p:nvSpPr>
          <p:spPr>
            <a:xfrm>
              <a:off x="2635421" y="1780705"/>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53"/>
            <p:cNvSpPr/>
            <p:nvPr/>
          </p:nvSpPr>
          <p:spPr>
            <a:xfrm>
              <a:off x="2636127" y="1780610"/>
              <a:ext cx="543" cy="68"/>
            </a:xfrm>
            <a:custGeom>
              <a:rect b="b" l="l" r="r" t="t"/>
              <a:pathLst>
                <a:path extrusionOk="0" h="5" w="40">
                  <a:moveTo>
                    <a:pt x="3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53"/>
            <p:cNvSpPr/>
            <p:nvPr/>
          </p:nvSpPr>
          <p:spPr>
            <a:xfrm>
              <a:off x="2635272" y="17627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53"/>
            <p:cNvSpPr/>
            <p:nvPr/>
          </p:nvSpPr>
          <p:spPr>
            <a:xfrm>
              <a:off x="2636751" y="1780474"/>
              <a:ext cx="489" cy="109"/>
            </a:xfrm>
            <a:custGeom>
              <a:rect b="b" l="l" r="r" t="t"/>
              <a:pathLst>
                <a:path extrusionOk="0" h="8" w="36">
                  <a:moveTo>
                    <a:pt x="3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53"/>
            <p:cNvSpPr/>
            <p:nvPr/>
          </p:nvSpPr>
          <p:spPr>
            <a:xfrm>
              <a:off x="2963060" y="1726992"/>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53"/>
            <p:cNvSpPr/>
            <p:nvPr/>
          </p:nvSpPr>
          <p:spPr>
            <a:xfrm>
              <a:off x="2962449" y="1728038"/>
              <a:ext cx="149" cy="258"/>
            </a:xfrm>
            <a:custGeom>
              <a:rect b="b" l="l" r="r" t="t"/>
              <a:pathLst>
                <a:path extrusionOk="0" h="19" w="11">
                  <a:moveTo>
                    <a:pt x="11"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53"/>
            <p:cNvSpPr/>
            <p:nvPr/>
          </p:nvSpPr>
          <p:spPr>
            <a:xfrm>
              <a:off x="3013201" y="1703272"/>
              <a:ext cx="299" cy="109"/>
            </a:xfrm>
            <a:custGeom>
              <a:rect b="b" l="l" r="r" t="t"/>
              <a:pathLst>
                <a:path extrusionOk="0" h="8" w="22">
                  <a:moveTo>
                    <a:pt x="22"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53"/>
            <p:cNvSpPr/>
            <p:nvPr/>
          </p:nvSpPr>
          <p:spPr>
            <a:xfrm>
              <a:off x="2963684" y="1726286"/>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53"/>
            <p:cNvSpPr/>
            <p:nvPr/>
          </p:nvSpPr>
          <p:spPr>
            <a:xfrm>
              <a:off x="2962204" y="1728662"/>
              <a:ext cx="109" cy="244"/>
            </a:xfrm>
            <a:custGeom>
              <a:rect b="b" l="l" r="r" t="t"/>
              <a:pathLst>
                <a:path extrusionOk="0" h="18" w="8">
                  <a:moveTo>
                    <a:pt x="8"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53"/>
            <p:cNvSpPr/>
            <p:nvPr/>
          </p:nvSpPr>
          <p:spPr>
            <a:xfrm>
              <a:off x="2962774" y="1727468"/>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53"/>
            <p:cNvSpPr/>
            <p:nvPr/>
          </p:nvSpPr>
          <p:spPr>
            <a:xfrm>
              <a:off x="3012536" y="1703177"/>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53"/>
            <p:cNvSpPr/>
            <p:nvPr/>
          </p:nvSpPr>
          <p:spPr>
            <a:xfrm>
              <a:off x="2963345" y="172661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53"/>
            <p:cNvSpPr/>
            <p:nvPr/>
          </p:nvSpPr>
          <p:spPr>
            <a:xfrm>
              <a:off x="2964010" y="172604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53"/>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53"/>
            <p:cNvSpPr/>
            <p:nvPr/>
          </p:nvSpPr>
          <p:spPr>
            <a:xfrm>
              <a:off x="3011966" y="17031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53"/>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53"/>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53"/>
            <p:cNvSpPr/>
            <p:nvPr/>
          </p:nvSpPr>
          <p:spPr>
            <a:xfrm>
              <a:off x="2650343" y="181141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53"/>
            <p:cNvSpPr/>
            <p:nvPr/>
          </p:nvSpPr>
          <p:spPr>
            <a:xfrm>
              <a:off x="2650723" y="1811322"/>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53"/>
            <p:cNvSpPr/>
            <p:nvPr/>
          </p:nvSpPr>
          <p:spPr>
            <a:xfrm>
              <a:off x="2698067" y="1830086"/>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53"/>
            <p:cNvSpPr/>
            <p:nvPr/>
          </p:nvSpPr>
          <p:spPr>
            <a:xfrm>
              <a:off x="2651008" y="1811227"/>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53"/>
            <p:cNvSpPr/>
            <p:nvPr/>
          </p:nvSpPr>
          <p:spPr>
            <a:xfrm>
              <a:off x="2651198" y="181113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53"/>
            <p:cNvSpPr/>
            <p:nvPr/>
          </p:nvSpPr>
          <p:spPr>
            <a:xfrm>
              <a:off x="2649012" y="18116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53"/>
            <p:cNvSpPr/>
            <p:nvPr/>
          </p:nvSpPr>
          <p:spPr>
            <a:xfrm>
              <a:off x="2649487" y="181155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53"/>
            <p:cNvSpPr/>
            <p:nvPr/>
          </p:nvSpPr>
          <p:spPr>
            <a:xfrm>
              <a:off x="2649962" y="181145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53"/>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53"/>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53"/>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53"/>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53"/>
            <p:cNvSpPr/>
            <p:nvPr/>
          </p:nvSpPr>
          <p:spPr>
            <a:xfrm>
              <a:off x="2786661" y="1879766"/>
              <a:ext cx="394" cy="149"/>
            </a:xfrm>
            <a:custGeom>
              <a:rect b="b" l="l" r="r" t="t"/>
              <a:pathLst>
                <a:path extrusionOk="0" h="11" w="29">
                  <a:moveTo>
                    <a:pt x="1" y="11"/>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53"/>
            <p:cNvSpPr/>
            <p:nvPr/>
          </p:nvSpPr>
          <p:spPr>
            <a:xfrm>
              <a:off x="2761230" y="182599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53"/>
            <p:cNvSpPr/>
            <p:nvPr/>
          </p:nvSpPr>
          <p:spPr>
            <a:xfrm>
              <a:off x="2761474" y="182586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53"/>
            <p:cNvSpPr/>
            <p:nvPr/>
          </p:nvSpPr>
          <p:spPr>
            <a:xfrm>
              <a:off x="2761705" y="182576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53"/>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53"/>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53"/>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53"/>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53"/>
            <p:cNvSpPr/>
            <p:nvPr/>
          </p:nvSpPr>
          <p:spPr>
            <a:xfrm>
              <a:off x="2724204" y="1829570"/>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53"/>
            <p:cNvSpPr/>
            <p:nvPr/>
          </p:nvSpPr>
          <p:spPr>
            <a:xfrm>
              <a:off x="2722208" y="182885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53"/>
            <p:cNvSpPr/>
            <p:nvPr/>
          </p:nvSpPr>
          <p:spPr>
            <a:xfrm>
              <a:off x="2724679" y="1829855"/>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53"/>
            <p:cNvSpPr/>
            <p:nvPr/>
          </p:nvSpPr>
          <p:spPr>
            <a:xfrm>
              <a:off x="2720593" y="1828905"/>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53"/>
            <p:cNvSpPr/>
            <p:nvPr/>
          </p:nvSpPr>
          <p:spPr>
            <a:xfrm>
              <a:off x="2720077" y="1828905"/>
              <a:ext cx="489" cy="54"/>
            </a:xfrm>
            <a:custGeom>
              <a:rect b="b" l="l" r="r" t="t"/>
              <a:pathLst>
                <a:path extrusionOk="0" h="4" w="36">
                  <a:moveTo>
                    <a:pt x="0" y="4"/>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53"/>
            <p:cNvSpPr/>
            <p:nvPr/>
          </p:nvSpPr>
          <p:spPr>
            <a:xfrm>
              <a:off x="2722588" y="182894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53"/>
            <p:cNvSpPr/>
            <p:nvPr/>
          </p:nvSpPr>
          <p:spPr>
            <a:xfrm>
              <a:off x="2723349" y="1829190"/>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53"/>
            <p:cNvSpPr/>
            <p:nvPr/>
          </p:nvSpPr>
          <p:spPr>
            <a:xfrm>
              <a:off x="2722969" y="182904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53"/>
            <p:cNvSpPr/>
            <p:nvPr/>
          </p:nvSpPr>
          <p:spPr>
            <a:xfrm>
              <a:off x="2723783" y="1829380"/>
              <a:ext cx="204" cy="109"/>
            </a:xfrm>
            <a:custGeom>
              <a:rect b="b" l="l" r="r" t="t"/>
              <a:pathLst>
                <a:path extrusionOk="0" h="8" w="15">
                  <a:moveTo>
                    <a:pt x="0" y="0"/>
                  </a:moveTo>
                  <a:lnTo>
                    <a:pt x="1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53"/>
            <p:cNvSpPr/>
            <p:nvPr/>
          </p:nvSpPr>
          <p:spPr>
            <a:xfrm>
              <a:off x="2720878" y="182885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53"/>
            <p:cNvSpPr/>
            <p:nvPr/>
          </p:nvSpPr>
          <p:spPr>
            <a:xfrm>
              <a:off x="2721217" y="182881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53"/>
            <p:cNvSpPr/>
            <p:nvPr/>
          </p:nvSpPr>
          <p:spPr>
            <a:xfrm>
              <a:off x="2721882" y="1828810"/>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53"/>
            <p:cNvSpPr/>
            <p:nvPr/>
          </p:nvSpPr>
          <p:spPr>
            <a:xfrm>
              <a:off x="2725155" y="1830181"/>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53"/>
            <p:cNvSpPr/>
            <p:nvPr/>
          </p:nvSpPr>
          <p:spPr>
            <a:xfrm>
              <a:off x="2721543" y="18288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53"/>
            <p:cNvSpPr/>
            <p:nvPr/>
          </p:nvSpPr>
          <p:spPr>
            <a:xfrm>
              <a:off x="2725630" y="183061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53"/>
            <p:cNvSpPr/>
            <p:nvPr/>
          </p:nvSpPr>
          <p:spPr>
            <a:xfrm>
              <a:off x="2704530" y="183388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53"/>
            <p:cNvSpPr/>
            <p:nvPr/>
          </p:nvSpPr>
          <p:spPr>
            <a:xfrm>
              <a:off x="2801976" y="187140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53"/>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53"/>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53"/>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53"/>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53"/>
            <p:cNvSpPr/>
            <p:nvPr/>
          </p:nvSpPr>
          <p:spPr>
            <a:xfrm>
              <a:off x="2822750" y="1866596"/>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53"/>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53"/>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53"/>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53"/>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53"/>
            <p:cNvSpPr/>
            <p:nvPr/>
          </p:nvSpPr>
          <p:spPr>
            <a:xfrm>
              <a:off x="2796178" y="187368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53"/>
            <p:cNvSpPr/>
            <p:nvPr/>
          </p:nvSpPr>
          <p:spPr>
            <a:xfrm>
              <a:off x="2795798" y="187377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53"/>
            <p:cNvSpPr/>
            <p:nvPr/>
          </p:nvSpPr>
          <p:spPr>
            <a:xfrm>
              <a:off x="2795459" y="18737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53"/>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53"/>
            <p:cNvSpPr/>
            <p:nvPr/>
          </p:nvSpPr>
          <p:spPr>
            <a:xfrm>
              <a:off x="2796559" y="1873399"/>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53"/>
            <p:cNvSpPr/>
            <p:nvPr/>
          </p:nvSpPr>
          <p:spPr>
            <a:xfrm>
              <a:off x="2794984" y="1873724"/>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53"/>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53"/>
            <p:cNvSpPr/>
            <p:nvPr/>
          </p:nvSpPr>
          <p:spPr>
            <a:xfrm>
              <a:off x="2796980" y="1873303"/>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53"/>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53"/>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53"/>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53"/>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53"/>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53"/>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53"/>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53"/>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53"/>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53"/>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53"/>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53"/>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53"/>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53"/>
            <p:cNvSpPr/>
            <p:nvPr/>
          </p:nvSpPr>
          <p:spPr>
            <a:xfrm>
              <a:off x="2364237" y="1918829"/>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53"/>
            <p:cNvSpPr/>
            <p:nvPr/>
          </p:nvSpPr>
          <p:spPr>
            <a:xfrm>
              <a:off x="2364713" y="19185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53"/>
            <p:cNvSpPr/>
            <p:nvPr/>
          </p:nvSpPr>
          <p:spPr>
            <a:xfrm>
              <a:off x="2364102" y="1918978"/>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53"/>
            <p:cNvSpPr/>
            <p:nvPr/>
          </p:nvSpPr>
          <p:spPr>
            <a:xfrm>
              <a:off x="2364672" y="1918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53"/>
            <p:cNvSpPr/>
            <p:nvPr/>
          </p:nvSpPr>
          <p:spPr>
            <a:xfrm>
              <a:off x="2364523" y="19186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53"/>
            <p:cNvSpPr/>
            <p:nvPr/>
          </p:nvSpPr>
          <p:spPr>
            <a:xfrm>
              <a:off x="2364387" y="1918734"/>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53"/>
            <p:cNvSpPr/>
            <p:nvPr/>
          </p:nvSpPr>
          <p:spPr>
            <a:xfrm>
              <a:off x="2363857" y="19190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53"/>
            <p:cNvSpPr/>
            <p:nvPr/>
          </p:nvSpPr>
          <p:spPr>
            <a:xfrm>
              <a:off x="2363341" y="1919358"/>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53"/>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53"/>
            <p:cNvSpPr/>
            <p:nvPr/>
          </p:nvSpPr>
          <p:spPr>
            <a:xfrm>
              <a:off x="2363626" y="1919209"/>
              <a:ext cx="149" cy="68"/>
            </a:xfrm>
            <a:custGeom>
              <a:rect b="b" l="l" r="r" t="t"/>
              <a:pathLst>
                <a:path extrusionOk="0" h="5" w="11">
                  <a:moveTo>
                    <a:pt x="0" y="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53"/>
            <p:cNvSpPr/>
            <p:nvPr/>
          </p:nvSpPr>
          <p:spPr>
            <a:xfrm>
              <a:off x="2361766" y="1920024"/>
              <a:ext cx="394" cy="204"/>
            </a:xfrm>
            <a:custGeom>
              <a:rect b="b" l="l" r="r" t="t"/>
              <a:pathLst>
                <a:path extrusionOk="0" h="15" w="29">
                  <a:moveTo>
                    <a:pt x="1" y="1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53"/>
            <p:cNvSpPr/>
            <p:nvPr/>
          </p:nvSpPr>
          <p:spPr>
            <a:xfrm>
              <a:off x="2423463" y="1902672"/>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53"/>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53"/>
            <p:cNvSpPr/>
            <p:nvPr/>
          </p:nvSpPr>
          <p:spPr>
            <a:xfrm>
              <a:off x="2364618" y="191859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53"/>
            <p:cNvSpPr/>
            <p:nvPr/>
          </p:nvSpPr>
          <p:spPr>
            <a:xfrm>
              <a:off x="2364767" y="19184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53"/>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53"/>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53"/>
            <p:cNvSpPr/>
            <p:nvPr/>
          </p:nvSpPr>
          <p:spPr>
            <a:xfrm>
              <a:off x="2437773" y="1917172"/>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53"/>
            <p:cNvSpPr/>
            <p:nvPr/>
          </p:nvSpPr>
          <p:spPr>
            <a:xfrm>
              <a:off x="2437203" y="1916032"/>
              <a:ext cx="448" cy="774"/>
            </a:xfrm>
            <a:custGeom>
              <a:rect b="b" l="l" r="r" t="t"/>
              <a:pathLst>
                <a:path extrusionOk="0" h="57" w="33">
                  <a:moveTo>
                    <a:pt x="1" y="0"/>
                  </a:moveTo>
                  <a:lnTo>
                    <a:pt x="32"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53"/>
            <p:cNvSpPr/>
            <p:nvPr/>
          </p:nvSpPr>
          <p:spPr>
            <a:xfrm>
              <a:off x="2436062" y="1913656"/>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53"/>
            <p:cNvSpPr/>
            <p:nvPr/>
          </p:nvSpPr>
          <p:spPr>
            <a:xfrm>
              <a:off x="2436687" y="1914932"/>
              <a:ext cx="394" cy="733"/>
            </a:xfrm>
            <a:custGeom>
              <a:rect b="b" l="l" r="r" t="t"/>
              <a:pathLst>
                <a:path extrusionOk="0" h="54" w="29">
                  <a:moveTo>
                    <a:pt x="0" y="1"/>
                  </a:moveTo>
                  <a:lnTo>
                    <a:pt x="28"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53"/>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53"/>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53"/>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53"/>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53"/>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53"/>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53"/>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53"/>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53"/>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53"/>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53"/>
            <p:cNvSpPr/>
            <p:nvPr/>
          </p:nvSpPr>
          <p:spPr>
            <a:xfrm>
              <a:off x="2461928" y="1715967"/>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53"/>
            <p:cNvSpPr/>
            <p:nvPr/>
          </p:nvSpPr>
          <p:spPr>
            <a:xfrm>
              <a:off x="2465159" y="1716823"/>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53"/>
            <p:cNvSpPr/>
            <p:nvPr/>
          </p:nvSpPr>
          <p:spPr>
            <a:xfrm>
              <a:off x="2462498" y="1716157"/>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53"/>
            <p:cNvSpPr/>
            <p:nvPr/>
          </p:nvSpPr>
          <p:spPr>
            <a:xfrm>
              <a:off x="2463733" y="171653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53"/>
            <p:cNvSpPr/>
            <p:nvPr/>
          </p:nvSpPr>
          <p:spPr>
            <a:xfrm>
              <a:off x="2463109" y="1716388"/>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53"/>
            <p:cNvSpPr/>
            <p:nvPr/>
          </p:nvSpPr>
          <p:spPr>
            <a:xfrm>
              <a:off x="2464399" y="1716728"/>
              <a:ext cx="299" cy="54"/>
            </a:xfrm>
            <a:custGeom>
              <a:rect b="b" l="l" r="r" t="t"/>
              <a:pathLst>
                <a:path extrusionOk="0" h="4" w="22">
                  <a:moveTo>
                    <a:pt x="2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53"/>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53"/>
            <p:cNvSpPr/>
            <p:nvPr/>
          </p:nvSpPr>
          <p:spPr>
            <a:xfrm>
              <a:off x="2465919" y="1716959"/>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53"/>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53"/>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53"/>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53"/>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53"/>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53"/>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53"/>
            <p:cNvSpPr/>
            <p:nvPr/>
          </p:nvSpPr>
          <p:spPr>
            <a:xfrm>
              <a:off x="2374135" y="174438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53"/>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53"/>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53"/>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53"/>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53"/>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53"/>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53"/>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53"/>
            <p:cNvSpPr/>
            <p:nvPr/>
          </p:nvSpPr>
          <p:spPr>
            <a:xfrm>
              <a:off x="2374135" y="17448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53"/>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53"/>
            <p:cNvSpPr/>
            <p:nvPr/>
          </p:nvSpPr>
          <p:spPr>
            <a:xfrm>
              <a:off x="2402458" y="1807181"/>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53"/>
            <p:cNvSpPr/>
            <p:nvPr/>
          </p:nvSpPr>
          <p:spPr>
            <a:xfrm>
              <a:off x="2403218" y="1808186"/>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53"/>
            <p:cNvSpPr/>
            <p:nvPr/>
          </p:nvSpPr>
          <p:spPr>
            <a:xfrm>
              <a:off x="2403504" y="180856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53"/>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53"/>
            <p:cNvSpPr/>
            <p:nvPr/>
          </p:nvSpPr>
          <p:spPr>
            <a:xfrm>
              <a:off x="2403789" y="180889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53"/>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53"/>
            <p:cNvSpPr/>
            <p:nvPr/>
          </p:nvSpPr>
          <p:spPr>
            <a:xfrm>
              <a:off x="2404508" y="180965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53"/>
            <p:cNvSpPr/>
            <p:nvPr/>
          </p:nvSpPr>
          <p:spPr>
            <a:xfrm>
              <a:off x="2402703" y="1807520"/>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53"/>
            <p:cNvSpPr/>
            <p:nvPr/>
          </p:nvSpPr>
          <p:spPr>
            <a:xfrm>
              <a:off x="2402933" y="1807901"/>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53"/>
            <p:cNvSpPr/>
            <p:nvPr/>
          </p:nvSpPr>
          <p:spPr>
            <a:xfrm>
              <a:off x="2404128" y="180927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53"/>
            <p:cNvSpPr/>
            <p:nvPr/>
          </p:nvSpPr>
          <p:spPr>
            <a:xfrm>
              <a:off x="2378697" y="1753468"/>
              <a:ext cx="204" cy="299"/>
            </a:xfrm>
            <a:custGeom>
              <a:rect b="b" l="l" r="r" t="t"/>
              <a:pathLst>
                <a:path extrusionOk="0" h="22" w="15">
                  <a:moveTo>
                    <a:pt x="14"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53"/>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53"/>
            <p:cNvSpPr/>
            <p:nvPr/>
          </p:nvSpPr>
          <p:spPr>
            <a:xfrm>
              <a:off x="2378032" y="17522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53"/>
            <p:cNvSpPr/>
            <p:nvPr/>
          </p:nvSpPr>
          <p:spPr>
            <a:xfrm>
              <a:off x="2402268" y="1806896"/>
              <a:ext cx="109" cy="204"/>
            </a:xfrm>
            <a:custGeom>
              <a:rect b="b" l="l" r="r" t="t"/>
              <a:pathLst>
                <a:path extrusionOk="0" h="15" w="8">
                  <a:moveTo>
                    <a:pt x="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53"/>
            <p:cNvSpPr/>
            <p:nvPr/>
          </p:nvSpPr>
          <p:spPr>
            <a:xfrm>
              <a:off x="2449043" y="1751187"/>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53"/>
            <p:cNvSpPr/>
            <p:nvPr/>
          </p:nvSpPr>
          <p:spPr>
            <a:xfrm>
              <a:off x="2452559" y="1750088"/>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53"/>
            <p:cNvSpPr/>
            <p:nvPr/>
          </p:nvSpPr>
          <p:spPr>
            <a:xfrm>
              <a:off x="2448418" y="175124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53"/>
            <p:cNvSpPr/>
            <p:nvPr/>
          </p:nvSpPr>
          <p:spPr>
            <a:xfrm>
              <a:off x="2451419" y="1750712"/>
              <a:ext cx="149" cy="54"/>
            </a:xfrm>
            <a:custGeom>
              <a:rect b="b" l="l" r="r" t="t"/>
              <a:pathLst>
                <a:path extrusionOk="0" h="4"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53"/>
            <p:cNvSpPr/>
            <p:nvPr/>
          </p:nvSpPr>
          <p:spPr>
            <a:xfrm>
              <a:off x="2451038" y="175080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53"/>
            <p:cNvSpPr/>
            <p:nvPr/>
          </p:nvSpPr>
          <p:spPr>
            <a:xfrm>
              <a:off x="2452179" y="1750332"/>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53"/>
            <p:cNvSpPr/>
            <p:nvPr/>
          </p:nvSpPr>
          <p:spPr>
            <a:xfrm>
              <a:off x="2447658" y="175128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53"/>
            <p:cNvSpPr/>
            <p:nvPr/>
          </p:nvSpPr>
          <p:spPr>
            <a:xfrm>
              <a:off x="2446857" y="175133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53"/>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53"/>
            <p:cNvSpPr/>
            <p:nvPr/>
          </p:nvSpPr>
          <p:spPr>
            <a:xfrm>
              <a:off x="2500610" y="1758886"/>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53"/>
            <p:cNvSpPr/>
            <p:nvPr/>
          </p:nvSpPr>
          <p:spPr>
            <a:xfrm>
              <a:off x="2450658" y="1750902"/>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53"/>
            <p:cNvSpPr/>
            <p:nvPr/>
          </p:nvSpPr>
          <p:spPr>
            <a:xfrm>
              <a:off x="2451989" y="1750481"/>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53"/>
            <p:cNvSpPr/>
            <p:nvPr/>
          </p:nvSpPr>
          <p:spPr>
            <a:xfrm>
              <a:off x="2449654" y="1751092"/>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53"/>
            <p:cNvSpPr/>
            <p:nvPr/>
          </p:nvSpPr>
          <p:spPr>
            <a:xfrm>
              <a:off x="2500664" y="175926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53"/>
            <p:cNvSpPr/>
            <p:nvPr/>
          </p:nvSpPr>
          <p:spPr>
            <a:xfrm>
              <a:off x="2500800" y="176078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53"/>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53"/>
            <p:cNvSpPr/>
            <p:nvPr/>
          </p:nvSpPr>
          <p:spPr>
            <a:xfrm>
              <a:off x="2500759" y="1760216"/>
              <a:ext cx="14" cy="353"/>
            </a:xfrm>
            <a:custGeom>
              <a:rect b="b" l="l" r="r" t="t"/>
              <a:pathLst>
                <a:path extrusionOk="0" h="26" w="1">
                  <a:moveTo>
                    <a:pt x="0"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53"/>
            <p:cNvSpPr/>
            <p:nvPr/>
          </p:nvSpPr>
          <p:spPr>
            <a:xfrm>
              <a:off x="2451704" y="1750576"/>
              <a:ext cx="149" cy="95"/>
            </a:xfrm>
            <a:custGeom>
              <a:rect b="b" l="l" r="r" t="t"/>
              <a:pathLst>
                <a:path extrusionOk="0" h="7"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53"/>
            <p:cNvSpPr/>
            <p:nvPr/>
          </p:nvSpPr>
          <p:spPr>
            <a:xfrm>
              <a:off x="2450183" y="175099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53"/>
            <p:cNvSpPr/>
            <p:nvPr/>
          </p:nvSpPr>
          <p:spPr>
            <a:xfrm>
              <a:off x="2452695" y="1749952"/>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53"/>
            <p:cNvSpPr/>
            <p:nvPr/>
          </p:nvSpPr>
          <p:spPr>
            <a:xfrm>
              <a:off x="2501044" y="1763312"/>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53"/>
            <p:cNvSpPr/>
            <p:nvPr/>
          </p:nvSpPr>
          <p:spPr>
            <a:xfrm>
              <a:off x="2501275" y="1764683"/>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53"/>
            <p:cNvSpPr/>
            <p:nvPr/>
          </p:nvSpPr>
          <p:spPr>
            <a:xfrm>
              <a:off x="2501180" y="176397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53"/>
            <p:cNvSpPr/>
            <p:nvPr/>
          </p:nvSpPr>
          <p:spPr>
            <a:xfrm>
              <a:off x="2452369" y="1750237"/>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53"/>
            <p:cNvSpPr/>
            <p:nvPr/>
          </p:nvSpPr>
          <p:spPr>
            <a:xfrm>
              <a:off x="2501425" y="1765403"/>
              <a:ext cx="54" cy="244"/>
            </a:xfrm>
            <a:custGeom>
              <a:rect b="b" l="l" r="r" t="t"/>
              <a:pathLst>
                <a:path extrusionOk="0" h="18" w="4">
                  <a:moveTo>
                    <a:pt x="4"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53"/>
            <p:cNvSpPr/>
            <p:nvPr/>
          </p:nvSpPr>
          <p:spPr>
            <a:xfrm>
              <a:off x="2500800" y="1761357"/>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53"/>
            <p:cNvSpPr/>
            <p:nvPr/>
          </p:nvSpPr>
          <p:spPr>
            <a:xfrm>
              <a:off x="2500895" y="1761982"/>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53"/>
            <p:cNvSpPr/>
            <p:nvPr/>
          </p:nvSpPr>
          <p:spPr>
            <a:xfrm>
              <a:off x="2500949" y="1762647"/>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53"/>
            <p:cNvSpPr/>
            <p:nvPr/>
          </p:nvSpPr>
          <p:spPr>
            <a:xfrm>
              <a:off x="2501615" y="1766258"/>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53"/>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53"/>
            <p:cNvSpPr/>
            <p:nvPr/>
          </p:nvSpPr>
          <p:spPr>
            <a:xfrm>
              <a:off x="2571159" y="1710115"/>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53"/>
            <p:cNvSpPr/>
            <p:nvPr/>
          </p:nvSpPr>
          <p:spPr>
            <a:xfrm>
              <a:off x="2571960" y="170883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53"/>
            <p:cNvSpPr/>
            <p:nvPr/>
          </p:nvSpPr>
          <p:spPr>
            <a:xfrm>
              <a:off x="2572340" y="170850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53"/>
            <p:cNvSpPr/>
            <p:nvPr/>
          </p:nvSpPr>
          <p:spPr>
            <a:xfrm>
              <a:off x="2572245" y="1708595"/>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53"/>
            <p:cNvSpPr/>
            <p:nvPr/>
          </p:nvSpPr>
          <p:spPr>
            <a:xfrm>
              <a:off x="2571539" y="1709505"/>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53"/>
            <p:cNvSpPr/>
            <p:nvPr/>
          </p:nvSpPr>
          <p:spPr>
            <a:xfrm>
              <a:off x="2571729" y="170921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53"/>
            <p:cNvSpPr/>
            <p:nvPr/>
          </p:nvSpPr>
          <p:spPr>
            <a:xfrm>
              <a:off x="2571349" y="170979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53"/>
            <p:cNvSpPr/>
            <p:nvPr/>
          </p:nvSpPr>
          <p:spPr>
            <a:xfrm>
              <a:off x="2572109" y="1708690"/>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53"/>
            <p:cNvSpPr/>
            <p:nvPr/>
          </p:nvSpPr>
          <p:spPr>
            <a:xfrm>
              <a:off x="2570968" y="171055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53"/>
            <p:cNvSpPr/>
            <p:nvPr/>
          </p:nvSpPr>
          <p:spPr>
            <a:xfrm>
              <a:off x="2641218" y="17061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53"/>
            <p:cNvSpPr/>
            <p:nvPr/>
          </p:nvSpPr>
          <p:spPr>
            <a:xfrm>
              <a:off x="2572584" y="17083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53"/>
            <p:cNvSpPr/>
            <p:nvPr/>
          </p:nvSpPr>
          <p:spPr>
            <a:xfrm>
              <a:off x="2641829" y="1706178"/>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53"/>
            <p:cNvSpPr/>
            <p:nvPr/>
          </p:nvSpPr>
          <p:spPr>
            <a:xfrm>
              <a:off x="2571824" y="170902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53"/>
            <p:cNvSpPr/>
            <p:nvPr/>
          </p:nvSpPr>
          <p:spPr>
            <a:xfrm>
              <a:off x="2642305" y="1706219"/>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53"/>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53"/>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53"/>
            <p:cNvSpPr/>
            <p:nvPr/>
          </p:nvSpPr>
          <p:spPr>
            <a:xfrm>
              <a:off x="2572489" y="1708459"/>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53"/>
            <p:cNvSpPr/>
            <p:nvPr/>
          </p:nvSpPr>
          <p:spPr>
            <a:xfrm>
              <a:off x="2506177" y="1694053"/>
              <a:ext cx="244" cy="299"/>
            </a:xfrm>
            <a:custGeom>
              <a:rect b="b" l="l" r="r" t="t"/>
              <a:pathLst>
                <a:path extrusionOk="0" h="22" w="18">
                  <a:moveTo>
                    <a:pt x="0"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53"/>
            <p:cNvSpPr/>
            <p:nvPr/>
          </p:nvSpPr>
          <p:spPr>
            <a:xfrm>
              <a:off x="2504602" y="1692152"/>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53"/>
            <p:cNvSpPr/>
            <p:nvPr/>
          </p:nvSpPr>
          <p:spPr>
            <a:xfrm>
              <a:off x="2505172" y="1692818"/>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53"/>
            <p:cNvSpPr/>
            <p:nvPr/>
          </p:nvSpPr>
          <p:spPr>
            <a:xfrm>
              <a:off x="2503325" y="1690768"/>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53"/>
            <p:cNvSpPr/>
            <p:nvPr/>
          </p:nvSpPr>
          <p:spPr>
            <a:xfrm>
              <a:off x="2568497" y="171216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53"/>
            <p:cNvSpPr/>
            <p:nvPr/>
          </p:nvSpPr>
          <p:spPr>
            <a:xfrm>
              <a:off x="2567778" y="1712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53"/>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53"/>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53"/>
            <p:cNvSpPr/>
            <p:nvPr/>
          </p:nvSpPr>
          <p:spPr>
            <a:xfrm>
              <a:off x="2515260" y="169452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53"/>
            <p:cNvSpPr/>
            <p:nvPr/>
          </p:nvSpPr>
          <p:spPr>
            <a:xfrm>
              <a:off x="2514690" y="169462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53"/>
            <p:cNvSpPr/>
            <p:nvPr/>
          </p:nvSpPr>
          <p:spPr>
            <a:xfrm>
              <a:off x="2514119" y="1694678"/>
              <a:ext cx="149" cy="0"/>
            </a:xfrm>
            <a:custGeom>
              <a:rect b="b" l="l" r="r" t="t"/>
              <a:pathLst>
                <a:path extrusionOk="0" h="0"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53"/>
            <p:cNvSpPr/>
            <p:nvPr/>
          </p:nvSpPr>
          <p:spPr>
            <a:xfrm>
              <a:off x="2499374" y="1686830"/>
              <a:ext cx="299" cy="299"/>
            </a:xfrm>
            <a:custGeom>
              <a:rect b="b" l="l" r="r" t="t"/>
              <a:pathLst>
                <a:path extrusionOk="0" h="22" w="22">
                  <a:moveTo>
                    <a:pt x="1" y="0"/>
                  </a:moveTo>
                  <a:lnTo>
                    <a:pt x="2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53"/>
            <p:cNvSpPr/>
            <p:nvPr/>
          </p:nvSpPr>
          <p:spPr>
            <a:xfrm>
              <a:off x="2505742" y="1693483"/>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53"/>
            <p:cNvSpPr/>
            <p:nvPr/>
          </p:nvSpPr>
          <p:spPr>
            <a:xfrm>
              <a:off x="2498804" y="1686301"/>
              <a:ext cx="258" cy="258"/>
            </a:xfrm>
            <a:custGeom>
              <a:rect b="b" l="l" r="r" t="t"/>
              <a:pathLst>
                <a:path extrusionOk="0" h="19" w="19">
                  <a:moveTo>
                    <a:pt x="1"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53"/>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53"/>
            <p:cNvSpPr/>
            <p:nvPr/>
          </p:nvSpPr>
          <p:spPr>
            <a:xfrm>
              <a:off x="2501329" y="1688677"/>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53"/>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53"/>
            <p:cNvSpPr/>
            <p:nvPr/>
          </p:nvSpPr>
          <p:spPr>
            <a:xfrm>
              <a:off x="2501995" y="1689342"/>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53"/>
            <p:cNvSpPr/>
            <p:nvPr/>
          </p:nvSpPr>
          <p:spPr>
            <a:xfrm>
              <a:off x="2500664" y="1688011"/>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53"/>
            <p:cNvSpPr/>
            <p:nvPr/>
          </p:nvSpPr>
          <p:spPr>
            <a:xfrm>
              <a:off x="2506937" y="169515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53"/>
            <p:cNvSpPr/>
            <p:nvPr/>
          </p:nvSpPr>
          <p:spPr>
            <a:xfrm>
              <a:off x="2503991" y="1691487"/>
              <a:ext cx="299" cy="339"/>
            </a:xfrm>
            <a:custGeom>
              <a:rect b="b" l="l" r="r" t="t"/>
              <a:pathLst>
                <a:path extrusionOk="0" h="25" w="22">
                  <a:moveTo>
                    <a:pt x="0" y="0"/>
                  </a:moveTo>
                  <a:lnTo>
                    <a:pt x="2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53"/>
            <p:cNvSpPr/>
            <p:nvPr/>
          </p:nvSpPr>
          <p:spPr>
            <a:xfrm>
              <a:off x="2506598" y="1694624"/>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53"/>
            <p:cNvSpPr/>
            <p:nvPr/>
          </p:nvSpPr>
          <p:spPr>
            <a:xfrm>
              <a:off x="2515640" y="1694529"/>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53"/>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53"/>
            <p:cNvSpPr/>
            <p:nvPr/>
          </p:nvSpPr>
          <p:spPr>
            <a:xfrm>
              <a:off x="2512640" y="1694909"/>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53"/>
            <p:cNvSpPr/>
            <p:nvPr/>
          </p:nvSpPr>
          <p:spPr>
            <a:xfrm>
              <a:off x="2499999" y="1687400"/>
              <a:ext cx="299" cy="299"/>
            </a:xfrm>
            <a:custGeom>
              <a:rect b="b" l="l" r="r" t="t"/>
              <a:pathLst>
                <a:path extrusionOk="0" h="22" w="22">
                  <a:moveTo>
                    <a:pt x="0" y="0"/>
                  </a:moveTo>
                  <a:lnTo>
                    <a:pt x="2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53"/>
            <p:cNvSpPr/>
            <p:nvPr/>
          </p:nvSpPr>
          <p:spPr>
            <a:xfrm>
              <a:off x="2513400" y="16947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53"/>
            <p:cNvSpPr/>
            <p:nvPr/>
          </p:nvSpPr>
          <p:spPr>
            <a:xfrm>
              <a:off x="2566963" y="1712546"/>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53"/>
            <p:cNvSpPr/>
            <p:nvPr/>
          </p:nvSpPr>
          <p:spPr>
            <a:xfrm>
              <a:off x="2502660" y="169006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53"/>
            <p:cNvSpPr/>
            <p:nvPr/>
          </p:nvSpPr>
          <p:spPr>
            <a:xfrm>
              <a:off x="2690844" y="1643097"/>
              <a:ext cx="339" cy="489"/>
            </a:xfrm>
            <a:custGeom>
              <a:rect b="b" l="l" r="r" t="t"/>
              <a:pathLst>
                <a:path extrusionOk="0" h="36" w="25">
                  <a:moveTo>
                    <a:pt x="25" y="1"/>
                  </a:moveTo>
                  <a:lnTo>
                    <a:pt x="0"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53"/>
            <p:cNvSpPr/>
            <p:nvPr/>
          </p:nvSpPr>
          <p:spPr>
            <a:xfrm>
              <a:off x="2691319" y="1642622"/>
              <a:ext cx="244" cy="353"/>
            </a:xfrm>
            <a:custGeom>
              <a:rect b="b" l="l" r="r" t="t"/>
              <a:pathLst>
                <a:path extrusionOk="0" h="26" w="18">
                  <a:moveTo>
                    <a:pt x="18"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53"/>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53"/>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53"/>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53"/>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53"/>
            <p:cNvSpPr/>
            <p:nvPr/>
          </p:nvSpPr>
          <p:spPr>
            <a:xfrm>
              <a:off x="2438968" y="170826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53"/>
            <p:cNvSpPr/>
            <p:nvPr/>
          </p:nvSpPr>
          <p:spPr>
            <a:xfrm>
              <a:off x="2438873" y="1708554"/>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53"/>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53"/>
            <p:cNvSpPr/>
            <p:nvPr/>
          </p:nvSpPr>
          <p:spPr>
            <a:xfrm>
              <a:off x="2438683" y="1709545"/>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53"/>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53"/>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53"/>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53"/>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53"/>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53"/>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53"/>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53"/>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53"/>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53"/>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53"/>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53"/>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53"/>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53"/>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53"/>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53"/>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53"/>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53"/>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53"/>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53"/>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53"/>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53"/>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53"/>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53"/>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53"/>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53"/>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53"/>
            <p:cNvSpPr/>
            <p:nvPr/>
          </p:nvSpPr>
          <p:spPr>
            <a:xfrm>
              <a:off x="2698353" y="164214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53"/>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53"/>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53"/>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53"/>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53"/>
            <p:cNvSpPr/>
            <p:nvPr/>
          </p:nvSpPr>
          <p:spPr>
            <a:xfrm>
              <a:off x="2901553" y="1635249"/>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53"/>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53"/>
            <p:cNvSpPr/>
            <p:nvPr/>
          </p:nvSpPr>
          <p:spPr>
            <a:xfrm>
              <a:off x="2902355" y="16351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53"/>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53"/>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53"/>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53"/>
            <p:cNvSpPr/>
            <p:nvPr/>
          </p:nvSpPr>
          <p:spPr>
            <a:xfrm>
              <a:off x="2699059" y="164144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53"/>
            <p:cNvSpPr/>
            <p:nvPr/>
          </p:nvSpPr>
          <p:spPr>
            <a:xfrm>
              <a:off x="2698869" y="1641576"/>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53"/>
            <p:cNvSpPr/>
            <p:nvPr/>
          </p:nvSpPr>
          <p:spPr>
            <a:xfrm>
              <a:off x="2698678" y="1641726"/>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53"/>
            <p:cNvSpPr/>
            <p:nvPr/>
          </p:nvSpPr>
          <p:spPr>
            <a:xfrm>
              <a:off x="2698543" y="1641916"/>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53"/>
            <p:cNvSpPr/>
            <p:nvPr/>
          </p:nvSpPr>
          <p:spPr>
            <a:xfrm>
              <a:off x="2700348" y="164087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53"/>
            <p:cNvSpPr/>
            <p:nvPr/>
          </p:nvSpPr>
          <p:spPr>
            <a:xfrm>
              <a:off x="2699629" y="164115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53"/>
            <p:cNvSpPr/>
            <p:nvPr/>
          </p:nvSpPr>
          <p:spPr>
            <a:xfrm>
              <a:off x="2698448" y="1642051"/>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53"/>
            <p:cNvSpPr/>
            <p:nvPr/>
          </p:nvSpPr>
          <p:spPr>
            <a:xfrm>
              <a:off x="2699968" y="164100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53"/>
            <p:cNvSpPr/>
            <p:nvPr/>
          </p:nvSpPr>
          <p:spPr>
            <a:xfrm>
              <a:off x="2699303" y="1641291"/>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53"/>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53"/>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53"/>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53"/>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53"/>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53"/>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53"/>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53"/>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53"/>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53"/>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53"/>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53"/>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53"/>
            <p:cNvSpPr/>
            <p:nvPr/>
          </p:nvSpPr>
          <p:spPr>
            <a:xfrm>
              <a:off x="2342147" y="1694393"/>
              <a:ext cx="190" cy="54"/>
            </a:xfrm>
            <a:custGeom>
              <a:rect b="b" l="l" r="r" t="t"/>
              <a:pathLst>
                <a:path extrusionOk="0" h="4" w="14">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53"/>
            <p:cNvSpPr/>
            <p:nvPr/>
          </p:nvSpPr>
          <p:spPr>
            <a:xfrm>
              <a:off x="2342527" y="1694243"/>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53"/>
            <p:cNvSpPr/>
            <p:nvPr/>
          </p:nvSpPr>
          <p:spPr>
            <a:xfrm>
              <a:off x="2342812" y="1694148"/>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53"/>
            <p:cNvSpPr/>
            <p:nvPr/>
          </p:nvSpPr>
          <p:spPr>
            <a:xfrm>
              <a:off x="2341767" y="1694529"/>
              <a:ext cx="190" cy="109"/>
            </a:xfrm>
            <a:custGeom>
              <a:rect b="b" l="l" r="r" t="t"/>
              <a:pathLst>
                <a:path extrusionOk="0" h="8" w="14">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53"/>
            <p:cNvSpPr/>
            <p:nvPr/>
          </p:nvSpPr>
          <p:spPr>
            <a:xfrm>
              <a:off x="2341278" y="1694773"/>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53"/>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53"/>
            <p:cNvSpPr/>
            <p:nvPr/>
          </p:nvSpPr>
          <p:spPr>
            <a:xfrm>
              <a:off x="2343043" y="169414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53"/>
            <p:cNvSpPr/>
            <p:nvPr/>
          </p:nvSpPr>
          <p:spPr>
            <a:xfrm>
              <a:off x="2385676" y="170722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53"/>
            <p:cNvSpPr/>
            <p:nvPr/>
          </p:nvSpPr>
          <p:spPr>
            <a:xfrm>
              <a:off x="2340708" y="1695058"/>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53"/>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53"/>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53"/>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53"/>
            <p:cNvSpPr/>
            <p:nvPr/>
          </p:nvSpPr>
          <p:spPr>
            <a:xfrm>
              <a:off x="2385771" y="170750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53"/>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53"/>
            <p:cNvSpPr/>
            <p:nvPr/>
          </p:nvSpPr>
          <p:spPr>
            <a:xfrm>
              <a:off x="2210472"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53"/>
            <p:cNvSpPr/>
            <p:nvPr/>
          </p:nvSpPr>
          <p:spPr>
            <a:xfrm>
              <a:off x="2211138"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53"/>
            <p:cNvSpPr/>
            <p:nvPr/>
          </p:nvSpPr>
          <p:spPr>
            <a:xfrm>
              <a:off x="2198728" y="1588678"/>
              <a:ext cx="353" cy="54"/>
            </a:xfrm>
            <a:custGeom>
              <a:rect b="b" l="l" r="r" t="t"/>
              <a:pathLst>
                <a:path extrusionOk="0" h="4" w="26">
                  <a:moveTo>
                    <a:pt x="2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53"/>
            <p:cNvSpPr/>
            <p:nvPr/>
          </p:nvSpPr>
          <p:spPr>
            <a:xfrm>
              <a:off x="2198253" y="1588678"/>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53"/>
            <p:cNvSpPr/>
            <p:nvPr/>
          </p:nvSpPr>
          <p:spPr>
            <a:xfrm>
              <a:off x="2194071" y="1587579"/>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53"/>
            <p:cNvSpPr/>
            <p:nvPr/>
          </p:nvSpPr>
          <p:spPr>
            <a:xfrm>
              <a:off x="2193650" y="1587443"/>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53"/>
            <p:cNvSpPr/>
            <p:nvPr/>
          </p:nvSpPr>
          <p:spPr>
            <a:xfrm>
              <a:off x="2197777" y="1588583"/>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53"/>
            <p:cNvSpPr/>
            <p:nvPr/>
          </p:nvSpPr>
          <p:spPr>
            <a:xfrm>
              <a:off x="2209807" y="1589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53"/>
            <p:cNvSpPr/>
            <p:nvPr/>
          </p:nvSpPr>
          <p:spPr>
            <a:xfrm>
              <a:off x="2199298" y="1588719"/>
              <a:ext cx="353" cy="68"/>
            </a:xfrm>
            <a:custGeom>
              <a:rect b="b" l="l" r="r" t="t"/>
              <a:pathLst>
                <a:path extrusionOk="0" h="5" w="26">
                  <a:moveTo>
                    <a:pt x="2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53"/>
            <p:cNvSpPr/>
            <p:nvPr/>
          </p:nvSpPr>
          <p:spPr>
            <a:xfrm>
              <a:off x="2208436" y="1589344"/>
              <a:ext cx="679" cy="14"/>
            </a:xfrm>
            <a:custGeom>
              <a:rect b="b" l="l" r="r" t="t"/>
              <a:pathLst>
                <a:path extrusionOk="0" h="1" w="50">
                  <a:moveTo>
                    <a:pt x="49"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53"/>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53"/>
            <p:cNvSpPr/>
            <p:nvPr/>
          </p:nvSpPr>
          <p:spPr>
            <a:xfrm>
              <a:off x="2213228" y="1589194"/>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53"/>
            <p:cNvSpPr/>
            <p:nvPr/>
          </p:nvSpPr>
          <p:spPr>
            <a:xfrm>
              <a:off x="2212047" y="1589289"/>
              <a:ext cx="339" cy="14"/>
            </a:xfrm>
            <a:custGeom>
              <a:rect b="b" l="l" r="r" t="t"/>
              <a:pathLst>
                <a:path extrusionOk="0" h="1" w="25">
                  <a:moveTo>
                    <a:pt x="25"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53"/>
            <p:cNvSpPr/>
            <p:nvPr/>
          </p:nvSpPr>
          <p:spPr>
            <a:xfrm>
              <a:off x="2211382" y="1589289"/>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53"/>
            <p:cNvSpPr/>
            <p:nvPr/>
          </p:nvSpPr>
          <p:spPr>
            <a:xfrm>
              <a:off x="2195876" y="1588244"/>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53"/>
            <p:cNvSpPr/>
            <p:nvPr/>
          </p:nvSpPr>
          <p:spPr>
            <a:xfrm>
              <a:off x="2195456" y="158810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53"/>
            <p:cNvSpPr/>
            <p:nvPr/>
          </p:nvSpPr>
          <p:spPr>
            <a:xfrm>
              <a:off x="2196067" y="1588339"/>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53"/>
            <p:cNvSpPr/>
            <p:nvPr/>
          </p:nvSpPr>
          <p:spPr>
            <a:xfrm>
              <a:off x="2212658" y="1589249"/>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53"/>
            <p:cNvSpPr/>
            <p:nvPr/>
          </p:nvSpPr>
          <p:spPr>
            <a:xfrm>
              <a:off x="2196352" y="158839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53"/>
            <p:cNvSpPr/>
            <p:nvPr/>
          </p:nvSpPr>
          <p:spPr>
            <a:xfrm>
              <a:off x="2194641" y="1587769"/>
              <a:ext cx="258" cy="109"/>
            </a:xfrm>
            <a:custGeom>
              <a:rect b="b" l="l" r="r" t="t"/>
              <a:pathLst>
                <a:path extrusionOk="0" h="8" w="19">
                  <a:moveTo>
                    <a:pt x="1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53"/>
            <p:cNvSpPr/>
            <p:nvPr/>
          </p:nvSpPr>
          <p:spPr>
            <a:xfrm>
              <a:off x="2196976" y="1588488"/>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53"/>
            <p:cNvSpPr/>
            <p:nvPr/>
          </p:nvSpPr>
          <p:spPr>
            <a:xfrm>
              <a:off x="2195075" y="158795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53"/>
            <p:cNvSpPr/>
            <p:nvPr/>
          </p:nvSpPr>
          <p:spPr>
            <a:xfrm>
              <a:off x="2197356" y="158852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53"/>
            <p:cNvSpPr/>
            <p:nvPr/>
          </p:nvSpPr>
          <p:spPr>
            <a:xfrm>
              <a:off x="2196637" y="1588434"/>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53"/>
            <p:cNvSpPr/>
            <p:nvPr/>
          </p:nvSpPr>
          <p:spPr>
            <a:xfrm>
              <a:off x="2201783" y="1588963"/>
              <a:ext cx="625" cy="54"/>
            </a:xfrm>
            <a:custGeom>
              <a:rect b="b" l="l" r="r" t="t"/>
              <a:pathLst>
                <a:path extrusionOk="0" h="4" w="46">
                  <a:moveTo>
                    <a:pt x="4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53"/>
            <p:cNvSpPr/>
            <p:nvPr/>
          </p:nvSpPr>
          <p:spPr>
            <a:xfrm>
              <a:off x="2201117" y="1588909"/>
              <a:ext cx="530" cy="68"/>
            </a:xfrm>
            <a:custGeom>
              <a:rect b="b" l="l" r="r" t="t"/>
              <a:pathLst>
                <a:path extrusionOk="0" h="5" w="39">
                  <a:moveTo>
                    <a:pt x="3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53"/>
            <p:cNvSpPr/>
            <p:nvPr/>
          </p:nvSpPr>
          <p:spPr>
            <a:xfrm>
              <a:off x="2199868" y="1588814"/>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53"/>
            <p:cNvSpPr/>
            <p:nvPr/>
          </p:nvSpPr>
          <p:spPr>
            <a:xfrm>
              <a:off x="2200493" y="1588868"/>
              <a:ext cx="489" cy="54"/>
            </a:xfrm>
            <a:custGeom>
              <a:rect b="b" l="l" r="r" t="t"/>
              <a:pathLst>
                <a:path extrusionOk="0" h="4" w="36">
                  <a:moveTo>
                    <a:pt x="3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53"/>
            <p:cNvSpPr/>
            <p:nvPr/>
          </p:nvSpPr>
          <p:spPr>
            <a:xfrm>
              <a:off x="2213799" y="1589154"/>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53"/>
            <p:cNvSpPr/>
            <p:nvPr/>
          </p:nvSpPr>
          <p:spPr>
            <a:xfrm>
              <a:off x="2328882" y="1660259"/>
              <a:ext cx="54" cy="149"/>
            </a:xfrm>
            <a:custGeom>
              <a:rect b="b" l="l" r="r" t="t"/>
              <a:pathLst>
                <a:path extrusionOk="0" h="11" w="4">
                  <a:moveTo>
                    <a:pt x="4"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53"/>
            <p:cNvSpPr/>
            <p:nvPr/>
          </p:nvSpPr>
          <p:spPr>
            <a:xfrm>
              <a:off x="2335860" y="1655032"/>
              <a:ext cx="1534" cy="204"/>
            </a:xfrm>
            <a:custGeom>
              <a:rect b="b" l="l" r="r" t="t"/>
              <a:pathLst>
                <a:path extrusionOk="0" h="15" w="113">
                  <a:moveTo>
                    <a:pt x="113"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53"/>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53"/>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53"/>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53"/>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53"/>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53"/>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53"/>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53"/>
            <p:cNvSpPr/>
            <p:nvPr/>
          </p:nvSpPr>
          <p:spPr>
            <a:xfrm>
              <a:off x="2341862" y="1642581"/>
              <a:ext cx="339" cy="339"/>
            </a:xfrm>
            <a:custGeom>
              <a:rect b="b" l="l" r="r" t="t"/>
              <a:pathLst>
                <a:path extrusionOk="0" h="25" w="25">
                  <a:moveTo>
                    <a:pt x="25"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53"/>
            <p:cNvSpPr/>
            <p:nvPr/>
          </p:nvSpPr>
          <p:spPr>
            <a:xfrm>
              <a:off x="2337476" y="16552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53"/>
            <p:cNvSpPr/>
            <p:nvPr/>
          </p:nvSpPr>
          <p:spPr>
            <a:xfrm>
              <a:off x="2328692" y="1659023"/>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53"/>
            <p:cNvSpPr/>
            <p:nvPr/>
          </p:nvSpPr>
          <p:spPr>
            <a:xfrm>
              <a:off x="2328787" y="1659594"/>
              <a:ext cx="14" cy="204"/>
            </a:xfrm>
            <a:custGeom>
              <a:rect b="b" l="l" r="r" t="t"/>
              <a:pathLst>
                <a:path extrusionOk="0" h="15" w="1">
                  <a:moveTo>
                    <a:pt x="0"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53"/>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53"/>
            <p:cNvSpPr/>
            <p:nvPr/>
          </p:nvSpPr>
          <p:spPr>
            <a:xfrm>
              <a:off x="2328827" y="1659919"/>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53"/>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53"/>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53"/>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53"/>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53"/>
            <p:cNvSpPr/>
            <p:nvPr/>
          </p:nvSpPr>
          <p:spPr>
            <a:xfrm>
              <a:off x="2283438" y="159432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53"/>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53"/>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53"/>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53"/>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53"/>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53"/>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53"/>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53"/>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53"/>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53"/>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53"/>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53"/>
            <p:cNvSpPr/>
            <p:nvPr/>
          </p:nvSpPr>
          <p:spPr>
            <a:xfrm>
              <a:off x="221166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53"/>
            <p:cNvSpPr/>
            <p:nvPr/>
          </p:nvSpPr>
          <p:spPr>
            <a:xfrm>
              <a:off x="2211898" y="1583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53"/>
            <p:cNvSpPr/>
            <p:nvPr/>
          </p:nvSpPr>
          <p:spPr>
            <a:xfrm>
              <a:off x="2211382" y="158330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53"/>
            <p:cNvSpPr/>
            <p:nvPr/>
          </p:nvSpPr>
          <p:spPr>
            <a:xfrm>
              <a:off x="221147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53"/>
            <p:cNvSpPr/>
            <p:nvPr/>
          </p:nvSpPr>
          <p:spPr>
            <a:xfrm>
              <a:off x="2212753" y="158373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53"/>
            <p:cNvSpPr/>
            <p:nvPr/>
          </p:nvSpPr>
          <p:spPr>
            <a:xfrm>
              <a:off x="2212427" y="1583546"/>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53"/>
            <p:cNvSpPr/>
            <p:nvPr/>
          </p:nvSpPr>
          <p:spPr>
            <a:xfrm>
              <a:off x="2212142" y="1583451"/>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53"/>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53"/>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53"/>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53"/>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53"/>
            <p:cNvSpPr/>
            <p:nvPr/>
          </p:nvSpPr>
          <p:spPr>
            <a:xfrm>
              <a:off x="2204824" y="158111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53"/>
            <p:cNvSpPr/>
            <p:nvPr/>
          </p:nvSpPr>
          <p:spPr>
            <a:xfrm>
              <a:off x="2205720" y="1581265"/>
              <a:ext cx="14" cy="0"/>
            </a:xfrm>
            <a:custGeom>
              <a:rect b="b" l="l" r="r" t="t"/>
              <a:pathLst>
                <a:path extrusionOk="0" h="0"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53"/>
            <p:cNvSpPr/>
            <p:nvPr/>
          </p:nvSpPr>
          <p:spPr>
            <a:xfrm>
              <a:off x="2205530" y="158121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53"/>
            <p:cNvSpPr/>
            <p:nvPr/>
          </p:nvSpPr>
          <p:spPr>
            <a:xfrm>
              <a:off x="2205055" y="1581156"/>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53"/>
            <p:cNvSpPr/>
            <p:nvPr/>
          </p:nvSpPr>
          <p:spPr>
            <a:xfrm>
              <a:off x="2205299" y="1581156"/>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53"/>
            <p:cNvSpPr/>
            <p:nvPr/>
          </p:nvSpPr>
          <p:spPr>
            <a:xfrm>
              <a:off x="2213894" y="158915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53"/>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53"/>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53"/>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53"/>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53"/>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53"/>
            <p:cNvSpPr/>
            <p:nvPr/>
          </p:nvSpPr>
          <p:spPr>
            <a:xfrm>
              <a:off x="2257002" y="1519610"/>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53"/>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53"/>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53"/>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53"/>
            <p:cNvSpPr/>
            <p:nvPr/>
          </p:nvSpPr>
          <p:spPr>
            <a:xfrm>
              <a:off x="2256581" y="1520126"/>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53"/>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53"/>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53"/>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53"/>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53"/>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53"/>
            <p:cNvSpPr/>
            <p:nvPr/>
          </p:nvSpPr>
          <p:spPr>
            <a:xfrm>
              <a:off x="2254681" y="1537002"/>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53"/>
            <p:cNvSpPr/>
            <p:nvPr/>
          </p:nvSpPr>
          <p:spPr>
            <a:xfrm>
              <a:off x="2253961" y="1538048"/>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53"/>
            <p:cNvSpPr/>
            <p:nvPr/>
          </p:nvSpPr>
          <p:spPr>
            <a:xfrm>
              <a:off x="2254110" y="153785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53"/>
            <p:cNvSpPr/>
            <p:nvPr/>
          </p:nvSpPr>
          <p:spPr>
            <a:xfrm>
              <a:off x="2253825" y="153823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53"/>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53"/>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53"/>
            <p:cNvSpPr/>
            <p:nvPr/>
          </p:nvSpPr>
          <p:spPr>
            <a:xfrm>
              <a:off x="2254300" y="153766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53"/>
            <p:cNvSpPr/>
            <p:nvPr/>
          </p:nvSpPr>
          <p:spPr>
            <a:xfrm>
              <a:off x="2252820" y="1539378"/>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53"/>
            <p:cNvSpPr/>
            <p:nvPr/>
          </p:nvSpPr>
          <p:spPr>
            <a:xfrm>
              <a:off x="2254531" y="1534721"/>
              <a:ext cx="68" cy="163"/>
            </a:xfrm>
            <a:custGeom>
              <a:rect b="b" l="l" r="r" t="t"/>
              <a:pathLst>
                <a:path extrusionOk="0" h="12"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53"/>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53"/>
            <p:cNvSpPr/>
            <p:nvPr/>
          </p:nvSpPr>
          <p:spPr>
            <a:xfrm>
              <a:off x="2254436" y="1537437"/>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53"/>
            <p:cNvSpPr/>
            <p:nvPr/>
          </p:nvSpPr>
          <p:spPr>
            <a:xfrm>
              <a:off x="2254871" y="1535767"/>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53"/>
            <p:cNvSpPr/>
            <p:nvPr/>
          </p:nvSpPr>
          <p:spPr>
            <a:xfrm>
              <a:off x="2254681" y="1535102"/>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53"/>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53"/>
            <p:cNvSpPr/>
            <p:nvPr/>
          </p:nvSpPr>
          <p:spPr>
            <a:xfrm>
              <a:off x="2254531" y="153719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53"/>
            <p:cNvSpPr/>
            <p:nvPr/>
          </p:nvSpPr>
          <p:spPr>
            <a:xfrm>
              <a:off x="2254776" y="153671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53"/>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53"/>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53"/>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53"/>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53"/>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53"/>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53"/>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53"/>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53"/>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53"/>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53"/>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53"/>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53"/>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53"/>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53"/>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53"/>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53"/>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53"/>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53"/>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53"/>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53"/>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53"/>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53"/>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53"/>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53"/>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53"/>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53"/>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53"/>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53"/>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53"/>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53"/>
            <p:cNvSpPr/>
            <p:nvPr/>
          </p:nvSpPr>
          <p:spPr>
            <a:xfrm>
              <a:off x="2961824" y="1601129"/>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53"/>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53"/>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53"/>
            <p:cNvSpPr/>
            <p:nvPr/>
          </p:nvSpPr>
          <p:spPr>
            <a:xfrm>
              <a:off x="2962829" y="1601509"/>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53"/>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53"/>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53"/>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53"/>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53"/>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53"/>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53"/>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53"/>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53"/>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53"/>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53"/>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53"/>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53"/>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53"/>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53"/>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53"/>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53"/>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53"/>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53"/>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53"/>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53"/>
            <p:cNvSpPr/>
            <p:nvPr/>
          </p:nvSpPr>
          <p:spPr>
            <a:xfrm>
              <a:off x="2593969" y="159470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53"/>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53"/>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53"/>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53"/>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53"/>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53"/>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53"/>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53"/>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53"/>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53"/>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53"/>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53"/>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53"/>
            <p:cNvSpPr/>
            <p:nvPr/>
          </p:nvSpPr>
          <p:spPr>
            <a:xfrm>
              <a:off x="2601667" y="1598318"/>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53"/>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53"/>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53"/>
            <p:cNvSpPr/>
            <p:nvPr/>
          </p:nvSpPr>
          <p:spPr>
            <a:xfrm>
              <a:off x="2501370" y="1605066"/>
              <a:ext cx="733" cy="109"/>
            </a:xfrm>
            <a:custGeom>
              <a:rect b="b" l="l" r="r" t="t"/>
              <a:pathLst>
                <a:path extrusionOk="0" h="8" w="54">
                  <a:moveTo>
                    <a:pt x="1" y="8"/>
                  </a:move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53"/>
            <p:cNvSpPr/>
            <p:nvPr/>
          </p:nvSpPr>
          <p:spPr>
            <a:xfrm>
              <a:off x="2590398" y="15932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53"/>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53"/>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53"/>
            <p:cNvSpPr/>
            <p:nvPr/>
          </p:nvSpPr>
          <p:spPr>
            <a:xfrm>
              <a:off x="2142218" y="2087909"/>
              <a:ext cx="584" cy="339"/>
            </a:xfrm>
            <a:custGeom>
              <a:rect b="b" l="l" r="r" t="t"/>
              <a:pathLst>
                <a:path extrusionOk="0" h="25" w="43">
                  <a:moveTo>
                    <a:pt x="42"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53"/>
            <p:cNvSpPr/>
            <p:nvPr/>
          </p:nvSpPr>
          <p:spPr>
            <a:xfrm>
              <a:off x="2143834" y="2087244"/>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53"/>
            <p:cNvSpPr/>
            <p:nvPr/>
          </p:nvSpPr>
          <p:spPr>
            <a:xfrm>
              <a:off x="2143399" y="2087380"/>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53"/>
            <p:cNvSpPr/>
            <p:nvPr/>
          </p:nvSpPr>
          <p:spPr>
            <a:xfrm>
              <a:off x="2141553" y="2088235"/>
              <a:ext cx="679" cy="448"/>
            </a:xfrm>
            <a:custGeom>
              <a:rect b="b" l="l" r="r" t="t"/>
              <a:pathLst>
                <a:path extrusionOk="0" h="33" w="50">
                  <a:moveTo>
                    <a:pt x="49" y="1"/>
                  </a:moveTo>
                  <a:lnTo>
                    <a:pt x="0" y="3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53"/>
            <p:cNvSpPr/>
            <p:nvPr/>
          </p:nvSpPr>
          <p:spPr>
            <a:xfrm>
              <a:off x="2142829" y="2087624"/>
              <a:ext cx="489" cy="244"/>
            </a:xfrm>
            <a:custGeom>
              <a:rect b="b" l="l" r="r" t="t"/>
              <a:pathLst>
                <a:path extrusionOk="0" h="18" w="36">
                  <a:moveTo>
                    <a:pt x="36"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53"/>
            <p:cNvSpPr/>
            <p:nvPr/>
          </p:nvSpPr>
          <p:spPr>
            <a:xfrm>
              <a:off x="2144214" y="2087095"/>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53"/>
            <p:cNvSpPr/>
            <p:nvPr/>
          </p:nvSpPr>
          <p:spPr>
            <a:xfrm>
              <a:off x="2144554" y="2087054"/>
              <a:ext cx="244" cy="54"/>
            </a:xfrm>
            <a:custGeom>
              <a:rect b="b" l="l" r="r" t="t"/>
              <a:pathLst>
                <a:path extrusionOk="0" h="4" w="18">
                  <a:moveTo>
                    <a:pt x="1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53"/>
            <p:cNvSpPr/>
            <p:nvPr/>
          </p:nvSpPr>
          <p:spPr>
            <a:xfrm>
              <a:off x="2144839" y="2087000"/>
              <a:ext cx="190" cy="68"/>
            </a:xfrm>
            <a:custGeom>
              <a:rect b="b" l="l" r="r" t="t"/>
              <a:pathLst>
                <a:path extrusionOk="0" h="5" w="14">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53"/>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53"/>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53"/>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53"/>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53"/>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53"/>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53"/>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53"/>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53"/>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53"/>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53"/>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53"/>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53"/>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53"/>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53"/>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53"/>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53"/>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53"/>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53"/>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53"/>
            <p:cNvSpPr/>
            <p:nvPr/>
          </p:nvSpPr>
          <p:spPr>
            <a:xfrm>
              <a:off x="2257057" y="2062194"/>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53"/>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53"/>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53"/>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53"/>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53"/>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53"/>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53"/>
            <p:cNvSpPr/>
            <p:nvPr/>
          </p:nvSpPr>
          <p:spPr>
            <a:xfrm>
              <a:off x="2183955" y="201865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53"/>
            <p:cNvSpPr/>
            <p:nvPr/>
          </p:nvSpPr>
          <p:spPr>
            <a:xfrm>
              <a:off x="2139218" y="20815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53"/>
            <p:cNvSpPr/>
            <p:nvPr/>
          </p:nvSpPr>
          <p:spPr>
            <a:xfrm>
              <a:off x="2144404" y="207850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53"/>
            <p:cNvSpPr/>
            <p:nvPr/>
          </p:nvSpPr>
          <p:spPr>
            <a:xfrm>
              <a:off x="2143644" y="2078785"/>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53"/>
            <p:cNvSpPr/>
            <p:nvPr/>
          </p:nvSpPr>
          <p:spPr>
            <a:xfrm>
              <a:off x="2182910" y="2023783"/>
              <a:ext cx="149" cy="299"/>
            </a:xfrm>
            <a:custGeom>
              <a:rect b="b" l="l" r="r" t="t"/>
              <a:pathLst>
                <a:path extrusionOk="0" h="22" w="11">
                  <a:moveTo>
                    <a:pt x="0" y="22"/>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53"/>
            <p:cNvSpPr/>
            <p:nvPr/>
          </p:nvSpPr>
          <p:spPr>
            <a:xfrm>
              <a:off x="2143929" y="2078690"/>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53"/>
            <p:cNvSpPr/>
            <p:nvPr/>
          </p:nvSpPr>
          <p:spPr>
            <a:xfrm>
              <a:off x="2182720" y="2024163"/>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53"/>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53"/>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53"/>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53"/>
            <p:cNvSpPr/>
            <p:nvPr/>
          </p:nvSpPr>
          <p:spPr>
            <a:xfrm>
              <a:off x="2143359" y="2078975"/>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53"/>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53"/>
            <p:cNvSpPr/>
            <p:nvPr/>
          </p:nvSpPr>
          <p:spPr>
            <a:xfrm>
              <a:off x="2142979" y="2079111"/>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53"/>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53"/>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53"/>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53"/>
            <p:cNvSpPr/>
            <p:nvPr/>
          </p:nvSpPr>
          <p:spPr>
            <a:xfrm>
              <a:off x="2139462" y="2081107"/>
              <a:ext cx="394" cy="299"/>
            </a:xfrm>
            <a:custGeom>
              <a:rect b="b" l="l" r="r" t="t"/>
              <a:pathLst>
                <a:path extrusionOk="0" h="22" w="29">
                  <a:moveTo>
                    <a:pt x="0" y="22"/>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53"/>
            <p:cNvSpPr/>
            <p:nvPr/>
          </p:nvSpPr>
          <p:spPr>
            <a:xfrm>
              <a:off x="2140127" y="2080727"/>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53"/>
            <p:cNvSpPr/>
            <p:nvPr/>
          </p:nvSpPr>
          <p:spPr>
            <a:xfrm>
              <a:off x="2140697" y="2080401"/>
              <a:ext cx="299" cy="204"/>
            </a:xfrm>
            <a:custGeom>
              <a:rect b="b" l="l" r="r" t="t"/>
              <a:pathLst>
                <a:path extrusionOk="0" h="15" w="22">
                  <a:moveTo>
                    <a:pt x="0" y="1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53"/>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53"/>
            <p:cNvSpPr/>
            <p:nvPr/>
          </p:nvSpPr>
          <p:spPr>
            <a:xfrm>
              <a:off x="2141213" y="2080062"/>
              <a:ext cx="299" cy="204"/>
            </a:xfrm>
            <a:custGeom>
              <a:rect b="b" l="l" r="r" t="t"/>
              <a:pathLst>
                <a:path extrusionOk="0" h="15" w="22">
                  <a:moveTo>
                    <a:pt x="1" y="15"/>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53"/>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53"/>
            <p:cNvSpPr/>
            <p:nvPr/>
          </p:nvSpPr>
          <p:spPr>
            <a:xfrm>
              <a:off x="2141743" y="2079777"/>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53"/>
            <p:cNvSpPr/>
            <p:nvPr/>
          </p:nvSpPr>
          <p:spPr>
            <a:xfrm>
              <a:off x="2144214" y="2078595"/>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53"/>
            <p:cNvSpPr/>
            <p:nvPr/>
          </p:nvSpPr>
          <p:spPr>
            <a:xfrm>
              <a:off x="2142164" y="2079546"/>
              <a:ext cx="258" cy="149"/>
            </a:xfrm>
            <a:custGeom>
              <a:rect b="b" l="l" r="r" t="t"/>
              <a:pathLst>
                <a:path extrusionOk="0" h="11" w="19">
                  <a:moveTo>
                    <a:pt x="1"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53"/>
            <p:cNvSpPr/>
            <p:nvPr/>
          </p:nvSpPr>
          <p:spPr>
            <a:xfrm>
              <a:off x="2142598" y="2079301"/>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53"/>
            <p:cNvSpPr/>
            <p:nvPr/>
          </p:nvSpPr>
          <p:spPr>
            <a:xfrm>
              <a:off x="2144594" y="2078500"/>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53"/>
            <p:cNvSpPr/>
            <p:nvPr/>
          </p:nvSpPr>
          <p:spPr>
            <a:xfrm>
              <a:off x="2144744" y="2078446"/>
              <a:ext cx="95" cy="14"/>
            </a:xfrm>
            <a:custGeom>
              <a:rect b="b" l="l" r="r" t="t"/>
              <a:pathLst>
                <a:path extrusionOk="0" h="1" w="7">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53"/>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53"/>
            <p:cNvSpPr/>
            <p:nvPr/>
          </p:nvSpPr>
          <p:spPr>
            <a:xfrm>
              <a:off x="2246887" y="2005399"/>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53"/>
            <p:cNvSpPr/>
            <p:nvPr/>
          </p:nvSpPr>
          <p:spPr>
            <a:xfrm>
              <a:off x="2263194" y="20098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53"/>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53"/>
            <p:cNvSpPr/>
            <p:nvPr/>
          </p:nvSpPr>
          <p:spPr>
            <a:xfrm>
              <a:off x="2266235" y="201209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53"/>
            <p:cNvSpPr/>
            <p:nvPr/>
          </p:nvSpPr>
          <p:spPr>
            <a:xfrm>
              <a:off x="2265665" y="2011617"/>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53"/>
            <p:cNvSpPr/>
            <p:nvPr/>
          </p:nvSpPr>
          <p:spPr>
            <a:xfrm>
              <a:off x="2265190" y="2011197"/>
              <a:ext cx="339" cy="339"/>
            </a:xfrm>
            <a:custGeom>
              <a:rect b="b" l="l" r="r" t="t"/>
              <a:pathLst>
                <a:path extrusionOk="0" h="25" w="25">
                  <a:moveTo>
                    <a:pt x="25"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53"/>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53"/>
            <p:cNvSpPr/>
            <p:nvPr/>
          </p:nvSpPr>
          <p:spPr>
            <a:xfrm>
              <a:off x="2263995" y="2010287"/>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53"/>
            <p:cNvSpPr/>
            <p:nvPr/>
          </p:nvSpPr>
          <p:spPr>
            <a:xfrm>
              <a:off x="2266805" y="2012527"/>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53"/>
            <p:cNvSpPr/>
            <p:nvPr/>
          </p:nvSpPr>
          <p:spPr>
            <a:xfrm>
              <a:off x="2263710" y="2010056"/>
              <a:ext cx="258" cy="149"/>
            </a:xfrm>
            <a:custGeom>
              <a:rect b="b" l="l" r="r" t="t"/>
              <a:pathLst>
                <a:path extrusionOk="0" h="11" w="19">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53"/>
            <p:cNvSpPr/>
            <p:nvPr/>
          </p:nvSpPr>
          <p:spPr>
            <a:xfrm>
              <a:off x="2261429" y="201034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53"/>
            <p:cNvSpPr/>
            <p:nvPr/>
          </p:nvSpPr>
          <p:spPr>
            <a:xfrm>
              <a:off x="2264334" y="2010531"/>
              <a:ext cx="299" cy="244"/>
            </a:xfrm>
            <a:custGeom>
              <a:rect b="b" l="l" r="r" t="t"/>
              <a:pathLst>
                <a:path extrusionOk="0" h="18" w="22">
                  <a:moveTo>
                    <a:pt x="21"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53"/>
            <p:cNvSpPr/>
            <p:nvPr/>
          </p:nvSpPr>
          <p:spPr>
            <a:xfrm>
              <a:off x="2264714" y="2010857"/>
              <a:ext cx="339" cy="258"/>
            </a:xfrm>
            <a:custGeom>
              <a:rect b="b" l="l" r="r" t="t"/>
              <a:pathLst>
                <a:path extrusionOk="0" h="19" w="25">
                  <a:moveTo>
                    <a:pt x="25"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53"/>
            <p:cNvSpPr/>
            <p:nvPr/>
          </p:nvSpPr>
          <p:spPr>
            <a:xfrm>
              <a:off x="2263479" y="2009907"/>
              <a:ext cx="204" cy="163"/>
            </a:xfrm>
            <a:custGeom>
              <a:rect b="b" l="l" r="r" t="t"/>
              <a:pathLst>
                <a:path extrusionOk="0" h="12" w="15">
                  <a:moveTo>
                    <a:pt x="1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53"/>
            <p:cNvSpPr/>
            <p:nvPr/>
          </p:nvSpPr>
          <p:spPr>
            <a:xfrm>
              <a:off x="2262528" y="2009866"/>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53"/>
            <p:cNvSpPr/>
            <p:nvPr/>
          </p:nvSpPr>
          <p:spPr>
            <a:xfrm>
              <a:off x="2262814" y="200981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53"/>
            <p:cNvSpPr/>
            <p:nvPr/>
          </p:nvSpPr>
          <p:spPr>
            <a:xfrm>
              <a:off x="2268706" y="2014143"/>
              <a:ext cx="394" cy="339"/>
            </a:xfrm>
            <a:custGeom>
              <a:rect b="b" l="l" r="r" t="t"/>
              <a:pathLst>
                <a:path extrusionOk="0" h="25" w="29">
                  <a:moveTo>
                    <a:pt x="28"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53"/>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53"/>
            <p:cNvSpPr/>
            <p:nvPr/>
          </p:nvSpPr>
          <p:spPr>
            <a:xfrm>
              <a:off x="2268041" y="201361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53"/>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53"/>
            <p:cNvSpPr/>
            <p:nvPr/>
          </p:nvSpPr>
          <p:spPr>
            <a:xfrm>
              <a:off x="2269371" y="2014754"/>
              <a:ext cx="339" cy="299"/>
            </a:xfrm>
            <a:custGeom>
              <a:rect b="b" l="l" r="r" t="t"/>
              <a:pathLst>
                <a:path extrusionOk="0" h="22" w="25">
                  <a:moveTo>
                    <a:pt x="25"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53"/>
            <p:cNvSpPr/>
            <p:nvPr/>
          </p:nvSpPr>
          <p:spPr>
            <a:xfrm>
              <a:off x="2270743" y="2015949"/>
              <a:ext cx="353" cy="299"/>
            </a:xfrm>
            <a:custGeom>
              <a:rect b="b" l="l" r="r" t="t"/>
              <a:pathLst>
                <a:path extrusionOk="0" h="22" w="26">
                  <a:moveTo>
                    <a:pt x="25"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53"/>
            <p:cNvSpPr/>
            <p:nvPr/>
          </p:nvSpPr>
          <p:spPr>
            <a:xfrm>
              <a:off x="2270037" y="2015324"/>
              <a:ext cx="339" cy="353"/>
            </a:xfrm>
            <a:custGeom>
              <a:rect b="b" l="l" r="r" t="t"/>
              <a:pathLst>
                <a:path extrusionOk="0" h="26" w="25">
                  <a:moveTo>
                    <a:pt x="25"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53"/>
            <p:cNvSpPr/>
            <p:nvPr/>
          </p:nvSpPr>
          <p:spPr>
            <a:xfrm>
              <a:off x="2247172" y="2005684"/>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53"/>
            <p:cNvSpPr/>
            <p:nvPr/>
          </p:nvSpPr>
          <p:spPr>
            <a:xfrm>
              <a:off x="2267416" y="2013043"/>
              <a:ext cx="394" cy="353"/>
            </a:xfrm>
            <a:custGeom>
              <a:rect b="b" l="l" r="r" t="t"/>
              <a:pathLst>
                <a:path extrusionOk="0" h="26" w="29">
                  <a:moveTo>
                    <a:pt x="2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53"/>
            <p:cNvSpPr/>
            <p:nvPr/>
          </p:nvSpPr>
          <p:spPr>
            <a:xfrm>
              <a:off x="2247362" y="2005915"/>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53"/>
            <p:cNvSpPr/>
            <p:nvPr/>
          </p:nvSpPr>
          <p:spPr>
            <a:xfrm>
              <a:off x="2271028" y="2020511"/>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53"/>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53"/>
            <p:cNvSpPr/>
            <p:nvPr/>
          </p:nvSpPr>
          <p:spPr>
            <a:xfrm>
              <a:off x="2270987" y="2020986"/>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53"/>
            <p:cNvSpPr/>
            <p:nvPr/>
          </p:nvSpPr>
          <p:spPr>
            <a:xfrm>
              <a:off x="2271082" y="201998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53"/>
            <p:cNvSpPr/>
            <p:nvPr/>
          </p:nvSpPr>
          <p:spPr>
            <a:xfrm>
              <a:off x="2271313" y="2017890"/>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53"/>
            <p:cNvSpPr/>
            <p:nvPr/>
          </p:nvSpPr>
          <p:spPr>
            <a:xfrm>
              <a:off x="2270933" y="202146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53"/>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53"/>
            <p:cNvSpPr/>
            <p:nvPr/>
          </p:nvSpPr>
          <p:spPr>
            <a:xfrm>
              <a:off x="2271272" y="2018325"/>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53"/>
            <p:cNvSpPr/>
            <p:nvPr/>
          </p:nvSpPr>
          <p:spPr>
            <a:xfrm>
              <a:off x="2271123" y="2019370"/>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53"/>
            <p:cNvSpPr/>
            <p:nvPr/>
          </p:nvSpPr>
          <p:spPr>
            <a:xfrm>
              <a:off x="2270892" y="2021936"/>
              <a:ext cx="14" cy="149"/>
            </a:xfrm>
            <a:custGeom>
              <a:rect b="b" l="l" r="r" t="t"/>
              <a:pathLst>
                <a:path extrusionOk="0" h="11" w="1">
                  <a:moveTo>
                    <a:pt x="0"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53"/>
            <p:cNvSpPr/>
            <p:nvPr/>
          </p:nvSpPr>
          <p:spPr>
            <a:xfrm>
              <a:off x="2271177" y="2018800"/>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53"/>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53"/>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53"/>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53"/>
            <p:cNvSpPr/>
            <p:nvPr/>
          </p:nvSpPr>
          <p:spPr>
            <a:xfrm>
              <a:off x="2263044" y="206462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53"/>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53"/>
            <p:cNvSpPr/>
            <p:nvPr/>
          </p:nvSpPr>
          <p:spPr>
            <a:xfrm>
              <a:off x="2261103" y="2064380"/>
              <a:ext cx="434" cy="109"/>
            </a:xfrm>
            <a:custGeom>
              <a:rect b="b" l="l" r="r" t="t"/>
              <a:pathLst>
                <a:path extrusionOk="0" h="8" w="32">
                  <a:moveTo>
                    <a:pt x="0" y="1"/>
                  </a:moveTo>
                  <a:lnTo>
                    <a:pt x="3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53"/>
            <p:cNvSpPr/>
            <p:nvPr/>
          </p:nvSpPr>
          <p:spPr>
            <a:xfrm>
              <a:off x="2264904" y="2064054"/>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53"/>
            <p:cNvSpPr/>
            <p:nvPr/>
          </p:nvSpPr>
          <p:spPr>
            <a:xfrm>
              <a:off x="2264375" y="2064339"/>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53"/>
            <p:cNvSpPr/>
            <p:nvPr/>
          </p:nvSpPr>
          <p:spPr>
            <a:xfrm>
              <a:off x="2262243" y="2064570"/>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53"/>
            <p:cNvSpPr/>
            <p:nvPr/>
          </p:nvSpPr>
          <p:spPr>
            <a:xfrm>
              <a:off x="2263615" y="2064570"/>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53"/>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53"/>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53"/>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53"/>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53"/>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53"/>
            <p:cNvSpPr/>
            <p:nvPr/>
          </p:nvSpPr>
          <p:spPr>
            <a:xfrm>
              <a:off x="2344428" y="2155362"/>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53"/>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53"/>
            <p:cNvSpPr/>
            <p:nvPr/>
          </p:nvSpPr>
          <p:spPr>
            <a:xfrm>
              <a:off x="2276119" y="2212116"/>
              <a:ext cx="1059" cy="964"/>
            </a:xfrm>
            <a:custGeom>
              <a:rect b="b" l="l" r="r" t="t"/>
              <a:pathLst>
                <a:path extrusionOk="0" h="71" w="78">
                  <a:moveTo>
                    <a:pt x="77" y="0"/>
                  </a:moveTo>
                  <a:lnTo>
                    <a:pt x="0" y="7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53"/>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53"/>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53"/>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53"/>
            <p:cNvSpPr/>
            <p:nvPr/>
          </p:nvSpPr>
          <p:spPr>
            <a:xfrm>
              <a:off x="2276215" y="2216393"/>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53"/>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53"/>
            <p:cNvSpPr/>
            <p:nvPr/>
          </p:nvSpPr>
          <p:spPr>
            <a:xfrm>
              <a:off x="2281917" y="22487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53"/>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53"/>
            <p:cNvSpPr/>
            <p:nvPr/>
          </p:nvSpPr>
          <p:spPr>
            <a:xfrm>
              <a:off x="2275875" y="2215158"/>
              <a:ext cx="68" cy="109"/>
            </a:xfrm>
            <a:custGeom>
              <a:rect b="b" l="l" r="r" t="t"/>
              <a:pathLst>
                <a:path extrusionOk="0" h="8" w="5">
                  <a:moveTo>
                    <a:pt x="1"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53"/>
            <p:cNvSpPr/>
            <p:nvPr/>
          </p:nvSpPr>
          <p:spPr>
            <a:xfrm>
              <a:off x="2275780" y="221468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53"/>
            <p:cNvSpPr/>
            <p:nvPr/>
          </p:nvSpPr>
          <p:spPr>
            <a:xfrm>
              <a:off x="2276024" y="2215728"/>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53"/>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53"/>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53"/>
            <p:cNvSpPr/>
            <p:nvPr/>
          </p:nvSpPr>
          <p:spPr>
            <a:xfrm>
              <a:off x="2269222" y="2162721"/>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53"/>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53"/>
            <p:cNvSpPr/>
            <p:nvPr/>
          </p:nvSpPr>
          <p:spPr>
            <a:xfrm>
              <a:off x="2267851" y="2156693"/>
              <a:ext cx="720" cy="244"/>
            </a:xfrm>
            <a:custGeom>
              <a:rect b="b" l="l" r="r" t="t"/>
              <a:pathLst>
                <a:path extrusionOk="0" h="18" w="53">
                  <a:moveTo>
                    <a:pt x="53"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53"/>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53"/>
            <p:cNvSpPr/>
            <p:nvPr/>
          </p:nvSpPr>
          <p:spPr>
            <a:xfrm>
              <a:off x="2274164" y="2107447"/>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53"/>
            <p:cNvSpPr/>
            <p:nvPr/>
          </p:nvSpPr>
          <p:spPr>
            <a:xfrm>
              <a:off x="2273173" y="2107203"/>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53"/>
            <p:cNvSpPr/>
            <p:nvPr/>
          </p:nvSpPr>
          <p:spPr>
            <a:xfrm>
              <a:off x="2275739" y="2108058"/>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53"/>
            <p:cNvSpPr/>
            <p:nvPr/>
          </p:nvSpPr>
          <p:spPr>
            <a:xfrm>
              <a:off x="2274694" y="2107583"/>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53"/>
            <p:cNvSpPr/>
            <p:nvPr/>
          </p:nvSpPr>
          <p:spPr>
            <a:xfrm>
              <a:off x="2275210" y="2107828"/>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53"/>
            <p:cNvSpPr/>
            <p:nvPr/>
          </p:nvSpPr>
          <p:spPr>
            <a:xfrm>
              <a:off x="2273648" y="2107298"/>
              <a:ext cx="244" cy="68"/>
            </a:xfrm>
            <a:custGeom>
              <a:rect b="b" l="l" r="r" t="t"/>
              <a:pathLst>
                <a:path extrusionOk="0" h="5" w="18">
                  <a:moveTo>
                    <a:pt x="0"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53"/>
            <p:cNvSpPr/>
            <p:nvPr/>
          </p:nvSpPr>
          <p:spPr>
            <a:xfrm>
              <a:off x="2276310" y="210834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53"/>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53"/>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53"/>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53"/>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53"/>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53"/>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53"/>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53"/>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53"/>
            <p:cNvSpPr/>
            <p:nvPr/>
          </p:nvSpPr>
          <p:spPr>
            <a:xfrm>
              <a:off x="2270227" y="2064285"/>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53"/>
            <p:cNvSpPr/>
            <p:nvPr/>
          </p:nvSpPr>
          <p:spPr>
            <a:xfrm>
              <a:off x="2270227" y="2063579"/>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53"/>
            <p:cNvSpPr/>
            <p:nvPr/>
          </p:nvSpPr>
          <p:spPr>
            <a:xfrm>
              <a:off x="2264375" y="2076314"/>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53"/>
            <p:cNvSpPr/>
            <p:nvPr/>
          </p:nvSpPr>
          <p:spPr>
            <a:xfrm>
              <a:off x="2270227" y="206390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53"/>
            <p:cNvSpPr/>
            <p:nvPr/>
          </p:nvSpPr>
          <p:spPr>
            <a:xfrm>
              <a:off x="2265380" y="2075839"/>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53"/>
            <p:cNvSpPr/>
            <p:nvPr/>
          </p:nvSpPr>
          <p:spPr>
            <a:xfrm>
              <a:off x="2265190" y="207588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53"/>
            <p:cNvSpPr/>
            <p:nvPr/>
          </p:nvSpPr>
          <p:spPr>
            <a:xfrm>
              <a:off x="2263900" y="207659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53"/>
            <p:cNvSpPr/>
            <p:nvPr/>
          </p:nvSpPr>
          <p:spPr>
            <a:xfrm>
              <a:off x="2265000" y="207597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53"/>
            <p:cNvSpPr/>
            <p:nvPr/>
          </p:nvSpPr>
          <p:spPr>
            <a:xfrm>
              <a:off x="2264714" y="2076124"/>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53"/>
            <p:cNvSpPr/>
            <p:nvPr/>
          </p:nvSpPr>
          <p:spPr>
            <a:xfrm>
              <a:off x="2262949" y="2077210"/>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53"/>
            <p:cNvSpPr/>
            <p:nvPr/>
          </p:nvSpPr>
          <p:spPr>
            <a:xfrm>
              <a:off x="2270077" y="2062058"/>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53"/>
            <p:cNvSpPr/>
            <p:nvPr/>
          </p:nvSpPr>
          <p:spPr>
            <a:xfrm>
              <a:off x="2270132" y="206257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53"/>
            <p:cNvSpPr/>
            <p:nvPr/>
          </p:nvSpPr>
          <p:spPr>
            <a:xfrm>
              <a:off x="2263289" y="2076830"/>
              <a:ext cx="394" cy="258"/>
            </a:xfrm>
            <a:custGeom>
              <a:rect b="b" l="l" r="r" t="t"/>
              <a:pathLst>
                <a:path extrusionOk="0" h="19" w="29">
                  <a:moveTo>
                    <a:pt x="28"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53"/>
            <p:cNvSpPr/>
            <p:nvPr/>
          </p:nvSpPr>
          <p:spPr>
            <a:xfrm>
              <a:off x="2270173" y="20631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53"/>
            <p:cNvSpPr/>
            <p:nvPr/>
          </p:nvSpPr>
          <p:spPr>
            <a:xfrm>
              <a:off x="2334109" y="212622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53"/>
            <p:cNvSpPr/>
            <p:nvPr/>
          </p:nvSpPr>
          <p:spPr>
            <a:xfrm>
              <a:off x="2334204" y="212607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53"/>
            <p:cNvSpPr/>
            <p:nvPr/>
          </p:nvSpPr>
          <p:spPr>
            <a:xfrm>
              <a:off x="2334150" y="21261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53"/>
            <p:cNvSpPr/>
            <p:nvPr/>
          </p:nvSpPr>
          <p:spPr>
            <a:xfrm>
              <a:off x="2334204" y="212603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53"/>
            <p:cNvSpPr/>
            <p:nvPr/>
          </p:nvSpPr>
          <p:spPr>
            <a:xfrm>
              <a:off x="2334055" y="212632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53"/>
            <p:cNvSpPr/>
            <p:nvPr/>
          </p:nvSpPr>
          <p:spPr>
            <a:xfrm>
              <a:off x="2334109" y="212626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53"/>
            <p:cNvSpPr/>
            <p:nvPr/>
          </p:nvSpPr>
          <p:spPr>
            <a:xfrm>
              <a:off x="2336580" y="2124365"/>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53"/>
            <p:cNvSpPr/>
            <p:nvPr/>
          </p:nvSpPr>
          <p:spPr>
            <a:xfrm>
              <a:off x="2304306" y="21297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53"/>
            <p:cNvSpPr/>
            <p:nvPr/>
          </p:nvSpPr>
          <p:spPr>
            <a:xfrm>
              <a:off x="2337245" y="212398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53"/>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53"/>
            <p:cNvSpPr/>
            <p:nvPr/>
          </p:nvSpPr>
          <p:spPr>
            <a:xfrm>
              <a:off x="2304687" y="2129782"/>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53"/>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53"/>
            <p:cNvSpPr/>
            <p:nvPr/>
          </p:nvSpPr>
          <p:spPr>
            <a:xfrm>
              <a:off x="2336241" y="2124555"/>
              <a:ext cx="258" cy="109"/>
            </a:xfrm>
            <a:custGeom>
              <a:rect b="b" l="l" r="r" t="t"/>
              <a:pathLst>
                <a:path extrusionOk="0" h="8" w="19">
                  <a:moveTo>
                    <a:pt x="1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53"/>
            <p:cNvSpPr/>
            <p:nvPr/>
          </p:nvSpPr>
          <p:spPr>
            <a:xfrm>
              <a:off x="2336010" y="2124704"/>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53"/>
            <p:cNvSpPr/>
            <p:nvPr/>
          </p:nvSpPr>
          <p:spPr>
            <a:xfrm>
              <a:off x="2335725" y="2124895"/>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53"/>
            <p:cNvSpPr/>
            <p:nvPr/>
          </p:nvSpPr>
          <p:spPr>
            <a:xfrm>
              <a:off x="2341237" y="2121989"/>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53"/>
            <p:cNvSpPr/>
            <p:nvPr/>
          </p:nvSpPr>
          <p:spPr>
            <a:xfrm>
              <a:off x="2336865" y="2124229"/>
              <a:ext cx="299" cy="109"/>
            </a:xfrm>
            <a:custGeom>
              <a:rect b="b" l="l" r="r" t="t"/>
              <a:pathLst>
                <a:path extrusionOk="0" h="8" w="22">
                  <a:moveTo>
                    <a:pt x="2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53"/>
            <p:cNvSpPr/>
            <p:nvPr/>
          </p:nvSpPr>
          <p:spPr>
            <a:xfrm>
              <a:off x="2339472" y="2122844"/>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53"/>
            <p:cNvSpPr/>
            <p:nvPr/>
          </p:nvSpPr>
          <p:spPr>
            <a:xfrm>
              <a:off x="2301876" y="2129457"/>
              <a:ext cx="679" cy="109"/>
            </a:xfrm>
            <a:custGeom>
              <a:rect b="b" l="l" r="r" t="t"/>
              <a:pathLst>
                <a:path extrusionOk="0" h="8" w="50">
                  <a:moveTo>
                    <a:pt x="1" y="0"/>
                  </a:moveTo>
                  <a:lnTo>
                    <a:pt x="5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53"/>
            <p:cNvSpPr/>
            <p:nvPr/>
          </p:nvSpPr>
          <p:spPr>
            <a:xfrm>
              <a:off x="2340572" y="2122274"/>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53"/>
            <p:cNvSpPr/>
            <p:nvPr/>
          </p:nvSpPr>
          <p:spPr>
            <a:xfrm>
              <a:off x="2334340" y="2125886"/>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53"/>
            <p:cNvSpPr/>
            <p:nvPr/>
          </p:nvSpPr>
          <p:spPr>
            <a:xfrm>
              <a:off x="2338956" y="2123129"/>
              <a:ext cx="394" cy="163"/>
            </a:xfrm>
            <a:custGeom>
              <a:rect b="b" l="l" r="r" t="t"/>
              <a:pathLst>
                <a:path extrusionOk="0" h="12" w="29">
                  <a:moveTo>
                    <a:pt x="28"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53"/>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53"/>
            <p:cNvSpPr/>
            <p:nvPr/>
          </p:nvSpPr>
          <p:spPr>
            <a:xfrm>
              <a:off x="2338481" y="2123374"/>
              <a:ext cx="339" cy="149"/>
            </a:xfrm>
            <a:custGeom>
              <a:rect b="b" l="l" r="r" t="t"/>
              <a:pathLst>
                <a:path extrusionOk="0" h="11" w="25">
                  <a:moveTo>
                    <a:pt x="25"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53"/>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53"/>
            <p:cNvSpPr/>
            <p:nvPr/>
          </p:nvSpPr>
          <p:spPr>
            <a:xfrm>
              <a:off x="2302691" y="2129592"/>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53"/>
            <p:cNvSpPr/>
            <p:nvPr/>
          </p:nvSpPr>
          <p:spPr>
            <a:xfrm>
              <a:off x="2334245" y="2125981"/>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53"/>
            <p:cNvSpPr/>
            <p:nvPr/>
          </p:nvSpPr>
          <p:spPr>
            <a:xfrm>
              <a:off x="2334489" y="212575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53"/>
            <p:cNvSpPr/>
            <p:nvPr/>
          </p:nvSpPr>
          <p:spPr>
            <a:xfrm>
              <a:off x="2303302" y="2129647"/>
              <a:ext cx="394" cy="54"/>
            </a:xfrm>
            <a:custGeom>
              <a:rect b="b" l="l" r="r" t="t"/>
              <a:pathLst>
                <a:path extrusionOk="0" h="4" w="29">
                  <a:moveTo>
                    <a:pt x="29"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53"/>
            <p:cNvSpPr/>
            <p:nvPr/>
          </p:nvSpPr>
          <p:spPr>
            <a:xfrm>
              <a:off x="2333294" y="212645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53"/>
            <p:cNvSpPr/>
            <p:nvPr/>
          </p:nvSpPr>
          <p:spPr>
            <a:xfrm>
              <a:off x="2334394" y="212584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53"/>
            <p:cNvSpPr/>
            <p:nvPr/>
          </p:nvSpPr>
          <p:spPr>
            <a:xfrm>
              <a:off x="2340002" y="2122559"/>
              <a:ext cx="489" cy="258"/>
            </a:xfrm>
            <a:custGeom>
              <a:rect b="b" l="l" r="r" t="t"/>
              <a:pathLst>
                <a:path extrusionOk="0" h="19" w="36">
                  <a:moveTo>
                    <a:pt x="35"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53"/>
            <p:cNvSpPr/>
            <p:nvPr/>
          </p:nvSpPr>
          <p:spPr>
            <a:xfrm>
              <a:off x="2334530" y="212565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53"/>
            <p:cNvSpPr/>
            <p:nvPr/>
          </p:nvSpPr>
          <p:spPr>
            <a:xfrm>
              <a:off x="2305202" y="2129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53"/>
            <p:cNvSpPr/>
            <p:nvPr/>
          </p:nvSpPr>
          <p:spPr>
            <a:xfrm>
              <a:off x="2335100" y="2125275"/>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53"/>
            <p:cNvSpPr/>
            <p:nvPr/>
          </p:nvSpPr>
          <p:spPr>
            <a:xfrm>
              <a:off x="2334964" y="212537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53"/>
            <p:cNvSpPr/>
            <p:nvPr/>
          </p:nvSpPr>
          <p:spPr>
            <a:xfrm>
              <a:off x="2335535" y="2124990"/>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53"/>
            <p:cNvSpPr/>
            <p:nvPr/>
          </p:nvSpPr>
          <p:spPr>
            <a:xfrm>
              <a:off x="2338046" y="2123605"/>
              <a:ext cx="299" cy="163"/>
            </a:xfrm>
            <a:custGeom>
              <a:rect b="b" l="l" r="r" t="t"/>
              <a:pathLst>
                <a:path extrusionOk="0" h="12" w="22">
                  <a:moveTo>
                    <a:pt x="2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53"/>
            <p:cNvSpPr/>
            <p:nvPr/>
          </p:nvSpPr>
          <p:spPr>
            <a:xfrm>
              <a:off x="2303831" y="2129742"/>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53"/>
            <p:cNvSpPr/>
            <p:nvPr/>
          </p:nvSpPr>
          <p:spPr>
            <a:xfrm>
              <a:off x="2335290" y="2125125"/>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53"/>
            <p:cNvSpPr/>
            <p:nvPr/>
          </p:nvSpPr>
          <p:spPr>
            <a:xfrm>
              <a:off x="2334679" y="212556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53"/>
            <p:cNvSpPr/>
            <p:nvPr/>
          </p:nvSpPr>
          <p:spPr>
            <a:xfrm>
              <a:off x="2337626" y="212379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53"/>
            <p:cNvSpPr/>
            <p:nvPr/>
          </p:nvSpPr>
          <p:spPr>
            <a:xfrm>
              <a:off x="2334815" y="212546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53"/>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53"/>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53"/>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53"/>
            <p:cNvSpPr/>
            <p:nvPr/>
          </p:nvSpPr>
          <p:spPr>
            <a:xfrm>
              <a:off x="2292942" y="2120903"/>
              <a:ext cx="68" cy="149"/>
            </a:xfrm>
            <a:custGeom>
              <a:rect b="b" l="l" r="r" t="t"/>
              <a:pathLst>
                <a:path extrusionOk="0" h="11" w="5">
                  <a:moveTo>
                    <a:pt x="4"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53"/>
            <p:cNvSpPr/>
            <p:nvPr/>
          </p:nvSpPr>
          <p:spPr>
            <a:xfrm>
              <a:off x="2292711" y="2120183"/>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53"/>
            <p:cNvSpPr/>
            <p:nvPr/>
          </p:nvSpPr>
          <p:spPr>
            <a:xfrm>
              <a:off x="2293376" y="21224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53"/>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53"/>
            <p:cNvSpPr/>
            <p:nvPr/>
          </p:nvSpPr>
          <p:spPr>
            <a:xfrm>
              <a:off x="2293281" y="212204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53"/>
            <p:cNvSpPr/>
            <p:nvPr/>
          </p:nvSpPr>
          <p:spPr>
            <a:xfrm>
              <a:off x="2287769" y="2147800"/>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53"/>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53"/>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53"/>
            <p:cNvSpPr/>
            <p:nvPr/>
          </p:nvSpPr>
          <p:spPr>
            <a:xfrm>
              <a:off x="2288760" y="2148709"/>
              <a:ext cx="299" cy="299"/>
            </a:xfrm>
            <a:custGeom>
              <a:rect b="b" l="l" r="r" t="t"/>
              <a:pathLst>
                <a:path extrusionOk="0" h="22" w="22">
                  <a:moveTo>
                    <a:pt x="22"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53"/>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53"/>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53"/>
            <p:cNvSpPr/>
            <p:nvPr/>
          </p:nvSpPr>
          <p:spPr>
            <a:xfrm>
              <a:off x="2293227" y="2151126"/>
              <a:ext cx="638" cy="204"/>
            </a:xfrm>
            <a:custGeom>
              <a:rect b="b" l="l" r="r" t="t"/>
              <a:pathLst>
                <a:path extrusionOk="0" h="15" w="47">
                  <a:moveTo>
                    <a:pt x="46"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53"/>
            <p:cNvSpPr/>
            <p:nvPr/>
          </p:nvSpPr>
          <p:spPr>
            <a:xfrm>
              <a:off x="2296703" y="215080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53"/>
            <p:cNvSpPr/>
            <p:nvPr/>
          </p:nvSpPr>
          <p:spPr>
            <a:xfrm>
              <a:off x="2289195" y="2149130"/>
              <a:ext cx="489" cy="394"/>
            </a:xfrm>
            <a:custGeom>
              <a:rect b="b" l="l" r="r" t="t"/>
              <a:pathLst>
                <a:path extrusionOk="0" h="29" w="36">
                  <a:moveTo>
                    <a:pt x="35"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53"/>
            <p:cNvSpPr/>
            <p:nvPr/>
          </p:nvSpPr>
          <p:spPr>
            <a:xfrm>
              <a:off x="2297273" y="215089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53"/>
            <p:cNvSpPr/>
            <p:nvPr/>
          </p:nvSpPr>
          <p:spPr>
            <a:xfrm>
              <a:off x="2293987" y="2150936"/>
              <a:ext cx="543" cy="163"/>
            </a:xfrm>
            <a:custGeom>
              <a:rect b="b" l="l" r="r" t="t"/>
              <a:pathLst>
                <a:path extrusionOk="0" h="12" w="40">
                  <a:moveTo>
                    <a:pt x="39"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53"/>
            <p:cNvSpPr/>
            <p:nvPr/>
          </p:nvSpPr>
          <p:spPr>
            <a:xfrm>
              <a:off x="2306913" y="2152701"/>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53"/>
            <p:cNvSpPr/>
            <p:nvPr/>
          </p:nvSpPr>
          <p:spPr>
            <a:xfrm>
              <a:off x="2307293" y="2153081"/>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53"/>
            <p:cNvSpPr/>
            <p:nvPr/>
          </p:nvSpPr>
          <p:spPr>
            <a:xfrm>
              <a:off x="2305352" y="2151126"/>
              <a:ext cx="530" cy="543"/>
            </a:xfrm>
            <a:custGeom>
              <a:rect b="b" l="l" r="r" t="t"/>
              <a:pathLst>
                <a:path extrusionOk="0" h="40" w="39">
                  <a:moveTo>
                    <a:pt x="0" y="1"/>
                  </a:moveTo>
                  <a:lnTo>
                    <a:pt x="39"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53"/>
            <p:cNvSpPr/>
            <p:nvPr/>
          </p:nvSpPr>
          <p:spPr>
            <a:xfrm>
              <a:off x="2305922" y="2151697"/>
              <a:ext cx="434" cy="448"/>
            </a:xfrm>
            <a:custGeom>
              <a:rect b="b" l="l" r="r" t="t"/>
              <a:pathLst>
                <a:path extrusionOk="0" h="33" w="32">
                  <a:moveTo>
                    <a:pt x="0" y="1"/>
                  </a:moveTo>
                  <a:lnTo>
                    <a:pt x="3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53"/>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53"/>
            <p:cNvSpPr/>
            <p:nvPr/>
          </p:nvSpPr>
          <p:spPr>
            <a:xfrm>
              <a:off x="2306492" y="2152267"/>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53"/>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53"/>
            <p:cNvSpPr/>
            <p:nvPr/>
          </p:nvSpPr>
          <p:spPr>
            <a:xfrm>
              <a:off x="2304727" y="2150610"/>
              <a:ext cx="489" cy="434"/>
            </a:xfrm>
            <a:custGeom>
              <a:rect b="b" l="l" r="r" t="t"/>
              <a:pathLst>
                <a:path extrusionOk="0" h="32" w="36">
                  <a:moveTo>
                    <a:pt x="1" y="0"/>
                  </a:moveTo>
                  <a:lnTo>
                    <a:pt x="36"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53"/>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53"/>
            <p:cNvSpPr/>
            <p:nvPr/>
          </p:nvSpPr>
          <p:spPr>
            <a:xfrm>
              <a:off x="2291951" y="2116436"/>
              <a:ext cx="14" cy="0"/>
            </a:xfrm>
            <a:custGeom>
              <a:rect b="b" l="l" r="r" t="t"/>
              <a:pathLst>
                <a:path extrusionOk="0" h="0"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53"/>
            <p:cNvSpPr/>
            <p:nvPr/>
          </p:nvSpPr>
          <p:spPr>
            <a:xfrm>
              <a:off x="229256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53"/>
            <p:cNvSpPr/>
            <p:nvPr/>
          </p:nvSpPr>
          <p:spPr>
            <a:xfrm>
              <a:off x="2291095" y="211647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53"/>
            <p:cNvSpPr/>
            <p:nvPr/>
          </p:nvSpPr>
          <p:spPr>
            <a:xfrm>
              <a:off x="229313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53"/>
            <p:cNvSpPr/>
            <p:nvPr/>
          </p:nvSpPr>
          <p:spPr>
            <a:xfrm>
              <a:off x="2291326" y="211647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53"/>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53"/>
            <p:cNvSpPr/>
            <p:nvPr/>
          </p:nvSpPr>
          <p:spPr>
            <a:xfrm>
              <a:off x="258574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53"/>
            <p:cNvSpPr/>
            <p:nvPr/>
          </p:nvSpPr>
          <p:spPr>
            <a:xfrm>
              <a:off x="2587696" y="173436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53"/>
            <p:cNvSpPr/>
            <p:nvPr/>
          </p:nvSpPr>
          <p:spPr>
            <a:xfrm>
              <a:off x="2588782" y="1734365"/>
              <a:ext cx="489" cy="14"/>
            </a:xfrm>
            <a:custGeom>
              <a:rect b="b" l="l" r="r" t="t"/>
              <a:pathLst>
                <a:path extrusionOk="0" h="1" w="36">
                  <a:moveTo>
                    <a:pt x="1" y="0"/>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53"/>
            <p:cNvSpPr/>
            <p:nvPr/>
          </p:nvSpPr>
          <p:spPr>
            <a:xfrm>
              <a:off x="2587221" y="1734365"/>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53"/>
            <p:cNvSpPr/>
            <p:nvPr/>
          </p:nvSpPr>
          <p:spPr>
            <a:xfrm>
              <a:off x="2586786" y="173427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53"/>
            <p:cNvSpPr/>
            <p:nvPr/>
          </p:nvSpPr>
          <p:spPr>
            <a:xfrm>
              <a:off x="2588646" y="173436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53"/>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53"/>
            <p:cNvSpPr/>
            <p:nvPr/>
          </p:nvSpPr>
          <p:spPr>
            <a:xfrm>
              <a:off x="258612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53"/>
            <p:cNvSpPr/>
            <p:nvPr/>
          </p:nvSpPr>
          <p:spPr>
            <a:xfrm>
              <a:off x="2585075" y="1734080"/>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53"/>
            <p:cNvSpPr/>
            <p:nvPr/>
          </p:nvSpPr>
          <p:spPr>
            <a:xfrm>
              <a:off x="2553752" y="174913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53"/>
            <p:cNvSpPr/>
            <p:nvPr/>
          </p:nvSpPr>
          <p:spPr>
            <a:xfrm>
              <a:off x="2553997" y="1748716"/>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53"/>
            <p:cNvSpPr/>
            <p:nvPr/>
          </p:nvSpPr>
          <p:spPr>
            <a:xfrm>
              <a:off x="2555612" y="1746720"/>
              <a:ext cx="244" cy="204"/>
            </a:xfrm>
            <a:custGeom>
              <a:rect b="b" l="l" r="r" t="t"/>
              <a:pathLst>
                <a:path extrusionOk="0" h="15" w="18">
                  <a:moveTo>
                    <a:pt x="18"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53"/>
            <p:cNvSpPr/>
            <p:nvPr/>
          </p:nvSpPr>
          <p:spPr>
            <a:xfrm>
              <a:off x="2554893" y="1747426"/>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53"/>
            <p:cNvSpPr/>
            <p:nvPr/>
          </p:nvSpPr>
          <p:spPr>
            <a:xfrm>
              <a:off x="2554187" y="1748377"/>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53"/>
            <p:cNvSpPr/>
            <p:nvPr/>
          </p:nvSpPr>
          <p:spPr>
            <a:xfrm>
              <a:off x="2555368" y="1746951"/>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53"/>
            <p:cNvSpPr/>
            <p:nvPr/>
          </p:nvSpPr>
          <p:spPr>
            <a:xfrm>
              <a:off x="2554417" y="17479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53"/>
            <p:cNvSpPr/>
            <p:nvPr/>
          </p:nvSpPr>
          <p:spPr>
            <a:xfrm>
              <a:off x="2553616" y="1749572"/>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53"/>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53"/>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53"/>
            <p:cNvSpPr/>
            <p:nvPr/>
          </p:nvSpPr>
          <p:spPr>
            <a:xfrm>
              <a:off x="2553087" y="1753143"/>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53"/>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53"/>
            <p:cNvSpPr/>
            <p:nvPr/>
          </p:nvSpPr>
          <p:spPr>
            <a:xfrm>
              <a:off x="2555137" y="1747196"/>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53"/>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53"/>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53"/>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53"/>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53"/>
            <p:cNvSpPr/>
            <p:nvPr/>
          </p:nvSpPr>
          <p:spPr>
            <a:xfrm>
              <a:off x="2554662" y="1747712"/>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53"/>
            <p:cNvSpPr/>
            <p:nvPr/>
          </p:nvSpPr>
          <p:spPr>
            <a:xfrm>
              <a:off x="2572014" y="1722675"/>
              <a:ext cx="109" cy="190"/>
            </a:xfrm>
            <a:custGeom>
              <a:rect b="b" l="l" r="r" t="t"/>
              <a:pathLst>
                <a:path extrusionOk="0" h="14"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53"/>
            <p:cNvSpPr/>
            <p:nvPr/>
          </p:nvSpPr>
          <p:spPr>
            <a:xfrm>
              <a:off x="2572489" y="172161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53"/>
            <p:cNvSpPr/>
            <p:nvPr/>
          </p:nvSpPr>
          <p:spPr>
            <a:xfrm>
              <a:off x="2572299" y="1722050"/>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53"/>
            <p:cNvSpPr/>
            <p:nvPr/>
          </p:nvSpPr>
          <p:spPr>
            <a:xfrm>
              <a:off x="2571824" y="1723001"/>
              <a:ext cx="109" cy="204"/>
            </a:xfrm>
            <a:custGeom>
              <a:rect b="b" l="l" r="r" t="t"/>
              <a:pathLst>
                <a:path extrusionOk="0" h="15" w="8">
                  <a:moveTo>
                    <a:pt x="0" y="15"/>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53"/>
            <p:cNvSpPr/>
            <p:nvPr/>
          </p:nvSpPr>
          <p:spPr>
            <a:xfrm>
              <a:off x="2572394" y="17218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53"/>
            <p:cNvSpPr/>
            <p:nvPr/>
          </p:nvSpPr>
          <p:spPr>
            <a:xfrm>
              <a:off x="2572150" y="1722335"/>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53"/>
            <p:cNvSpPr/>
            <p:nvPr/>
          </p:nvSpPr>
          <p:spPr>
            <a:xfrm>
              <a:off x="2570914" y="1724671"/>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53"/>
            <p:cNvSpPr/>
            <p:nvPr/>
          </p:nvSpPr>
          <p:spPr>
            <a:xfrm>
              <a:off x="2570588" y="1725187"/>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53"/>
            <p:cNvSpPr/>
            <p:nvPr/>
          </p:nvSpPr>
          <p:spPr>
            <a:xfrm>
              <a:off x="2571634" y="172338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53"/>
            <p:cNvSpPr/>
            <p:nvPr/>
          </p:nvSpPr>
          <p:spPr>
            <a:xfrm>
              <a:off x="2571159" y="1724195"/>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53"/>
            <p:cNvSpPr/>
            <p:nvPr/>
          </p:nvSpPr>
          <p:spPr>
            <a:xfrm>
              <a:off x="2571389" y="1723761"/>
              <a:ext cx="163" cy="258"/>
            </a:xfrm>
            <a:custGeom>
              <a:rect b="b" l="l" r="r" t="t"/>
              <a:pathLst>
                <a:path extrusionOk="0" h="19" w="12">
                  <a:moveTo>
                    <a:pt x="1"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53"/>
            <p:cNvSpPr/>
            <p:nvPr/>
          </p:nvSpPr>
          <p:spPr>
            <a:xfrm>
              <a:off x="2572679" y="172114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53"/>
            <p:cNvSpPr/>
            <p:nvPr/>
          </p:nvSpPr>
          <p:spPr>
            <a:xfrm>
              <a:off x="2572584" y="172142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53"/>
            <p:cNvSpPr/>
            <p:nvPr/>
          </p:nvSpPr>
          <p:spPr>
            <a:xfrm>
              <a:off x="2572625" y="1721235"/>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53"/>
            <p:cNvSpPr/>
            <p:nvPr/>
          </p:nvSpPr>
          <p:spPr>
            <a:xfrm>
              <a:off x="2604994" y="1750237"/>
              <a:ext cx="14" cy="149"/>
            </a:xfrm>
            <a:custGeom>
              <a:rect b="b" l="l" r="r" t="t"/>
              <a:pathLst>
                <a:path extrusionOk="0" h="11"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53"/>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53"/>
            <p:cNvSpPr/>
            <p:nvPr/>
          </p:nvSpPr>
          <p:spPr>
            <a:xfrm>
              <a:off x="2605048" y="1750807"/>
              <a:ext cx="54" cy="244"/>
            </a:xfrm>
            <a:custGeom>
              <a:rect b="b" l="l" r="r" t="t"/>
              <a:pathLst>
                <a:path extrusionOk="0" h="18" w="4">
                  <a:moveTo>
                    <a:pt x="0" y="1"/>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53"/>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53"/>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53"/>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53"/>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53"/>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53"/>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53"/>
            <p:cNvSpPr/>
            <p:nvPr/>
          </p:nvSpPr>
          <p:spPr>
            <a:xfrm>
              <a:off x="2376321" y="1716673"/>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53"/>
            <p:cNvSpPr/>
            <p:nvPr/>
          </p:nvSpPr>
          <p:spPr>
            <a:xfrm>
              <a:off x="2377122" y="1716728"/>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53"/>
            <p:cNvSpPr/>
            <p:nvPr/>
          </p:nvSpPr>
          <p:spPr>
            <a:xfrm>
              <a:off x="2378833" y="1717013"/>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53"/>
            <p:cNvSpPr/>
            <p:nvPr/>
          </p:nvSpPr>
          <p:spPr>
            <a:xfrm>
              <a:off x="2377937" y="1716864"/>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53"/>
            <p:cNvSpPr/>
            <p:nvPr/>
          </p:nvSpPr>
          <p:spPr>
            <a:xfrm>
              <a:off x="2375561" y="1716633"/>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53"/>
            <p:cNvSpPr/>
            <p:nvPr/>
          </p:nvSpPr>
          <p:spPr>
            <a:xfrm>
              <a:off x="2379784" y="1717203"/>
              <a:ext cx="299" cy="54"/>
            </a:xfrm>
            <a:custGeom>
              <a:rect b="b" l="l" r="r" t="t"/>
              <a:pathLst>
                <a:path extrusionOk="0" h="4" w="22">
                  <a:moveTo>
                    <a:pt x="22"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53"/>
            <p:cNvSpPr/>
            <p:nvPr/>
          </p:nvSpPr>
          <p:spPr>
            <a:xfrm>
              <a:off x="2368134" y="1717773"/>
              <a:ext cx="828" cy="149"/>
            </a:xfrm>
            <a:custGeom>
              <a:rect b="b" l="l" r="r" t="t"/>
              <a:pathLst>
                <a:path extrusionOk="0" h="11" w="61">
                  <a:moveTo>
                    <a:pt x="1" y="11"/>
                  </a:move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53"/>
            <p:cNvSpPr/>
            <p:nvPr/>
          </p:nvSpPr>
          <p:spPr>
            <a:xfrm>
              <a:off x="2374896" y="171663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53"/>
            <p:cNvSpPr/>
            <p:nvPr/>
          </p:nvSpPr>
          <p:spPr>
            <a:xfrm>
              <a:off x="2369234" y="1717488"/>
              <a:ext cx="964" cy="244"/>
            </a:xfrm>
            <a:custGeom>
              <a:rect b="b" l="l" r="r" t="t"/>
              <a:pathLst>
                <a:path extrusionOk="0" h="18" w="71">
                  <a:moveTo>
                    <a:pt x="0" y="18"/>
                  </a:moveTo>
                  <a:lnTo>
                    <a:pt x="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53"/>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53"/>
            <p:cNvSpPr/>
            <p:nvPr/>
          </p:nvSpPr>
          <p:spPr>
            <a:xfrm>
              <a:off x="2374611" y="1725051"/>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53"/>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53"/>
            <p:cNvSpPr/>
            <p:nvPr/>
          </p:nvSpPr>
          <p:spPr>
            <a:xfrm>
              <a:off x="2374461" y="1724901"/>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53"/>
            <p:cNvSpPr/>
            <p:nvPr/>
          </p:nvSpPr>
          <p:spPr>
            <a:xfrm>
              <a:off x="2374896" y="1725377"/>
              <a:ext cx="149" cy="258"/>
            </a:xfrm>
            <a:custGeom>
              <a:rect b="b" l="l" r="r" t="t"/>
              <a:pathLst>
                <a:path extrusionOk="0" h="19" w="11">
                  <a:moveTo>
                    <a:pt x="1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53"/>
            <p:cNvSpPr/>
            <p:nvPr/>
          </p:nvSpPr>
          <p:spPr>
            <a:xfrm>
              <a:off x="2374746" y="1725187"/>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53"/>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53"/>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53"/>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53"/>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53"/>
            <p:cNvSpPr/>
            <p:nvPr/>
          </p:nvSpPr>
          <p:spPr>
            <a:xfrm>
              <a:off x="2376702" y="1727617"/>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53"/>
            <p:cNvSpPr/>
            <p:nvPr/>
          </p:nvSpPr>
          <p:spPr>
            <a:xfrm>
              <a:off x="2377177" y="1727753"/>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53"/>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53"/>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53"/>
            <p:cNvSpPr/>
            <p:nvPr/>
          </p:nvSpPr>
          <p:spPr>
            <a:xfrm>
              <a:off x="2377937" y="172832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53"/>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53"/>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53"/>
            <p:cNvSpPr/>
            <p:nvPr/>
          </p:nvSpPr>
          <p:spPr>
            <a:xfrm>
              <a:off x="2389668" y="171268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53"/>
            <p:cNvSpPr/>
            <p:nvPr/>
          </p:nvSpPr>
          <p:spPr>
            <a:xfrm>
              <a:off x="2389953" y="1712111"/>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53"/>
            <p:cNvSpPr/>
            <p:nvPr/>
          </p:nvSpPr>
          <p:spPr>
            <a:xfrm>
              <a:off x="2389532" y="1713021"/>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53"/>
            <p:cNvSpPr/>
            <p:nvPr/>
          </p:nvSpPr>
          <p:spPr>
            <a:xfrm>
              <a:off x="2389573" y="1712872"/>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53"/>
            <p:cNvSpPr/>
            <p:nvPr/>
          </p:nvSpPr>
          <p:spPr>
            <a:xfrm>
              <a:off x="2389763" y="1712397"/>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53"/>
            <p:cNvSpPr/>
            <p:nvPr/>
          </p:nvSpPr>
          <p:spPr>
            <a:xfrm>
              <a:off x="2389478" y="1713116"/>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53"/>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53"/>
            <p:cNvSpPr/>
            <p:nvPr/>
          </p:nvSpPr>
          <p:spPr>
            <a:xfrm>
              <a:off x="2381114" y="1715248"/>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53"/>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53"/>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53"/>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53"/>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53"/>
            <p:cNvSpPr/>
            <p:nvPr/>
          </p:nvSpPr>
          <p:spPr>
            <a:xfrm>
              <a:off x="2403748" y="1738262"/>
              <a:ext cx="339" cy="244"/>
            </a:xfrm>
            <a:custGeom>
              <a:rect b="b" l="l" r="r" t="t"/>
              <a:pathLst>
                <a:path extrusionOk="0" h="18" w="25">
                  <a:moveTo>
                    <a:pt x="25"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53"/>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53"/>
            <p:cNvSpPr/>
            <p:nvPr/>
          </p:nvSpPr>
          <p:spPr>
            <a:xfrm>
              <a:off x="2403273" y="1737922"/>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53"/>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53"/>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53"/>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53"/>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53"/>
            <p:cNvSpPr/>
            <p:nvPr/>
          </p:nvSpPr>
          <p:spPr>
            <a:xfrm>
              <a:off x="2402933" y="1737596"/>
              <a:ext cx="258" cy="204"/>
            </a:xfrm>
            <a:custGeom>
              <a:rect b="b" l="l" r="r" t="t"/>
              <a:pathLst>
                <a:path extrusionOk="0" h="15" w="19">
                  <a:moveTo>
                    <a:pt x="18"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53"/>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53"/>
            <p:cNvSpPr/>
            <p:nvPr/>
          </p:nvSpPr>
          <p:spPr>
            <a:xfrm>
              <a:off x="2380069" y="1732695"/>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53"/>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53"/>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53"/>
            <p:cNvSpPr/>
            <p:nvPr/>
          </p:nvSpPr>
          <p:spPr>
            <a:xfrm>
              <a:off x="2404264" y="1738588"/>
              <a:ext cx="543" cy="353"/>
            </a:xfrm>
            <a:custGeom>
              <a:rect b="b" l="l" r="r" t="t"/>
              <a:pathLst>
                <a:path extrusionOk="0" h="26" w="40">
                  <a:moveTo>
                    <a:pt x="3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53"/>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53"/>
            <p:cNvSpPr/>
            <p:nvPr/>
          </p:nvSpPr>
          <p:spPr>
            <a:xfrm>
              <a:off x="2405364" y="1714447"/>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53"/>
            <p:cNvSpPr/>
            <p:nvPr/>
          </p:nvSpPr>
          <p:spPr>
            <a:xfrm>
              <a:off x="2400612" y="171729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53"/>
            <p:cNvSpPr/>
            <p:nvPr/>
          </p:nvSpPr>
          <p:spPr>
            <a:xfrm>
              <a:off x="2403884" y="1715153"/>
              <a:ext cx="299" cy="109"/>
            </a:xfrm>
            <a:custGeom>
              <a:rect b="b" l="l" r="r" t="t"/>
              <a:pathLst>
                <a:path extrusionOk="0" h="8" w="22">
                  <a:moveTo>
                    <a:pt x="1" y="8"/>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53"/>
            <p:cNvSpPr/>
            <p:nvPr/>
          </p:nvSpPr>
          <p:spPr>
            <a:xfrm>
              <a:off x="2404603" y="1714868"/>
              <a:ext cx="299" cy="109"/>
            </a:xfrm>
            <a:custGeom>
              <a:rect b="b" l="l" r="r" t="t"/>
              <a:pathLst>
                <a:path extrusionOk="0" h="8" w="22">
                  <a:moveTo>
                    <a:pt x="0" y="8"/>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53"/>
            <p:cNvSpPr/>
            <p:nvPr/>
          </p:nvSpPr>
          <p:spPr>
            <a:xfrm>
              <a:off x="2403504" y="1715302"/>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53"/>
            <p:cNvSpPr/>
            <p:nvPr/>
          </p:nvSpPr>
          <p:spPr>
            <a:xfrm>
              <a:off x="2404929" y="1714637"/>
              <a:ext cx="353" cy="204"/>
            </a:xfrm>
            <a:custGeom>
              <a:rect b="b" l="l" r="r" t="t"/>
              <a:pathLst>
                <a:path extrusionOk="0" h="15" w="26">
                  <a:moveTo>
                    <a:pt x="1" y="1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53"/>
            <p:cNvSpPr/>
            <p:nvPr/>
          </p:nvSpPr>
          <p:spPr>
            <a:xfrm>
              <a:off x="2404223" y="1715017"/>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53"/>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53"/>
            <p:cNvSpPr/>
            <p:nvPr/>
          </p:nvSpPr>
          <p:spPr>
            <a:xfrm>
              <a:off x="2390958" y="1712261"/>
              <a:ext cx="394" cy="149"/>
            </a:xfrm>
            <a:custGeom>
              <a:rect b="b" l="l" r="r" t="t"/>
              <a:pathLst>
                <a:path extrusionOk="0" h="11" w="29">
                  <a:moveTo>
                    <a:pt x="0" y="0"/>
                  </a:moveTo>
                  <a:lnTo>
                    <a:pt x="2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53"/>
            <p:cNvSpPr/>
            <p:nvPr/>
          </p:nvSpPr>
          <p:spPr>
            <a:xfrm>
              <a:off x="2391664" y="1712492"/>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53"/>
            <p:cNvSpPr/>
            <p:nvPr/>
          </p:nvSpPr>
          <p:spPr>
            <a:xfrm>
              <a:off x="2400136" y="1717244"/>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53"/>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53"/>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53"/>
            <p:cNvSpPr/>
            <p:nvPr/>
          </p:nvSpPr>
          <p:spPr>
            <a:xfrm>
              <a:off x="2399702" y="171710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53"/>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53"/>
            <p:cNvSpPr/>
            <p:nvPr/>
          </p:nvSpPr>
          <p:spPr>
            <a:xfrm>
              <a:off x="2400747" y="171724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53"/>
            <p:cNvSpPr/>
            <p:nvPr/>
          </p:nvSpPr>
          <p:spPr>
            <a:xfrm>
              <a:off x="2399322" y="1716959"/>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53"/>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53"/>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53"/>
            <p:cNvSpPr/>
            <p:nvPr/>
          </p:nvSpPr>
          <p:spPr>
            <a:xfrm>
              <a:off x="2390958" y="173279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53"/>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53"/>
            <p:cNvSpPr/>
            <p:nvPr/>
          </p:nvSpPr>
          <p:spPr>
            <a:xfrm>
              <a:off x="2391243" y="1733550"/>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53"/>
            <p:cNvSpPr/>
            <p:nvPr/>
          </p:nvSpPr>
          <p:spPr>
            <a:xfrm>
              <a:off x="2391813"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53"/>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53"/>
            <p:cNvSpPr/>
            <p:nvPr/>
          </p:nvSpPr>
          <p:spPr>
            <a:xfrm>
              <a:off x="2390904" y="1732559"/>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53"/>
            <p:cNvSpPr/>
            <p:nvPr/>
          </p:nvSpPr>
          <p:spPr>
            <a:xfrm>
              <a:off x="2391094" y="1733170"/>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53"/>
            <p:cNvSpPr/>
            <p:nvPr/>
          </p:nvSpPr>
          <p:spPr>
            <a:xfrm>
              <a:off x="2384726" y="1733930"/>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53"/>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53"/>
            <p:cNvSpPr/>
            <p:nvPr/>
          </p:nvSpPr>
          <p:spPr>
            <a:xfrm>
              <a:off x="2385350"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53"/>
            <p:cNvSpPr/>
            <p:nvPr/>
          </p:nvSpPr>
          <p:spPr>
            <a:xfrm>
              <a:off x="2379784" y="1731744"/>
              <a:ext cx="543" cy="299"/>
            </a:xfrm>
            <a:custGeom>
              <a:rect b="b" l="l" r="r" t="t"/>
              <a:pathLst>
                <a:path extrusionOk="0" h="22" w="40">
                  <a:moveTo>
                    <a:pt x="39"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53"/>
            <p:cNvSpPr/>
            <p:nvPr/>
          </p:nvSpPr>
          <p:spPr>
            <a:xfrm>
              <a:off x="2385826" y="173579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53"/>
            <p:cNvSpPr/>
            <p:nvPr/>
          </p:nvSpPr>
          <p:spPr>
            <a:xfrm>
              <a:off x="2385676" y="173522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53"/>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53"/>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53"/>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53"/>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53"/>
            <p:cNvSpPr/>
            <p:nvPr/>
          </p:nvSpPr>
          <p:spPr>
            <a:xfrm>
              <a:off x="2595449" y="1751378"/>
              <a:ext cx="0" cy="14"/>
            </a:xfrm>
            <a:custGeom>
              <a:rect b="b" l="l" r="r" t="t"/>
              <a:pathLst>
                <a:path extrusionOk="0" h="1" w="0">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53"/>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53"/>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53"/>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53"/>
            <p:cNvSpPr/>
            <p:nvPr/>
          </p:nvSpPr>
          <p:spPr>
            <a:xfrm>
              <a:off x="2549950" y="1753523"/>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53"/>
            <p:cNvSpPr/>
            <p:nvPr/>
          </p:nvSpPr>
          <p:spPr>
            <a:xfrm>
              <a:off x="2550236" y="175361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53"/>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53"/>
            <p:cNvSpPr/>
            <p:nvPr/>
          </p:nvSpPr>
          <p:spPr>
            <a:xfrm>
              <a:off x="2550480" y="1753754"/>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53"/>
            <p:cNvSpPr/>
            <p:nvPr/>
          </p:nvSpPr>
          <p:spPr>
            <a:xfrm>
              <a:off x="2550711" y="1753903"/>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53"/>
            <p:cNvSpPr/>
            <p:nvPr/>
          </p:nvSpPr>
          <p:spPr>
            <a:xfrm>
              <a:off x="2549625" y="1753373"/>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53"/>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53"/>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53"/>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53"/>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53"/>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53"/>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53"/>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53"/>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53"/>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53"/>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53"/>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53"/>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53"/>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53"/>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53"/>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53"/>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53"/>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53"/>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53"/>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53"/>
            <p:cNvSpPr/>
            <p:nvPr/>
          </p:nvSpPr>
          <p:spPr>
            <a:xfrm>
              <a:off x="2579848" y="175789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53"/>
            <p:cNvSpPr/>
            <p:nvPr/>
          </p:nvSpPr>
          <p:spPr>
            <a:xfrm>
              <a:off x="2583419" y="1758221"/>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53"/>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53"/>
            <p:cNvSpPr/>
            <p:nvPr/>
          </p:nvSpPr>
          <p:spPr>
            <a:xfrm>
              <a:off x="2582319" y="175846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53"/>
            <p:cNvSpPr/>
            <p:nvPr/>
          </p:nvSpPr>
          <p:spPr>
            <a:xfrm>
              <a:off x="2584030" y="175812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53"/>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53"/>
            <p:cNvSpPr/>
            <p:nvPr/>
          </p:nvSpPr>
          <p:spPr>
            <a:xfrm>
              <a:off x="2582890" y="1758370"/>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53"/>
            <p:cNvSpPr/>
            <p:nvPr/>
          </p:nvSpPr>
          <p:spPr>
            <a:xfrm>
              <a:off x="2581803" y="175850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53"/>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53"/>
            <p:cNvSpPr/>
            <p:nvPr/>
          </p:nvSpPr>
          <p:spPr>
            <a:xfrm>
              <a:off x="2600147" y="1753618"/>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53"/>
            <p:cNvSpPr/>
            <p:nvPr/>
          </p:nvSpPr>
          <p:spPr>
            <a:xfrm>
              <a:off x="2596250" y="1752097"/>
              <a:ext cx="54" cy="54"/>
            </a:xfrm>
            <a:custGeom>
              <a:rect b="b" l="l" r="r" t="t"/>
              <a:pathLst>
                <a:path extrusionOk="0" h="4" w="4">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53"/>
            <p:cNvSpPr/>
            <p:nvPr/>
          </p:nvSpPr>
          <p:spPr>
            <a:xfrm>
              <a:off x="2599536" y="1753563"/>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53"/>
            <p:cNvSpPr/>
            <p:nvPr/>
          </p:nvSpPr>
          <p:spPr>
            <a:xfrm>
              <a:off x="2595639" y="1751473"/>
              <a:ext cx="190" cy="163"/>
            </a:xfrm>
            <a:custGeom>
              <a:rect b="b" l="l" r="r" t="t"/>
              <a:pathLst>
                <a:path extrusionOk="0" h="12" w="14">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53"/>
            <p:cNvSpPr/>
            <p:nvPr/>
          </p:nvSpPr>
          <p:spPr>
            <a:xfrm>
              <a:off x="2595965" y="1751758"/>
              <a:ext cx="149" cy="109"/>
            </a:xfrm>
            <a:custGeom>
              <a:rect b="b" l="l" r="r" t="t"/>
              <a:pathLst>
                <a:path extrusionOk="0" h="8" w="11">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53"/>
            <p:cNvSpPr/>
            <p:nvPr/>
          </p:nvSpPr>
          <p:spPr>
            <a:xfrm>
              <a:off x="2600812" y="17537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53"/>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53"/>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53"/>
            <p:cNvSpPr/>
            <p:nvPr/>
          </p:nvSpPr>
          <p:spPr>
            <a:xfrm>
              <a:off x="2556033" y="1755138"/>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53"/>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53"/>
            <p:cNvSpPr/>
            <p:nvPr/>
          </p:nvSpPr>
          <p:spPr>
            <a:xfrm>
              <a:off x="2552951" y="175527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53"/>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53"/>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53"/>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53"/>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53"/>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53"/>
            <p:cNvSpPr/>
            <p:nvPr/>
          </p:nvSpPr>
          <p:spPr>
            <a:xfrm>
              <a:off x="2580663" y="1829951"/>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53"/>
            <p:cNvSpPr/>
            <p:nvPr/>
          </p:nvSpPr>
          <p:spPr>
            <a:xfrm>
              <a:off x="2555273" y="1862360"/>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53"/>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53"/>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53"/>
            <p:cNvSpPr/>
            <p:nvPr/>
          </p:nvSpPr>
          <p:spPr>
            <a:xfrm>
              <a:off x="2620255" y="1767725"/>
              <a:ext cx="530" cy="258"/>
            </a:xfrm>
            <a:custGeom>
              <a:rect b="b" l="l" r="r" t="t"/>
              <a:pathLst>
                <a:path extrusionOk="0" h="19" w="39">
                  <a:moveTo>
                    <a:pt x="0" y="1"/>
                  </a:moveTo>
                  <a:lnTo>
                    <a:pt x="3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53"/>
            <p:cNvSpPr/>
            <p:nvPr/>
          </p:nvSpPr>
          <p:spPr>
            <a:xfrm>
              <a:off x="2619589" y="1767345"/>
              <a:ext cx="434" cy="258"/>
            </a:xfrm>
            <a:custGeom>
              <a:rect b="b" l="l" r="r" t="t"/>
              <a:pathLst>
                <a:path extrusionOk="0" h="19" w="32">
                  <a:moveTo>
                    <a:pt x="0"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53"/>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53"/>
            <p:cNvSpPr/>
            <p:nvPr/>
          </p:nvSpPr>
          <p:spPr>
            <a:xfrm>
              <a:off x="2620920" y="1768064"/>
              <a:ext cx="530" cy="339"/>
            </a:xfrm>
            <a:custGeom>
              <a:rect b="b" l="l" r="r" t="t"/>
              <a:pathLst>
                <a:path extrusionOk="0" h="25" w="39">
                  <a:moveTo>
                    <a:pt x="39"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53"/>
            <p:cNvSpPr/>
            <p:nvPr/>
          </p:nvSpPr>
          <p:spPr>
            <a:xfrm>
              <a:off x="2618870" y="1766964"/>
              <a:ext cx="448" cy="258"/>
            </a:xfrm>
            <a:custGeom>
              <a:rect b="b" l="l" r="r" t="t"/>
              <a:pathLst>
                <a:path extrusionOk="0" h="19" w="33">
                  <a:moveTo>
                    <a:pt x="1"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53"/>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53"/>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53"/>
            <p:cNvSpPr/>
            <p:nvPr/>
          </p:nvSpPr>
          <p:spPr>
            <a:xfrm>
              <a:off x="2616358" y="1765783"/>
              <a:ext cx="720" cy="339"/>
            </a:xfrm>
            <a:custGeom>
              <a:rect b="b" l="l" r="r" t="t"/>
              <a:pathLst>
                <a:path extrusionOk="0" h="25" w="53">
                  <a:moveTo>
                    <a:pt x="0" y="0"/>
                  </a:moveTo>
                  <a:lnTo>
                    <a:pt x="53"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53"/>
            <p:cNvSpPr/>
            <p:nvPr/>
          </p:nvSpPr>
          <p:spPr>
            <a:xfrm>
              <a:off x="2618164" y="1766639"/>
              <a:ext cx="394" cy="204"/>
            </a:xfrm>
            <a:custGeom>
              <a:rect b="b" l="l" r="r" t="t"/>
              <a:pathLst>
                <a:path extrusionOk="0" h="15" w="29">
                  <a:moveTo>
                    <a:pt x="0" y="0"/>
                  </a:moveTo>
                  <a:lnTo>
                    <a:pt x="2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53"/>
            <p:cNvSpPr/>
            <p:nvPr/>
          </p:nvSpPr>
          <p:spPr>
            <a:xfrm>
              <a:off x="2607465" y="1755940"/>
              <a:ext cx="1208" cy="828"/>
            </a:xfrm>
            <a:custGeom>
              <a:rect b="b" l="l" r="r" t="t"/>
              <a:pathLst>
                <a:path extrusionOk="0" h="61" w="89">
                  <a:moveTo>
                    <a:pt x="1" y="1"/>
                  </a:moveTo>
                  <a:lnTo>
                    <a:pt x="88"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53"/>
            <p:cNvSpPr/>
            <p:nvPr/>
          </p:nvSpPr>
          <p:spPr>
            <a:xfrm>
              <a:off x="2617349" y="1766258"/>
              <a:ext cx="489" cy="204"/>
            </a:xfrm>
            <a:custGeom>
              <a:rect b="b" l="l" r="r" t="t"/>
              <a:pathLst>
                <a:path extrusionOk="0" h="15" w="36">
                  <a:moveTo>
                    <a:pt x="1" y="0"/>
                  </a:moveTo>
                  <a:lnTo>
                    <a:pt x="36"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53"/>
            <p:cNvSpPr/>
            <p:nvPr/>
          </p:nvSpPr>
          <p:spPr>
            <a:xfrm>
              <a:off x="2514350" y="18328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53"/>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53"/>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53"/>
            <p:cNvSpPr/>
            <p:nvPr/>
          </p:nvSpPr>
          <p:spPr>
            <a:xfrm>
              <a:off x="2517772" y="18378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53"/>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53"/>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53"/>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53"/>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53"/>
            <p:cNvSpPr/>
            <p:nvPr/>
          </p:nvSpPr>
          <p:spPr>
            <a:xfrm>
              <a:off x="2514500" y="183337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53"/>
            <p:cNvSpPr/>
            <p:nvPr/>
          </p:nvSpPr>
          <p:spPr>
            <a:xfrm>
              <a:off x="2503556" y="181883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53"/>
            <p:cNvSpPr/>
            <p:nvPr/>
          </p:nvSpPr>
          <p:spPr>
            <a:xfrm>
              <a:off x="2514310" y="18324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53"/>
            <p:cNvSpPr/>
            <p:nvPr/>
          </p:nvSpPr>
          <p:spPr>
            <a:xfrm>
              <a:off x="2505606" y="18504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53"/>
            <p:cNvSpPr/>
            <p:nvPr/>
          </p:nvSpPr>
          <p:spPr>
            <a:xfrm>
              <a:off x="2503801" y="1819251"/>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53"/>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53"/>
            <p:cNvSpPr/>
            <p:nvPr/>
          </p:nvSpPr>
          <p:spPr>
            <a:xfrm>
              <a:off x="2514405" y="1833087"/>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53"/>
            <p:cNvSpPr/>
            <p:nvPr/>
          </p:nvSpPr>
          <p:spPr>
            <a:xfrm>
              <a:off x="2514255" y="18321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53"/>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53"/>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53"/>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53"/>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53"/>
            <p:cNvSpPr/>
            <p:nvPr/>
          </p:nvSpPr>
          <p:spPr>
            <a:xfrm>
              <a:off x="2599196" y="175637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53"/>
            <p:cNvSpPr/>
            <p:nvPr/>
          </p:nvSpPr>
          <p:spPr>
            <a:xfrm>
              <a:off x="2502796" y="1817215"/>
              <a:ext cx="964" cy="109"/>
            </a:xfrm>
            <a:custGeom>
              <a:rect b="b" l="l" r="r" t="t"/>
              <a:pathLst>
                <a:path extrusionOk="0" h="8" w="71">
                  <a:moveTo>
                    <a:pt x="7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53"/>
            <p:cNvSpPr/>
            <p:nvPr/>
          </p:nvSpPr>
          <p:spPr>
            <a:xfrm>
              <a:off x="2513264"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53"/>
            <p:cNvSpPr/>
            <p:nvPr/>
          </p:nvSpPr>
          <p:spPr>
            <a:xfrm>
              <a:off x="2516020" y="181830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53"/>
            <p:cNvSpPr/>
            <p:nvPr/>
          </p:nvSpPr>
          <p:spPr>
            <a:xfrm>
              <a:off x="2514119"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53"/>
            <p:cNvSpPr/>
            <p:nvPr/>
          </p:nvSpPr>
          <p:spPr>
            <a:xfrm>
              <a:off x="2596725" y="17568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53"/>
            <p:cNvSpPr/>
            <p:nvPr/>
          </p:nvSpPr>
          <p:spPr>
            <a:xfrm>
              <a:off x="2599766" y="175618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53"/>
            <p:cNvSpPr/>
            <p:nvPr/>
          </p:nvSpPr>
          <p:spPr>
            <a:xfrm>
              <a:off x="2502131" y="1817161"/>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53"/>
            <p:cNvSpPr/>
            <p:nvPr/>
          </p:nvSpPr>
          <p:spPr>
            <a:xfrm>
              <a:off x="2595109" y="1756659"/>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53"/>
            <p:cNvSpPr/>
            <p:nvPr/>
          </p:nvSpPr>
          <p:spPr>
            <a:xfrm>
              <a:off x="2602672" y="1754568"/>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53"/>
            <p:cNvSpPr/>
            <p:nvPr/>
          </p:nvSpPr>
          <p:spPr>
            <a:xfrm>
              <a:off x="2595544" y="1756795"/>
              <a:ext cx="190" cy="14"/>
            </a:xfrm>
            <a:custGeom>
              <a:rect b="b" l="l" r="r" t="t"/>
              <a:pathLst>
                <a:path extrusionOk="0" h="1" w="14">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53"/>
            <p:cNvSpPr/>
            <p:nvPr/>
          </p:nvSpPr>
          <p:spPr>
            <a:xfrm>
              <a:off x="2595965" y="1756849"/>
              <a:ext cx="244" cy="14"/>
            </a:xfrm>
            <a:custGeom>
              <a:rect b="b" l="l" r="r" t="t"/>
              <a:pathLst>
                <a:path extrusionOk="0" h="1" w="18">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53"/>
            <p:cNvSpPr/>
            <p:nvPr/>
          </p:nvSpPr>
          <p:spPr>
            <a:xfrm>
              <a:off x="2602047" y="1754948"/>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53"/>
            <p:cNvSpPr/>
            <p:nvPr/>
          </p:nvSpPr>
          <p:spPr>
            <a:xfrm>
              <a:off x="2507127" y="1817690"/>
              <a:ext cx="1005" cy="109"/>
            </a:xfrm>
            <a:custGeom>
              <a:rect b="b" l="l" r="r" t="t"/>
              <a:pathLst>
                <a:path extrusionOk="0" h="8" w="74">
                  <a:moveTo>
                    <a:pt x="7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53"/>
            <p:cNvSpPr/>
            <p:nvPr/>
          </p:nvSpPr>
          <p:spPr>
            <a:xfrm>
              <a:off x="2526665" y="18172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53"/>
            <p:cNvSpPr/>
            <p:nvPr/>
          </p:nvSpPr>
          <p:spPr>
            <a:xfrm>
              <a:off x="2597010" y="1756795"/>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53"/>
            <p:cNvSpPr/>
            <p:nvPr/>
          </p:nvSpPr>
          <p:spPr>
            <a:xfrm>
              <a:off x="2527330" y="18171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53"/>
            <p:cNvSpPr/>
            <p:nvPr/>
          </p:nvSpPr>
          <p:spPr>
            <a:xfrm>
              <a:off x="2598626" y="175656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53"/>
            <p:cNvSpPr/>
            <p:nvPr/>
          </p:nvSpPr>
          <p:spPr>
            <a:xfrm>
              <a:off x="2600337" y="1755940"/>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53"/>
            <p:cNvSpPr/>
            <p:nvPr/>
          </p:nvSpPr>
          <p:spPr>
            <a:xfrm>
              <a:off x="2598056" y="1756659"/>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53"/>
            <p:cNvSpPr/>
            <p:nvPr/>
          </p:nvSpPr>
          <p:spPr>
            <a:xfrm>
              <a:off x="2597485" y="175675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53"/>
            <p:cNvSpPr/>
            <p:nvPr/>
          </p:nvSpPr>
          <p:spPr>
            <a:xfrm>
              <a:off x="2601477" y="1755329"/>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53"/>
            <p:cNvSpPr/>
            <p:nvPr/>
          </p:nvSpPr>
          <p:spPr>
            <a:xfrm>
              <a:off x="2508498" y="1817880"/>
              <a:ext cx="923" cy="109"/>
            </a:xfrm>
            <a:custGeom>
              <a:rect b="b" l="l" r="r" t="t"/>
              <a:pathLst>
                <a:path extrusionOk="0" h="8" w="68">
                  <a:moveTo>
                    <a:pt x="67"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53"/>
            <p:cNvSpPr/>
            <p:nvPr/>
          </p:nvSpPr>
          <p:spPr>
            <a:xfrm>
              <a:off x="2600907" y="1755654"/>
              <a:ext cx="258" cy="163"/>
            </a:xfrm>
            <a:custGeom>
              <a:rect b="b" l="l" r="r" t="t"/>
              <a:pathLst>
                <a:path extrusionOk="0" h="12" w="19">
                  <a:moveTo>
                    <a:pt x="1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53"/>
            <p:cNvSpPr/>
            <p:nvPr/>
          </p:nvSpPr>
          <p:spPr>
            <a:xfrm>
              <a:off x="2504181" y="1817310"/>
              <a:ext cx="1195" cy="149"/>
            </a:xfrm>
            <a:custGeom>
              <a:rect b="b" l="l" r="r" t="t"/>
              <a:pathLst>
                <a:path extrusionOk="0" h="11" w="88">
                  <a:moveTo>
                    <a:pt x="88"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53"/>
            <p:cNvSpPr/>
            <p:nvPr/>
          </p:nvSpPr>
          <p:spPr>
            <a:xfrm>
              <a:off x="2512640" y="181839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53"/>
            <p:cNvSpPr/>
            <p:nvPr/>
          </p:nvSpPr>
          <p:spPr>
            <a:xfrm>
              <a:off x="2505457" y="1817446"/>
              <a:ext cx="1344" cy="204"/>
            </a:xfrm>
            <a:custGeom>
              <a:rect b="b" l="l" r="r" t="t"/>
              <a:pathLst>
                <a:path extrusionOk="0" h="15" w="99">
                  <a:moveTo>
                    <a:pt x="99"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53"/>
            <p:cNvSpPr/>
            <p:nvPr/>
          </p:nvSpPr>
          <p:spPr>
            <a:xfrm>
              <a:off x="2509788" y="1818070"/>
              <a:ext cx="1195" cy="204"/>
            </a:xfrm>
            <a:custGeom>
              <a:rect b="b" l="l" r="r" t="t"/>
              <a:pathLst>
                <a:path extrusionOk="0" h="15" w="88">
                  <a:moveTo>
                    <a:pt x="88"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53"/>
            <p:cNvSpPr/>
            <p:nvPr/>
          </p:nvSpPr>
          <p:spPr>
            <a:xfrm>
              <a:off x="2511404" y="1818355"/>
              <a:ext cx="149" cy="14"/>
            </a:xfrm>
            <a:custGeom>
              <a:rect b="b" l="l" r="r" t="t"/>
              <a:pathLst>
                <a:path extrusionOk="0" h="1" w="11">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53"/>
            <p:cNvSpPr/>
            <p:nvPr/>
          </p:nvSpPr>
          <p:spPr>
            <a:xfrm>
              <a:off x="251202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53"/>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53"/>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53"/>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53"/>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53"/>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53"/>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53"/>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53"/>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53"/>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53"/>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53"/>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53"/>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53"/>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53"/>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53"/>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53"/>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53"/>
            <p:cNvSpPr/>
            <p:nvPr/>
          </p:nvSpPr>
          <p:spPr>
            <a:xfrm>
              <a:off x="2859015" y="203900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53"/>
            <p:cNvSpPr/>
            <p:nvPr/>
          </p:nvSpPr>
          <p:spPr>
            <a:xfrm>
              <a:off x="2860481" y="203909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53"/>
            <p:cNvSpPr/>
            <p:nvPr/>
          </p:nvSpPr>
          <p:spPr>
            <a:xfrm>
              <a:off x="2860156" y="203919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53"/>
            <p:cNvSpPr/>
            <p:nvPr/>
          </p:nvSpPr>
          <p:spPr>
            <a:xfrm>
              <a:off x="2858160" y="20385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53"/>
            <p:cNvSpPr/>
            <p:nvPr/>
          </p:nvSpPr>
          <p:spPr>
            <a:xfrm>
              <a:off x="2858581" y="203875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53"/>
            <p:cNvSpPr/>
            <p:nvPr/>
          </p:nvSpPr>
          <p:spPr>
            <a:xfrm>
              <a:off x="2860821" y="203894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53"/>
            <p:cNvSpPr/>
            <p:nvPr/>
          </p:nvSpPr>
          <p:spPr>
            <a:xfrm>
              <a:off x="2852457" y="203377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53"/>
            <p:cNvSpPr/>
            <p:nvPr/>
          </p:nvSpPr>
          <p:spPr>
            <a:xfrm>
              <a:off x="2852267" y="2033301"/>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53"/>
            <p:cNvSpPr/>
            <p:nvPr/>
          </p:nvSpPr>
          <p:spPr>
            <a:xfrm>
              <a:off x="2852647" y="203415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53"/>
            <p:cNvSpPr/>
            <p:nvPr/>
          </p:nvSpPr>
          <p:spPr>
            <a:xfrm>
              <a:off x="2852118" y="2032826"/>
              <a:ext cx="109" cy="244"/>
            </a:xfrm>
            <a:custGeom>
              <a:rect b="b" l="l" r="r" t="t"/>
              <a:pathLst>
                <a:path extrusionOk="0" h="18" w="8">
                  <a:moveTo>
                    <a:pt x="1" y="0"/>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53"/>
            <p:cNvSpPr/>
            <p:nvPr/>
          </p:nvSpPr>
          <p:spPr>
            <a:xfrm>
              <a:off x="2851602" y="2031060"/>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53"/>
            <p:cNvSpPr/>
            <p:nvPr/>
          </p:nvSpPr>
          <p:spPr>
            <a:xfrm>
              <a:off x="2851928" y="2032296"/>
              <a:ext cx="109" cy="244"/>
            </a:xfrm>
            <a:custGeom>
              <a:rect b="b" l="l" r="r" t="t"/>
              <a:pathLst>
                <a:path extrusionOk="0" h="18"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53"/>
            <p:cNvSpPr/>
            <p:nvPr/>
          </p:nvSpPr>
          <p:spPr>
            <a:xfrm>
              <a:off x="2857725" y="203818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53"/>
            <p:cNvSpPr/>
            <p:nvPr/>
          </p:nvSpPr>
          <p:spPr>
            <a:xfrm>
              <a:off x="2851792" y="2031671"/>
              <a:ext cx="109" cy="299"/>
            </a:xfrm>
            <a:custGeom>
              <a:rect b="b" l="l" r="r" t="t"/>
              <a:pathLst>
                <a:path extrusionOk="0" h="22" w="8">
                  <a:moveTo>
                    <a:pt x="0" y="1"/>
                  </a:moveTo>
                  <a:lnTo>
                    <a:pt x="7"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53"/>
            <p:cNvSpPr/>
            <p:nvPr/>
          </p:nvSpPr>
          <p:spPr>
            <a:xfrm>
              <a:off x="2852837" y="2034482"/>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53"/>
            <p:cNvSpPr/>
            <p:nvPr/>
          </p:nvSpPr>
          <p:spPr>
            <a:xfrm>
              <a:off x="2856870" y="2037523"/>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53"/>
            <p:cNvSpPr/>
            <p:nvPr/>
          </p:nvSpPr>
          <p:spPr>
            <a:xfrm>
              <a:off x="2852973" y="2034821"/>
              <a:ext cx="109" cy="149"/>
            </a:xfrm>
            <a:custGeom>
              <a:rect b="b" l="l" r="r" t="t"/>
              <a:pathLst>
                <a:path extrusionOk="0" h="11" w="8">
                  <a:moveTo>
                    <a:pt x="1" y="0"/>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53"/>
            <p:cNvSpPr/>
            <p:nvPr/>
          </p:nvSpPr>
          <p:spPr>
            <a:xfrm>
              <a:off x="2854019" y="2035772"/>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53"/>
            <p:cNvSpPr/>
            <p:nvPr/>
          </p:nvSpPr>
          <p:spPr>
            <a:xfrm>
              <a:off x="2857304" y="203790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53"/>
            <p:cNvSpPr/>
            <p:nvPr/>
          </p:nvSpPr>
          <p:spPr>
            <a:xfrm>
              <a:off x="2854263" y="2035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53"/>
            <p:cNvSpPr/>
            <p:nvPr/>
          </p:nvSpPr>
          <p:spPr>
            <a:xfrm>
              <a:off x="2853163" y="2035107"/>
              <a:ext cx="109" cy="109"/>
            </a:xfrm>
            <a:custGeom>
              <a:rect b="b" l="l" r="r" t="t"/>
              <a:pathLst>
                <a:path extrusionOk="0" h="8" w="8">
                  <a:moveTo>
                    <a:pt x="1" y="0"/>
                  </a:move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53"/>
            <p:cNvSpPr/>
            <p:nvPr/>
          </p:nvSpPr>
          <p:spPr>
            <a:xfrm>
              <a:off x="2853598" y="2035487"/>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53"/>
            <p:cNvSpPr/>
            <p:nvPr/>
          </p:nvSpPr>
          <p:spPr>
            <a:xfrm>
              <a:off x="2853788" y="2035622"/>
              <a:ext cx="109" cy="109"/>
            </a:xfrm>
            <a:custGeom>
              <a:rect b="b" l="l" r="r" t="t"/>
              <a:pathLst>
                <a:path extrusionOk="0" h="8" w="8">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53"/>
            <p:cNvSpPr/>
            <p:nvPr/>
          </p:nvSpPr>
          <p:spPr>
            <a:xfrm>
              <a:off x="2859490" y="2039139"/>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53"/>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53"/>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53"/>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53"/>
            <p:cNvSpPr/>
            <p:nvPr/>
          </p:nvSpPr>
          <p:spPr>
            <a:xfrm>
              <a:off x="2853353" y="2035297"/>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53"/>
            <p:cNvSpPr/>
            <p:nvPr/>
          </p:nvSpPr>
          <p:spPr>
            <a:xfrm>
              <a:off x="2860006" y="203919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53"/>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53"/>
            <p:cNvSpPr/>
            <p:nvPr/>
          </p:nvSpPr>
          <p:spPr>
            <a:xfrm>
              <a:off x="2909971" y="2013518"/>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53"/>
            <p:cNvSpPr/>
            <p:nvPr/>
          </p:nvSpPr>
          <p:spPr>
            <a:xfrm>
              <a:off x="2909632" y="201347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53"/>
            <p:cNvSpPr/>
            <p:nvPr/>
          </p:nvSpPr>
          <p:spPr>
            <a:xfrm>
              <a:off x="2910392" y="2013668"/>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53"/>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53"/>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53"/>
            <p:cNvSpPr/>
            <p:nvPr/>
          </p:nvSpPr>
          <p:spPr>
            <a:xfrm>
              <a:off x="2962679" y="211486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53"/>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53"/>
            <p:cNvSpPr/>
            <p:nvPr/>
          </p:nvSpPr>
          <p:spPr>
            <a:xfrm>
              <a:off x="2962544" y="2114806"/>
              <a:ext cx="0" cy="14"/>
            </a:xfrm>
            <a:custGeom>
              <a:rect b="b" l="l" r="r" t="t"/>
              <a:pathLst>
                <a:path extrusionOk="0" h="1" w="0">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53"/>
            <p:cNvSpPr/>
            <p:nvPr/>
          </p:nvSpPr>
          <p:spPr>
            <a:xfrm>
              <a:off x="2962924" y="211471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53"/>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53"/>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53"/>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53"/>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53"/>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53"/>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53"/>
            <p:cNvSpPr/>
            <p:nvPr/>
          </p:nvSpPr>
          <p:spPr>
            <a:xfrm>
              <a:off x="2142734" y="1667061"/>
              <a:ext cx="923" cy="149"/>
            </a:xfrm>
            <a:custGeom>
              <a:rect b="b" l="l" r="r" t="t"/>
              <a:pathLst>
                <a:path extrusionOk="0" h="11" w="68">
                  <a:moveTo>
                    <a:pt x="67"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53"/>
            <p:cNvSpPr/>
            <p:nvPr/>
          </p:nvSpPr>
          <p:spPr>
            <a:xfrm>
              <a:off x="2105477" y="1674515"/>
              <a:ext cx="299" cy="14"/>
            </a:xfrm>
            <a:custGeom>
              <a:rect b="b" l="l" r="r" t="t"/>
              <a:pathLst>
                <a:path extrusionOk="0" h="1" w="22">
                  <a:moveTo>
                    <a:pt x="2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53"/>
            <p:cNvSpPr/>
            <p:nvPr/>
          </p:nvSpPr>
          <p:spPr>
            <a:xfrm>
              <a:off x="2105097" y="1674570"/>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53"/>
            <p:cNvSpPr/>
            <p:nvPr/>
          </p:nvSpPr>
          <p:spPr>
            <a:xfrm>
              <a:off x="2101866" y="1674610"/>
              <a:ext cx="2770" cy="204"/>
            </a:xfrm>
            <a:custGeom>
              <a:rect b="b" l="l" r="r" t="t"/>
              <a:pathLst>
                <a:path extrusionOk="0" h="15" w="204">
                  <a:moveTo>
                    <a:pt x="203"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53"/>
            <p:cNvSpPr/>
            <p:nvPr/>
          </p:nvSpPr>
          <p:spPr>
            <a:xfrm>
              <a:off x="2104622" y="1674570"/>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53"/>
            <p:cNvSpPr/>
            <p:nvPr/>
          </p:nvSpPr>
          <p:spPr>
            <a:xfrm>
              <a:off x="2101526" y="16748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53"/>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53"/>
            <p:cNvSpPr/>
            <p:nvPr/>
          </p:nvSpPr>
          <p:spPr>
            <a:xfrm>
              <a:off x="2106903" y="16744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53"/>
            <p:cNvSpPr/>
            <p:nvPr/>
          </p:nvSpPr>
          <p:spPr>
            <a:xfrm>
              <a:off x="2106659"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53"/>
            <p:cNvSpPr/>
            <p:nvPr/>
          </p:nvSpPr>
          <p:spPr>
            <a:xfrm>
              <a:off x="2105858" y="1674515"/>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53"/>
            <p:cNvSpPr/>
            <p:nvPr/>
          </p:nvSpPr>
          <p:spPr>
            <a:xfrm>
              <a:off x="2107134"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53"/>
            <p:cNvSpPr/>
            <p:nvPr/>
          </p:nvSpPr>
          <p:spPr>
            <a:xfrm>
              <a:off x="2106183" y="1674475"/>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53"/>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53"/>
            <p:cNvSpPr/>
            <p:nvPr/>
          </p:nvSpPr>
          <p:spPr>
            <a:xfrm>
              <a:off x="2101771" y="1676416"/>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53"/>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53"/>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53"/>
            <p:cNvSpPr/>
            <p:nvPr/>
          </p:nvSpPr>
          <p:spPr>
            <a:xfrm>
              <a:off x="2101676" y="167628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53"/>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53"/>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53"/>
            <p:cNvSpPr/>
            <p:nvPr/>
          </p:nvSpPr>
          <p:spPr>
            <a:xfrm>
              <a:off x="2143304" y="1674760"/>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53"/>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53"/>
            <p:cNvSpPr/>
            <p:nvPr/>
          </p:nvSpPr>
          <p:spPr>
            <a:xfrm>
              <a:off x="2143304" y="1672044"/>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53"/>
            <p:cNvSpPr/>
            <p:nvPr/>
          </p:nvSpPr>
          <p:spPr>
            <a:xfrm>
              <a:off x="2143304" y="1673524"/>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53"/>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53"/>
            <p:cNvSpPr/>
            <p:nvPr/>
          </p:nvSpPr>
          <p:spPr>
            <a:xfrm>
              <a:off x="2143589" y="1667251"/>
              <a:ext cx="68" cy="394"/>
            </a:xfrm>
            <a:custGeom>
              <a:rect b="b" l="l" r="r" t="t"/>
              <a:pathLst>
                <a:path extrusionOk="0" h="29" w="5">
                  <a:moveTo>
                    <a:pt x="4"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53"/>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53"/>
            <p:cNvSpPr/>
            <p:nvPr/>
          </p:nvSpPr>
          <p:spPr>
            <a:xfrm>
              <a:off x="2184336" y="17022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53"/>
            <p:cNvSpPr/>
            <p:nvPr/>
          </p:nvSpPr>
          <p:spPr>
            <a:xfrm>
              <a:off x="2184376" y="170266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53"/>
            <p:cNvSpPr/>
            <p:nvPr/>
          </p:nvSpPr>
          <p:spPr>
            <a:xfrm>
              <a:off x="2184376" y="17024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53"/>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53"/>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53"/>
            <p:cNvSpPr/>
            <p:nvPr/>
          </p:nvSpPr>
          <p:spPr>
            <a:xfrm>
              <a:off x="2184241" y="1703558"/>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53"/>
            <p:cNvSpPr/>
            <p:nvPr/>
          </p:nvSpPr>
          <p:spPr>
            <a:xfrm>
              <a:off x="2184145" y="170403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53"/>
            <p:cNvSpPr/>
            <p:nvPr/>
          </p:nvSpPr>
          <p:spPr>
            <a:xfrm>
              <a:off x="2185422" y="169952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53"/>
            <p:cNvSpPr/>
            <p:nvPr/>
          </p:nvSpPr>
          <p:spPr>
            <a:xfrm>
              <a:off x="2184336" y="17029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53"/>
            <p:cNvSpPr/>
            <p:nvPr/>
          </p:nvSpPr>
          <p:spPr>
            <a:xfrm>
              <a:off x="2184336" y="170323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53"/>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53"/>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53"/>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53"/>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53"/>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53"/>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53"/>
            <p:cNvSpPr/>
            <p:nvPr/>
          </p:nvSpPr>
          <p:spPr>
            <a:xfrm>
              <a:off x="2190649" y="16926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53"/>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53"/>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53"/>
            <p:cNvSpPr/>
            <p:nvPr/>
          </p:nvSpPr>
          <p:spPr>
            <a:xfrm>
              <a:off x="2186331" y="1673334"/>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53"/>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53"/>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53"/>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53"/>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53"/>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53"/>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53"/>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53"/>
            <p:cNvSpPr/>
            <p:nvPr/>
          </p:nvSpPr>
          <p:spPr>
            <a:xfrm>
              <a:off x="2190989" y="168511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53"/>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53"/>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53"/>
            <p:cNvSpPr/>
            <p:nvPr/>
          </p:nvSpPr>
          <p:spPr>
            <a:xfrm>
              <a:off x="2192740" y="1702512"/>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53"/>
            <p:cNvSpPr/>
            <p:nvPr/>
          </p:nvSpPr>
          <p:spPr>
            <a:xfrm>
              <a:off x="2194546" y="1703272"/>
              <a:ext cx="679" cy="353"/>
            </a:xfrm>
            <a:custGeom>
              <a:rect b="b" l="l" r="r" t="t"/>
              <a:pathLst>
                <a:path extrusionOk="0" h="26" w="50">
                  <a:moveTo>
                    <a:pt x="50"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53"/>
            <p:cNvSpPr/>
            <p:nvPr/>
          </p:nvSpPr>
          <p:spPr>
            <a:xfrm>
              <a:off x="2193270" y="1702661"/>
              <a:ext cx="299" cy="149"/>
            </a:xfrm>
            <a:custGeom>
              <a:rect b="b" l="l" r="r" t="t"/>
              <a:pathLst>
                <a:path extrusionOk="0" h="11" w="22">
                  <a:moveTo>
                    <a:pt x="2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53"/>
            <p:cNvSpPr/>
            <p:nvPr/>
          </p:nvSpPr>
          <p:spPr>
            <a:xfrm>
              <a:off x="2195646" y="1703843"/>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53"/>
            <p:cNvSpPr/>
            <p:nvPr/>
          </p:nvSpPr>
          <p:spPr>
            <a:xfrm>
              <a:off x="2196067" y="1672098"/>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53"/>
            <p:cNvSpPr/>
            <p:nvPr/>
          </p:nvSpPr>
          <p:spPr>
            <a:xfrm>
              <a:off x="2197017" y="1672289"/>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53"/>
            <p:cNvSpPr/>
            <p:nvPr/>
          </p:nvSpPr>
          <p:spPr>
            <a:xfrm>
              <a:off x="2196596" y="167219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53"/>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53"/>
            <p:cNvSpPr/>
            <p:nvPr/>
          </p:nvSpPr>
          <p:spPr>
            <a:xfrm>
              <a:off x="2196311" y="167213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53"/>
            <p:cNvSpPr/>
            <p:nvPr/>
          </p:nvSpPr>
          <p:spPr>
            <a:xfrm>
              <a:off x="2197397" y="1672614"/>
              <a:ext cx="68" cy="109"/>
            </a:xfrm>
            <a:custGeom>
              <a:rect b="b" l="l" r="r" t="t"/>
              <a:pathLst>
                <a:path extrusionOk="0" h="8" w="5">
                  <a:moveTo>
                    <a:pt x="4"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53"/>
            <p:cNvSpPr/>
            <p:nvPr/>
          </p:nvSpPr>
          <p:spPr>
            <a:xfrm>
              <a:off x="2197546" y="1672900"/>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53"/>
            <p:cNvSpPr/>
            <p:nvPr/>
          </p:nvSpPr>
          <p:spPr>
            <a:xfrm>
              <a:off x="2197302" y="167232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53"/>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53"/>
            <p:cNvSpPr/>
            <p:nvPr/>
          </p:nvSpPr>
          <p:spPr>
            <a:xfrm>
              <a:off x="2198253" y="1673904"/>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53"/>
            <p:cNvSpPr/>
            <p:nvPr/>
          </p:nvSpPr>
          <p:spPr>
            <a:xfrm>
              <a:off x="2198022" y="1673565"/>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53"/>
            <p:cNvSpPr/>
            <p:nvPr/>
          </p:nvSpPr>
          <p:spPr>
            <a:xfrm>
              <a:off x="2197777" y="1673280"/>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53"/>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53"/>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53"/>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53"/>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53"/>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53"/>
            <p:cNvSpPr/>
            <p:nvPr/>
          </p:nvSpPr>
          <p:spPr>
            <a:xfrm>
              <a:off x="2200208" y="1705703"/>
              <a:ext cx="2444" cy="489"/>
            </a:xfrm>
            <a:custGeom>
              <a:rect b="b" l="l" r="r" t="t"/>
              <a:pathLst>
                <a:path extrusionOk="0" h="36" w="180">
                  <a:moveTo>
                    <a:pt x="179" y="0"/>
                  </a:moveTo>
                  <a:lnTo>
                    <a:pt x="0"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53"/>
            <p:cNvSpPr/>
            <p:nvPr/>
          </p:nvSpPr>
          <p:spPr>
            <a:xfrm>
              <a:off x="2207906" y="1704657"/>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53"/>
            <p:cNvSpPr/>
            <p:nvPr/>
          </p:nvSpPr>
          <p:spPr>
            <a:xfrm>
              <a:off x="2208857" y="1704467"/>
              <a:ext cx="543" cy="109"/>
            </a:xfrm>
            <a:custGeom>
              <a:rect b="b" l="l" r="r" t="t"/>
              <a:pathLst>
                <a:path extrusionOk="0" h="8" w="40">
                  <a:moveTo>
                    <a:pt x="39"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53"/>
            <p:cNvSpPr/>
            <p:nvPr/>
          </p:nvSpPr>
          <p:spPr>
            <a:xfrm>
              <a:off x="2206100" y="1704942"/>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53"/>
            <p:cNvSpPr/>
            <p:nvPr/>
          </p:nvSpPr>
          <p:spPr>
            <a:xfrm>
              <a:off x="2209766" y="1704318"/>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53"/>
            <p:cNvSpPr/>
            <p:nvPr/>
          </p:nvSpPr>
          <p:spPr>
            <a:xfrm>
              <a:off x="2203493" y="1705418"/>
              <a:ext cx="625" cy="149"/>
            </a:xfrm>
            <a:custGeom>
              <a:rect b="b" l="l" r="r" t="t"/>
              <a:pathLst>
                <a:path extrusionOk="0" h="11" w="46">
                  <a:moveTo>
                    <a:pt x="46"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53"/>
            <p:cNvSpPr/>
            <p:nvPr/>
          </p:nvSpPr>
          <p:spPr>
            <a:xfrm>
              <a:off x="2210662" y="1704182"/>
              <a:ext cx="489" cy="109"/>
            </a:xfrm>
            <a:custGeom>
              <a:rect b="b" l="l" r="r" t="t"/>
              <a:pathLst>
                <a:path extrusionOk="0" h="8" w="36">
                  <a:moveTo>
                    <a:pt x="36"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53"/>
            <p:cNvSpPr/>
            <p:nvPr/>
          </p:nvSpPr>
          <p:spPr>
            <a:xfrm>
              <a:off x="2205150" y="1705078"/>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53"/>
            <p:cNvSpPr/>
            <p:nvPr/>
          </p:nvSpPr>
          <p:spPr>
            <a:xfrm>
              <a:off x="2202679" y="1705553"/>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53"/>
            <p:cNvSpPr/>
            <p:nvPr/>
          </p:nvSpPr>
          <p:spPr>
            <a:xfrm>
              <a:off x="2204295" y="1705268"/>
              <a:ext cx="679" cy="109"/>
            </a:xfrm>
            <a:custGeom>
              <a:rect b="b" l="l" r="r" t="t"/>
              <a:pathLst>
                <a:path extrusionOk="0" h="8" w="50">
                  <a:moveTo>
                    <a:pt x="50"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53"/>
            <p:cNvSpPr/>
            <p:nvPr/>
          </p:nvSpPr>
          <p:spPr>
            <a:xfrm>
              <a:off x="2207010" y="1704793"/>
              <a:ext cx="584" cy="109"/>
            </a:xfrm>
            <a:custGeom>
              <a:rect b="b" l="l" r="r" t="t"/>
              <a:pathLst>
                <a:path extrusionOk="0" h="8" w="43">
                  <a:moveTo>
                    <a:pt x="4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53"/>
            <p:cNvSpPr/>
            <p:nvPr/>
          </p:nvSpPr>
          <p:spPr>
            <a:xfrm>
              <a:off x="2189604" y="1699050"/>
              <a:ext cx="299" cy="339"/>
            </a:xfrm>
            <a:custGeom>
              <a:rect b="b" l="l" r="r" t="t"/>
              <a:pathLst>
                <a:path extrusionOk="0" h="25" w="22">
                  <a:moveTo>
                    <a:pt x="2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53"/>
            <p:cNvSpPr/>
            <p:nvPr/>
          </p:nvSpPr>
          <p:spPr>
            <a:xfrm>
              <a:off x="2190364" y="1699946"/>
              <a:ext cx="353" cy="394"/>
            </a:xfrm>
            <a:custGeom>
              <a:rect b="b" l="l" r="r" t="t"/>
              <a:pathLst>
                <a:path extrusionOk="0" h="29" w="26">
                  <a:moveTo>
                    <a:pt x="25"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53"/>
            <p:cNvSpPr/>
            <p:nvPr/>
          </p:nvSpPr>
          <p:spPr>
            <a:xfrm>
              <a:off x="2191314" y="1701046"/>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53"/>
            <p:cNvSpPr/>
            <p:nvPr/>
          </p:nvSpPr>
          <p:spPr>
            <a:xfrm>
              <a:off x="2188178" y="1697475"/>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53"/>
            <p:cNvSpPr/>
            <p:nvPr/>
          </p:nvSpPr>
          <p:spPr>
            <a:xfrm>
              <a:off x="2188843" y="1698235"/>
              <a:ext cx="299" cy="353"/>
            </a:xfrm>
            <a:custGeom>
              <a:rect b="b" l="l" r="r" t="t"/>
              <a:pathLst>
                <a:path extrusionOk="0" h="26" w="22">
                  <a:moveTo>
                    <a:pt x="22"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53"/>
            <p:cNvSpPr/>
            <p:nvPr/>
          </p:nvSpPr>
          <p:spPr>
            <a:xfrm>
              <a:off x="2191980" y="1701901"/>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53"/>
            <p:cNvSpPr/>
            <p:nvPr/>
          </p:nvSpPr>
          <p:spPr>
            <a:xfrm>
              <a:off x="2187513" y="1696769"/>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3" name="Google Shape;9223;p53"/>
          <p:cNvGrpSpPr/>
          <p:nvPr/>
        </p:nvGrpSpPr>
        <p:grpSpPr>
          <a:xfrm>
            <a:off x="3597785" y="3065882"/>
            <a:ext cx="2241344" cy="1330656"/>
            <a:chOff x="3597785" y="3065882"/>
            <a:chExt cx="2241344" cy="1330656"/>
          </a:xfrm>
        </p:grpSpPr>
        <p:grpSp>
          <p:nvGrpSpPr>
            <p:cNvPr id="9224" name="Google Shape;9224;p53"/>
            <p:cNvGrpSpPr/>
            <p:nvPr/>
          </p:nvGrpSpPr>
          <p:grpSpPr>
            <a:xfrm>
              <a:off x="5296908" y="3937355"/>
              <a:ext cx="143198" cy="32380"/>
              <a:chOff x="5296908" y="3937355"/>
              <a:chExt cx="143198" cy="32380"/>
            </a:xfrm>
          </p:grpSpPr>
          <p:sp>
            <p:nvSpPr>
              <p:cNvPr id="9225" name="Google Shape;9225;p53"/>
              <p:cNvSpPr/>
              <p:nvPr/>
            </p:nvSpPr>
            <p:spPr>
              <a:xfrm>
                <a:off x="5319457" y="3952794"/>
                <a:ext cx="111895" cy="8"/>
              </a:xfrm>
              <a:custGeom>
                <a:rect b="b" l="l" r="r" t="t"/>
                <a:pathLst>
                  <a:path extrusionOk="0" fill="none" h="1" w="14227">
                    <a:moveTo>
                      <a:pt x="1" y="0"/>
                    </a:moveTo>
                    <a:lnTo>
                      <a:pt x="142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26" name="Google Shape;9226;p53"/>
              <p:cNvGrpSpPr/>
              <p:nvPr/>
            </p:nvGrpSpPr>
            <p:grpSpPr>
              <a:xfrm>
                <a:off x="5402331" y="3937355"/>
                <a:ext cx="37776" cy="32380"/>
                <a:chOff x="5402331" y="3937355"/>
                <a:chExt cx="37776" cy="32380"/>
              </a:xfrm>
            </p:grpSpPr>
            <p:sp>
              <p:nvSpPr>
                <p:cNvPr id="9227" name="Google Shape;9227;p53"/>
                <p:cNvSpPr/>
                <p:nvPr/>
              </p:nvSpPr>
              <p:spPr>
                <a:xfrm>
                  <a:off x="5402331" y="3937355"/>
                  <a:ext cx="37776" cy="32380"/>
                </a:xfrm>
                <a:custGeom>
                  <a:rect b="b" l="l" r="r" t="t"/>
                  <a:pathLst>
                    <a:path extrusionOk="0" h="4117" w="4803">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53"/>
                <p:cNvSpPr/>
                <p:nvPr/>
              </p:nvSpPr>
              <p:spPr>
                <a:xfrm>
                  <a:off x="5415174" y="3946990"/>
                  <a:ext cx="15321" cy="13064"/>
                </a:xfrm>
                <a:custGeom>
                  <a:rect b="b" l="l" r="r" t="t"/>
                  <a:pathLst>
                    <a:path extrusionOk="0" h="1661" w="1948">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9" name="Google Shape;9229;p53"/>
              <p:cNvGrpSpPr/>
              <p:nvPr/>
            </p:nvGrpSpPr>
            <p:grpSpPr>
              <a:xfrm>
                <a:off x="5296908" y="3937355"/>
                <a:ext cx="37783" cy="32380"/>
                <a:chOff x="5296908" y="3937355"/>
                <a:chExt cx="37783" cy="32380"/>
              </a:xfrm>
            </p:grpSpPr>
            <p:sp>
              <p:nvSpPr>
                <p:cNvPr id="9230" name="Google Shape;9230;p53"/>
                <p:cNvSpPr/>
                <p:nvPr/>
              </p:nvSpPr>
              <p:spPr>
                <a:xfrm>
                  <a:off x="5296908" y="3937355"/>
                  <a:ext cx="37783" cy="32380"/>
                </a:xfrm>
                <a:custGeom>
                  <a:rect b="b" l="l" r="r" t="t"/>
                  <a:pathLst>
                    <a:path extrusionOk="0" h="4117" w="4804">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53"/>
                <p:cNvSpPr/>
                <p:nvPr/>
              </p:nvSpPr>
              <p:spPr>
                <a:xfrm>
                  <a:off x="5309846" y="3946990"/>
                  <a:ext cx="15235" cy="13064"/>
                </a:xfrm>
                <a:custGeom>
                  <a:rect b="b" l="l" r="r" t="t"/>
                  <a:pathLst>
                    <a:path extrusionOk="0" h="1661" w="1937">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232" name="Google Shape;9232;p53"/>
            <p:cNvGrpSpPr/>
            <p:nvPr/>
          </p:nvGrpSpPr>
          <p:grpSpPr>
            <a:xfrm>
              <a:off x="4724163" y="3119631"/>
              <a:ext cx="120838" cy="84218"/>
              <a:chOff x="4724163" y="3119631"/>
              <a:chExt cx="120838" cy="84218"/>
            </a:xfrm>
          </p:grpSpPr>
          <p:grpSp>
            <p:nvGrpSpPr>
              <p:cNvPr id="9233" name="Google Shape;9233;p53"/>
              <p:cNvGrpSpPr/>
              <p:nvPr/>
            </p:nvGrpSpPr>
            <p:grpSpPr>
              <a:xfrm>
                <a:off x="4746712" y="3132773"/>
                <a:ext cx="86869" cy="56424"/>
                <a:chOff x="4746712" y="3132773"/>
                <a:chExt cx="86869" cy="56424"/>
              </a:xfrm>
            </p:grpSpPr>
            <p:sp>
              <p:nvSpPr>
                <p:cNvPr id="9234" name="Google Shape;9234;p53"/>
                <p:cNvSpPr/>
                <p:nvPr/>
              </p:nvSpPr>
              <p:spPr>
                <a:xfrm>
                  <a:off x="4746712" y="3132773"/>
                  <a:ext cx="86869" cy="56424"/>
                </a:xfrm>
                <a:custGeom>
                  <a:rect b="b" l="l" r="r" t="t"/>
                  <a:pathLst>
                    <a:path extrusionOk="0" fill="none" h="7174" w="11045">
                      <a:moveTo>
                        <a:pt x="0" y="1597"/>
                      </a:moveTo>
                      <a:cubicBezTo>
                        <a:pt x="242" y="1743"/>
                        <a:pt x="3532" y="7174"/>
                        <a:pt x="3532" y="7174"/>
                      </a:cubicBezTo>
                      <a:lnTo>
                        <a:pt x="6290" y="3315"/>
                      </a:lnTo>
                      <a:lnTo>
                        <a:pt x="11044" y="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53"/>
                <p:cNvSpPr/>
                <p:nvPr/>
              </p:nvSpPr>
              <p:spPr>
                <a:xfrm>
                  <a:off x="4746712" y="3145334"/>
                  <a:ext cx="49479" cy="13520"/>
                </a:xfrm>
                <a:custGeom>
                  <a:rect b="b" l="l" r="r" t="t"/>
                  <a:pathLst>
                    <a:path extrusionOk="0" fill="none" h="1719" w="6291">
                      <a:moveTo>
                        <a:pt x="0" y="0"/>
                      </a:moveTo>
                      <a:lnTo>
                        <a:pt x="6290" y="171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6" name="Google Shape;9236;p53"/>
              <p:cNvGrpSpPr/>
              <p:nvPr/>
            </p:nvGrpSpPr>
            <p:grpSpPr>
              <a:xfrm>
                <a:off x="4773634" y="3143336"/>
                <a:ext cx="37776" cy="32451"/>
                <a:chOff x="4773634" y="3143336"/>
                <a:chExt cx="37776" cy="32451"/>
              </a:xfrm>
            </p:grpSpPr>
            <p:sp>
              <p:nvSpPr>
                <p:cNvPr id="9237" name="Google Shape;9237;p53"/>
                <p:cNvSpPr/>
                <p:nvPr/>
              </p:nvSpPr>
              <p:spPr>
                <a:xfrm>
                  <a:off x="4773634" y="3143336"/>
                  <a:ext cx="37776" cy="32451"/>
                </a:xfrm>
                <a:custGeom>
                  <a:rect b="b" l="l" r="r" t="t"/>
                  <a:pathLst>
                    <a:path extrusionOk="0" h="4126" w="4803">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53"/>
                <p:cNvSpPr/>
                <p:nvPr/>
              </p:nvSpPr>
              <p:spPr>
                <a:xfrm>
                  <a:off x="4788664" y="3153041"/>
                  <a:ext cx="13048" cy="13040"/>
                </a:xfrm>
                <a:custGeom>
                  <a:rect b="b" l="l" r="r" t="t"/>
                  <a:pathLst>
                    <a:path extrusionOk="0" h="1658" w="1659">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9" name="Google Shape;9239;p53"/>
              <p:cNvGrpSpPr/>
              <p:nvPr/>
            </p:nvGrpSpPr>
            <p:grpSpPr>
              <a:xfrm>
                <a:off x="4724163" y="3131248"/>
                <a:ext cx="37776" cy="32459"/>
                <a:chOff x="4724163" y="3131248"/>
                <a:chExt cx="37776" cy="32459"/>
              </a:xfrm>
            </p:grpSpPr>
            <p:sp>
              <p:nvSpPr>
                <p:cNvPr id="9240" name="Google Shape;9240;p53"/>
                <p:cNvSpPr/>
                <p:nvPr/>
              </p:nvSpPr>
              <p:spPr>
                <a:xfrm>
                  <a:off x="4724163" y="3131248"/>
                  <a:ext cx="37776" cy="32459"/>
                </a:xfrm>
                <a:custGeom>
                  <a:rect b="b" l="l" r="r" t="t"/>
                  <a:pathLst>
                    <a:path extrusionOk="0" h="4127" w="4803">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53"/>
                <p:cNvSpPr/>
                <p:nvPr/>
              </p:nvSpPr>
              <p:spPr>
                <a:xfrm>
                  <a:off x="4739288" y="3140953"/>
                  <a:ext cx="13040" cy="13048"/>
                </a:xfrm>
                <a:custGeom>
                  <a:rect b="b" l="l" r="r" t="t"/>
                  <a:pathLst>
                    <a:path extrusionOk="0" h="1659" w="1658">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2" name="Google Shape;9242;p53"/>
              <p:cNvGrpSpPr/>
              <p:nvPr/>
            </p:nvGrpSpPr>
            <p:grpSpPr>
              <a:xfrm>
                <a:off x="4755081" y="3176054"/>
                <a:ext cx="32357" cy="27795"/>
                <a:chOff x="4755081" y="3176054"/>
                <a:chExt cx="32357" cy="27795"/>
              </a:xfrm>
            </p:grpSpPr>
            <p:sp>
              <p:nvSpPr>
                <p:cNvPr id="9243" name="Google Shape;9243;p53"/>
                <p:cNvSpPr/>
                <p:nvPr/>
              </p:nvSpPr>
              <p:spPr>
                <a:xfrm>
                  <a:off x="4755081" y="3176054"/>
                  <a:ext cx="32357" cy="27795"/>
                </a:xfrm>
                <a:custGeom>
                  <a:rect b="b" l="l" r="r" t="t"/>
                  <a:pathLst>
                    <a:path extrusionOk="0" h="3534" w="4114">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53"/>
                <p:cNvSpPr/>
                <p:nvPr/>
              </p:nvSpPr>
              <p:spPr>
                <a:xfrm>
                  <a:off x="4767924" y="3185768"/>
                  <a:ext cx="9902" cy="8392"/>
                </a:xfrm>
                <a:custGeom>
                  <a:rect b="b" l="l" r="r" t="t"/>
                  <a:pathLst>
                    <a:path extrusionOk="0" h="1067" w="1259">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5" name="Google Shape;9245;p53"/>
              <p:cNvGrpSpPr/>
              <p:nvPr/>
            </p:nvGrpSpPr>
            <p:grpSpPr>
              <a:xfrm>
                <a:off x="4812550" y="3119631"/>
                <a:ext cx="32451" cy="27803"/>
                <a:chOff x="4812550" y="3119631"/>
                <a:chExt cx="32451" cy="27803"/>
              </a:xfrm>
            </p:grpSpPr>
            <p:sp>
              <p:nvSpPr>
                <p:cNvPr id="9246" name="Google Shape;9246;p53"/>
                <p:cNvSpPr/>
                <p:nvPr/>
              </p:nvSpPr>
              <p:spPr>
                <a:xfrm>
                  <a:off x="4812550" y="3119631"/>
                  <a:ext cx="32451" cy="27803"/>
                </a:xfrm>
                <a:custGeom>
                  <a:rect b="b" l="l" r="r" t="t"/>
                  <a:pathLst>
                    <a:path extrusionOk="0" h="3535" w="4126">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53"/>
                <p:cNvSpPr/>
                <p:nvPr/>
              </p:nvSpPr>
              <p:spPr>
                <a:xfrm>
                  <a:off x="4826912" y="3129352"/>
                  <a:ext cx="8478" cy="8376"/>
                </a:xfrm>
                <a:custGeom>
                  <a:rect b="b" l="l" r="r" t="t"/>
                  <a:pathLst>
                    <a:path extrusionOk="0" h="1065" w="1078">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248" name="Google Shape;9248;p53"/>
            <p:cNvGrpSpPr/>
            <p:nvPr/>
          </p:nvGrpSpPr>
          <p:grpSpPr>
            <a:xfrm>
              <a:off x="5382826" y="4027197"/>
              <a:ext cx="268967" cy="250422"/>
              <a:chOff x="5382826" y="4027197"/>
              <a:chExt cx="268967" cy="250422"/>
            </a:xfrm>
          </p:grpSpPr>
          <p:grpSp>
            <p:nvGrpSpPr>
              <p:cNvPr id="9249" name="Google Shape;9249;p53"/>
              <p:cNvGrpSpPr/>
              <p:nvPr/>
            </p:nvGrpSpPr>
            <p:grpSpPr>
              <a:xfrm>
                <a:off x="5405280" y="4042510"/>
                <a:ext cx="237570" cy="218647"/>
                <a:chOff x="5405280" y="4042510"/>
                <a:chExt cx="237570" cy="218647"/>
              </a:xfrm>
            </p:grpSpPr>
            <p:sp>
              <p:nvSpPr>
                <p:cNvPr id="9250" name="Google Shape;9250;p53"/>
                <p:cNvSpPr/>
                <p:nvPr/>
              </p:nvSpPr>
              <p:spPr>
                <a:xfrm>
                  <a:off x="5405280" y="4042510"/>
                  <a:ext cx="144999" cy="173832"/>
                </a:xfrm>
                <a:custGeom>
                  <a:rect b="b" l="l" r="r" t="t"/>
                  <a:pathLst>
                    <a:path extrusionOk="0" fill="none" h="22102" w="18436">
                      <a:moveTo>
                        <a:pt x="0" y="12037"/>
                      </a:moveTo>
                      <a:cubicBezTo>
                        <a:pt x="702" y="12073"/>
                        <a:pt x="12302" y="22101"/>
                        <a:pt x="12302" y="22101"/>
                      </a:cubicBezTo>
                      <a:lnTo>
                        <a:pt x="11819" y="13005"/>
                      </a:lnTo>
                      <a:lnTo>
                        <a:pt x="18435" y="1"/>
                      </a:lnTo>
                      <a:lnTo>
                        <a:pt x="0" y="125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53"/>
                <p:cNvSpPr/>
                <p:nvPr/>
              </p:nvSpPr>
              <p:spPr>
                <a:xfrm>
                  <a:off x="5502036" y="4125093"/>
                  <a:ext cx="134350" cy="135585"/>
                </a:xfrm>
                <a:custGeom>
                  <a:rect b="b" l="l" r="r" t="t"/>
                  <a:pathLst>
                    <a:path extrusionOk="0" fill="none" h="17239" w="17082">
                      <a:moveTo>
                        <a:pt x="13513" y="17239"/>
                      </a:moveTo>
                      <a:lnTo>
                        <a:pt x="12690" y="8614"/>
                      </a:lnTo>
                      <a:lnTo>
                        <a:pt x="17081" y="1"/>
                      </a:lnTo>
                      <a:lnTo>
                        <a:pt x="0" y="202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53"/>
                <p:cNvSpPr/>
                <p:nvPr/>
              </p:nvSpPr>
              <p:spPr>
                <a:xfrm>
                  <a:off x="5543704" y="4042990"/>
                  <a:ext cx="99146" cy="81639"/>
                </a:xfrm>
                <a:custGeom>
                  <a:rect b="b" l="l" r="r" t="t"/>
                  <a:pathLst>
                    <a:path extrusionOk="0" fill="none" h="10380" w="12606">
                      <a:moveTo>
                        <a:pt x="1" y="0"/>
                      </a:moveTo>
                      <a:lnTo>
                        <a:pt x="12606" y="1037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53"/>
                <p:cNvSpPr/>
                <p:nvPr/>
              </p:nvSpPr>
              <p:spPr>
                <a:xfrm>
                  <a:off x="5501941" y="4140980"/>
                  <a:ext cx="103708" cy="51862"/>
                </a:xfrm>
                <a:custGeom>
                  <a:rect b="b" l="l" r="r" t="t"/>
                  <a:pathLst>
                    <a:path extrusionOk="0" fill="none" h="6594" w="13186">
                      <a:moveTo>
                        <a:pt x="13186" y="6594"/>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53"/>
                <p:cNvSpPr/>
                <p:nvPr/>
              </p:nvSpPr>
              <p:spPr>
                <a:xfrm>
                  <a:off x="5495854" y="4211010"/>
                  <a:ext cx="105989" cy="50147"/>
                </a:xfrm>
                <a:custGeom>
                  <a:rect b="b" l="l" r="r" t="t"/>
                  <a:pathLst>
                    <a:path extrusionOk="0" fill="none" h="6376" w="13476">
                      <a:moveTo>
                        <a:pt x="0" y="0"/>
                      </a:moveTo>
                      <a:lnTo>
                        <a:pt x="13476" y="637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53"/>
                <p:cNvSpPr/>
                <p:nvPr/>
              </p:nvSpPr>
              <p:spPr>
                <a:xfrm>
                  <a:off x="5405280" y="4134420"/>
                  <a:ext cx="96669" cy="6567"/>
                </a:xfrm>
                <a:custGeom>
                  <a:rect b="b" l="l" r="r" t="t"/>
                  <a:pathLst>
                    <a:path extrusionOk="0" fill="none" h="835" w="12291">
                      <a:moveTo>
                        <a:pt x="12290" y="835"/>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6" name="Google Shape;9256;p53"/>
              <p:cNvGrpSpPr/>
              <p:nvPr/>
            </p:nvGrpSpPr>
            <p:grpSpPr>
              <a:xfrm>
                <a:off x="5382826" y="4125549"/>
                <a:ext cx="37776" cy="32380"/>
                <a:chOff x="5382826" y="4125549"/>
                <a:chExt cx="37776" cy="32380"/>
              </a:xfrm>
            </p:grpSpPr>
            <p:sp>
              <p:nvSpPr>
                <p:cNvPr id="9257" name="Google Shape;9257;p53"/>
                <p:cNvSpPr/>
                <p:nvPr/>
              </p:nvSpPr>
              <p:spPr>
                <a:xfrm>
                  <a:off x="5382826" y="4125549"/>
                  <a:ext cx="37776" cy="32380"/>
                </a:xfrm>
                <a:custGeom>
                  <a:rect b="b" l="l" r="r" t="t"/>
                  <a:pathLst>
                    <a:path extrusionOk="0" h="4117" w="4803">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53"/>
                <p:cNvSpPr/>
                <p:nvPr/>
              </p:nvSpPr>
              <p:spPr>
                <a:xfrm>
                  <a:off x="5395669" y="4135176"/>
                  <a:ext cx="15227" cy="13072"/>
                </a:xfrm>
                <a:custGeom>
                  <a:rect b="b" l="l" r="r" t="t"/>
                  <a:pathLst>
                    <a:path extrusionOk="0" h="1662" w="1936">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9" name="Google Shape;9259;p53"/>
              <p:cNvGrpSpPr/>
              <p:nvPr/>
            </p:nvGrpSpPr>
            <p:grpSpPr>
              <a:xfrm>
                <a:off x="5475680" y="4195587"/>
                <a:ext cx="37783" cy="32364"/>
                <a:chOff x="5475680" y="4195587"/>
                <a:chExt cx="37783" cy="32364"/>
              </a:xfrm>
            </p:grpSpPr>
            <p:sp>
              <p:nvSpPr>
                <p:cNvPr id="9260" name="Google Shape;9260;p53"/>
                <p:cNvSpPr/>
                <p:nvPr/>
              </p:nvSpPr>
              <p:spPr>
                <a:xfrm>
                  <a:off x="5475680" y="4195587"/>
                  <a:ext cx="37783" cy="32364"/>
                </a:xfrm>
                <a:custGeom>
                  <a:rect b="b" l="l" r="r" t="t"/>
                  <a:pathLst>
                    <a:path extrusionOk="0" h="4115" w="4804">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53"/>
                <p:cNvSpPr/>
                <p:nvPr/>
              </p:nvSpPr>
              <p:spPr>
                <a:xfrm>
                  <a:off x="5488523" y="4205300"/>
                  <a:ext cx="15329" cy="13040"/>
                </a:xfrm>
                <a:custGeom>
                  <a:rect b="b" l="l" r="r" t="t"/>
                  <a:pathLst>
                    <a:path extrusionOk="0" h="1658" w="1949">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2" name="Google Shape;9262;p53"/>
              <p:cNvGrpSpPr/>
              <p:nvPr/>
            </p:nvGrpSpPr>
            <p:grpSpPr>
              <a:xfrm>
                <a:off x="5532575" y="4027197"/>
                <a:ext cx="33308" cy="32262"/>
                <a:chOff x="5532575" y="4027197"/>
                <a:chExt cx="33308" cy="32262"/>
              </a:xfrm>
            </p:grpSpPr>
            <p:sp>
              <p:nvSpPr>
                <p:cNvPr id="9263" name="Google Shape;9263;p53"/>
                <p:cNvSpPr/>
                <p:nvPr/>
              </p:nvSpPr>
              <p:spPr>
                <a:xfrm>
                  <a:off x="5532575" y="4027197"/>
                  <a:ext cx="33308" cy="32262"/>
                </a:xfrm>
                <a:custGeom>
                  <a:rect b="b" l="l" r="r" t="t"/>
                  <a:pathLst>
                    <a:path extrusionOk="0" h="4102" w="4235">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53"/>
                <p:cNvSpPr/>
                <p:nvPr/>
              </p:nvSpPr>
              <p:spPr>
                <a:xfrm>
                  <a:off x="5540661" y="4036792"/>
                  <a:ext cx="15502" cy="13064"/>
                </a:xfrm>
                <a:custGeom>
                  <a:rect b="b" l="l" r="r" t="t"/>
                  <a:pathLst>
                    <a:path extrusionOk="0" h="1661" w="1971">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5" name="Google Shape;9265;p53"/>
              <p:cNvGrpSpPr/>
              <p:nvPr/>
            </p:nvGrpSpPr>
            <p:grpSpPr>
              <a:xfrm>
                <a:off x="5590706" y="4245348"/>
                <a:ext cx="33497" cy="32270"/>
                <a:chOff x="5590706" y="4245348"/>
                <a:chExt cx="33497" cy="32270"/>
              </a:xfrm>
            </p:grpSpPr>
            <p:sp>
              <p:nvSpPr>
                <p:cNvPr id="9266" name="Google Shape;9266;p53"/>
                <p:cNvSpPr/>
                <p:nvPr/>
              </p:nvSpPr>
              <p:spPr>
                <a:xfrm>
                  <a:off x="5590706" y="4245348"/>
                  <a:ext cx="33497" cy="32270"/>
                </a:xfrm>
                <a:custGeom>
                  <a:rect b="b" l="l" r="r" t="t"/>
                  <a:pathLst>
                    <a:path extrusionOk="0" h="4103" w="4259">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53"/>
                <p:cNvSpPr/>
                <p:nvPr/>
              </p:nvSpPr>
              <p:spPr>
                <a:xfrm>
                  <a:off x="5598791" y="4254944"/>
                  <a:ext cx="15408" cy="13048"/>
                </a:xfrm>
                <a:custGeom>
                  <a:rect b="b" l="l" r="r" t="t"/>
                  <a:pathLst>
                    <a:path extrusionOk="0" h="1659" w="1959">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8" name="Google Shape;9268;p53"/>
              <p:cNvGrpSpPr/>
              <p:nvPr/>
            </p:nvGrpSpPr>
            <p:grpSpPr>
              <a:xfrm>
                <a:off x="5618681" y="4109677"/>
                <a:ext cx="33112" cy="32357"/>
                <a:chOff x="5618681" y="4109677"/>
                <a:chExt cx="33112" cy="32357"/>
              </a:xfrm>
            </p:grpSpPr>
            <p:sp>
              <p:nvSpPr>
                <p:cNvPr id="9269" name="Google Shape;9269;p53"/>
                <p:cNvSpPr/>
                <p:nvPr/>
              </p:nvSpPr>
              <p:spPr>
                <a:xfrm>
                  <a:off x="5618681" y="4109677"/>
                  <a:ext cx="33112" cy="32357"/>
                </a:xfrm>
                <a:custGeom>
                  <a:rect b="b" l="l" r="r" t="t"/>
                  <a:pathLst>
                    <a:path extrusionOk="0" h="4114" w="421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53"/>
                <p:cNvSpPr/>
                <p:nvPr/>
              </p:nvSpPr>
              <p:spPr>
                <a:xfrm>
                  <a:off x="5626767" y="4119280"/>
                  <a:ext cx="15494" cy="13056"/>
                </a:xfrm>
                <a:custGeom>
                  <a:rect b="b" l="l" r="r" t="t"/>
                  <a:pathLst>
                    <a:path extrusionOk="0" h="1660" w="197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1" name="Google Shape;9271;p53"/>
              <p:cNvGrpSpPr/>
              <p:nvPr/>
            </p:nvGrpSpPr>
            <p:grpSpPr>
              <a:xfrm>
                <a:off x="5479298" y="4128262"/>
                <a:ext cx="31405" cy="26906"/>
                <a:chOff x="5479298" y="4128262"/>
                <a:chExt cx="31405" cy="26906"/>
              </a:xfrm>
            </p:grpSpPr>
            <p:sp>
              <p:nvSpPr>
                <p:cNvPr id="9272" name="Google Shape;9272;p53"/>
                <p:cNvSpPr/>
                <p:nvPr/>
              </p:nvSpPr>
              <p:spPr>
                <a:xfrm>
                  <a:off x="5479298" y="4128262"/>
                  <a:ext cx="31405" cy="26906"/>
                </a:xfrm>
                <a:custGeom>
                  <a:rect b="b" l="l" r="r" t="t"/>
                  <a:pathLst>
                    <a:path extrusionOk="0" h="3421" w="3993">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53"/>
                <p:cNvSpPr/>
                <p:nvPr/>
              </p:nvSpPr>
              <p:spPr>
                <a:xfrm>
                  <a:off x="5493471" y="4137936"/>
                  <a:ext cx="7621" cy="7621"/>
                </a:xfrm>
                <a:custGeom>
                  <a:rect b="b" l="l" r="r" t="t"/>
                  <a:pathLst>
                    <a:path extrusionOk="0" h="969" w="969">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4" name="Google Shape;9274;p53"/>
              <p:cNvGrpSpPr/>
              <p:nvPr/>
            </p:nvGrpSpPr>
            <p:grpSpPr>
              <a:xfrm>
                <a:off x="5582903" y="4180116"/>
                <a:ext cx="31499" cy="26898"/>
                <a:chOff x="5582903" y="4180116"/>
                <a:chExt cx="31499" cy="26898"/>
              </a:xfrm>
            </p:grpSpPr>
            <p:sp>
              <p:nvSpPr>
                <p:cNvPr id="9275" name="Google Shape;9275;p53"/>
                <p:cNvSpPr/>
                <p:nvPr/>
              </p:nvSpPr>
              <p:spPr>
                <a:xfrm>
                  <a:off x="5582903" y="4180116"/>
                  <a:ext cx="31499" cy="26898"/>
                </a:xfrm>
                <a:custGeom>
                  <a:rect b="b" l="l" r="r" t="t"/>
                  <a:pathLst>
                    <a:path extrusionOk="0" h="3420" w="4005">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53"/>
                <p:cNvSpPr/>
                <p:nvPr/>
              </p:nvSpPr>
              <p:spPr>
                <a:xfrm>
                  <a:off x="5597084" y="4189790"/>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277" name="Google Shape;9277;p53"/>
            <p:cNvGrpSpPr/>
            <p:nvPr/>
          </p:nvGrpSpPr>
          <p:grpSpPr>
            <a:xfrm>
              <a:off x="3977681" y="3230323"/>
              <a:ext cx="94584" cy="84085"/>
              <a:chOff x="3977681" y="3230323"/>
              <a:chExt cx="94584" cy="84085"/>
            </a:xfrm>
          </p:grpSpPr>
          <p:grpSp>
            <p:nvGrpSpPr>
              <p:cNvPr id="9278" name="Google Shape;9278;p53"/>
              <p:cNvGrpSpPr/>
              <p:nvPr/>
            </p:nvGrpSpPr>
            <p:grpSpPr>
              <a:xfrm>
                <a:off x="4000135" y="3243041"/>
                <a:ext cx="59570" cy="57186"/>
                <a:chOff x="4000135" y="3243041"/>
                <a:chExt cx="59570" cy="57186"/>
              </a:xfrm>
            </p:grpSpPr>
            <p:sp>
              <p:nvSpPr>
                <p:cNvPr id="9279" name="Google Shape;9279;p53"/>
                <p:cNvSpPr/>
                <p:nvPr/>
              </p:nvSpPr>
              <p:spPr>
                <a:xfrm>
                  <a:off x="4000135" y="3243041"/>
                  <a:ext cx="59570" cy="57092"/>
                </a:xfrm>
                <a:custGeom>
                  <a:rect b="b" l="l" r="r" t="t"/>
                  <a:pathLst>
                    <a:path extrusionOk="0" fill="none" h="7259" w="7574">
                      <a:moveTo>
                        <a:pt x="1" y="2323"/>
                      </a:moveTo>
                      <a:lnTo>
                        <a:pt x="2577" y="7259"/>
                      </a:lnTo>
                      <a:lnTo>
                        <a:pt x="7573" y="4114"/>
                      </a:lnTo>
                      <a:lnTo>
                        <a:pt x="5541" y="1"/>
                      </a:lnTo>
                      <a:lnTo>
                        <a:pt x="352" y="232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53"/>
                <p:cNvSpPr/>
                <p:nvPr/>
              </p:nvSpPr>
              <p:spPr>
                <a:xfrm>
                  <a:off x="4024210" y="3246847"/>
                  <a:ext cx="15706" cy="53380"/>
                </a:xfrm>
                <a:custGeom>
                  <a:rect b="b" l="l" r="r" t="t"/>
                  <a:pathLst>
                    <a:path extrusionOk="0" fill="none" h="6787" w="1997">
                      <a:moveTo>
                        <a:pt x="0" y="6787"/>
                      </a:moveTo>
                      <a:lnTo>
                        <a:pt x="199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53"/>
                <p:cNvSpPr/>
                <p:nvPr/>
              </p:nvSpPr>
              <p:spPr>
                <a:xfrm>
                  <a:off x="4002896" y="3261311"/>
                  <a:ext cx="56809" cy="14086"/>
                </a:xfrm>
                <a:custGeom>
                  <a:rect b="b" l="l" r="r" t="t"/>
                  <a:pathLst>
                    <a:path extrusionOk="0" fill="none" h="1791" w="7223">
                      <a:moveTo>
                        <a:pt x="7222" y="179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2" name="Google Shape;9282;p53"/>
              <p:cNvGrpSpPr/>
              <p:nvPr/>
            </p:nvGrpSpPr>
            <p:grpSpPr>
              <a:xfrm>
                <a:off x="3977681" y="3245872"/>
                <a:ext cx="37783" cy="32380"/>
                <a:chOff x="3977681" y="3245872"/>
                <a:chExt cx="37783" cy="32380"/>
              </a:xfrm>
            </p:grpSpPr>
            <p:sp>
              <p:nvSpPr>
                <p:cNvPr id="9283" name="Google Shape;9283;p53"/>
                <p:cNvSpPr/>
                <p:nvPr/>
              </p:nvSpPr>
              <p:spPr>
                <a:xfrm>
                  <a:off x="3977681" y="3245872"/>
                  <a:ext cx="37783" cy="32380"/>
                </a:xfrm>
                <a:custGeom>
                  <a:rect b="b" l="l" r="r" t="t"/>
                  <a:pathLst>
                    <a:path extrusionOk="0" h="4117" w="4804">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53"/>
                <p:cNvSpPr/>
                <p:nvPr/>
              </p:nvSpPr>
              <p:spPr>
                <a:xfrm>
                  <a:off x="3992718" y="3255507"/>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5" name="Google Shape;9285;p53"/>
              <p:cNvGrpSpPr/>
              <p:nvPr/>
            </p:nvGrpSpPr>
            <p:grpSpPr>
              <a:xfrm>
                <a:off x="4040860" y="3262672"/>
                <a:ext cx="31405" cy="27001"/>
                <a:chOff x="4040860" y="3262672"/>
                <a:chExt cx="31405" cy="27001"/>
              </a:xfrm>
            </p:grpSpPr>
            <p:sp>
              <p:nvSpPr>
                <p:cNvPr id="9286" name="Google Shape;9286;p53"/>
                <p:cNvSpPr/>
                <p:nvPr/>
              </p:nvSpPr>
              <p:spPr>
                <a:xfrm>
                  <a:off x="4040860" y="3262672"/>
                  <a:ext cx="31405" cy="27001"/>
                </a:xfrm>
                <a:custGeom>
                  <a:rect b="b" l="l" r="r" t="t"/>
                  <a:pathLst>
                    <a:path extrusionOk="0" h="3433" w="3993">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53"/>
                <p:cNvSpPr/>
                <p:nvPr/>
              </p:nvSpPr>
              <p:spPr>
                <a:xfrm>
                  <a:off x="4054938" y="3272346"/>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8" name="Google Shape;9288;p53"/>
              <p:cNvGrpSpPr/>
              <p:nvPr/>
            </p:nvGrpSpPr>
            <p:grpSpPr>
              <a:xfrm>
                <a:off x="4021072" y="3230323"/>
                <a:ext cx="31397" cy="26906"/>
                <a:chOff x="4021072" y="3230323"/>
                <a:chExt cx="31397" cy="26906"/>
              </a:xfrm>
            </p:grpSpPr>
            <p:sp>
              <p:nvSpPr>
                <p:cNvPr id="9289" name="Google Shape;9289;p53"/>
                <p:cNvSpPr/>
                <p:nvPr/>
              </p:nvSpPr>
              <p:spPr>
                <a:xfrm>
                  <a:off x="4021072" y="3230323"/>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53"/>
                <p:cNvSpPr/>
                <p:nvPr/>
              </p:nvSpPr>
              <p:spPr>
                <a:xfrm>
                  <a:off x="403524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1" name="Google Shape;9291;p53"/>
              <p:cNvGrpSpPr/>
              <p:nvPr/>
            </p:nvGrpSpPr>
            <p:grpSpPr>
              <a:xfrm>
                <a:off x="4001472" y="3287462"/>
                <a:ext cx="31499" cy="26945"/>
                <a:chOff x="4001472" y="3287462"/>
                <a:chExt cx="31499" cy="26945"/>
              </a:xfrm>
            </p:grpSpPr>
            <p:sp>
              <p:nvSpPr>
                <p:cNvPr id="9292" name="Google Shape;9292;p53"/>
                <p:cNvSpPr/>
                <p:nvPr/>
              </p:nvSpPr>
              <p:spPr>
                <a:xfrm>
                  <a:off x="4001472" y="3287462"/>
                  <a:ext cx="31499" cy="26945"/>
                </a:xfrm>
                <a:custGeom>
                  <a:rect b="b" l="l" r="r" t="t"/>
                  <a:pathLst>
                    <a:path extrusionOk="0" h="3426" w="4005">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53"/>
                <p:cNvSpPr/>
                <p:nvPr/>
              </p:nvSpPr>
              <p:spPr>
                <a:xfrm>
                  <a:off x="4014410" y="3297175"/>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294" name="Google Shape;9294;p53"/>
            <p:cNvGrpSpPr/>
            <p:nvPr/>
          </p:nvGrpSpPr>
          <p:grpSpPr>
            <a:xfrm>
              <a:off x="4084715" y="3258865"/>
              <a:ext cx="184961" cy="137268"/>
              <a:chOff x="4084715" y="3258865"/>
              <a:chExt cx="184961" cy="137268"/>
            </a:xfrm>
          </p:grpSpPr>
          <p:grpSp>
            <p:nvGrpSpPr>
              <p:cNvPr id="9295" name="Google Shape;9295;p53"/>
              <p:cNvGrpSpPr/>
              <p:nvPr/>
            </p:nvGrpSpPr>
            <p:grpSpPr>
              <a:xfrm>
                <a:off x="4107453" y="3271583"/>
                <a:ext cx="153470" cy="110275"/>
                <a:chOff x="4107453" y="3271583"/>
                <a:chExt cx="153470" cy="110275"/>
              </a:xfrm>
            </p:grpSpPr>
            <p:sp>
              <p:nvSpPr>
                <p:cNvPr id="9296" name="Google Shape;9296;p53"/>
                <p:cNvSpPr/>
                <p:nvPr/>
              </p:nvSpPr>
              <p:spPr>
                <a:xfrm>
                  <a:off x="4107453" y="3271583"/>
                  <a:ext cx="153470" cy="110275"/>
                </a:xfrm>
                <a:custGeom>
                  <a:rect b="b" l="l" r="r" t="t"/>
                  <a:pathLst>
                    <a:path extrusionOk="0" fill="none" h="14021" w="19513">
                      <a:moveTo>
                        <a:pt x="19513" y="14021"/>
                      </a:moveTo>
                      <a:lnTo>
                        <a:pt x="14844" y="968"/>
                      </a:lnTo>
                      <a:lnTo>
                        <a:pt x="5674" y="1"/>
                      </a:lnTo>
                      <a:lnTo>
                        <a:pt x="1" y="968"/>
                      </a:lnTo>
                      <a:lnTo>
                        <a:pt x="8977" y="2674"/>
                      </a:lnTo>
                      <a:lnTo>
                        <a:pt x="14360" y="10102"/>
                      </a:lnTo>
                      <a:lnTo>
                        <a:pt x="19029" y="14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53"/>
                <p:cNvSpPr/>
                <p:nvPr/>
              </p:nvSpPr>
              <p:spPr>
                <a:xfrm>
                  <a:off x="4155886" y="3271968"/>
                  <a:ext cx="22171" cy="20559"/>
                </a:xfrm>
                <a:custGeom>
                  <a:rect b="b" l="l" r="r" t="t"/>
                  <a:pathLst>
                    <a:path extrusionOk="0" fill="none" h="2614" w="2819">
                      <a:moveTo>
                        <a:pt x="2819" y="2613"/>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53"/>
                <p:cNvSpPr/>
                <p:nvPr/>
              </p:nvSpPr>
              <p:spPr>
                <a:xfrm>
                  <a:off x="4178049" y="3279196"/>
                  <a:ext cx="42345" cy="13331"/>
                </a:xfrm>
                <a:custGeom>
                  <a:rect b="b" l="l" r="r" t="t"/>
                  <a:pathLst>
                    <a:path extrusionOk="0" fill="none" h="1695" w="5384">
                      <a:moveTo>
                        <a:pt x="1" y="1694"/>
                      </a:moveTo>
                      <a:lnTo>
                        <a:pt x="53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53"/>
                <p:cNvSpPr/>
                <p:nvPr/>
              </p:nvSpPr>
              <p:spPr>
                <a:xfrm>
                  <a:off x="4220387" y="3279196"/>
                  <a:ext cx="8" cy="71745"/>
                </a:xfrm>
                <a:custGeom>
                  <a:rect b="b" l="l" r="r" t="t"/>
                  <a:pathLst>
                    <a:path extrusionOk="0" fill="none" h="9122" w="1">
                      <a:moveTo>
                        <a:pt x="1" y="0"/>
                      </a:moveTo>
                      <a:lnTo>
                        <a:pt x="1" y="91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0" name="Google Shape;9300;p53"/>
              <p:cNvGrpSpPr/>
              <p:nvPr/>
            </p:nvGrpSpPr>
            <p:grpSpPr>
              <a:xfrm>
                <a:off x="4136947" y="3258865"/>
                <a:ext cx="31499" cy="27001"/>
                <a:chOff x="4136947" y="3258865"/>
                <a:chExt cx="31499" cy="27001"/>
              </a:xfrm>
            </p:grpSpPr>
            <p:sp>
              <p:nvSpPr>
                <p:cNvPr id="9301" name="Google Shape;9301;p53"/>
                <p:cNvSpPr/>
                <p:nvPr/>
              </p:nvSpPr>
              <p:spPr>
                <a:xfrm>
                  <a:off x="4136947" y="3258865"/>
                  <a:ext cx="31499" cy="27001"/>
                </a:xfrm>
                <a:custGeom>
                  <a:rect b="b" l="l" r="r" t="t"/>
                  <a:pathLst>
                    <a:path extrusionOk="0" h="3433" w="4005">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53"/>
                <p:cNvSpPr/>
                <p:nvPr/>
              </p:nvSpPr>
              <p:spPr>
                <a:xfrm>
                  <a:off x="4151222" y="3268539"/>
                  <a:ext cx="7621" cy="7621"/>
                </a:xfrm>
                <a:custGeom>
                  <a:rect b="b" l="l" r="r" t="t"/>
                  <a:pathLst>
                    <a:path extrusionOk="0" h="969" w="969">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3" name="Google Shape;9303;p53"/>
              <p:cNvGrpSpPr/>
              <p:nvPr/>
            </p:nvGrpSpPr>
            <p:grpSpPr>
              <a:xfrm>
                <a:off x="4084715" y="3266478"/>
                <a:ext cx="31468" cy="26898"/>
                <a:chOff x="4084715" y="3266478"/>
                <a:chExt cx="31468" cy="26898"/>
              </a:xfrm>
            </p:grpSpPr>
            <p:sp>
              <p:nvSpPr>
                <p:cNvPr id="9304" name="Google Shape;9304;p53"/>
                <p:cNvSpPr/>
                <p:nvPr/>
              </p:nvSpPr>
              <p:spPr>
                <a:xfrm>
                  <a:off x="4084715" y="3266478"/>
                  <a:ext cx="31468" cy="26898"/>
                </a:xfrm>
                <a:custGeom>
                  <a:rect b="b" l="l" r="r" t="t"/>
                  <a:pathLst>
                    <a:path extrusionOk="0" h="3420" w="4001">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53"/>
                <p:cNvSpPr/>
                <p:nvPr/>
              </p:nvSpPr>
              <p:spPr>
                <a:xfrm>
                  <a:off x="4098896" y="3276152"/>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6" name="Google Shape;9306;p53"/>
              <p:cNvGrpSpPr/>
              <p:nvPr/>
            </p:nvGrpSpPr>
            <p:grpSpPr>
              <a:xfrm>
                <a:off x="4159213" y="3279849"/>
                <a:ext cx="31405" cy="26945"/>
                <a:chOff x="4159213" y="3279849"/>
                <a:chExt cx="31405" cy="26945"/>
              </a:xfrm>
            </p:grpSpPr>
            <p:sp>
              <p:nvSpPr>
                <p:cNvPr id="9307" name="Google Shape;9307;p53"/>
                <p:cNvSpPr/>
                <p:nvPr/>
              </p:nvSpPr>
              <p:spPr>
                <a:xfrm>
                  <a:off x="4159213" y="3279849"/>
                  <a:ext cx="31405" cy="26945"/>
                </a:xfrm>
                <a:custGeom>
                  <a:rect b="b" l="l" r="r" t="t"/>
                  <a:pathLst>
                    <a:path extrusionOk="0" h="3426" w="3993">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53"/>
                <p:cNvSpPr/>
                <p:nvPr/>
              </p:nvSpPr>
              <p:spPr>
                <a:xfrm>
                  <a:off x="4173385" y="3289570"/>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9" name="Google Shape;9309;p53"/>
              <p:cNvGrpSpPr/>
              <p:nvPr/>
            </p:nvGrpSpPr>
            <p:grpSpPr>
              <a:xfrm>
                <a:off x="4201550" y="3266502"/>
                <a:ext cx="31405" cy="26883"/>
                <a:chOff x="4201550" y="3266502"/>
                <a:chExt cx="31405" cy="26883"/>
              </a:xfrm>
            </p:grpSpPr>
            <p:sp>
              <p:nvSpPr>
                <p:cNvPr id="9310" name="Google Shape;9310;p53"/>
                <p:cNvSpPr/>
                <p:nvPr/>
              </p:nvSpPr>
              <p:spPr>
                <a:xfrm>
                  <a:off x="4201550" y="3266502"/>
                  <a:ext cx="31405" cy="26883"/>
                </a:xfrm>
                <a:custGeom>
                  <a:rect b="b" l="l" r="r" t="t"/>
                  <a:pathLst>
                    <a:path extrusionOk="0" h="3418" w="3993">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53"/>
                <p:cNvSpPr/>
                <p:nvPr/>
              </p:nvSpPr>
              <p:spPr>
                <a:xfrm>
                  <a:off x="4214331" y="3276247"/>
                  <a:ext cx="8919" cy="7582"/>
                </a:xfrm>
                <a:custGeom>
                  <a:rect b="b" l="l" r="r" t="t"/>
                  <a:pathLst>
                    <a:path extrusionOk="0" h="964" w="1134">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2" name="Google Shape;9312;p53"/>
              <p:cNvGrpSpPr/>
              <p:nvPr/>
            </p:nvGrpSpPr>
            <p:grpSpPr>
              <a:xfrm>
                <a:off x="4201550" y="3338278"/>
                <a:ext cx="31405" cy="26930"/>
                <a:chOff x="4201550" y="3338278"/>
                <a:chExt cx="31405" cy="26930"/>
              </a:xfrm>
            </p:grpSpPr>
            <p:sp>
              <p:nvSpPr>
                <p:cNvPr id="9313" name="Google Shape;9313;p53"/>
                <p:cNvSpPr/>
                <p:nvPr/>
              </p:nvSpPr>
              <p:spPr>
                <a:xfrm>
                  <a:off x="4201550" y="3338278"/>
                  <a:ext cx="31405" cy="26930"/>
                </a:xfrm>
                <a:custGeom>
                  <a:rect b="b" l="l" r="r" t="t"/>
                  <a:pathLst>
                    <a:path extrusionOk="0" h="3424" w="3993">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53"/>
                <p:cNvSpPr/>
                <p:nvPr/>
              </p:nvSpPr>
              <p:spPr>
                <a:xfrm>
                  <a:off x="4214331" y="3347976"/>
                  <a:ext cx="8919" cy="7590"/>
                </a:xfrm>
                <a:custGeom>
                  <a:rect b="b" l="l" r="r" t="t"/>
                  <a:pathLst>
                    <a:path extrusionOk="0" h="965" w="1134">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5" name="Google Shape;9315;p53"/>
              <p:cNvGrpSpPr/>
              <p:nvPr/>
            </p:nvGrpSpPr>
            <p:grpSpPr>
              <a:xfrm>
                <a:off x="4238272" y="3369132"/>
                <a:ext cx="31405" cy="27001"/>
                <a:chOff x="4238272" y="3369132"/>
                <a:chExt cx="31405" cy="27001"/>
              </a:xfrm>
            </p:grpSpPr>
            <p:sp>
              <p:nvSpPr>
                <p:cNvPr id="9316" name="Google Shape;9316;p53"/>
                <p:cNvSpPr/>
                <p:nvPr/>
              </p:nvSpPr>
              <p:spPr>
                <a:xfrm>
                  <a:off x="4238272" y="3369132"/>
                  <a:ext cx="31405" cy="27001"/>
                </a:xfrm>
                <a:custGeom>
                  <a:rect b="b" l="l" r="r" t="t"/>
                  <a:pathLst>
                    <a:path extrusionOk="0" h="3433" w="3993">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53"/>
                <p:cNvSpPr/>
                <p:nvPr/>
              </p:nvSpPr>
              <p:spPr>
                <a:xfrm>
                  <a:off x="4251217" y="3378806"/>
                  <a:ext cx="8856" cy="7605"/>
                </a:xfrm>
                <a:custGeom>
                  <a:rect b="b" l="l" r="r" t="t"/>
                  <a:pathLst>
                    <a:path extrusionOk="0" h="967" w="1126">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318" name="Google Shape;9318;p53"/>
            <p:cNvGrpSpPr/>
            <p:nvPr/>
          </p:nvGrpSpPr>
          <p:grpSpPr>
            <a:xfrm>
              <a:off x="4068639" y="3200169"/>
              <a:ext cx="77643" cy="37272"/>
              <a:chOff x="4068639" y="3200169"/>
              <a:chExt cx="77643" cy="37272"/>
            </a:xfrm>
          </p:grpSpPr>
          <p:sp>
            <p:nvSpPr>
              <p:cNvPr id="9319" name="Google Shape;9319;p53"/>
              <p:cNvSpPr/>
              <p:nvPr/>
            </p:nvSpPr>
            <p:spPr>
              <a:xfrm>
                <a:off x="4087570" y="3212886"/>
                <a:ext cx="49958" cy="10374"/>
              </a:xfrm>
              <a:custGeom>
                <a:rect b="b" l="l" r="r" t="t"/>
                <a:pathLst>
                  <a:path extrusionOk="0" fill="none" h="1319" w="6352">
                    <a:moveTo>
                      <a:pt x="1" y="1319"/>
                    </a:moveTo>
                    <a:lnTo>
                      <a:pt x="635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20" name="Google Shape;9320;p53"/>
              <p:cNvGrpSpPr/>
              <p:nvPr/>
            </p:nvGrpSpPr>
            <p:grpSpPr>
              <a:xfrm>
                <a:off x="4114878" y="3200169"/>
                <a:ext cx="31405" cy="26993"/>
                <a:chOff x="4114878" y="3200169"/>
                <a:chExt cx="31405" cy="26993"/>
              </a:xfrm>
            </p:grpSpPr>
            <p:sp>
              <p:nvSpPr>
                <p:cNvPr id="9321" name="Google Shape;9321;p53"/>
                <p:cNvSpPr/>
                <p:nvPr/>
              </p:nvSpPr>
              <p:spPr>
                <a:xfrm>
                  <a:off x="4114878" y="3200169"/>
                  <a:ext cx="31405" cy="26993"/>
                </a:xfrm>
                <a:custGeom>
                  <a:rect b="b" l="l" r="r" t="t"/>
                  <a:pathLst>
                    <a:path extrusionOk="0" h="3432" w="3993">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53"/>
                <p:cNvSpPr/>
                <p:nvPr/>
              </p:nvSpPr>
              <p:spPr>
                <a:xfrm>
                  <a:off x="4127721" y="3209835"/>
                  <a:ext cx="8950" cy="7684"/>
                </a:xfrm>
                <a:custGeom>
                  <a:rect b="b" l="l" r="r" t="t"/>
                  <a:pathLst>
                    <a:path extrusionOk="0" h="977" w="1138">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3" name="Google Shape;9323;p53"/>
              <p:cNvGrpSpPr/>
              <p:nvPr/>
            </p:nvGrpSpPr>
            <p:grpSpPr>
              <a:xfrm>
                <a:off x="4068639" y="3210535"/>
                <a:ext cx="31499" cy="26906"/>
                <a:chOff x="4068639" y="3210535"/>
                <a:chExt cx="31499" cy="26906"/>
              </a:xfrm>
            </p:grpSpPr>
            <p:sp>
              <p:nvSpPr>
                <p:cNvPr id="9324" name="Google Shape;9324;p53"/>
                <p:cNvSpPr/>
                <p:nvPr/>
              </p:nvSpPr>
              <p:spPr>
                <a:xfrm>
                  <a:off x="4068639" y="3210535"/>
                  <a:ext cx="31499" cy="26906"/>
                </a:xfrm>
                <a:custGeom>
                  <a:rect b="b" l="l" r="r" t="t"/>
                  <a:pathLst>
                    <a:path extrusionOk="0" h="3421" w="4005">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53"/>
                <p:cNvSpPr/>
                <p:nvPr/>
              </p:nvSpPr>
              <p:spPr>
                <a:xfrm>
                  <a:off x="4081577" y="3220209"/>
                  <a:ext cx="8856" cy="7582"/>
                </a:xfrm>
                <a:custGeom>
                  <a:rect b="b" l="l" r="r" t="t"/>
                  <a:pathLst>
                    <a:path extrusionOk="0" h="964" w="1126">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326" name="Google Shape;9326;p53"/>
            <p:cNvGrpSpPr/>
            <p:nvPr/>
          </p:nvGrpSpPr>
          <p:grpSpPr>
            <a:xfrm>
              <a:off x="3869702" y="3066935"/>
              <a:ext cx="382664" cy="190294"/>
              <a:chOff x="3869702" y="3066935"/>
              <a:chExt cx="382664" cy="190294"/>
            </a:xfrm>
          </p:grpSpPr>
          <p:grpSp>
            <p:nvGrpSpPr>
              <p:cNvPr id="9327" name="Google Shape;9327;p53"/>
              <p:cNvGrpSpPr/>
              <p:nvPr/>
            </p:nvGrpSpPr>
            <p:grpSpPr>
              <a:xfrm>
                <a:off x="3888633" y="3082351"/>
                <a:ext cx="351172" cy="160698"/>
                <a:chOff x="3888633" y="3082351"/>
                <a:chExt cx="351172" cy="160698"/>
              </a:xfrm>
            </p:grpSpPr>
            <p:sp>
              <p:nvSpPr>
                <p:cNvPr id="9328" name="Google Shape;9328;p53"/>
                <p:cNvSpPr/>
                <p:nvPr/>
              </p:nvSpPr>
              <p:spPr>
                <a:xfrm>
                  <a:off x="3892440" y="3082351"/>
                  <a:ext cx="347366" cy="160698"/>
                </a:xfrm>
                <a:custGeom>
                  <a:rect b="b" l="l" r="r" t="t"/>
                  <a:pathLst>
                    <a:path extrusionOk="0" fill="none" h="20432" w="44166">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53"/>
                <p:cNvSpPr/>
                <p:nvPr/>
              </p:nvSpPr>
              <p:spPr>
                <a:xfrm>
                  <a:off x="3888633" y="3172924"/>
                  <a:ext cx="72979" cy="70124"/>
                </a:xfrm>
                <a:custGeom>
                  <a:rect b="b" l="l" r="r" t="t"/>
                  <a:pathLst>
                    <a:path extrusionOk="0" fill="none" h="8916" w="9279">
                      <a:moveTo>
                        <a:pt x="0" y="8916"/>
                      </a:moveTo>
                      <a:lnTo>
                        <a:pt x="9279" y="6883"/>
                      </a:lnTo>
                      <a:lnTo>
                        <a:pt x="704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53"/>
                <p:cNvSpPr/>
                <p:nvPr/>
              </p:nvSpPr>
              <p:spPr>
                <a:xfrm>
                  <a:off x="3960370" y="3203653"/>
                  <a:ext cx="79547" cy="19607"/>
                </a:xfrm>
                <a:custGeom>
                  <a:rect b="b" l="l" r="r" t="t"/>
                  <a:pathLst>
                    <a:path extrusionOk="0" fill="none" h="2493" w="10114">
                      <a:moveTo>
                        <a:pt x="0" y="2493"/>
                      </a:moveTo>
                      <a:lnTo>
                        <a:pt x="1011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53"/>
                <p:cNvSpPr/>
                <p:nvPr/>
              </p:nvSpPr>
              <p:spPr>
                <a:xfrm>
                  <a:off x="4043613" y="3161504"/>
                  <a:ext cx="108474" cy="42156"/>
                </a:xfrm>
                <a:custGeom>
                  <a:rect b="b" l="l" r="r" t="t"/>
                  <a:pathLst>
                    <a:path extrusionOk="0" fill="none" h="5360" w="13792">
                      <a:moveTo>
                        <a:pt x="1" y="5360"/>
                      </a:moveTo>
                      <a:lnTo>
                        <a:pt x="1379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53"/>
                <p:cNvSpPr/>
                <p:nvPr/>
              </p:nvSpPr>
              <p:spPr>
                <a:xfrm>
                  <a:off x="4152079" y="3082351"/>
                  <a:ext cx="17224" cy="82968"/>
                </a:xfrm>
                <a:custGeom>
                  <a:rect b="b" l="l" r="r" t="t"/>
                  <a:pathLst>
                    <a:path extrusionOk="0" fill="none" h="10549" w="2190">
                      <a:moveTo>
                        <a:pt x="0" y="10549"/>
                      </a:moveTo>
                      <a:lnTo>
                        <a:pt x="219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53"/>
                <p:cNvSpPr/>
                <p:nvPr/>
              </p:nvSpPr>
              <p:spPr>
                <a:xfrm>
                  <a:off x="4169296" y="3082351"/>
                  <a:ext cx="25797" cy="63557"/>
                </a:xfrm>
                <a:custGeom>
                  <a:rect b="b" l="l" r="r" t="t"/>
                  <a:pathLst>
                    <a:path extrusionOk="0" fill="none" h="8081" w="3280">
                      <a:moveTo>
                        <a:pt x="1" y="0"/>
                      </a:moveTo>
                      <a:lnTo>
                        <a:pt x="3279" y="808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4" name="Google Shape;9334;p53"/>
              <p:cNvGrpSpPr/>
              <p:nvPr/>
            </p:nvGrpSpPr>
            <p:grpSpPr>
              <a:xfrm>
                <a:off x="4143703" y="3066935"/>
                <a:ext cx="37783" cy="32357"/>
                <a:chOff x="4143703" y="3066935"/>
                <a:chExt cx="37783" cy="32357"/>
              </a:xfrm>
            </p:grpSpPr>
            <p:sp>
              <p:nvSpPr>
                <p:cNvPr id="9335" name="Google Shape;9335;p53"/>
                <p:cNvSpPr/>
                <p:nvPr/>
              </p:nvSpPr>
              <p:spPr>
                <a:xfrm>
                  <a:off x="4143703" y="3066935"/>
                  <a:ext cx="37783" cy="32357"/>
                </a:xfrm>
                <a:custGeom>
                  <a:rect b="b" l="l" r="r" t="t"/>
                  <a:pathLst>
                    <a:path extrusionOk="0" h="4114" w="4804">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53"/>
                <p:cNvSpPr/>
                <p:nvPr/>
              </p:nvSpPr>
              <p:spPr>
                <a:xfrm>
                  <a:off x="4158741" y="3076641"/>
                  <a:ext cx="13040" cy="13040"/>
                </a:xfrm>
                <a:custGeom>
                  <a:rect b="b" l="l" r="r" t="t"/>
                  <a:pathLst>
                    <a:path extrusionOk="0" h="1658" w="1658">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7" name="Google Shape;9337;p53"/>
              <p:cNvGrpSpPr/>
              <p:nvPr/>
            </p:nvGrpSpPr>
            <p:grpSpPr>
              <a:xfrm>
                <a:off x="4044565" y="3103563"/>
                <a:ext cx="37783" cy="32451"/>
                <a:chOff x="4044565" y="3103563"/>
                <a:chExt cx="37783" cy="32451"/>
              </a:xfrm>
            </p:grpSpPr>
            <p:sp>
              <p:nvSpPr>
                <p:cNvPr id="9338" name="Google Shape;9338;p53"/>
                <p:cNvSpPr/>
                <p:nvPr/>
              </p:nvSpPr>
              <p:spPr>
                <a:xfrm>
                  <a:off x="4044565" y="3103563"/>
                  <a:ext cx="37783" cy="32451"/>
                </a:xfrm>
                <a:custGeom>
                  <a:rect b="b" l="l" r="r" t="t"/>
                  <a:pathLst>
                    <a:path extrusionOk="0" h="4126" w="4804">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53"/>
                <p:cNvSpPr/>
                <p:nvPr/>
              </p:nvSpPr>
              <p:spPr>
                <a:xfrm>
                  <a:off x="4059602" y="3113268"/>
                  <a:ext cx="13040" cy="13048"/>
                </a:xfrm>
                <a:custGeom>
                  <a:rect b="b" l="l" r="r" t="t"/>
                  <a:pathLst>
                    <a:path extrusionOk="0" h="1659" w="1658">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0" name="Google Shape;9340;p53"/>
              <p:cNvGrpSpPr/>
              <p:nvPr/>
            </p:nvGrpSpPr>
            <p:grpSpPr>
              <a:xfrm>
                <a:off x="4017454" y="3188237"/>
                <a:ext cx="37776" cy="32357"/>
                <a:chOff x="4017454" y="3188237"/>
                <a:chExt cx="37776" cy="32357"/>
              </a:xfrm>
            </p:grpSpPr>
            <p:sp>
              <p:nvSpPr>
                <p:cNvPr id="9341" name="Google Shape;9341;p53"/>
                <p:cNvSpPr/>
                <p:nvPr/>
              </p:nvSpPr>
              <p:spPr>
                <a:xfrm>
                  <a:off x="4017454" y="3188237"/>
                  <a:ext cx="37776" cy="32357"/>
                </a:xfrm>
                <a:custGeom>
                  <a:rect b="b" l="l" r="r" t="t"/>
                  <a:pathLst>
                    <a:path extrusionOk="0" h="4114" w="4803">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53"/>
                <p:cNvSpPr/>
                <p:nvPr/>
              </p:nvSpPr>
              <p:spPr>
                <a:xfrm>
                  <a:off x="4032484" y="3197943"/>
                  <a:ext cx="13040" cy="13048"/>
                </a:xfrm>
                <a:custGeom>
                  <a:rect b="b" l="l" r="r" t="t"/>
                  <a:pathLst>
                    <a:path extrusionOk="0" h="1659" w="1658">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3" name="Google Shape;9343;p53"/>
              <p:cNvGrpSpPr/>
              <p:nvPr/>
            </p:nvGrpSpPr>
            <p:grpSpPr>
              <a:xfrm>
                <a:off x="3921548" y="3157509"/>
                <a:ext cx="37783" cy="32357"/>
                <a:chOff x="3921548" y="3157509"/>
                <a:chExt cx="37783" cy="32357"/>
              </a:xfrm>
            </p:grpSpPr>
            <p:sp>
              <p:nvSpPr>
                <p:cNvPr id="9344" name="Google Shape;9344;p53"/>
                <p:cNvSpPr/>
                <p:nvPr/>
              </p:nvSpPr>
              <p:spPr>
                <a:xfrm>
                  <a:off x="3921548" y="3157509"/>
                  <a:ext cx="37783" cy="32357"/>
                </a:xfrm>
                <a:custGeom>
                  <a:rect b="b" l="l" r="r" t="t"/>
                  <a:pathLst>
                    <a:path extrusionOk="0" h="4114" w="4804">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53"/>
                <p:cNvSpPr/>
                <p:nvPr/>
              </p:nvSpPr>
              <p:spPr>
                <a:xfrm>
                  <a:off x="3936586" y="3167214"/>
                  <a:ext cx="13040" cy="13040"/>
                </a:xfrm>
                <a:custGeom>
                  <a:rect b="b" l="l" r="r" t="t"/>
                  <a:pathLst>
                    <a:path extrusionOk="0" h="1658" w="1658">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6" name="Google Shape;9346;p53"/>
              <p:cNvGrpSpPr/>
              <p:nvPr/>
            </p:nvGrpSpPr>
            <p:grpSpPr>
              <a:xfrm>
                <a:off x="3939056" y="3211620"/>
                <a:ext cx="37783" cy="32380"/>
                <a:chOff x="3939056" y="3211620"/>
                <a:chExt cx="37783" cy="32380"/>
              </a:xfrm>
            </p:grpSpPr>
            <p:sp>
              <p:nvSpPr>
                <p:cNvPr id="9347" name="Google Shape;9347;p53"/>
                <p:cNvSpPr/>
                <p:nvPr/>
              </p:nvSpPr>
              <p:spPr>
                <a:xfrm>
                  <a:off x="3939056" y="3211620"/>
                  <a:ext cx="37783" cy="32380"/>
                </a:xfrm>
                <a:custGeom>
                  <a:rect b="b" l="l" r="r" t="t"/>
                  <a:pathLst>
                    <a:path extrusionOk="0" h="4117" w="4804">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53"/>
                <p:cNvSpPr/>
                <p:nvPr/>
              </p:nvSpPr>
              <p:spPr>
                <a:xfrm>
                  <a:off x="3954188" y="3221255"/>
                  <a:ext cx="13040" cy="13040"/>
                </a:xfrm>
                <a:custGeom>
                  <a:rect b="b" l="l" r="r" t="t"/>
                  <a:pathLst>
                    <a:path extrusionOk="0" h="1658" w="1658">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9" name="Google Shape;9349;p53"/>
              <p:cNvGrpSpPr/>
              <p:nvPr/>
            </p:nvGrpSpPr>
            <p:grpSpPr>
              <a:xfrm>
                <a:off x="4176240" y="3136965"/>
                <a:ext cx="31405" cy="26930"/>
                <a:chOff x="4176240" y="3136965"/>
                <a:chExt cx="31405" cy="26930"/>
              </a:xfrm>
            </p:grpSpPr>
            <p:sp>
              <p:nvSpPr>
                <p:cNvPr id="9350" name="Google Shape;9350;p53"/>
                <p:cNvSpPr/>
                <p:nvPr/>
              </p:nvSpPr>
              <p:spPr>
                <a:xfrm>
                  <a:off x="4176240" y="3136965"/>
                  <a:ext cx="31405" cy="26930"/>
                </a:xfrm>
                <a:custGeom>
                  <a:rect b="b" l="l" r="r" t="t"/>
                  <a:pathLst>
                    <a:path extrusionOk="0" h="3424" w="3993">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53"/>
                <p:cNvSpPr/>
                <p:nvPr/>
              </p:nvSpPr>
              <p:spPr>
                <a:xfrm>
                  <a:off x="4190327" y="3146663"/>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2" name="Google Shape;9352;p53"/>
              <p:cNvGrpSpPr/>
              <p:nvPr/>
            </p:nvGrpSpPr>
            <p:grpSpPr>
              <a:xfrm>
                <a:off x="4133148" y="3152593"/>
                <a:ext cx="31499" cy="27001"/>
                <a:chOff x="4133148" y="3152593"/>
                <a:chExt cx="31499" cy="27001"/>
              </a:xfrm>
            </p:grpSpPr>
            <p:sp>
              <p:nvSpPr>
                <p:cNvPr id="9353" name="Google Shape;9353;p53"/>
                <p:cNvSpPr/>
                <p:nvPr/>
              </p:nvSpPr>
              <p:spPr>
                <a:xfrm>
                  <a:off x="4133148" y="3152593"/>
                  <a:ext cx="31499" cy="27001"/>
                </a:xfrm>
                <a:custGeom>
                  <a:rect b="b" l="l" r="r" t="t"/>
                  <a:pathLst>
                    <a:path extrusionOk="0" h="3433" w="4005">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53"/>
                <p:cNvSpPr/>
                <p:nvPr/>
              </p:nvSpPr>
              <p:spPr>
                <a:xfrm>
                  <a:off x="4147321" y="3162267"/>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5" name="Google Shape;9355;p53"/>
              <p:cNvGrpSpPr/>
              <p:nvPr/>
            </p:nvGrpSpPr>
            <p:grpSpPr>
              <a:xfrm>
                <a:off x="4220866" y="3073534"/>
                <a:ext cx="31499" cy="26898"/>
                <a:chOff x="4220866" y="3073534"/>
                <a:chExt cx="31499" cy="26898"/>
              </a:xfrm>
            </p:grpSpPr>
            <p:sp>
              <p:nvSpPr>
                <p:cNvPr id="9356" name="Google Shape;9356;p53"/>
                <p:cNvSpPr/>
                <p:nvPr/>
              </p:nvSpPr>
              <p:spPr>
                <a:xfrm>
                  <a:off x="4220866" y="307353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53"/>
                <p:cNvSpPr/>
                <p:nvPr/>
              </p:nvSpPr>
              <p:spPr>
                <a:xfrm>
                  <a:off x="4235039" y="3083114"/>
                  <a:ext cx="7621" cy="7613"/>
                </a:xfrm>
                <a:custGeom>
                  <a:rect b="b" l="l" r="r" t="t"/>
                  <a:pathLst>
                    <a:path extrusionOk="0" h="968" w="969">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8" name="Google Shape;9358;p53"/>
              <p:cNvGrpSpPr/>
              <p:nvPr/>
            </p:nvGrpSpPr>
            <p:grpSpPr>
              <a:xfrm>
                <a:off x="3869702" y="3230323"/>
                <a:ext cx="31499" cy="26906"/>
                <a:chOff x="3869702" y="3230323"/>
                <a:chExt cx="31499" cy="26906"/>
              </a:xfrm>
            </p:grpSpPr>
            <p:sp>
              <p:nvSpPr>
                <p:cNvPr id="9359" name="Google Shape;9359;p53"/>
                <p:cNvSpPr/>
                <p:nvPr/>
              </p:nvSpPr>
              <p:spPr>
                <a:xfrm>
                  <a:off x="3869702" y="3230323"/>
                  <a:ext cx="31499" cy="26906"/>
                </a:xfrm>
                <a:custGeom>
                  <a:rect b="b" l="l" r="r" t="t"/>
                  <a:pathLst>
                    <a:path extrusionOk="0" h="3421" w="4005">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53"/>
                <p:cNvSpPr/>
                <p:nvPr/>
              </p:nvSpPr>
              <p:spPr>
                <a:xfrm>
                  <a:off x="388387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361" name="Google Shape;9361;p53"/>
            <p:cNvGrpSpPr/>
            <p:nvPr/>
          </p:nvGrpSpPr>
          <p:grpSpPr>
            <a:xfrm>
              <a:off x="4271383" y="3065882"/>
              <a:ext cx="304556" cy="341663"/>
              <a:chOff x="4271383" y="3065882"/>
              <a:chExt cx="304556" cy="341663"/>
            </a:xfrm>
          </p:grpSpPr>
          <p:grpSp>
            <p:nvGrpSpPr>
              <p:cNvPr id="9362" name="Google Shape;9362;p53"/>
              <p:cNvGrpSpPr/>
              <p:nvPr/>
            </p:nvGrpSpPr>
            <p:grpSpPr>
              <a:xfrm>
                <a:off x="4293838" y="3078639"/>
                <a:ext cx="269353" cy="311973"/>
                <a:chOff x="4293838" y="3078639"/>
                <a:chExt cx="269353" cy="311973"/>
              </a:xfrm>
            </p:grpSpPr>
            <p:sp>
              <p:nvSpPr>
                <p:cNvPr id="9363" name="Google Shape;9363;p53"/>
                <p:cNvSpPr/>
                <p:nvPr/>
              </p:nvSpPr>
              <p:spPr>
                <a:xfrm>
                  <a:off x="4293838" y="3078639"/>
                  <a:ext cx="269353" cy="311973"/>
                </a:xfrm>
                <a:custGeom>
                  <a:rect b="b" l="l" r="r" t="t"/>
                  <a:pathLst>
                    <a:path extrusionOk="0" fill="none" h="39666" w="34247">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53"/>
                <p:cNvSpPr/>
                <p:nvPr/>
              </p:nvSpPr>
              <p:spPr>
                <a:xfrm>
                  <a:off x="4306965" y="3099473"/>
                  <a:ext cx="62519" cy="69652"/>
                </a:xfrm>
                <a:custGeom>
                  <a:rect b="b" l="l" r="r" t="t"/>
                  <a:pathLst>
                    <a:path extrusionOk="0" fill="none" h="8856" w="7949">
                      <a:moveTo>
                        <a:pt x="1" y="1"/>
                      </a:moveTo>
                      <a:lnTo>
                        <a:pt x="7948" y="885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53"/>
                <p:cNvSpPr/>
                <p:nvPr/>
              </p:nvSpPr>
              <p:spPr>
                <a:xfrm>
                  <a:off x="4369476" y="3169118"/>
                  <a:ext cx="26072" cy="98666"/>
                </a:xfrm>
                <a:custGeom>
                  <a:rect b="b" l="l" r="r" t="t"/>
                  <a:pathLst>
                    <a:path extrusionOk="0" fill="none" h="12545" w="3315">
                      <a:moveTo>
                        <a:pt x="0" y="1"/>
                      </a:moveTo>
                      <a:lnTo>
                        <a:pt x="3315" y="1254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53"/>
                <p:cNvSpPr/>
                <p:nvPr/>
              </p:nvSpPr>
              <p:spPr>
                <a:xfrm>
                  <a:off x="4399347" y="3078639"/>
                  <a:ext cx="60041" cy="110558"/>
                </a:xfrm>
                <a:custGeom>
                  <a:rect b="b" l="l" r="r" t="t"/>
                  <a:pathLst>
                    <a:path extrusionOk="0" fill="none" h="14057" w="7634">
                      <a:moveTo>
                        <a:pt x="7634" y="14057"/>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53"/>
                <p:cNvSpPr/>
                <p:nvPr/>
              </p:nvSpPr>
              <p:spPr>
                <a:xfrm>
                  <a:off x="4373282" y="3169118"/>
                  <a:ext cx="82299" cy="20079"/>
                </a:xfrm>
                <a:custGeom>
                  <a:rect b="b" l="l" r="r" t="t"/>
                  <a:pathLst>
                    <a:path extrusionOk="0" fill="none" h="2553" w="10464">
                      <a:moveTo>
                        <a:pt x="0" y="1"/>
                      </a:moveTo>
                      <a:lnTo>
                        <a:pt x="10464" y="2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53"/>
                <p:cNvSpPr/>
                <p:nvPr/>
              </p:nvSpPr>
              <p:spPr>
                <a:xfrm>
                  <a:off x="4369476" y="3078639"/>
                  <a:ext cx="29879" cy="90487"/>
                </a:xfrm>
                <a:custGeom>
                  <a:rect b="b" l="l" r="r" t="t"/>
                  <a:pathLst>
                    <a:path extrusionOk="0" fill="none" h="11505" w="3799">
                      <a:moveTo>
                        <a:pt x="0" y="11505"/>
                      </a:moveTo>
                      <a:lnTo>
                        <a:pt x="379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53"/>
                <p:cNvSpPr/>
                <p:nvPr/>
              </p:nvSpPr>
              <p:spPr>
                <a:xfrm>
                  <a:off x="4293932" y="3169118"/>
                  <a:ext cx="75551" cy="41110"/>
                </a:xfrm>
                <a:custGeom>
                  <a:rect b="b" l="l" r="r" t="t"/>
                  <a:pathLst>
                    <a:path extrusionOk="0" fill="none" h="5227" w="9606">
                      <a:moveTo>
                        <a:pt x="1" y="5226"/>
                      </a:moveTo>
                      <a:lnTo>
                        <a:pt x="960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53"/>
                <p:cNvSpPr/>
                <p:nvPr/>
              </p:nvSpPr>
              <p:spPr>
                <a:xfrm>
                  <a:off x="4350159" y="3267776"/>
                  <a:ext cx="45389" cy="27032"/>
                </a:xfrm>
                <a:custGeom>
                  <a:rect b="b" l="l" r="r" t="t"/>
                  <a:pathLst>
                    <a:path extrusionOk="0" fill="none" h="3437" w="5771">
                      <a:moveTo>
                        <a:pt x="1" y="3436"/>
                      </a:moveTo>
                      <a:lnTo>
                        <a:pt x="57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53"/>
                <p:cNvSpPr/>
                <p:nvPr/>
              </p:nvSpPr>
              <p:spPr>
                <a:xfrm>
                  <a:off x="4395540" y="3267776"/>
                  <a:ext cx="38830" cy="76031"/>
                </a:xfrm>
                <a:custGeom>
                  <a:rect b="b" l="l" r="r" t="t"/>
                  <a:pathLst>
                    <a:path extrusionOk="0" fill="none" h="9667" w="4937">
                      <a:moveTo>
                        <a:pt x="1" y="1"/>
                      </a:moveTo>
                      <a:lnTo>
                        <a:pt x="4936" y="9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53"/>
                <p:cNvSpPr/>
                <p:nvPr/>
              </p:nvSpPr>
              <p:spPr>
                <a:xfrm>
                  <a:off x="4360439" y="3267776"/>
                  <a:ext cx="35109" cy="121978"/>
                </a:xfrm>
                <a:custGeom>
                  <a:rect b="b" l="l" r="r" t="t"/>
                  <a:pathLst>
                    <a:path extrusionOk="0" fill="none" h="15509" w="4464">
                      <a:moveTo>
                        <a:pt x="0" y="15509"/>
                      </a:moveTo>
                      <a:lnTo>
                        <a:pt x="446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53"/>
                <p:cNvSpPr/>
                <p:nvPr/>
              </p:nvSpPr>
              <p:spPr>
                <a:xfrm>
                  <a:off x="4293932" y="3210220"/>
                  <a:ext cx="101616" cy="57564"/>
                </a:xfrm>
                <a:custGeom>
                  <a:rect b="b" l="l" r="r" t="t"/>
                  <a:pathLst>
                    <a:path extrusionOk="0" fill="none" h="7319" w="12920">
                      <a:moveTo>
                        <a:pt x="1" y="0"/>
                      </a:moveTo>
                      <a:lnTo>
                        <a:pt x="12920" y="73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53"/>
                <p:cNvSpPr/>
                <p:nvPr/>
              </p:nvSpPr>
              <p:spPr>
                <a:xfrm>
                  <a:off x="4395540" y="3186436"/>
                  <a:ext cx="66420" cy="79735"/>
                </a:xfrm>
                <a:custGeom>
                  <a:rect b="b" l="l" r="r" t="t"/>
                  <a:pathLst>
                    <a:path extrusionOk="0" fill="none" h="10138" w="8445">
                      <a:moveTo>
                        <a:pt x="8444" y="0"/>
                      </a:moveTo>
                      <a:lnTo>
                        <a:pt x="1" y="1013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53"/>
                <p:cNvSpPr/>
                <p:nvPr/>
              </p:nvSpPr>
              <p:spPr>
                <a:xfrm>
                  <a:off x="4459380" y="3189669"/>
                  <a:ext cx="41873" cy="123402"/>
                </a:xfrm>
                <a:custGeom>
                  <a:rect b="b" l="l" r="r" t="t"/>
                  <a:pathLst>
                    <a:path extrusionOk="0" fill="none" h="15690" w="5324">
                      <a:moveTo>
                        <a:pt x="1" y="0"/>
                      </a:moveTo>
                      <a:lnTo>
                        <a:pt x="5323" y="15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53"/>
                <p:cNvSpPr/>
                <p:nvPr/>
              </p:nvSpPr>
              <p:spPr>
                <a:xfrm>
                  <a:off x="4395540" y="3267776"/>
                  <a:ext cx="105713" cy="45295"/>
                </a:xfrm>
                <a:custGeom>
                  <a:rect b="b" l="l" r="r" t="t"/>
                  <a:pathLst>
                    <a:path extrusionOk="0" fill="none" h="5759" w="13441">
                      <a:moveTo>
                        <a:pt x="1" y="1"/>
                      </a:moveTo>
                      <a:lnTo>
                        <a:pt x="13440" y="575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53"/>
                <p:cNvSpPr/>
                <p:nvPr/>
              </p:nvSpPr>
              <p:spPr>
                <a:xfrm>
                  <a:off x="4501246" y="3223252"/>
                  <a:ext cx="46435" cy="89818"/>
                </a:xfrm>
                <a:custGeom>
                  <a:rect b="b" l="l" r="r" t="t"/>
                  <a:pathLst>
                    <a:path extrusionOk="0" fill="none" h="11420" w="5904">
                      <a:moveTo>
                        <a:pt x="0" y="11420"/>
                      </a:moveTo>
                      <a:lnTo>
                        <a:pt x="590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53"/>
                <p:cNvSpPr/>
                <p:nvPr/>
              </p:nvSpPr>
              <p:spPr>
                <a:xfrm>
                  <a:off x="4459671" y="3104231"/>
                  <a:ext cx="58421" cy="84966"/>
                </a:xfrm>
                <a:custGeom>
                  <a:rect b="b" l="l" r="r" t="t"/>
                  <a:pathLst>
                    <a:path extrusionOk="0" fill="none" h="10803" w="7428">
                      <a:moveTo>
                        <a:pt x="0" y="10803"/>
                      </a:moveTo>
                      <a:lnTo>
                        <a:pt x="7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53"/>
                <p:cNvSpPr/>
                <p:nvPr/>
              </p:nvSpPr>
              <p:spPr>
                <a:xfrm>
                  <a:off x="4459671" y="3189189"/>
                  <a:ext cx="86586" cy="36737"/>
                </a:xfrm>
                <a:custGeom>
                  <a:rect b="b" l="l" r="r" t="t"/>
                  <a:pathLst>
                    <a:path extrusionOk="0" fill="none" h="4671" w="11009">
                      <a:moveTo>
                        <a:pt x="0" y="1"/>
                      </a:moveTo>
                      <a:lnTo>
                        <a:pt x="11008" y="4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0" name="Google Shape;9380;p53"/>
              <p:cNvGrpSpPr/>
              <p:nvPr/>
            </p:nvGrpSpPr>
            <p:grpSpPr>
              <a:xfrm>
                <a:off x="4538164" y="3342061"/>
                <a:ext cx="37776" cy="32380"/>
                <a:chOff x="4538164" y="3342061"/>
                <a:chExt cx="37776" cy="32380"/>
              </a:xfrm>
            </p:grpSpPr>
            <p:sp>
              <p:nvSpPr>
                <p:cNvPr id="9381" name="Google Shape;9381;p53"/>
                <p:cNvSpPr/>
                <p:nvPr/>
              </p:nvSpPr>
              <p:spPr>
                <a:xfrm>
                  <a:off x="4538164" y="3342061"/>
                  <a:ext cx="37776" cy="32380"/>
                </a:xfrm>
                <a:custGeom>
                  <a:rect b="b" l="l" r="r" t="t"/>
                  <a:pathLst>
                    <a:path extrusionOk="0" h="4117" w="4803">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53"/>
                <p:cNvSpPr/>
                <p:nvPr/>
              </p:nvSpPr>
              <p:spPr>
                <a:xfrm>
                  <a:off x="4553194" y="3351790"/>
                  <a:ext cx="13040" cy="13040"/>
                </a:xfrm>
                <a:custGeom>
                  <a:rect b="b" l="l" r="r" t="t"/>
                  <a:pathLst>
                    <a:path extrusionOk="0" h="1658" w="1658">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3" name="Google Shape;9383;p53"/>
              <p:cNvGrpSpPr/>
              <p:nvPr/>
            </p:nvGrpSpPr>
            <p:grpSpPr>
              <a:xfrm>
                <a:off x="4271383" y="3194742"/>
                <a:ext cx="37783" cy="32420"/>
                <a:chOff x="4271383" y="3194742"/>
                <a:chExt cx="37783" cy="32420"/>
              </a:xfrm>
            </p:grpSpPr>
            <p:sp>
              <p:nvSpPr>
                <p:cNvPr id="9384" name="Google Shape;9384;p53"/>
                <p:cNvSpPr/>
                <p:nvPr/>
              </p:nvSpPr>
              <p:spPr>
                <a:xfrm>
                  <a:off x="4271383" y="3194742"/>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53"/>
                <p:cNvSpPr/>
                <p:nvPr/>
              </p:nvSpPr>
              <p:spPr>
                <a:xfrm>
                  <a:off x="4286516" y="3204416"/>
                  <a:ext cx="13040" cy="13040"/>
                </a:xfrm>
                <a:custGeom>
                  <a:rect b="b" l="l" r="r" t="t"/>
                  <a:pathLst>
                    <a:path extrusionOk="0" h="1658" w="1658">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6" name="Google Shape;9386;p53"/>
              <p:cNvGrpSpPr/>
              <p:nvPr/>
            </p:nvGrpSpPr>
            <p:grpSpPr>
              <a:xfrm>
                <a:off x="4284416" y="3084058"/>
                <a:ext cx="37783" cy="32357"/>
                <a:chOff x="4284416" y="3084058"/>
                <a:chExt cx="37783" cy="32357"/>
              </a:xfrm>
            </p:grpSpPr>
            <p:sp>
              <p:nvSpPr>
                <p:cNvPr id="9387" name="Google Shape;9387;p53"/>
                <p:cNvSpPr/>
                <p:nvPr/>
              </p:nvSpPr>
              <p:spPr>
                <a:xfrm>
                  <a:off x="4284416" y="3084058"/>
                  <a:ext cx="37783" cy="32357"/>
                </a:xfrm>
                <a:custGeom>
                  <a:rect b="b" l="l" r="r" t="t"/>
                  <a:pathLst>
                    <a:path extrusionOk="0" h="4114"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53"/>
                <p:cNvSpPr/>
                <p:nvPr/>
              </p:nvSpPr>
              <p:spPr>
                <a:xfrm>
                  <a:off x="4299548" y="3093763"/>
                  <a:ext cx="13040" cy="13048"/>
                </a:xfrm>
                <a:custGeom>
                  <a:rect b="b" l="l" r="r" t="t"/>
                  <a:pathLst>
                    <a:path extrusionOk="0" h="1659" w="1658">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9" name="Google Shape;9389;p53"/>
              <p:cNvGrpSpPr/>
              <p:nvPr/>
            </p:nvGrpSpPr>
            <p:grpSpPr>
              <a:xfrm>
                <a:off x="4478697" y="3297561"/>
                <a:ext cx="37776" cy="32451"/>
                <a:chOff x="4478697" y="3297561"/>
                <a:chExt cx="37776" cy="32451"/>
              </a:xfrm>
            </p:grpSpPr>
            <p:sp>
              <p:nvSpPr>
                <p:cNvPr id="9390" name="Google Shape;9390;p53"/>
                <p:cNvSpPr/>
                <p:nvPr/>
              </p:nvSpPr>
              <p:spPr>
                <a:xfrm>
                  <a:off x="4478697" y="3297561"/>
                  <a:ext cx="37776" cy="32451"/>
                </a:xfrm>
                <a:custGeom>
                  <a:rect b="b" l="l" r="r" t="t"/>
                  <a:pathLst>
                    <a:path extrusionOk="0" h="4126" w="4803">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53"/>
                <p:cNvSpPr/>
                <p:nvPr/>
              </p:nvSpPr>
              <p:spPr>
                <a:xfrm>
                  <a:off x="4493727" y="3307361"/>
                  <a:ext cx="13048" cy="13040"/>
                </a:xfrm>
                <a:custGeom>
                  <a:rect b="b" l="l" r="r" t="t"/>
                  <a:pathLst>
                    <a:path extrusionOk="0" h="1658" w="1659">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2" name="Google Shape;9392;p53"/>
              <p:cNvGrpSpPr/>
              <p:nvPr/>
            </p:nvGrpSpPr>
            <p:grpSpPr>
              <a:xfrm>
                <a:off x="4411813" y="3331711"/>
                <a:ext cx="37776" cy="32451"/>
                <a:chOff x="4411813" y="3331711"/>
                <a:chExt cx="37776" cy="32451"/>
              </a:xfrm>
            </p:grpSpPr>
            <p:sp>
              <p:nvSpPr>
                <p:cNvPr id="9393" name="Google Shape;9393;p53"/>
                <p:cNvSpPr/>
                <p:nvPr/>
              </p:nvSpPr>
              <p:spPr>
                <a:xfrm>
                  <a:off x="4411813" y="3331711"/>
                  <a:ext cx="37776" cy="32451"/>
                </a:xfrm>
                <a:custGeom>
                  <a:rect b="b" l="l" r="r" t="t"/>
                  <a:pathLst>
                    <a:path extrusionOk="0" h="4126" w="4803">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53"/>
                <p:cNvSpPr/>
                <p:nvPr/>
              </p:nvSpPr>
              <p:spPr>
                <a:xfrm>
                  <a:off x="4426937" y="3341416"/>
                  <a:ext cx="13048" cy="13048"/>
                </a:xfrm>
                <a:custGeom>
                  <a:rect b="b" l="l" r="r" t="t"/>
                  <a:pathLst>
                    <a:path extrusionOk="0" h="1659" w="1659">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5" name="Google Shape;9395;p53"/>
              <p:cNvGrpSpPr/>
              <p:nvPr/>
            </p:nvGrpSpPr>
            <p:grpSpPr>
              <a:xfrm>
                <a:off x="4337984" y="3375188"/>
                <a:ext cx="37776" cy="32357"/>
                <a:chOff x="4337984" y="3375188"/>
                <a:chExt cx="37776" cy="32357"/>
              </a:xfrm>
            </p:grpSpPr>
            <p:sp>
              <p:nvSpPr>
                <p:cNvPr id="9396" name="Google Shape;9396;p53"/>
                <p:cNvSpPr/>
                <p:nvPr/>
              </p:nvSpPr>
              <p:spPr>
                <a:xfrm>
                  <a:off x="4337984" y="3375188"/>
                  <a:ext cx="37776" cy="32357"/>
                </a:xfrm>
                <a:custGeom>
                  <a:rect b="b" l="l" r="r" t="t"/>
                  <a:pathLst>
                    <a:path extrusionOk="0" h="4114" w="4803">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53"/>
                <p:cNvSpPr/>
                <p:nvPr/>
              </p:nvSpPr>
              <p:spPr>
                <a:xfrm>
                  <a:off x="4353108" y="3384894"/>
                  <a:ext cx="13048" cy="13048"/>
                </a:xfrm>
                <a:custGeom>
                  <a:rect b="b" l="l" r="r" t="t"/>
                  <a:pathLst>
                    <a:path extrusionOk="0" h="1659" w="1659">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8" name="Google Shape;9398;p53"/>
              <p:cNvGrpSpPr/>
              <p:nvPr/>
            </p:nvGrpSpPr>
            <p:grpSpPr>
              <a:xfrm>
                <a:off x="4494867" y="3090530"/>
                <a:ext cx="37878" cy="32451"/>
                <a:chOff x="4494867" y="3090530"/>
                <a:chExt cx="37878" cy="32451"/>
              </a:xfrm>
            </p:grpSpPr>
            <p:sp>
              <p:nvSpPr>
                <p:cNvPr id="9399" name="Google Shape;9399;p53"/>
                <p:cNvSpPr/>
                <p:nvPr/>
              </p:nvSpPr>
              <p:spPr>
                <a:xfrm>
                  <a:off x="4494867" y="3090530"/>
                  <a:ext cx="37878" cy="32451"/>
                </a:xfrm>
                <a:custGeom>
                  <a:rect b="b" l="l" r="r" t="t"/>
                  <a:pathLst>
                    <a:path extrusionOk="0" h="4126" w="4816">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53"/>
                <p:cNvSpPr/>
                <p:nvPr/>
              </p:nvSpPr>
              <p:spPr>
                <a:xfrm>
                  <a:off x="4510000" y="3100236"/>
                  <a:ext cx="13040" cy="13040"/>
                </a:xfrm>
                <a:custGeom>
                  <a:rect b="b" l="l" r="r" t="t"/>
                  <a:pathLst>
                    <a:path extrusionOk="0" h="1658" w="1658">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1" name="Google Shape;9401;p53"/>
              <p:cNvGrpSpPr/>
              <p:nvPr/>
            </p:nvGrpSpPr>
            <p:grpSpPr>
              <a:xfrm>
                <a:off x="4525124" y="3207774"/>
                <a:ext cx="37783" cy="32420"/>
                <a:chOff x="4525124" y="3207774"/>
                <a:chExt cx="37783" cy="32420"/>
              </a:xfrm>
            </p:grpSpPr>
            <p:sp>
              <p:nvSpPr>
                <p:cNvPr id="9402" name="Google Shape;9402;p53"/>
                <p:cNvSpPr/>
                <p:nvPr/>
              </p:nvSpPr>
              <p:spPr>
                <a:xfrm>
                  <a:off x="4525124" y="3207774"/>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53"/>
                <p:cNvSpPr/>
                <p:nvPr/>
              </p:nvSpPr>
              <p:spPr>
                <a:xfrm>
                  <a:off x="4540256" y="3217448"/>
                  <a:ext cx="13040" cy="13040"/>
                </a:xfrm>
                <a:custGeom>
                  <a:rect b="b" l="l" r="r" t="t"/>
                  <a:pathLst>
                    <a:path extrusionOk="0" h="1658" w="1658">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4" name="Google Shape;9404;p53"/>
              <p:cNvGrpSpPr/>
              <p:nvPr/>
            </p:nvGrpSpPr>
            <p:grpSpPr>
              <a:xfrm>
                <a:off x="4440544" y="3176479"/>
                <a:ext cx="31499" cy="26898"/>
                <a:chOff x="4440544" y="3176479"/>
                <a:chExt cx="31499" cy="26898"/>
              </a:xfrm>
            </p:grpSpPr>
            <p:sp>
              <p:nvSpPr>
                <p:cNvPr id="9405" name="Google Shape;9405;p53"/>
                <p:cNvSpPr/>
                <p:nvPr/>
              </p:nvSpPr>
              <p:spPr>
                <a:xfrm>
                  <a:off x="4440544" y="3176479"/>
                  <a:ext cx="31499" cy="26898"/>
                </a:xfrm>
                <a:custGeom>
                  <a:rect b="b" l="l" r="r" t="t"/>
                  <a:pathLst>
                    <a:path extrusionOk="0" h="3420" w="4005">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53"/>
                <p:cNvSpPr/>
                <p:nvPr/>
              </p:nvSpPr>
              <p:spPr>
                <a:xfrm>
                  <a:off x="4454724" y="3186145"/>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7" name="Google Shape;9407;p53"/>
              <p:cNvGrpSpPr/>
              <p:nvPr/>
            </p:nvGrpSpPr>
            <p:grpSpPr>
              <a:xfrm>
                <a:off x="4350545" y="3156400"/>
                <a:ext cx="31405" cy="27001"/>
                <a:chOff x="4350545" y="3156400"/>
                <a:chExt cx="31405" cy="27001"/>
              </a:xfrm>
            </p:grpSpPr>
            <p:sp>
              <p:nvSpPr>
                <p:cNvPr id="9408" name="Google Shape;9408;p53"/>
                <p:cNvSpPr/>
                <p:nvPr/>
              </p:nvSpPr>
              <p:spPr>
                <a:xfrm>
                  <a:off x="4350545" y="3156400"/>
                  <a:ext cx="31405" cy="27001"/>
                </a:xfrm>
                <a:custGeom>
                  <a:rect b="b" l="l" r="r" t="t"/>
                  <a:pathLst>
                    <a:path extrusionOk="0" h="3433" w="3993">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53"/>
                <p:cNvSpPr/>
                <p:nvPr/>
              </p:nvSpPr>
              <p:spPr>
                <a:xfrm>
                  <a:off x="4364717" y="3166074"/>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0" name="Google Shape;9410;p53"/>
              <p:cNvGrpSpPr/>
              <p:nvPr/>
            </p:nvGrpSpPr>
            <p:grpSpPr>
              <a:xfrm>
                <a:off x="4376703" y="3255058"/>
                <a:ext cx="31405" cy="27001"/>
                <a:chOff x="4376703" y="3255058"/>
                <a:chExt cx="31405" cy="27001"/>
              </a:xfrm>
            </p:grpSpPr>
            <p:sp>
              <p:nvSpPr>
                <p:cNvPr id="9411" name="Google Shape;9411;p53"/>
                <p:cNvSpPr/>
                <p:nvPr/>
              </p:nvSpPr>
              <p:spPr>
                <a:xfrm>
                  <a:off x="4376703" y="3255058"/>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53"/>
                <p:cNvSpPr/>
                <p:nvPr/>
              </p:nvSpPr>
              <p:spPr>
                <a:xfrm>
                  <a:off x="4390884" y="3264732"/>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3" name="Google Shape;9413;p53"/>
              <p:cNvGrpSpPr/>
              <p:nvPr/>
            </p:nvGrpSpPr>
            <p:grpSpPr>
              <a:xfrm>
                <a:off x="4331322" y="3283656"/>
                <a:ext cx="31405" cy="26945"/>
                <a:chOff x="4331322" y="3283656"/>
                <a:chExt cx="31405" cy="26945"/>
              </a:xfrm>
            </p:grpSpPr>
            <p:sp>
              <p:nvSpPr>
                <p:cNvPr id="9414" name="Google Shape;9414;p53"/>
                <p:cNvSpPr/>
                <p:nvPr/>
              </p:nvSpPr>
              <p:spPr>
                <a:xfrm>
                  <a:off x="4331322" y="3283656"/>
                  <a:ext cx="31405" cy="26945"/>
                </a:xfrm>
                <a:custGeom>
                  <a:rect b="b" l="l" r="r" t="t"/>
                  <a:pathLst>
                    <a:path extrusionOk="0" h="3426" w="3993">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53"/>
                <p:cNvSpPr/>
                <p:nvPr/>
              </p:nvSpPr>
              <p:spPr>
                <a:xfrm>
                  <a:off x="4345503" y="3293274"/>
                  <a:ext cx="7613" cy="7621"/>
                </a:xfrm>
                <a:custGeom>
                  <a:rect b="b" l="l" r="r" t="t"/>
                  <a:pathLst>
                    <a:path extrusionOk="0" h="969" w="968">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6" name="Google Shape;9416;p53"/>
              <p:cNvGrpSpPr/>
              <p:nvPr/>
            </p:nvGrpSpPr>
            <p:grpSpPr>
              <a:xfrm>
                <a:off x="4380510" y="3065882"/>
                <a:ext cx="31405" cy="26938"/>
                <a:chOff x="4380510" y="3065882"/>
                <a:chExt cx="31405" cy="26938"/>
              </a:xfrm>
            </p:grpSpPr>
            <p:sp>
              <p:nvSpPr>
                <p:cNvPr id="9417" name="Google Shape;9417;p53"/>
                <p:cNvSpPr/>
                <p:nvPr/>
              </p:nvSpPr>
              <p:spPr>
                <a:xfrm>
                  <a:off x="4380510" y="3065882"/>
                  <a:ext cx="31405" cy="26938"/>
                </a:xfrm>
                <a:custGeom>
                  <a:rect b="b" l="l" r="r" t="t"/>
                  <a:pathLst>
                    <a:path extrusionOk="0" h="3425" w="3993">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53"/>
                <p:cNvSpPr/>
                <p:nvPr/>
              </p:nvSpPr>
              <p:spPr>
                <a:xfrm>
                  <a:off x="4393354" y="3075500"/>
                  <a:ext cx="8950" cy="7676"/>
                </a:xfrm>
                <a:custGeom>
                  <a:rect b="b" l="l" r="r" t="t"/>
                  <a:pathLst>
                    <a:path extrusionOk="0" h="976" w="1138">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419" name="Google Shape;9419;p53"/>
            <p:cNvGrpSpPr/>
            <p:nvPr/>
          </p:nvGrpSpPr>
          <p:grpSpPr>
            <a:xfrm>
              <a:off x="4558998" y="3188237"/>
              <a:ext cx="1280131" cy="1052746"/>
              <a:chOff x="4558998" y="3188237"/>
              <a:chExt cx="1280131" cy="1052746"/>
            </a:xfrm>
          </p:grpSpPr>
          <p:sp>
            <p:nvSpPr>
              <p:cNvPr id="9420" name="Google Shape;9420;p53"/>
              <p:cNvSpPr/>
              <p:nvPr/>
            </p:nvSpPr>
            <p:spPr>
              <a:xfrm>
                <a:off x="4916156" y="3750813"/>
                <a:ext cx="8" cy="8"/>
              </a:xfrm>
              <a:custGeom>
                <a:rect b="b" l="l" r="r" t="t"/>
                <a:pathLst>
                  <a:path extrusionOk="0" fill="none" h="1" w="1">
                    <a:moveTo>
                      <a:pt x="0" y="0"/>
                    </a:move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21" name="Google Shape;9421;p53"/>
              <p:cNvGrpSpPr/>
              <p:nvPr/>
            </p:nvGrpSpPr>
            <p:grpSpPr>
              <a:xfrm>
                <a:off x="4579164" y="3203653"/>
                <a:ext cx="1244833" cy="1020397"/>
                <a:chOff x="4579164" y="3203653"/>
                <a:chExt cx="1244833" cy="1020397"/>
              </a:xfrm>
            </p:grpSpPr>
            <p:sp>
              <p:nvSpPr>
                <p:cNvPr id="9422" name="Google Shape;9422;p53"/>
                <p:cNvSpPr/>
                <p:nvPr/>
              </p:nvSpPr>
              <p:spPr>
                <a:xfrm>
                  <a:off x="5490144" y="3482892"/>
                  <a:ext cx="58995" cy="4955"/>
                </a:xfrm>
                <a:custGeom>
                  <a:rect b="b" l="l" r="r" t="t"/>
                  <a:pathLst>
                    <a:path extrusionOk="0" fill="none" h="630" w="7501">
                      <a:moveTo>
                        <a:pt x="0" y="630"/>
                      </a:moveTo>
                      <a:lnTo>
                        <a:pt x="750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53"/>
                <p:cNvSpPr/>
                <p:nvPr/>
              </p:nvSpPr>
              <p:spPr>
                <a:xfrm>
                  <a:off x="5490616" y="3482892"/>
                  <a:ext cx="66137" cy="77360"/>
                </a:xfrm>
                <a:custGeom>
                  <a:rect b="b" l="l" r="r" t="t"/>
                  <a:pathLst>
                    <a:path extrusionOk="0" fill="none" h="9836" w="8409">
                      <a:moveTo>
                        <a:pt x="1" y="1"/>
                      </a:moveTo>
                      <a:lnTo>
                        <a:pt x="8408" y="98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24" name="Google Shape;9424;p53"/>
                <p:cNvGrpSpPr/>
                <p:nvPr/>
              </p:nvGrpSpPr>
              <p:grpSpPr>
                <a:xfrm>
                  <a:off x="4579164" y="3203653"/>
                  <a:ext cx="1244833" cy="1020397"/>
                  <a:chOff x="4579164" y="3203653"/>
                  <a:chExt cx="1244833" cy="1020397"/>
                </a:xfrm>
              </p:grpSpPr>
              <p:sp>
                <p:nvSpPr>
                  <p:cNvPr id="9425" name="Google Shape;9425;p53"/>
                  <p:cNvSpPr/>
                  <p:nvPr/>
                </p:nvSpPr>
                <p:spPr>
                  <a:xfrm>
                    <a:off x="4787909" y="3833395"/>
                    <a:ext cx="69267" cy="22266"/>
                  </a:xfrm>
                  <a:custGeom>
                    <a:rect b="b" l="l" r="r" t="t"/>
                    <a:pathLst>
                      <a:path extrusionOk="0" fill="none" h="2831" w="8807">
                        <a:moveTo>
                          <a:pt x="8806" y="0"/>
                        </a:moveTo>
                        <a:lnTo>
                          <a:pt x="0" y="283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53"/>
                  <p:cNvSpPr/>
                  <p:nvPr/>
                </p:nvSpPr>
                <p:spPr>
                  <a:xfrm>
                    <a:off x="4857263" y="3819695"/>
                    <a:ext cx="69936" cy="14181"/>
                  </a:xfrm>
                  <a:custGeom>
                    <a:rect b="b" l="l" r="r" t="t"/>
                    <a:pathLst>
                      <a:path extrusionOk="0" fill="none" h="1803" w="8892">
                        <a:moveTo>
                          <a:pt x="1" y="1803"/>
                        </a:moveTo>
                        <a:lnTo>
                          <a:pt x="889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27" name="Google Shape;9427;p53"/>
                  <p:cNvGrpSpPr/>
                  <p:nvPr/>
                </p:nvGrpSpPr>
                <p:grpSpPr>
                  <a:xfrm>
                    <a:off x="4579164" y="3203653"/>
                    <a:ext cx="1244833" cy="1020397"/>
                    <a:chOff x="4579164" y="3203653"/>
                    <a:chExt cx="1244833" cy="1020397"/>
                  </a:xfrm>
                </p:grpSpPr>
                <p:sp>
                  <p:nvSpPr>
                    <p:cNvPr id="9428" name="Google Shape;9428;p53"/>
                    <p:cNvSpPr/>
                    <p:nvPr/>
                  </p:nvSpPr>
                  <p:spPr>
                    <a:xfrm>
                      <a:off x="4930329" y="3363965"/>
                      <a:ext cx="23894" cy="102764"/>
                    </a:xfrm>
                    <a:custGeom>
                      <a:rect b="b" l="l" r="r" t="t"/>
                      <a:pathLst>
                        <a:path extrusionOk="0" fill="none" h="13066" w="3038">
                          <a:moveTo>
                            <a:pt x="3037" y="13065"/>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53"/>
                    <p:cNvSpPr/>
                    <p:nvPr/>
                  </p:nvSpPr>
                  <p:spPr>
                    <a:xfrm>
                      <a:off x="4849846" y="3385948"/>
                      <a:ext cx="104085" cy="79256"/>
                    </a:xfrm>
                    <a:custGeom>
                      <a:rect b="b" l="l" r="r" t="t"/>
                      <a:pathLst>
                        <a:path extrusionOk="0" fill="none" h="10077" w="13234">
                          <a:moveTo>
                            <a:pt x="0" y="0"/>
                          </a:moveTo>
                          <a:lnTo>
                            <a:pt x="13234"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53"/>
                    <p:cNvSpPr/>
                    <p:nvPr/>
                  </p:nvSpPr>
                  <p:spPr>
                    <a:xfrm>
                      <a:off x="4849650" y="3306598"/>
                      <a:ext cx="45869" cy="79358"/>
                    </a:xfrm>
                    <a:custGeom>
                      <a:rect b="b" l="l" r="r" t="t"/>
                      <a:pathLst>
                        <a:path extrusionOk="0" fill="none" h="10090" w="5832">
                          <a:moveTo>
                            <a:pt x="5831" y="0"/>
                          </a:moveTo>
                          <a:lnTo>
                            <a:pt x="1"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53"/>
                    <p:cNvSpPr/>
                    <p:nvPr/>
                  </p:nvSpPr>
                  <p:spPr>
                    <a:xfrm>
                      <a:off x="4849650" y="3361299"/>
                      <a:ext cx="84305" cy="24657"/>
                    </a:xfrm>
                    <a:custGeom>
                      <a:rect b="b" l="l" r="r" t="t"/>
                      <a:pathLst>
                        <a:path extrusionOk="0" fill="none" h="3135" w="10719">
                          <a:moveTo>
                            <a:pt x="1" y="3134"/>
                          </a:moveTo>
                          <a:lnTo>
                            <a:pt x="107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53"/>
                    <p:cNvSpPr/>
                    <p:nvPr/>
                  </p:nvSpPr>
                  <p:spPr>
                    <a:xfrm>
                      <a:off x="4789616" y="3306598"/>
                      <a:ext cx="19702" cy="54709"/>
                    </a:xfrm>
                    <a:custGeom>
                      <a:rect b="b" l="l" r="r" t="t"/>
                      <a:pathLst>
                        <a:path extrusionOk="0" fill="none" h="6956" w="2505">
                          <a:moveTo>
                            <a:pt x="2505" y="6956"/>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53"/>
                    <p:cNvSpPr/>
                    <p:nvPr/>
                  </p:nvSpPr>
                  <p:spPr>
                    <a:xfrm>
                      <a:off x="4738242" y="3357500"/>
                      <a:ext cx="74883" cy="10280"/>
                    </a:xfrm>
                    <a:custGeom>
                      <a:rect b="b" l="l" r="r" t="t"/>
                      <a:pathLst>
                        <a:path extrusionOk="0" fill="none" h="1307" w="9521">
                          <a:moveTo>
                            <a:pt x="1" y="1307"/>
                          </a:moveTo>
                          <a:lnTo>
                            <a:pt x="952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53"/>
                    <p:cNvSpPr/>
                    <p:nvPr/>
                  </p:nvSpPr>
                  <p:spPr>
                    <a:xfrm>
                      <a:off x="4710274" y="3357500"/>
                      <a:ext cx="99044" cy="63557"/>
                    </a:xfrm>
                    <a:custGeom>
                      <a:rect b="b" l="l" r="r" t="t"/>
                      <a:pathLst>
                        <a:path extrusionOk="0" fill="none" h="8081" w="12593">
                          <a:moveTo>
                            <a:pt x="0" y="8081"/>
                          </a:moveTo>
                          <a:lnTo>
                            <a:pt x="1259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53"/>
                    <p:cNvSpPr/>
                    <p:nvPr/>
                  </p:nvSpPr>
                  <p:spPr>
                    <a:xfrm>
                      <a:off x="4809310" y="3306598"/>
                      <a:ext cx="87443" cy="50910"/>
                    </a:xfrm>
                    <a:custGeom>
                      <a:rect b="b" l="l" r="r" t="t"/>
                      <a:pathLst>
                        <a:path extrusionOk="0" fill="none" h="6473" w="11118">
                          <a:moveTo>
                            <a:pt x="1" y="6472"/>
                          </a:moveTo>
                          <a:lnTo>
                            <a:pt x="1111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36" name="Google Shape;9436;p53"/>
                    <p:cNvGrpSpPr/>
                    <p:nvPr/>
                  </p:nvGrpSpPr>
                  <p:grpSpPr>
                    <a:xfrm>
                      <a:off x="4579164" y="3203653"/>
                      <a:ext cx="1244833" cy="1020397"/>
                      <a:chOff x="4579164" y="3203653"/>
                      <a:chExt cx="1244833" cy="1020397"/>
                    </a:xfrm>
                  </p:grpSpPr>
                  <p:sp>
                    <p:nvSpPr>
                      <p:cNvPr id="9437" name="Google Shape;9437;p53"/>
                      <p:cNvSpPr/>
                      <p:nvPr/>
                    </p:nvSpPr>
                    <p:spPr>
                      <a:xfrm>
                        <a:off x="4617986" y="3614284"/>
                        <a:ext cx="53002" cy="21031"/>
                      </a:xfrm>
                      <a:custGeom>
                        <a:rect b="b" l="l" r="r" t="t"/>
                        <a:pathLst>
                          <a:path extrusionOk="0" fill="none" h="2674" w="6739">
                            <a:moveTo>
                              <a:pt x="0" y="0"/>
                            </a:moveTo>
                            <a:lnTo>
                              <a:pt x="6738" y="267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53"/>
                      <p:cNvSpPr/>
                      <p:nvPr/>
                    </p:nvSpPr>
                    <p:spPr>
                      <a:xfrm>
                        <a:off x="4624545" y="3589069"/>
                        <a:ext cx="43682" cy="63180"/>
                      </a:xfrm>
                      <a:custGeom>
                        <a:rect b="b" l="l" r="r" t="t"/>
                        <a:pathLst>
                          <a:path extrusionOk="0" fill="none" h="8033" w="5554">
                            <a:moveTo>
                              <a:pt x="1" y="8033"/>
                            </a:moveTo>
                            <a:lnTo>
                              <a:pt x="555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53"/>
                      <p:cNvSpPr/>
                      <p:nvPr/>
                    </p:nvSpPr>
                    <p:spPr>
                      <a:xfrm>
                        <a:off x="4668220" y="3517907"/>
                        <a:ext cx="112178" cy="71170"/>
                      </a:xfrm>
                      <a:custGeom>
                        <a:rect b="b" l="l" r="r" t="t"/>
                        <a:pathLst>
                          <a:path extrusionOk="0" fill="none" h="9049" w="14263">
                            <a:moveTo>
                              <a:pt x="0" y="9049"/>
                            </a:moveTo>
                            <a:lnTo>
                              <a:pt x="1426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53"/>
                      <p:cNvSpPr/>
                      <p:nvPr/>
                    </p:nvSpPr>
                    <p:spPr>
                      <a:xfrm>
                        <a:off x="4706562" y="3516766"/>
                        <a:ext cx="77455" cy="79924"/>
                      </a:xfrm>
                      <a:custGeom>
                        <a:rect b="b" l="l" r="r" t="t"/>
                        <a:pathLst>
                          <a:path extrusionOk="0" fill="none" h="10162" w="9848">
                            <a:moveTo>
                              <a:pt x="0" y="10161"/>
                            </a:moveTo>
                            <a:lnTo>
                              <a:pt x="98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53"/>
                      <p:cNvSpPr/>
                      <p:nvPr/>
                    </p:nvSpPr>
                    <p:spPr>
                      <a:xfrm>
                        <a:off x="4763646" y="3516766"/>
                        <a:ext cx="20370" cy="52806"/>
                      </a:xfrm>
                      <a:custGeom>
                        <a:rect b="b" l="l" r="r" t="t"/>
                        <a:pathLst>
                          <a:path extrusionOk="0" fill="none" h="6714" w="2590">
                            <a:moveTo>
                              <a:pt x="0" y="6714"/>
                            </a:moveTo>
                            <a:lnTo>
                              <a:pt x="25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53"/>
                      <p:cNvSpPr/>
                      <p:nvPr/>
                    </p:nvSpPr>
                    <p:spPr>
                      <a:xfrm>
                        <a:off x="4783151" y="3520565"/>
                        <a:ext cx="45861" cy="97432"/>
                      </a:xfrm>
                      <a:custGeom>
                        <a:rect b="b" l="l" r="r" t="t"/>
                        <a:pathLst>
                          <a:path extrusionOk="0" fill="none" h="12388" w="5831">
                            <a:moveTo>
                              <a:pt x="5831" y="1238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53"/>
                      <p:cNvSpPr/>
                      <p:nvPr/>
                    </p:nvSpPr>
                    <p:spPr>
                      <a:xfrm>
                        <a:off x="4738242" y="3483175"/>
                        <a:ext cx="44917" cy="37398"/>
                      </a:xfrm>
                      <a:custGeom>
                        <a:rect b="b" l="l" r="r" t="t"/>
                        <a:pathLst>
                          <a:path extrusionOk="0" fill="none" h="4755" w="5711">
                            <a:moveTo>
                              <a:pt x="1" y="1"/>
                            </a:moveTo>
                            <a:lnTo>
                              <a:pt x="5710" y="475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53"/>
                      <p:cNvSpPr/>
                      <p:nvPr/>
                    </p:nvSpPr>
                    <p:spPr>
                      <a:xfrm>
                        <a:off x="4704941" y="3501823"/>
                        <a:ext cx="78217" cy="18750"/>
                      </a:xfrm>
                      <a:custGeom>
                        <a:rect b="b" l="l" r="r" t="t"/>
                        <a:pathLst>
                          <a:path extrusionOk="0" fill="none" h="2384" w="9945">
                            <a:moveTo>
                              <a:pt x="1" y="1"/>
                            </a:moveTo>
                            <a:lnTo>
                              <a:pt x="9944" y="238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53"/>
                      <p:cNvSpPr/>
                      <p:nvPr/>
                    </p:nvSpPr>
                    <p:spPr>
                      <a:xfrm>
                        <a:off x="4668220" y="3520565"/>
                        <a:ext cx="115796" cy="19324"/>
                      </a:xfrm>
                      <a:custGeom>
                        <a:rect b="b" l="l" r="r" t="t"/>
                        <a:pathLst>
                          <a:path extrusionOk="0" fill="none" h="2457" w="14723">
                            <a:moveTo>
                              <a:pt x="0" y="2457"/>
                            </a:moveTo>
                            <a:lnTo>
                              <a:pt x="1472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53"/>
                      <p:cNvSpPr/>
                      <p:nvPr/>
                    </p:nvSpPr>
                    <p:spPr>
                      <a:xfrm>
                        <a:off x="4813117" y="3462915"/>
                        <a:ext cx="40347" cy="51193"/>
                      </a:xfrm>
                      <a:custGeom>
                        <a:rect b="b" l="l" r="r" t="t"/>
                        <a:pathLst>
                          <a:path extrusionOk="0" fill="none" h="6509" w="5130">
                            <a:moveTo>
                              <a:pt x="5130" y="6508"/>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53"/>
                      <p:cNvSpPr/>
                      <p:nvPr/>
                    </p:nvSpPr>
                    <p:spPr>
                      <a:xfrm>
                        <a:off x="4787807" y="3462915"/>
                        <a:ext cx="25317" cy="55000"/>
                      </a:xfrm>
                      <a:custGeom>
                        <a:rect b="b" l="l" r="r" t="t"/>
                        <a:pathLst>
                          <a:path extrusionOk="0" fill="none" h="6993" w="3219">
                            <a:moveTo>
                              <a:pt x="1" y="6992"/>
                            </a:moveTo>
                            <a:lnTo>
                              <a:pt x="321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53"/>
                      <p:cNvSpPr/>
                      <p:nvPr/>
                    </p:nvSpPr>
                    <p:spPr>
                      <a:xfrm>
                        <a:off x="4781342" y="3514100"/>
                        <a:ext cx="72311" cy="6953"/>
                      </a:xfrm>
                      <a:custGeom>
                        <a:rect b="b" l="l" r="r" t="t"/>
                        <a:pathLst>
                          <a:path extrusionOk="0" fill="none" h="884" w="9194">
                            <a:moveTo>
                              <a:pt x="0" y="883"/>
                            </a:moveTo>
                            <a:lnTo>
                              <a:pt x="91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53"/>
                      <p:cNvSpPr/>
                      <p:nvPr/>
                    </p:nvSpPr>
                    <p:spPr>
                      <a:xfrm>
                        <a:off x="4853645" y="3514100"/>
                        <a:ext cx="26175" cy="59184"/>
                      </a:xfrm>
                      <a:custGeom>
                        <a:rect b="b" l="l" r="r" t="t"/>
                        <a:pathLst>
                          <a:path extrusionOk="0" fill="none" h="7525" w="3328">
                            <a:moveTo>
                              <a:pt x="1" y="0"/>
                            </a:moveTo>
                            <a:lnTo>
                              <a:pt x="3328" y="75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53"/>
                      <p:cNvSpPr/>
                      <p:nvPr/>
                    </p:nvSpPr>
                    <p:spPr>
                      <a:xfrm>
                        <a:off x="4827392" y="3514100"/>
                        <a:ext cx="26261" cy="100381"/>
                      </a:xfrm>
                      <a:custGeom>
                        <a:rect b="b" l="l" r="r" t="t"/>
                        <a:pathLst>
                          <a:path extrusionOk="0" fill="none" h="12763" w="3339">
                            <a:moveTo>
                              <a:pt x="3339" y="0"/>
                            </a:moveTo>
                            <a:lnTo>
                              <a:pt x="0" y="127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51" name="Google Shape;9451;p53"/>
                      <p:cNvGrpSpPr/>
                      <p:nvPr/>
                    </p:nvGrpSpPr>
                    <p:grpSpPr>
                      <a:xfrm>
                        <a:off x="4579164" y="3203653"/>
                        <a:ext cx="1244833" cy="1020397"/>
                        <a:chOff x="4579164" y="3203653"/>
                        <a:chExt cx="1244833" cy="1020397"/>
                      </a:xfrm>
                    </p:grpSpPr>
                    <p:sp>
                      <p:nvSpPr>
                        <p:cNvPr id="9452" name="Google Shape;9452;p53"/>
                        <p:cNvSpPr/>
                        <p:nvPr/>
                      </p:nvSpPr>
                      <p:spPr>
                        <a:xfrm>
                          <a:off x="4879812" y="3466721"/>
                          <a:ext cx="74411" cy="106563"/>
                        </a:xfrm>
                        <a:custGeom>
                          <a:rect b="b" l="l" r="r" t="t"/>
                          <a:pathLst>
                            <a:path extrusionOk="0" fill="none" h="13549" w="9461">
                              <a:moveTo>
                                <a:pt x="1" y="13549"/>
                              </a:moveTo>
                              <a:lnTo>
                                <a:pt x="946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53"/>
                        <p:cNvSpPr/>
                        <p:nvPr/>
                      </p:nvSpPr>
                      <p:spPr>
                        <a:xfrm>
                          <a:off x="4954215" y="3408017"/>
                          <a:ext cx="105989" cy="58712"/>
                        </a:xfrm>
                        <a:custGeom>
                          <a:rect b="b" l="l" r="r" t="t"/>
                          <a:pathLst>
                            <a:path extrusionOk="0" fill="none" h="7465" w="13476">
                              <a:moveTo>
                                <a:pt x="0" y="7464"/>
                              </a:moveTo>
                              <a:lnTo>
                                <a:pt x="1347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53"/>
                        <p:cNvSpPr/>
                        <p:nvPr/>
                      </p:nvSpPr>
                      <p:spPr>
                        <a:xfrm>
                          <a:off x="4953924" y="3465195"/>
                          <a:ext cx="119792" cy="54811"/>
                        </a:xfrm>
                        <a:custGeom>
                          <a:rect b="b" l="l" r="r" t="t"/>
                          <a:pathLst>
                            <a:path extrusionOk="0" fill="none" h="6969" w="15231">
                              <a:moveTo>
                                <a:pt x="1" y="1"/>
                              </a:moveTo>
                              <a:lnTo>
                                <a:pt x="15231" y="696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53"/>
                        <p:cNvSpPr/>
                        <p:nvPr/>
                      </p:nvSpPr>
                      <p:spPr>
                        <a:xfrm>
                          <a:off x="5073708" y="3521045"/>
                          <a:ext cx="26938" cy="71839"/>
                        </a:xfrm>
                        <a:custGeom>
                          <a:rect b="b" l="l" r="r" t="t"/>
                          <a:pathLst>
                            <a:path extrusionOk="0" fill="none" h="9134" w="3425">
                              <a:moveTo>
                                <a:pt x="1" y="0"/>
                              </a:moveTo>
                              <a:lnTo>
                                <a:pt x="3424" y="913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53"/>
                        <p:cNvSpPr/>
                        <p:nvPr/>
                      </p:nvSpPr>
                      <p:spPr>
                        <a:xfrm>
                          <a:off x="5100637" y="3586309"/>
                          <a:ext cx="26741" cy="81167"/>
                        </a:xfrm>
                        <a:custGeom>
                          <a:rect b="b" l="l" r="r" t="t"/>
                          <a:pathLst>
                            <a:path extrusionOk="0" fill="none" h="10320" w="3400">
                              <a:moveTo>
                                <a:pt x="3399" y="1031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53"/>
                        <p:cNvSpPr/>
                        <p:nvPr/>
                      </p:nvSpPr>
                      <p:spPr>
                        <a:xfrm>
                          <a:off x="5088549" y="3252840"/>
                          <a:ext cx="693968" cy="520624"/>
                        </a:xfrm>
                        <a:custGeom>
                          <a:rect b="b" l="l" r="r" t="t"/>
                          <a:pathLst>
                            <a:path extrusionOk="0" fill="none" h="66195" w="88235">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53"/>
                        <p:cNvSpPr/>
                        <p:nvPr/>
                      </p:nvSpPr>
                      <p:spPr>
                        <a:xfrm>
                          <a:off x="5060203" y="3203653"/>
                          <a:ext cx="544588" cy="316354"/>
                        </a:xfrm>
                        <a:custGeom>
                          <a:rect b="b" l="l" r="r" t="t"/>
                          <a:pathLst>
                            <a:path extrusionOk="0" fill="none" h="40223" w="69242">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53"/>
                        <p:cNvSpPr/>
                        <p:nvPr/>
                      </p:nvSpPr>
                      <p:spPr>
                        <a:xfrm>
                          <a:off x="5127371" y="3507533"/>
                          <a:ext cx="124739" cy="267835"/>
                        </a:xfrm>
                        <a:custGeom>
                          <a:rect b="b" l="l" r="r" t="t"/>
                          <a:pathLst>
                            <a:path extrusionOk="0" fill="none" h="34054" w="15860">
                              <a:moveTo>
                                <a:pt x="9266" y="1"/>
                              </a:moveTo>
                              <a:lnTo>
                                <a:pt x="10101" y="14396"/>
                              </a:lnTo>
                              <a:lnTo>
                                <a:pt x="15859" y="34053"/>
                              </a:lnTo>
                              <a:lnTo>
                                <a:pt x="0" y="19851"/>
                              </a:lnTo>
                              <a:lnTo>
                                <a:pt x="1234" y="336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53"/>
                        <p:cNvSpPr/>
                        <p:nvPr/>
                      </p:nvSpPr>
                      <p:spPr>
                        <a:xfrm>
                          <a:off x="5100637" y="3507533"/>
                          <a:ext cx="99618" cy="78784"/>
                        </a:xfrm>
                        <a:custGeom>
                          <a:rect b="b" l="l" r="r" t="t"/>
                          <a:pathLst>
                            <a:path extrusionOk="0" fill="none" h="10017" w="12666">
                              <a:moveTo>
                                <a:pt x="0" y="10017"/>
                              </a:moveTo>
                              <a:lnTo>
                                <a:pt x="1266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53"/>
                        <p:cNvSpPr/>
                        <p:nvPr/>
                      </p:nvSpPr>
                      <p:spPr>
                        <a:xfrm>
                          <a:off x="5200248" y="3501068"/>
                          <a:ext cx="156514" cy="6473"/>
                        </a:xfrm>
                        <a:custGeom>
                          <a:rect b="b" l="l" r="r" t="t"/>
                          <a:pathLst>
                            <a:path extrusionOk="0" fill="none" h="823" w="19900">
                              <a:moveTo>
                                <a:pt x="0" y="823"/>
                              </a:moveTo>
                              <a:lnTo>
                                <a:pt x="19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53"/>
                        <p:cNvSpPr/>
                        <p:nvPr/>
                      </p:nvSpPr>
                      <p:spPr>
                        <a:xfrm>
                          <a:off x="5127371" y="3507533"/>
                          <a:ext cx="72885" cy="155853"/>
                        </a:xfrm>
                        <a:custGeom>
                          <a:rect b="b" l="l" r="r" t="t"/>
                          <a:pathLst>
                            <a:path extrusionOk="0" fill="none" h="19816" w="9267">
                              <a:moveTo>
                                <a:pt x="9266" y="1"/>
                              </a:moveTo>
                              <a:lnTo>
                                <a:pt x="0" y="1981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53"/>
                        <p:cNvSpPr/>
                        <p:nvPr/>
                      </p:nvSpPr>
                      <p:spPr>
                        <a:xfrm>
                          <a:off x="5352947" y="3384139"/>
                          <a:ext cx="126265" cy="117692"/>
                        </a:xfrm>
                        <a:custGeom>
                          <a:rect b="b" l="l" r="r" t="t"/>
                          <a:pathLst>
                            <a:path extrusionOk="0" fill="none" h="14964" w="16054">
                              <a:moveTo>
                                <a:pt x="1" y="14964"/>
                              </a:moveTo>
                              <a:lnTo>
                                <a:pt x="1605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53"/>
                        <p:cNvSpPr/>
                        <p:nvPr/>
                      </p:nvSpPr>
                      <p:spPr>
                        <a:xfrm>
                          <a:off x="5356753" y="3246375"/>
                          <a:ext cx="61567" cy="254700"/>
                        </a:xfrm>
                        <a:custGeom>
                          <a:rect b="b" l="l" r="r" t="t"/>
                          <a:pathLst>
                            <a:path extrusionOk="0" fill="none" h="32384" w="7828">
                              <a:moveTo>
                                <a:pt x="1" y="32383"/>
                              </a:moveTo>
                              <a:lnTo>
                                <a:pt x="78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53"/>
                        <p:cNvSpPr/>
                        <p:nvPr/>
                      </p:nvSpPr>
                      <p:spPr>
                        <a:xfrm>
                          <a:off x="5352947" y="3486698"/>
                          <a:ext cx="141483" cy="10571"/>
                        </a:xfrm>
                        <a:custGeom>
                          <a:rect b="b" l="l" r="r" t="t"/>
                          <a:pathLst>
                            <a:path extrusionOk="0" fill="none" h="1344" w="17989">
                              <a:moveTo>
                                <a:pt x="1" y="1343"/>
                              </a:moveTo>
                              <a:lnTo>
                                <a:pt x="179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53"/>
                        <p:cNvSpPr/>
                        <p:nvPr/>
                      </p:nvSpPr>
                      <p:spPr>
                        <a:xfrm>
                          <a:off x="5353898" y="3501068"/>
                          <a:ext cx="18089" cy="136725"/>
                        </a:xfrm>
                        <a:custGeom>
                          <a:rect b="b" l="l" r="r" t="t"/>
                          <a:pathLst>
                            <a:path extrusionOk="0" fill="none" h="17384" w="2300">
                              <a:moveTo>
                                <a:pt x="1" y="0"/>
                              </a:moveTo>
                              <a:lnTo>
                                <a:pt x="2299" y="1738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53"/>
                        <p:cNvSpPr/>
                        <p:nvPr/>
                      </p:nvSpPr>
                      <p:spPr>
                        <a:xfrm>
                          <a:off x="5206721" y="3620749"/>
                          <a:ext cx="102379" cy="98863"/>
                        </a:xfrm>
                        <a:custGeom>
                          <a:rect b="b" l="l" r="r" t="t"/>
                          <a:pathLst>
                            <a:path extrusionOk="0" fill="none" h="12570" w="13017">
                              <a:moveTo>
                                <a:pt x="0" y="1"/>
                              </a:moveTo>
                              <a:lnTo>
                                <a:pt x="13016" y="125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53"/>
                        <p:cNvSpPr/>
                        <p:nvPr/>
                      </p:nvSpPr>
                      <p:spPr>
                        <a:xfrm>
                          <a:off x="5293102" y="3715798"/>
                          <a:ext cx="15997" cy="101238"/>
                        </a:xfrm>
                        <a:custGeom>
                          <a:rect b="b" l="l" r="r" t="t"/>
                          <a:pathLst>
                            <a:path extrusionOk="0" fill="none" h="12872" w="2034">
                              <a:moveTo>
                                <a:pt x="2033" y="0"/>
                              </a:moveTo>
                              <a:lnTo>
                                <a:pt x="1" y="1287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53"/>
                        <p:cNvSpPr/>
                        <p:nvPr/>
                      </p:nvSpPr>
                      <p:spPr>
                        <a:xfrm>
                          <a:off x="5127371" y="3659854"/>
                          <a:ext cx="92862" cy="134539"/>
                        </a:xfrm>
                        <a:custGeom>
                          <a:rect b="b" l="l" r="r" t="t"/>
                          <a:pathLst>
                            <a:path extrusionOk="0" fill="none" h="17106" w="11807">
                              <a:moveTo>
                                <a:pt x="11807" y="17105"/>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53"/>
                        <p:cNvSpPr/>
                        <p:nvPr/>
                      </p:nvSpPr>
                      <p:spPr>
                        <a:xfrm>
                          <a:off x="5479203" y="3327149"/>
                          <a:ext cx="150615" cy="56998"/>
                        </a:xfrm>
                        <a:custGeom>
                          <a:rect b="b" l="l" r="r" t="t"/>
                          <a:pathLst>
                            <a:path extrusionOk="0" fill="none" h="7247" w="19150">
                              <a:moveTo>
                                <a:pt x="19149" y="0"/>
                              </a:moveTo>
                              <a:lnTo>
                                <a:pt x="0" y="72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53"/>
                        <p:cNvSpPr/>
                        <p:nvPr/>
                      </p:nvSpPr>
                      <p:spPr>
                        <a:xfrm>
                          <a:off x="5371980" y="3633790"/>
                          <a:ext cx="59373" cy="4003"/>
                        </a:xfrm>
                        <a:custGeom>
                          <a:rect b="b" l="l" r="r" t="t"/>
                          <a:pathLst>
                            <a:path extrusionOk="0" fill="none" h="509" w="7549">
                              <a:moveTo>
                                <a:pt x="0" y="508"/>
                              </a:moveTo>
                              <a:lnTo>
                                <a:pt x="754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53"/>
                        <p:cNvSpPr/>
                        <p:nvPr/>
                      </p:nvSpPr>
                      <p:spPr>
                        <a:xfrm>
                          <a:off x="5352947" y="3497261"/>
                          <a:ext cx="78406" cy="136536"/>
                        </a:xfrm>
                        <a:custGeom>
                          <a:rect b="b" l="l" r="r" t="t"/>
                          <a:pathLst>
                            <a:path extrusionOk="0" fill="none" h="17360" w="9969">
                              <a:moveTo>
                                <a:pt x="9969" y="17359"/>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53"/>
                        <p:cNvSpPr/>
                        <p:nvPr/>
                      </p:nvSpPr>
                      <p:spPr>
                        <a:xfrm>
                          <a:off x="4917296" y="3466721"/>
                          <a:ext cx="40733" cy="122356"/>
                        </a:xfrm>
                        <a:custGeom>
                          <a:rect b="b" l="l" r="r" t="t"/>
                          <a:pathLst>
                            <a:path extrusionOk="0" fill="none" h="15557" w="5179">
                              <a:moveTo>
                                <a:pt x="1" y="15557"/>
                              </a:moveTo>
                              <a:lnTo>
                                <a:pt x="517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53"/>
                        <p:cNvSpPr/>
                        <p:nvPr/>
                      </p:nvSpPr>
                      <p:spPr>
                        <a:xfrm>
                          <a:off x="5060203" y="3408017"/>
                          <a:ext cx="111416" cy="19513"/>
                        </a:xfrm>
                        <a:custGeom>
                          <a:rect b="b" l="l" r="r" t="t"/>
                          <a:pathLst>
                            <a:path extrusionOk="0" fill="none" h="2481" w="14166">
                              <a:moveTo>
                                <a:pt x="0" y="0"/>
                              </a:moveTo>
                              <a:lnTo>
                                <a:pt x="14165" y="248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53"/>
                        <p:cNvSpPr/>
                        <p:nvPr/>
                      </p:nvSpPr>
                      <p:spPr>
                        <a:xfrm>
                          <a:off x="5127371" y="3620749"/>
                          <a:ext cx="79358" cy="42636"/>
                        </a:xfrm>
                        <a:custGeom>
                          <a:rect b="b" l="l" r="r" t="t"/>
                          <a:pathLst>
                            <a:path extrusionOk="0" fill="none" h="5421" w="10090">
                              <a:moveTo>
                                <a:pt x="0" y="5420"/>
                              </a:moveTo>
                              <a:lnTo>
                                <a:pt x="1008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76" name="Google Shape;9476;p53"/>
                        <p:cNvGrpSpPr/>
                        <p:nvPr/>
                      </p:nvGrpSpPr>
                      <p:grpSpPr>
                        <a:xfrm>
                          <a:off x="4579164" y="3203653"/>
                          <a:ext cx="1244833" cy="1020397"/>
                          <a:chOff x="4579164" y="3203653"/>
                          <a:chExt cx="1244833" cy="1020397"/>
                        </a:xfrm>
                      </p:grpSpPr>
                      <p:sp>
                        <p:nvSpPr>
                          <p:cNvPr id="9477" name="Google Shape;9477;p53"/>
                          <p:cNvSpPr/>
                          <p:nvPr/>
                        </p:nvSpPr>
                        <p:spPr>
                          <a:xfrm>
                            <a:off x="4949551" y="3708185"/>
                            <a:ext cx="37972" cy="3815"/>
                          </a:xfrm>
                          <a:custGeom>
                            <a:rect b="b" l="l" r="r" t="t"/>
                            <a:pathLst>
                              <a:path extrusionOk="0" fill="none" h="485" w="4828">
                                <a:moveTo>
                                  <a:pt x="0" y="1"/>
                                </a:moveTo>
                                <a:lnTo>
                                  <a:pt x="4827" y="48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78" name="Google Shape;9478;p53"/>
                          <p:cNvGrpSpPr/>
                          <p:nvPr/>
                        </p:nvGrpSpPr>
                        <p:grpSpPr>
                          <a:xfrm>
                            <a:off x="4579164" y="3203653"/>
                            <a:ext cx="1244833" cy="1020397"/>
                            <a:chOff x="4579164" y="3203653"/>
                            <a:chExt cx="1244833" cy="1020397"/>
                          </a:xfrm>
                        </p:grpSpPr>
                        <p:sp>
                          <p:nvSpPr>
                            <p:cNvPr id="9479" name="Google Shape;9479;p53"/>
                            <p:cNvSpPr/>
                            <p:nvPr/>
                          </p:nvSpPr>
                          <p:spPr>
                            <a:xfrm>
                              <a:off x="4953357" y="3586309"/>
                              <a:ext cx="147288" cy="121884"/>
                            </a:xfrm>
                            <a:custGeom>
                              <a:rect b="b" l="l" r="r" t="t"/>
                              <a:pathLst>
                                <a:path extrusionOk="0" fill="none" h="15497" w="18727">
                                  <a:moveTo>
                                    <a:pt x="18726" y="1"/>
                                  </a:moveTo>
                                  <a:lnTo>
                                    <a:pt x="0" y="1549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53"/>
                            <p:cNvSpPr/>
                            <p:nvPr/>
                          </p:nvSpPr>
                          <p:spPr>
                            <a:xfrm>
                              <a:off x="4987515" y="3592876"/>
                              <a:ext cx="113130" cy="119123"/>
                            </a:xfrm>
                            <a:custGeom>
                              <a:rect b="b" l="l" r="r" t="t"/>
                              <a:pathLst>
                                <a:path extrusionOk="0" fill="none" h="15146" w="14384">
                                  <a:moveTo>
                                    <a:pt x="0" y="15146"/>
                                  </a:moveTo>
                                  <a:lnTo>
                                    <a:pt x="1438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53"/>
                            <p:cNvSpPr/>
                            <p:nvPr/>
                          </p:nvSpPr>
                          <p:spPr>
                            <a:xfrm>
                              <a:off x="4913395" y="3708185"/>
                              <a:ext cx="39970" cy="45389"/>
                            </a:xfrm>
                            <a:custGeom>
                              <a:rect b="b" l="l" r="r" t="t"/>
                              <a:pathLst>
                                <a:path extrusionOk="0" fill="none" h="5771" w="5082">
                                  <a:moveTo>
                                    <a:pt x="1" y="5771"/>
                                  </a:moveTo>
                                  <a:lnTo>
                                    <a:pt x="508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53"/>
                            <p:cNvSpPr/>
                            <p:nvPr/>
                          </p:nvSpPr>
                          <p:spPr>
                            <a:xfrm>
                              <a:off x="4888943" y="3704378"/>
                              <a:ext cx="60616" cy="26080"/>
                            </a:xfrm>
                            <a:custGeom>
                              <a:rect b="b" l="l" r="r" t="t"/>
                              <a:pathLst>
                                <a:path extrusionOk="0" fill="none" h="3316" w="7707">
                                  <a:moveTo>
                                    <a:pt x="1" y="3315"/>
                                  </a:moveTo>
                                  <a:lnTo>
                                    <a:pt x="77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53"/>
                            <p:cNvSpPr/>
                            <p:nvPr/>
                          </p:nvSpPr>
                          <p:spPr>
                            <a:xfrm>
                              <a:off x="4917296" y="3589069"/>
                              <a:ext cx="32262" cy="119123"/>
                            </a:xfrm>
                            <a:custGeom>
                              <a:rect b="b" l="l" r="r" t="t"/>
                              <a:pathLst>
                                <a:path extrusionOk="0" fill="none" h="15146" w="4102">
                                  <a:moveTo>
                                    <a:pt x="1" y="1"/>
                                  </a:moveTo>
                                  <a:lnTo>
                                    <a:pt x="4101" y="15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53"/>
                            <p:cNvSpPr/>
                            <p:nvPr/>
                          </p:nvSpPr>
                          <p:spPr>
                            <a:xfrm>
                              <a:off x="4949551" y="3708185"/>
                              <a:ext cx="22840" cy="72885"/>
                            </a:xfrm>
                            <a:custGeom>
                              <a:rect b="b" l="l" r="r" t="t"/>
                              <a:pathLst>
                                <a:path extrusionOk="0" fill="none" h="9267" w="2904">
                                  <a:moveTo>
                                    <a:pt x="0" y="1"/>
                                  </a:moveTo>
                                  <a:lnTo>
                                    <a:pt x="2904" y="926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53"/>
                            <p:cNvSpPr/>
                            <p:nvPr/>
                          </p:nvSpPr>
                          <p:spPr>
                            <a:xfrm>
                              <a:off x="4912066" y="3752237"/>
                              <a:ext cx="60325" cy="28833"/>
                            </a:xfrm>
                            <a:custGeom>
                              <a:rect b="b" l="l" r="r" t="t"/>
                              <a:pathLst>
                                <a:path extrusionOk="0" fill="none" h="3666" w="7670">
                                  <a:moveTo>
                                    <a:pt x="0" y="1"/>
                                  </a:moveTo>
                                  <a:lnTo>
                                    <a:pt x="7670" y="3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86" name="Google Shape;9486;p53"/>
                            <p:cNvGrpSpPr/>
                            <p:nvPr/>
                          </p:nvGrpSpPr>
                          <p:grpSpPr>
                            <a:xfrm>
                              <a:off x="4579164" y="3203653"/>
                              <a:ext cx="1244833" cy="1020397"/>
                              <a:chOff x="4579164" y="3203653"/>
                              <a:chExt cx="1244833" cy="1020397"/>
                            </a:xfrm>
                          </p:grpSpPr>
                          <p:sp>
                            <p:nvSpPr>
                              <p:cNvPr id="9487" name="Google Shape;9487;p53"/>
                              <p:cNvSpPr/>
                              <p:nvPr/>
                            </p:nvSpPr>
                            <p:spPr>
                              <a:xfrm>
                                <a:off x="4590301" y="3738347"/>
                                <a:ext cx="92956" cy="91722"/>
                              </a:xfrm>
                              <a:custGeom>
                                <a:rect b="b" l="l" r="r" t="t"/>
                                <a:pathLst>
                                  <a:path extrusionOk="0" fill="none" h="11662" w="11819">
                                    <a:moveTo>
                                      <a:pt x="0" y="0"/>
                                    </a:moveTo>
                                    <a:lnTo>
                                      <a:pt x="11819" y="116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53"/>
                              <p:cNvSpPr/>
                              <p:nvPr/>
                            </p:nvSpPr>
                            <p:spPr>
                              <a:xfrm>
                                <a:off x="4683250" y="3652241"/>
                                <a:ext cx="33591" cy="177828"/>
                              </a:xfrm>
                              <a:custGeom>
                                <a:rect b="b" l="l" r="r" t="t"/>
                                <a:pathLst>
                                  <a:path extrusionOk="0" fill="none" h="22610" w="4271">
                                    <a:moveTo>
                                      <a:pt x="1" y="22610"/>
                                    </a:moveTo>
                                    <a:lnTo>
                                      <a:pt x="42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53"/>
                              <p:cNvSpPr/>
                              <p:nvPr/>
                            </p:nvSpPr>
                            <p:spPr>
                              <a:xfrm>
                                <a:off x="4716833" y="3652241"/>
                                <a:ext cx="70982" cy="207707"/>
                              </a:xfrm>
                              <a:custGeom>
                                <a:rect b="b" l="l" r="r" t="t"/>
                                <a:pathLst>
                                  <a:path extrusionOk="0" fill="none" h="26409" w="9025">
                                    <a:moveTo>
                                      <a:pt x="1" y="1"/>
                                    </a:moveTo>
                                    <a:lnTo>
                                      <a:pt x="9025" y="2640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53"/>
                              <p:cNvSpPr/>
                              <p:nvPr/>
                            </p:nvSpPr>
                            <p:spPr>
                              <a:xfrm>
                                <a:off x="4813117" y="3694578"/>
                                <a:ext cx="44154" cy="139297"/>
                              </a:xfrm>
                              <a:custGeom>
                                <a:rect b="b" l="l" r="r" t="t"/>
                                <a:pathLst>
                                  <a:path extrusionOk="0" fill="none" h="17711" w="5614">
                                    <a:moveTo>
                                      <a:pt x="5614" y="1771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53"/>
                              <p:cNvSpPr/>
                              <p:nvPr/>
                            </p:nvSpPr>
                            <p:spPr>
                              <a:xfrm>
                                <a:off x="4787807" y="3694578"/>
                                <a:ext cx="25317" cy="165369"/>
                              </a:xfrm>
                              <a:custGeom>
                                <a:rect b="b" l="l" r="r" t="t"/>
                                <a:pathLst>
                                  <a:path extrusionOk="0" fill="none" h="21026" w="3219">
                                    <a:moveTo>
                                      <a:pt x="3219" y="1"/>
                                    </a:moveTo>
                                    <a:lnTo>
                                      <a:pt x="1" y="210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53"/>
                              <p:cNvSpPr/>
                              <p:nvPr/>
                            </p:nvSpPr>
                            <p:spPr>
                              <a:xfrm>
                                <a:off x="4683250" y="3830061"/>
                                <a:ext cx="106374" cy="25223"/>
                              </a:xfrm>
                              <a:custGeom>
                                <a:rect b="b" l="l" r="r" t="t"/>
                                <a:pathLst>
                                  <a:path extrusionOk="0" fill="none" h="3207" w="13525">
                                    <a:moveTo>
                                      <a:pt x="1" y="1"/>
                                    </a:moveTo>
                                    <a:lnTo>
                                      <a:pt x="13525" y="320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53"/>
                              <p:cNvSpPr/>
                              <p:nvPr/>
                            </p:nvSpPr>
                            <p:spPr>
                              <a:xfrm>
                                <a:off x="4670980" y="3830061"/>
                                <a:ext cx="12277" cy="79263"/>
                              </a:xfrm>
                              <a:custGeom>
                                <a:rect b="b" l="l" r="r" t="t"/>
                                <a:pathLst>
                                  <a:path extrusionOk="0" fill="none" h="10078" w="1561">
                                    <a:moveTo>
                                      <a:pt x="1561" y="1"/>
                                    </a:moveTo>
                                    <a:lnTo>
                                      <a:pt x="0"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53"/>
                              <p:cNvSpPr/>
                              <p:nvPr/>
                            </p:nvSpPr>
                            <p:spPr>
                              <a:xfrm>
                                <a:off x="4583828" y="3830061"/>
                                <a:ext cx="99429" cy="34543"/>
                              </a:xfrm>
                              <a:custGeom>
                                <a:rect b="b" l="l" r="r" t="t"/>
                                <a:pathLst>
                                  <a:path extrusionOk="0" fill="none" h="4392" w="12642">
                                    <a:moveTo>
                                      <a:pt x="0" y="4392"/>
                                    </a:moveTo>
                                    <a:lnTo>
                                      <a:pt x="1264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53"/>
                              <p:cNvSpPr/>
                              <p:nvPr/>
                            </p:nvSpPr>
                            <p:spPr>
                              <a:xfrm>
                                <a:off x="4683250" y="3830061"/>
                                <a:ext cx="50336" cy="117983"/>
                              </a:xfrm>
                              <a:custGeom>
                                <a:rect b="b" l="l" r="r" t="t"/>
                                <a:pathLst>
                                  <a:path extrusionOk="0" fill="none" h="15001" w="6400">
                                    <a:moveTo>
                                      <a:pt x="1" y="1"/>
                                    </a:moveTo>
                                    <a:lnTo>
                                      <a:pt x="6400" y="1500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53"/>
                              <p:cNvSpPr/>
                              <p:nvPr/>
                            </p:nvSpPr>
                            <p:spPr>
                              <a:xfrm>
                                <a:off x="4733578" y="3855276"/>
                                <a:ext cx="56046" cy="92768"/>
                              </a:xfrm>
                              <a:custGeom>
                                <a:rect b="b" l="l" r="r" t="t"/>
                                <a:pathLst>
                                  <a:path extrusionOk="0" fill="none" h="11795" w="7126">
                                    <a:moveTo>
                                      <a:pt x="1" y="11795"/>
                                    </a:moveTo>
                                    <a:lnTo>
                                      <a:pt x="712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53"/>
                              <p:cNvSpPr/>
                              <p:nvPr/>
                            </p:nvSpPr>
                            <p:spPr>
                              <a:xfrm>
                                <a:off x="4888943" y="3730450"/>
                                <a:ext cx="34928" cy="89252"/>
                              </a:xfrm>
                              <a:custGeom>
                                <a:rect b="b" l="l" r="r" t="t"/>
                                <a:pathLst>
                                  <a:path extrusionOk="0" fill="none" h="11348" w="4441">
                                    <a:moveTo>
                                      <a:pt x="4440" y="11347"/>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53"/>
                              <p:cNvSpPr/>
                              <p:nvPr/>
                            </p:nvSpPr>
                            <p:spPr>
                              <a:xfrm>
                                <a:off x="4590301" y="3667468"/>
                                <a:ext cx="49762" cy="70887"/>
                              </a:xfrm>
                              <a:custGeom>
                                <a:rect b="b" l="l" r="r" t="t"/>
                                <a:pathLst>
                                  <a:path extrusionOk="0" fill="none" h="9013" w="6327">
                                    <a:moveTo>
                                      <a:pt x="0" y="9012"/>
                                    </a:moveTo>
                                    <a:lnTo>
                                      <a:pt x="63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53"/>
                              <p:cNvSpPr/>
                              <p:nvPr/>
                            </p:nvSpPr>
                            <p:spPr>
                              <a:xfrm>
                                <a:off x="4640338" y="3648536"/>
                                <a:ext cx="80593" cy="20268"/>
                              </a:xfrm>
                              <a:custGeom>
                                <a:rect b="b" l="l" r="r" t="t"/>
                                <a:pathLst>
                                  <a:path extrusionOk="0" fill="none" h="2577" w="10247">
                                    <a:moveTo>
                                      <a:pt x="1" y="2577"/>
                                    </a:moveTo>
                                    <a:lnTo>
                                      <a:pt x="102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00" name="Google Shape;9500;p53"/>
                              <p:cNvGrpSpPr/>
                              <p:nvPr/>
                            </p:nvGrpSpPr>
                            <p:grpSpPr>
                              <a:xfrm>
                                <a:off x="4579164" y="3203653"/>
                                <a:ext cx="1244833" cy="1020397"/>
                                <a:chOff x="4579164" y="3203653"/>
                                <a:chExt cx="1244833" cy="1020397"/>
                              </a:xfrm>
                            </p:grpSpPr>
                            <p:sp>
                              <p:nvSpPr>
                                <p:cNvPr id="9501" name="Google Shape;9501;p53"/>
                                <p:cNvSpPr/>
                                <p:nvPr/>
                              </p:nvSpPr>
                              <p:spPr>
                                <a:xfrm>
                                  <a:off x="4753083" y="3966015"/>
                                  <a:ext cx="92964" cy="53765"/>
                                </a:xfrm>
                                <a:custGeom>
                                  <a:rect b="b" l="l" r="r" t="t"/>
                                  <a:pathLst>
                                    <a:path extrusionOk="0" fill="none" h="6836" w="11820">
                                      <a:moveTo>
                                        <a:pt x="1" y="6836"/>
                                      </a:moveTo>
                                      <a:lnTo>
                                        <a:pt x="118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53"/>
                                <p:cNvSpPr/>
                                <p:nvPr/>
                              </p:nvSpPr>
                              <p:spPr>
                                <a:xfrm>
                                  <a:off x="4846040" y="3952794"/>
                                  <a:ext cx="103519" cy="13135"/>
                                </a:xfrm>
                                <a:custGeom>
                                  <a:rect b="b" l="l" r="r" t="t"/>
                                  <a:pathLst>
                                    <a:path extrusionOk="0" fill="none" h="1670" w="13162">
                                      <a:moveTo>
                                        <a:pt x="13161" y="0"/>
                                      </a:moveTo>
                                      <a:lnTo>
                                        <a:pt x="0" y="1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53"/>
                                <p:cNvSpPr/>
                                <p:nvPr/>
                              </p:nvSpPr>
                              <p:spPr>
                                <a:xfrm>
                                  <a:off x="4846040" y="3962216"/>
                                  <a:ext cx="64800" cy="128066"/>
                                </a:xfrm>
                                <a:custGeom>
                                  <a:rect b="b" l="l" r="r" t="t"/>
                                  <a:pathLst>
                                    <a:path extrusionOk="0" fill="none" h="16283" w="8239">
                                      <a:moveTo>
                                        <a:pt x="0" y="0"/>
                                      </a:moveTo>
                                      <a:lnTo>
                                        <a:pt x="8238" y="1628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53"/>
                                <p:cNvSpPr/>
                                <p:nvPr/>
                              </p:nvSpPr>
                              <p:spPr>
                                <a:xfrm>
                                  <a:off x="4842233" y="3962216"/>
                                  <a:ext cx="3815" cy="164787"/>
                                </a:xfrm>
                                <a:custGeom>
                                  <a:rect b="b" l="l" r="r" t="t"/>
                                  <a:pathLst>
                                    <a:path extrusionOk="0" fill="none" h="20952" w="485">
                                      <a:moveTo>
                                        <a:pt x="0" y="20952"/>
                                      </a:moveTo>
                                      <a:lnTo>
                                        <a:pt x="4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53"/>
                                <p:cNvSpPr/>
                                <p:nvPr/>
                              </p:nvSpPr>
                              <p:spPr>
                                <a:xfrm>
                                  <a:off x="4842233" y="4123189"/>
                                  <a:ext cx="37587" cy="53002"/>
                                </a:xfrm>
                                <a:custGeom>
                                  <a:rect b="b" l="l" r="r" t="t"/>
                                  <a:pathLst>
                                    <a:path extrusionOk="0" fill="none" h="6739" w="4779">
                                      <a:moveTo>
                                        <a:pt x="4779" y="673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53"/>
                                <p:cNvSpPr/>
                                <p:nvPr/>
                              </p:nvSpPr>
                              <p:spPr>
                                <a:xfrm>
                                  <a:off x="4770779" y="4118525"/>
                                  <a:ext cx="71461" cy="4672"/>
                                </a:xfrm>
                                <a:custGeom>
                                  <a:rect b="b" l="l" r="r" t="t"/>
                                  <a:pathLst>
                                    <a:path extrusionOk="0" fill="none" h="594" w="9086">
                                      <a:moveTo>
                                        <a:pt x="9085" y="594"/>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53"/>
                                <p:cNvSpPr/>
                                <p:nvPr/>
                              </p:nvSpPr>
                              <p:spPr>
                                <a:xfrm>
                                  <a:off x="4842233" y="4090274"/>
                                  <a:ext cx="68606" cy="32923"/>
                                </a:xfrm>
                                <a:custGeom>
                                  <a:rect b="b" l="l" r="r" t="t"/>
                                  <a:pathLst>
                                    <a:path extrusionOk="0" fill="none" h="4186" w="8723">
                                      <a:moveTo>
                                        <a:pt x="0" y="4186"/>
                                      </a:moveTo>
                                      <a:lnTo>
                                        <a:pt x="872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08" name="Google Shape;9508;p53"/>
                                <p:cNvGrpSpPr/>
                                <p:nvPr/>
                              </p:nvGrpSpPr>
                              <p:grpSpPr>
                                <a:xfrm>
                                  <a:off x="4579164" y="3203653"/>
                                  <a:ext cx="1244833" cy="1020397"/>
                                  <a:chOff x="4579164" y="3203653"/>
                                  <a:chExt cx="1244833" cy="1020397"/>
                                </a:xfrm>
                              </p:grpSpPr>
                              <p:sp>
                                <p:nvSpPr>
                                  <p:cNvPr id="9509" name="Google Shape;9509;p53"/>
                                  <p:cNvSpPr/>
                                  <p:nvPr/>
                                </p:nvSpPr>
                                <p:spPr>
                                  <a:xfrm>
                                    <a:off x="4788476" y="3855276"/>
                                    <a:ext cx="57572" cy="110747"/>
                                  </a:xfrm>
                                  <a:custGeom>
                                    <a:rect b="b" l="l" r="r" t="t"/>
                                    <a:pathLst>
                                      <a:path extrusionOk="0" fill="none" h="14081" w="7320">
                                        <a:moveTo>
                                          <a:pt x="7319" y="1408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53"/>
                                  <p:cNvSpPr/>
                                  <p:nvPr/>
                                </p:nvSpPr>
                                <p:spPr>
                                  <a:xfrm>
                                    <a:off x="4846040" y="3833867"/>
                                    <a:ext cx="11231" cy="132156"/>
                                  </a:xfrm>
                                  <a:custGeom>
                                    <a:rect b="b" l="l" r="r" t="t"/>
                                    <a:pathLst>
                                      <a:path extrusionOk="0" fill="none" h="16803" w="1428">
                                        <a:moveTo>
                                          <a:pt x="0" y="16803"/>
                                        </a:moveTo>
                                        <a:lnTo>
                                          <a:pt x="1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53"/>
                                  <p:cNvSpPr/>
                                  <p:nvPr/>
                                </p:nvSpPr>
                                <p:spPr>
                                  <a:xfrm>
                                    <a:off x="4761554" y="3854796"/>
                                    <a:ext cx="26261" cy="164984"/>
                                  </a:xfrm>
                                  <a:custGeom>
                                    <a:rect b="b" l="l" r="r" t="t"/>
                                    <a:pathLst>
                                      <a:path extrusionOk="0" fill="none" h="20977" w="3339">
                                        <a:moveTo>
                                          <a:pt x="0" y="20977"/>
                                        </a:moveTo>
                                        <a:lnTo>
                                          <a:pt x="33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53"/>
                                  <p:cNvSpPr/>
                                  <p:nvPr/>
                                </p:nvSpPr>
                                <p:spPr>
                                  <a:xfrm>
                                    <a:off x="4846991" y="3818263"/>
                                    <a:ext cx="74025" cy="146242"/>
                                  </a:xfrm>
                                  <a:custGeom>
                                    <a:rect b="b" l="l" r="r" t="t"/>
                                    <a:pathLst>
                                      <a:path extrusionOk="0" fill="none" h="18594" w="9412">
                                        <a:moveTo>
                                          <a:pt x="0" y="18593"/>
                                        </a:moveTo>
                                        <a:lnTo>
                                          <a:pt x="941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53"/>
                                  <p:cNvSpPr/>
                                  <p:nvPr/>
                                </p:nvSpPr>
                                <p:spPr>
                                  <a:xfrm>
                                    <a:off x="4927191" y="3823305"/>
                                    <a:ext cx="22368" cy="129497"/>
                                  </a:xfrm>
                                  <a:custGeom>
                                    <a:rect b="b" l="l" r="r" t="t"/>
                                    <a:pathLst>
                                      <a:path extrusionOk="0" fill="none" h="16465" w="2844">
                                        <a:moveTo>
                                          <a:pt x="1" y="1"/>
                                        </a:moveTo>
                                        <a:lnTo>
                                          <a:pt x="2843" y="1646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14" name="Google Shape;9514;p53"/>
                                  <p:cNvGrpSpPr/>
                                  <p:nvPr/>
                                </p:nvGrpSpPr>
                                <p:grpSpPr>
                                  <a:xfrm>
                                    <a:off x="4579164" y="3203653"/>
                                    <a:ext cx="1244833" cy="1020397"/>
                                    <a:chOff x="4579164" y="3203653"/>
                                    <a:chExt cx="1244833" cy="1020397"/>
                                  </a:xfrm>
                                </p:grpSpPr>
                                <p:sp>
                                  <p:nvSpPr>
                                    <p:cNvPr id="9515" name="Google Shape;9515;p53"/>
                                    <p:cNvSpPr/>
                                    <p:nvPr/>
                                  </p:nvSpPr>
                                  <p:spPr>
                                    <a:xfrm>
                                      <a:off x="4579164" y="3652241"/>
                                      <a:ext cx="422626" cy="571809"/>
                                    </a:xfrm>
                                    <a:custGeom>
                                      <a:rect b="b" l="l" r="r" t="t"/>
                                      <a:pathLst>
                                        <a:path extrusionOk="0" fill="none" h="72703" w="53735">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53"/>
                                    <p:cNvSpPr/>
                                    <p:nvPr/>
                                  </p:nvSpPr>
                                  <p:spPr>
                                    <a:xfrm>
                                      <a:off x="4617986" y="3203653"/>
                                      <a:ext cx="1206011" cy="684357"/>
                                    </a:xfrm>
                                    <a:custGeom>
                                      <a:rect b="b" l="l" r="r" t="t"/>
                                      <a:pathLst>
                                        <a:path extrusionOk="0" fill="none" h="87013" w="153339">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53"/>
                                    <p:cNvSpPr/>
                                    <p:nvPr/>
                                  </p:nvSpPr>
                                  <p:spPr>
                                    <a:xfrm>
                                      <a:off x="4906356" y="3466721"/>
                                      <a:ext cx="194289" cy="358880"/>
                                    </a:xfrm>
                                    <a:custGeom>
                                      <a:rect b="b" l="l" r="r" t="t"/>
                                      <a:pathLst>
                                        <a:path extrusionOk="0" fill="none" h="45630" w="24703">
                                          <a:moveTo>
                                            <a:pt x="8396" y="39968"/>
                                          </a:moveTo>
                                          <a:lnTo>
                                            <a:pt x="9835" y="45629"/>
                                          </a:lnTo>
                                          <a:lnTo>
                                            <a:pt x="11626" y="36786"/>
                                          </a:lnTo>
                                          <a:lnTo>
                                            <a:pt x="5492" y="30218"/>
                                          </a:lnTo>
                                          <a:lnTo>
                                            <a:pt x="1" y="25016"/>
                                          </a:lnTo>
                                          <a:lnTo>
                                            <a:pt x="1392" y="16040"/>
                                          </a:lnTo>
                                          <a:lnTo>
                                            <a:pt x="24702" y="15206"/>
                                          </a:lnTo>
                                          <a:lnTo>
                                            <a:pt x="647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53"/>
                                    <p:cNvSpPr/>
                                    <p:nvPr/>
                                  </p:nvSpPr>
                                  <p:spPr>
                                    <a:xfrm>
                                      <a:off x="4972383" y="3756043"/>
                                      <a:ext cx="25412" cy="25026"/>
                                    </a:xfrm>
                                    <a:custGeom>
                                      <a:rect b="b" l="l" r="r" t="t"/>
                                      <a:pathLst>
                                        <a:path extrusionOk="0" fill="none" h="3182" w="3231">
                                          <a:moveTo>
                                            <a:pt x="1" y="3182"/>
                                          </a:moveTo>
                                          <a:lnTo>
                                            <a:pt x="323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9519" name="Google Shape;9519;p53"/>
                            <p:cNvSpPr/>
                            <p:nvPr/>
                          </p:nvSpPr>
                          <p:spPr>
                            <a:xfrm>
                              <a:off x="4890375" y="3688019"/>
                              <a:ext cx="5144" cy="43769"/>
                            </a:xfrm>
                            <a:custGeom>
                              <a:rect b="b" l="l" r="r" t="t"/>
                              <a:pathLst>
                                <a:path extrusionOk="0" fill="none" h="5565" w="654">
                                  <a:moveTo>
                                    <a:pt x="653" y="0"/>
                                  </a:moveTo>
                                  <a:lnTo>
                                    <a:pt x="0" y="5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53"/>
                            <p:cNvSpPr/>
                            <p:nvPr/>
                          </p:nvSpPr>
                          <p:spPr>
                            <a:xfrm>
                              <a:off x="4899317" y="3688019"/>
                              <a:ext cx="54048" cy="20174"/>
                            </a:xfrm>
                            <a:custGeom>
                              <a:rect b="b" l="l" r="r" t="t"/>
                              <a:pathLst>
                                <a:path extrusionOk="0" fill="none" h="2565" w="6872">
                                  <a:moveTo>
                                    <a:pt x="0" y="0"/>
                                  </a:moveTo>
                                  <a:lnTo>
                                    <a:pt x="6871" y="2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53"/>
                            <p:cNvSpPr/>
                            <p:nvPr/>
                          </p:nvSpPr>
                          <p:spPr>
                            <a:xfrm>
                              <a:off x="4862690" y="3700571"/>
                              <a:ext cx="27693" cy="31216"/>
                            </a:xfrm>
                            <a:custGeom>
                              <a:rect b="b" l="l" r="r" t="t"/>
                              <a:pathLst>
                                <a:path extrusionOk="0" fill="none" h="3969" w="3521">
                                  <a:moveTo>
                                    <a:pt x="0" y="1"/>
                                  </a:moveTo>
                                  <a:lnTo>
                                    <a:pt x="3520" y="39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9522" name="Google Shape;9522;p53"/>
                        <p:cNvSpPr/>
                        <p:nvPr/>
                      </p:nvSpPr>
                      <p:spPr>
                        <a:xfrm>
                          <a:off x="4953924" y="3297081"/>
                          <a:ext cx="146053" cy="168122"/>
                        </a:xfrm>
                        <a:custGeom>
                          <a:rect b="b" l="l" r="r" t="t"/>
                          <a:pathLst>
                            <a:path extrusionOk="0" fill="none" h="21376" w="18570">
                              <a:moveTo>
                                <a:pt x="1" y="21376"/>
                              </a:moveTo>
                              <a:lnTo>
                                <a:pt x="18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9523" name="Google Shape;9523;p53"/>
              <p:cNvGrpSpPr/>
              <p:nvPr/>
            </p:nvGrpSpPr>
            <p:grpSpPr>
              <a:xfrm>
                <a:off x="4595437" y="3598775"/>
                <a:ext cx="37776" cy="32451"/>
                <a:chOff x="4595437" y="3598775"/>
                <a:chExt cx="37776" cy="32451"/>
              </a:xfrm>
            </p:grpSpPr>
            <p:sp>
              <p:nvSpPr>
                <p:cNvPr id="9524" name="Google Shape;9524;p53"/>
                <p:cNvSpPr/>
                <p:nvPr/>
              </p:nvSpPr>
              <p:spPr>
                <a:xfrm>
                  <a:off x="4595437" y="3598775"/>
                  <a:ext cx="37776" cy="32451"/>
                </a:xfrm>
                <a:custGeom>
                  <a:rect b="b" l="l" r="r" t="t"/>
                  <a:pathLst>
                    <a:path extrusionOk="0" h="4126" w="4803">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53"/>
                <p:cNvSpPr/>
                <p:nvPr/>
              </p:nvSpPr>
              <p:spPr>
                <a:xfrm>
                  <a:off x="4610561" y="3608480"/>
                  <a:ext cx="13040" cy="13040"/>
                </a:xfrm>
                <a:custGeom>
                  <a:rect b="b" l="l" r="r" t="t"/>
                  <a:pathLst>
                    <a:path extrusionOk="0" h="1658" w="1658">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6" name="Google Shape;9526;p53"/>
              <p:cNvGrpSpPr/>
              <p:nvPr/>
            </p:nvGrpSpPr>
            <p:grpSpPr>
              <a:xfrm>
                <a:off x="4641864" y="3524443"/>
                <a:ext cx="37776" cy="32380"/>
                <a:chOff x="4641864" y="3524443"/>
                <a:chExt cx="37776" cy="32380"/>
              </a:xfrm>
            </p:grpSpPr>
            <p:sp>
              <p:nvSpPr>
                <p:cNvPr id="9527" name="Google Shape;9527;p53"/>
                <p:cNvSpPr/>
                <p:nvPr/>
              </p:nvSpPr>
              <p:spPr>
                <a:xfrm>
                  <a:off x="4641864" y="3524443"/>
                  <a:ext cx="37776" cy="32380"/>
                </a:xfrm>
                <a:custGeom>
                  <a:rect b="b" l="l" r="r" t="t"/>
                  <a:pathLst>
                    <a:path extrusionOk="0" h="4117" w="4803">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53"/>
                <p:cNvSpPr/>
                <p:nvPr/>
              </p:nvSpPr>
              <p:spPr>
                <a:xfrm>
                  <a:off x="4656988" y="3534077"/>
                  <a:ext cx="13048" cy="13040"/>
                </a:xfrm>
                <a:custGeom>
                  <a:rect b="b" l="l" r="r" t="t"/>
                  <a:pathLst>
                    <a:path extrusionOk="0" h="1658" w="1659">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9" name="Google Shape;9529;p53"/>
              <p:cNvGrpSpPr/>
              <p:nvPr/>
            </p:nvGrpSpPr>
            <p:grpSpPr>
              <a:xfrm>
                <a:off x="4648431" y="3893901"/>
                <a:ext cx="37776" cy="32357"/>
                <a:chOff x="4648431" y="3893901"/>
                <a:chExt cx="37776" cy="32357"/>
              </a:xfrm>
            </p:grpSpPr>
            <p:sp>
              <p:nvSpPr>
                <p:cNvPr id="9530" name="Google Shape;9530;p53"/>
                <p:cNvSpPr/>
                <p:nvPr/>
              </p:nvSpPr>
              <p:spPr>
                <a:xfrm>
                  <a:off x="4648431" y="3893901"/>
                  <a:ext cx="37776" cy="32357"/>
                </a:xfrm>
                <a:custGeom>
                  <a:rect b="b" l="l" r="r" t="t"/>
                  <a:pathLst>
                    <a:path extrusionOk="0" h="4114" w="4803">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53"/>
                <p:cNvSpPr/>
                <p:nvPr/>
              </p:nvSpPr>
              <p:spPr>
                <a:xfrm>
                  <a:off x="4663556" y="3903606"/>
                  <a:ext cx="13040" cy="13040"/>
                </a:xfrm>
                <a:custGeom>
                  <a:rect b="b" l="l" r="r" t="t"/>
                  <a:pathLst>
                    <a:path extrusionOk="0" h="1658" w="1658">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2" name="Google Shape;9532;p53"/>
              <p:cNvGrpSpPr/>
              <p:nvPr/>
            </p:nvGrpSpPr>
            <p:grpSpPr>
              <a:xfrm>
                <a:off x="4567752" y="3722908"/>
                <a:ext cx="37870" cy="32380"/>
                <a:chOff x="4567752" y="3722908"/>
                <a:chExt cx="37870" cy="32380"/>
              </a:xfrm>
            </p:grpSpPr>
            <p:sp>
              <p:nvSpPr>
                <p:cNvPr id="9533" name="Google Shape;9533;p53"/>
                <p:cNvSpPr/>
                <p:nvPr/>
              </p:nvSpPr>
              <p:spPr>
                <a:xfrm>
                  <a:off x="4567752" y="3722908"/>
                  <a:ext cx="37870" cy="32380"/>
                </a:xfrm>
                <a:custGeom>
                  <a:rect b="b" l="l" r="r" t="t"/>
                  <a:pathLst>
                    <a:path extrusionOk="0" h="4117" w="4815">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53"/>
                <p:cNvSpPr/>
                <p:nvPr/>
              </p:nvSpPr>
              <p:spPr>
                <a:xfrm>
                  <a:off x="4580690" y="3732543"/>
                  <a:ext cx="15227" cy="13064"/>
                </a:xfrm>
                <a:custGeom>
                  <a:rect b="b" l="l" r="r" t="t"/>
                  <a:pathLst>
                    <a:path extrusionOk="0" h="1661" w="1936">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5" name="Google Shape;9535;p53"/>
              <p:cNvGrpSpPr/>
              <p:nvPr/>
            </p:nvGrpSpPr>
            <p:grpSpPr>
              <a:xfrm>
                <a:off x="4617506" y="3652052"/>
                <a:ext cx="37783" cy="32357"/>
                <a:chOff x="4617506" y="3652052"/>
                <a:chExt cx="37783" cy="32357"/>
              </a:xfrm>
            </p:grpSpPr>
            <p:sp>
              <p:nvSpPr>
                <p:cNvPr id="9536" name="Google Shape;9536;p53"/>
                <p:cNvSpPr/>
                <p:nvPr/>
              </p:nvSpPr>
              <p:spPr>
                <a:xfrm>
                  <a:off x="4617506" y="3652052"/>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53"/>
                <p:cNvSpPr/>
                <p:nvPr/>
              </p:nvSpPr>
              <p:spPr>
                <a:xfrm>
                  <a:off x="4632638" y="3661758"/>
                  <a:ext cx="13040" cy="13040"/>
                </a:xfrm>
                <a:custGeom>
                  <a:rect b="b" l="l" r="r" t="t"/>
                  <a:pathLst>
                    <a:path extrusionOk="0" h="1658" w="1658">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8" name="Google Shape;9538;p53"/>
              <p:cNvGrpSpPr/>
              <p:nvPr/>
            </p:nvGrpSpPr>
            <p:grpSpPr>
              <a:xfrm>
                <a:off x="4739005" y="3554149"/>
                <a:ext cx="37870" cy="32357"/>
                <a:chOff x="4739005" y="3554149"/>
                <a:chExt cx="37870" cy="32357"/>
              </a:xfrm>
            </p:grpSpPr>
            <p:sp>
              <p:nvSpPr>
                <p:cNvPr id="9539" name="Google Shape;9539;p53"/>
                <p:cNvSpPr/>
                <p:nvPr/>
              </p:nvSpPr>
              <p:spPr>
                <a:xfrm>
                  <a:off x="4739005" y="3554149"/>
                  <a:ext cx="37870" cy="32357"/>
                </a:xfrm>
                <a:custGeom>
                  <a:rect b="b" l="l" r="r" t="t"/>
                  <a:pathLst>
                    <a:path extrusionOk="0" h="4114" w="4815">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53"/>
                <p:cNvSpPr/>
                <p:nvPr/>
              </p:nvSpPr>
              <p:spPr>
                <a:xfrm>
                  <a:off x="4751943" y="3563854"/>
                  <a:ext cx="15227" cy="13048"/>
                </a:xfrm>
                <a:custGeom>
                  <a:rect b="b" l="l" r="r" t="t"/>
                  <a:pathLst>
                    <a:path extrusionOk="0" h="1659" w="1936">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1" name="Google Shape;9541;p53"/>
              <p:cNvGrpSpPr/>
              <p:nvPr/>
            </p:nvGrpSpPr>
            <p:grpSpPr>
              <a:xfrm>
                <a:off x="4806557" y="3630258"/>
                <a:ext cx="37776" cy="32364"/>
                <a:chOff x="4806557" y="3630258"/>
                <a:chExt cx="37776" cy="32364"/>
              </a:xfrm>
            </p:grpSpPr>
            <p:sp>
              <p:nvSpPr>
                <p:cNvPr id="9542" name="Google Shape;9542;p53"/>
                <p:cNvSpPr/>
                <p:nvPr/>
              </p:nvSpPr>
              <p:spPr>
                <a:xfrm>
                  <a:off x="4806557" y="3630258"/>
                  <a:ext cx="37776" cy="32364"/>
                </a:xfrm>
                <a:custGeom>
                  <a:rect b="b" l="l" r="r" t="t"/>
                  <a:pathLst>
                    <a:path extrusionOk="0" h="4115" w="4803">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53"/>
                <p:cNvSpPr/>
                <p:nvPr/>
              </p:nvSpPr>
              <p:spPr>
                <a:xfrm>
                  <a:off x="4819495" y="3639972"/>
                  <a:ext cx="15227" cy="13040"/>
                </a:xfrm>
                <a:custGeom>
                  <a:rect b="b" l="l" r="r" t="t"/>
                  <a:pathLst>
                    <a:path extrusionOk="0" h="1658" w="1936">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4" name="Google Shape;9544;p53"/>
              <p:cNvGrpSpPr/>
              <p:nvPr/>
            </p:nvGrpSpPr>
            <p:grpSpPr>
              <a:xfrm>
                <a:off x="4737007" y="4004357"/>
                <a:ext cx="37870" cy="32357"/>
                <a:chOff x="4737007" y="4004357"/>
                <a:chExt cx="37870" cy="32357"/>
              </a:xfrm>
            </p:grpSpPr>
            <p:sp>
              <p:nvSpPr>
                <p:cNvPr id="9545" name="Google Shape;9545;p53"/>
                <p:cNvSpPr/>
                <p:nvPr/>
              </p:nvSpPr>
              <p:spPr>
                <a:xfrm>
                  <a:off x="4737007" y="4004357"/>
                  <a:ext cx="37870" cy="32357"/>
                </a:xfrm>
                <a:custGeom>
                  <a:rect b="b" l="l" r="r" t="t"/>
                  <a:pathLst>
                    <a:path extrusionOk="0" h="4114" w="4815">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53"/>
                <p:cNvSpPr/>
                <p:nvPr/>
              </p:nvSpPr>
              <p:spPr>
                <a:xfrm>
                  <a:off x="4752131" y="4014062"/>
                  <a:ext cx="13040" cy="13048"/>
                </a:xfrm>
                <a:custGeom>
                  <a:rect b="b" l="l" r="r" t="t"/>
                  <a:pathLst>
                    <a:path extrusionOk="0" h="1659" w="1658">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7" name="Google Shape;9547;p53"/>
              <p:cNvGrpSpPr/>
              <p:nvPr/>
            </p:nvGrpSpPr>
            <p:grpSpPr>
              <a:xfrm>
                <a:off x="4773634" y="4208627"/>
                <a:ext cx="37776" cy="32357"/>
                <a:chOff x="4773634" y="4208627"/>
                <a:chExt cx="37776" cy="32357"/>
              </a:xfrm>
            </p:grpSpPr>
            <p:sp>
              <p:nvSpPr>
                <p:cNvPr id="9548" name="Google Shape;9548;p53"/>
                <p:cNvSpPr/>
                <p:nvPr/>
              </p:nvSpPr>
              <p:spPr>
                <a:xfrm>
                  <a:off x="4773634" y="4208627"/>
                  <a:ext cx="37776" cy="32357"/>
                </a:xfrm>
                <a:custGeom>
                  <a:rect b="b" l="l" r="r" t="t"/>
                  <a:pathLst>
                    <a:path extrusionOk="0" h="4114" w="4803">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53"/>
                <p:cNvSpPr/>
                <p:nvPr/>
              </p:nvSpPr>
              <p:spPr>
                <a:xfrm>
                  <a:off x="4788664" y="4218332"/>
                  <a:ext cx="13048" cy="13040"/>
                </a:xfrm>
                <a:custGeom>
                  <a:rect b="b" l="l" r="r" t="t"/>
                  <a:pathLst>
                    <a:path extrusionOk="0" h="1658" w="1659">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0" name="Google Shape;9550;p53"/>
              <p:cNvGrpSpPr/>
              <p:nvPr/>
            </p:nvGrpSpPr>
            <p:grpSpPr>
              <a:xfrm>
                <a:off x="4888282" y="4074764"/>
                <a:ext cx="37776" cy="32451"/>
                <a:chOff x="4888282" y="4074764"/>
                <a:chExt cx="37776" cy="32451"/>
              </a:xfrm>
            </p:grpSpPr>
            <p:sp>
              <p:nvSpPr>
                <p:cNvPr id="9551" name="Google Shape;9551;p53"/>
                <p:cNvSpPr/>
                <p:nvPr/>
              </p:nvSpPr>
              <p:spPr>
                <a:xfrm>
                  <a:off x="4888282" y="4074764"/>
                  <a:ext cx="37776" cy="32451"/>
                </a:xfrm>
                <a:custGeom>
                  <a:rect b="b" l="l" r="r" t="t"/>
                  <a:pathLst>
                    <a:path extrusionOk="0" h="4126" w="4803">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53"/>
                <p:cNvSpPr/>
                <p:nvPr/>
              </p:nvSpPr>
              <p:spPr>
                <a:xfrm>
                  <a:off x="4901220" y="4084470"/>
                  <a:ext cx="15227" cy="13064"/>
                </a:xfrm>
                <a:custGeom>
                  <a:rect b="b" l="l" r="r" t="t"/>
                  <a:pathLst>
                    <a:path extrusionOk="0" h="1661" w="1936">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3" name="Google Shape;9553;p53"/>
              <p:cNvGrpSpPr/>
              <p:nvPr/>
            </p:nvGrpSpPr>
            <p:grpSpPr>
              <a:xfrm>
                <a:off x="4901315" y="3804271"/>
                <a:ext cx="37776" cy="32364"/>
                <a:chOff x="4901315" y="3804271"/>
                <a:chExt cx="37776" cy="32364"/>
              </a:xfrm>
            </p:grpSpPr>
            <p:sp>
              <p:nvSpPr>
                <p:cNvPr id="9554" name="Google Shape;9554;p53"/>
                <p:cNvSpPr/>
                <p:nvPr/>
              </p:nvSpPr>
              <p:spPr>
                <a:xfrm>
                  <a:off x="4901315" y="3804271"/>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53"/>
                <p:cNvSpPr/>
                <p:nvPr/>
              </p:nvSpPr>
              <p:spPr>
                <a:xfrm>
                  <a:off x="4914253" y="3813985"/>
                  <a:ext cx="15235" cy="13040"/>
                </a:xfrm>
                <a:custGeom>
                  <a:rect b="b" l="l" r="r" t="t"/>
                  <a:pathLst>
                    <a:path extrusionOk="0" h="1658" w="1937">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6" name="Google Shape;9556;p53"/>
              <p:cNvGrpSpPr/>
              <p:nvPr/>
            </p:nvGrpSpPr>
            <p:grpSpPr>
              <a:xfrm>
                <a:off x="4866394" y="3715035"/>
                <a:ext cx="37846" cy="32357"/>
                <a:chOff x="4866394" y="3715035"/>
                <a:chExt cx="37846" cy="32357"/>
              </a:xfrm>
            </p:grpSpPr>
            <p:sp>
              <p:nvSpPr>
                <p:cNvPr id="9557" name="Google Shape;9557;p53"/>
                <p:cNvSpPr/>
                <p:nvPr/>
              </p:nvSpPr>
              <p:spPr>
                <a:xfrm>
                  <a:off x="4866394" y="3715035"/>
                  <a:ext cx="37846" cy="32357"/>
                </a:xfrm>
                <a:custGeom>
                  <a:rect b="b" l="l" r="r" t="t"/>
                  <a:pathLst>
                    <a:path extrusionOk="0" h="4114" w="4812">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53"/>
                <p:cNvSpPr/>
                <p:nvPr/>
              </p:nvSpPr>
              <p:spPr>
                <a:xfrm>
                  <a:off x="4879340" y="3724646"/>
                  <a:ext cx="15227" cy="13103"/>
                </a:xfrm>
                <a:custGeom>
                  <a:rect b="b" l="l" r="r" t="t"/>
                  <a:pathLst>
                    <a:path extrusionOk="0" h="1666" w="1936">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9" name="Google Shape;9559;p53"/>
              <p:cNvGrpSpPr/>
              <p:nvPr/>
            </p:nvGrpSpPr>
            <p:grpSpPr>
              <a:xfrm>
                <a:off x="4979233" y="3839798"/>
                <a:ext cx="37878" cy="32420"/>
                <a:chOff x="4979233" y="3839798"/>
                <a:chExt cx="37878" cy="32420"/>
              </a:xfrm>
            </p:grpSpPr>
            <p:sp>
              <p:nvSpPr>
                <p:cNvPr id="9560" name="Google Shape;9560;p53"/>
                <p:cNvSpPr/>
                <p:nvPr/>
              </p:nvSpPr>
              <p:spPr>
                <a:xfrm>
                  <a:off x="4979233" y="3839798"/>
                  <a:ext cx="37878" cy="32420"/>
                </a:xfrm>
                <a:custGeom>
                  <a:rect b="b" l="l" r="r" t="t"/>
                  <a:pathLst>
                    <a:path extrusionOk="0" h="4122" w="4816">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53"/>
                <p:cNvSpPr/>
                <p:nvPr/>
              </p:nvSpPr>
              <p:spPr>
                <a:xfrm>
                  <a:off x="4994366" y="384947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2" name="Google Shape;9562;p53"/>
              <p:cNvGrpSpPr/>
              <p:nvPr/>
            </p:nvGrpSpPr>
            <p:grpSpPr>
              <a:xfrm>
                <a:off x="4790662" y="3679147"/>
                <a:ext cx="37783" cy="32380"/>
                <a:chOff x="4790662" y="3679147"/>
                <a:chExt cx="37783" cy="32380"/>
              </a:xfrm>
            </p:grpSpPr>
            <p:sp>
              <p:nvSpPr>
                <p:cNvPr id="9563" name="Google Shape;9563;p53"/>
                <p:cNvSpPr/>
                <p:nvPr/>
              </p:nvSpPr>
              <p:spPr>
                <a:xfrm>
                  <a:off x="4790662" y="3679147"/>
                  <a:ext cx="37783" cy="32380"/>
                </a:xfrm>
                <a:custGeom>
                  <a:rect b="b" l="l" r="r" t="t"/>
                  <a:pathLst>
                    <a:path extrusionOk="0" h="4117" w="4804">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53"/>
                <p:cNvSpPr/>
                <p:nvPr/>
              </p:nvSpPr>
              <p:spPr>
                <a:xfrm>
                  <a:off x="4803506" y="3688774"/>
                  <a:ext cx="15235" cy="13072"/>
                </a:xfrm>
                <a:custGeom>
                  <a:rect b="b" l="l" r="r" t="t"/>
                  <a:pathLst>
                    <a:path extrusionOk="0" h="1662" w="1937">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5" name="Google Shape;9565;p53"/>
              <p:cNvGrpSpPr/>
              <p:nvPr/>
            </p:nvGrpSpPr>
            <p:grpSpPr>
              <a:xfrm>
                <a:off x="4857263" y="3557861"/>
                <a:ext cx="37776" cy="32357"/>
                <a:chOff x="4857263" y="3557861"/>
                <a:chExt cx="37776" cy="32357"/>
              </a:xfrm>
            </p:grpSpPr>
            <p:sp>
              <p:nvSpPr>
                <p:cNvPr id="9566" name="Google Shape;9566;p53"/>
                <p:cNvSpPr/>
                <p:nvPr/>
              </p:nvSpPr>
              <p:spPr>
                <a:xfrm>
                  <a:off x="4857263" y="3557861"/>
                  <a:ext cx="37776" cy="32357"/>
                </a:xfrm>
                <a:custGeom>
                  <a:rect b="b" l="l" r="r" t="t"/>
                  <a:pathLst>
                    <a:path extrusionOk="0" h="4114" w="4803">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53"/>
                <p:cNvSpPr/>
                <p:nvPr/>
              </p:nvSpPr>
              <p:spPr>
                <a:xfrm>
                  <a:off x="4870106" y="3567566"/>
                  <a:ext cx="15329" cy="13040"/>
                </a:xfrm>
                <a:custGeom>
                  <a:rect b="b" l="l" r="r" t="t"/>
                  <a:pathLst>
                    <a:path extrusionOk="0" h="1658" w="1949">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8" name="Google Shape;9568;p53"/>
              <p:cNvGrpSpPr/>
              <p:nvPr/>
            </p:nvGrpSpPr>
            <p:grpSpPr>
              <a:xfrm>
                <a:off x="4883902" y="3648033"/>
                <a:ext cx="37783" cy="32380"/>
                <a:chOff x="4883902" y="3648033"/>
                <a:chExt cx="37783" cy="32380"/>
              </a:xfrm>
            </p:grpSpPr>
            <p:sp>
              <p:nvSpPr>
                <p:cNvPr id="9569" name="Google Shape;9569;p53"/>
                <p:cNvSpPr/>
                <p:nvPr/>
              </p:nvSpPr>
              <p:spPr>
                <a:xfrm>
                  <a:off x="4883902" y="3648033"/>
                  <a:ext cx="37783" cy="32380"/>
                </a:xfrm>
                <a:custGeom>
                  <a:rect b="b" l="l" r="r" t="t"/>
                  <a:pathLst>
                    <a:path extrusionOk="0" h="4117" w="4804">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53"/>
                <p:cNvSpPr/>
                <p:nvPr/>
              </p:nvSpPr>
              <p:spPr>
                <a:xfrm>
                  <a:off x="4896745" y="3657668"/>
                  <a:ext cx="15329" cy="13009"/>
                </a:xfrm>
                <a:custGeom>
                  <a:rect b="b" l="l" r="r" t="t"/>
                  <a:pathLst>
                    <a:path extrusionOk="0" h="1654" w="1949">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1" name="Google Shape;9571;p53"/>
              <p:cNvGrpSpPr/>
              <p:nvPr/>
            </p:nvGrpSpPr>
            <p:grpSpPr>
              <a:xfrm>
                <a:off x="4907780" y="3347220"/>
                <a:ext cx="37878" cy="32357"/>
                <a:chOff x="4907780" y="3347220"/>
                <a:chExt cx="37878" cy="32357"/>
              </a:xfrm>
            </p:grpSpPr>
            <p:sp>
              <p:nvSpPr>
                <p:cNvPr id="9572" name="Google Shape;9572;p53"/>
                <p:cNvSpPr/>
                <p:nvPr/>
              </p:nvSpPr>
              <p:spPr>
                <a:xfrm>
                  <a:off x="4907780" y="3347220"/>
                  <a:ext cx="37878" cy="32357"/>
                </a:xfrm>
                <a:custGeom>
                  <a:rect b="b" l="l" r="r" t="t"/>
                  <a:pathLst>
                    <a:path extrusionOk="0" h="4114" w="4816">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53"/>
                <p:cNvSpPr/>
                <p:nvPr/>
              </p:nvSpPr>
              <p:spPr>
                <a:xfrm>
                  <a:off x="4922912" y="3356926"/>
                  <a:ext cx="13040" cy="13040"/>
                </a:xfrm>
                <a:custGeom>
                  <a:rect b="b" l="l" r="r" t="t"/>
                  <a:pathLst>
                    <a:path extrusionOk="0" h="1658" w="1658">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4" name="Google Shape;9574;p53"/>
              <p:cNvGrpSpPr/>
              <p:nvPr/>
            </p:nvGrpSpPr>
            <p:grpSpPr>
              <a:xfrm>
                <a:off x="5065048" y="3738150"/>
                <a:ext cx="37783" cy="32364"/>
                <a:chOff x="5065048" y="3738150"/>
                <a:chExt cx="37783" cy="32364"/>
              </a:xfrm>
            </p:grpSpPr>
            <p:sp>
              <p:nvSpPr>
                <p:cNvPr id="9575" name="Google Shape;9575;p53"/>
                <p:cNvSpPr/>
                <p:nvPr/>
              </p:nvSpPr>
              <p:spPr>
                <a:xfrm>
                  <a:off x="5065048" y="3738150"/>
                  <a:ext cx="37783" cy="32364"/>
                </a:xfrm>
                <a:custGeom>
                  <a:rect b="b" l="l" r="r" t="t"/>
                  <a:pathLst>
                    <a:path extrusionOk="0" h="4115"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53"/>
                <p:cNvSpPr/>
                <p:nvPr/>
              </p:nvSpPr>
              <p:spPr>
                <a:xfrm>
                  <a:off x="5077994" y="3747761"/>
                  <a:ext cx="15227" cy="13072"/>
                </a:xfrm>
                <a:custGeom>
                  <a:rect b="b" l="l" r="r" t="t"/>
                  <a:pathLst>
                    <a:path extrusionOk="0" h="1662" w="1936">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7" name="Google Shape;9577;p53"/>
              <p:cNvGrpSpPr/>
              <p:nvPr/>
            </p:nvGrpSpPr>
            <p:grpSpPr>
              <a:xfrm>
                <a:off x="5071616" y="3284615"/>
                <a:ext cx="37783" cy="32357"/>
                <a:chOff x="5071616" y="3284615"/>
                <a:chExt cx="37783" cy="32357"/>
              </a:xfrm>
            </p:grpSpPr>
            <p:sp>
              <p:nvSpPr>
                <p:cNvPr id="9578" name="Google Shape;9578;p53"/>
                <p:cNvSpPr/>
                <p:nvPr/>
              </p:nvSpPr>
              <p:spPr>
                <a:xfrm>
                  <a:off x="5071616" y="3284615"/>
                  <a:ext cx="37783" cy="32357"/>
                </a:xfrm>
                <a:custGeom>
                  <a:rect b="b" l="l" r="r" t="t"/>
                  <a:pathLst>
                    <a:path extrusionOk="0" h="4114" w="4804">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53"/>
                <p:cNvSpPr/>
                <p:nvPr/>
              </p:nvSpPr>
              <p:spPr>
                <a:xfrm>
                  <a:off x="5086646" y="3294320"/>
                  <a:ext cx="13048" cy="13048"/>
                </a:xfrm>
                <a:custGeom>
                  <a:rect b="b" l="l" r="r" t="t"/>
                  <a:pathLst>
                    <a:path extrusionOk="0" h="1659" w="1659">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0" name="Google Shape;9580;p53"/>
              <p:cNvGrpSpPr/>
              <p:nvPr/>
            </p:nvGrpSpPr>
            <p:grpSpPr>
              <a:xfrm>
                <a:off x="5389291" y="3759921"/>
                <a:ext cx="37783" cy="32380"/>
                <a:chOff x="5389291" y="3759921"/>
                <a:chExt cx="37783" cy="32380"/>
              </a:xfrm>
            </p:grpSpPr>
            <p:sp>
              <p:nvSpPr>
                <p:cNvPr id="9581" name="Google Shape;9581;p53"/>
                <p:cNvSpPr/>
                <p:nvPr/>
              </p:nvSpPr>
              <p:spPr>
                <a:xfrm>
                  <a:off x="5389291" y="3759921"/>
                  <a:ext cx="37783" cy="32380"/>
                </a:xfrm>
                <a:custGeom>
                  <a:rect b="b" l="l" r="r" t="t"/>
                  <a:pathLst>
                    <a:path extrusionOk="0" h="4117" w="4804">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53"/>
                <p:cNvSpPr/>
                <p:nvPr/>
              </p:nvSpPr>
              <p:spPr>
                <a:xfrm>
                  <a:off x="5402229" y="3769555"/>
                  <a:ext cx="15235" cy="13064"/>
                </a:xfrm>
                <a:custGeom>
                  <a:rect b="b" l="l" r="r" t="t"/>
                  <a:pathLst>
                    <a:path extrusionOk="0" h="1661" w="1937">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3" name="Google Shape;9583;p53"/>
              <p:cNvGrpSpPr/>
              <p:nvPr/>
            </p:nvGrpSpPr>
            <p:grpSpPr>
              <a:xfrm>
                <a:off x="5431534" y="3632932"/>
                <a:ext cx="37878" cy="32451"/>
                <a:chOff x="5431534" y="3632932"/>
                <a:chExt cx="37878" cy="32451"/>
              </a:xfrm>
            </p:grpSpPr>
            <p:sp>
              <p:nvSpPr>
                <p:cNvPr id="9584" name="Google Shape;9584;p53"/>
                <p:cNvSpPr/>
                <p:nvPr/>
              </p:nvSpPr>
              <p:spPr>
                <a:xfrm>
                  <a:off x="5431534" y="3632932"/>
                  <a:ext cx="37878" cy="32451"/>
                </a:xfrm>
                <a:custGeom>
                  <a:rect b="b" l="l" r="r" t="t"/>
                  <a:pathLst>
                    <a:path extrusionOk="0" h="4126" w="4816">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53"/>
                <p:cNvSpPr/>
                <p:nvPr/>
              </p:nvSpPr>
              <p:spPr>
                <a:xfrm>
                  <a:off x="5444472" y="3642638"/>
                  <a:ext cx="15235" cy="13064"/>
                </a:xfrm>
                <a:custGeom>
                  <a:rect b="b" l="l" r="r" t="t"/>
                  <a:pathLst>
                    <a:path extrusionOk="0" h="1661" w="1937">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6" name="Google Shape;9586;p53"/>
              <p:cNvGrpSpPr/>
              <p:nvPr/>
            </p:nvGrpSpPr>
            <p:grpSpPr>
              <a:xfrm>
                <a:off x="5540755" y="3544829"/>
                <a:ext cx="37783" cy="32357"/>
                <a:chOff x="5540755" y="3544829"/>
                <a:chExt cx="37783" cy="32357"/>
              </a:xfrm>
            </p:grpSpPr>
            <p:sp>
              <p:nvSpPr>
                <p:cNvPr id="9587" name="Google Shape;9587;p53"/>
                <p:cNvSpPr/>
                <p:nvPr/>
              </p:nvSpPr>
              <p:spPr>
                <a:xfrm>
                  <a:off x="5540755" y="3544829"/>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53"/>
                <p:cNvSpPr/>
                <p:nvPr/>
              </p:nvSpPr>
              <p:spPr>
                <a:xfrm>
                  <a:off x="5553693" y="3554534"/>
                  <a:ext cx="15235" cy="13040"/>
                </a:xfrm>
                <a:custGeom>
                  <a:rect b="b" l="l" r="r" t="t"/>
                  <a:pathLst>
                    <a:path extrusionOk="0" h="1658" w="1937">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9" name="Google Shape;9589;p53"/>
              <p:cNvGrpSpPr/>
              <p:nvPr/>
            </p:nvGrpSpPr>
            <p:grpSpPr>
              <a:xfrm>
                <a:off x="5579293" y="3412107"/>
                <a:ext cx="37776" cy="32357"/>
                <a:chOff x="5579293" y="3412107"/>
                <a:chExt cx="37776" cy="32357"/>
              </a:xfrm>
            </p:grpSpPr>
            <p:sp>
              <p:nvSpPr>
                <p:cNvPr id="9590" name="Google Shape;9590;p53"/>
                <p:cNvSpPr/>
                <p:nvPr/>
              </p:nvSpPr>
              <p:spPr>
                <a:xfrm>
                  <a:off x="5579293" y="3412107"/>
                  <a:ext cx="37776" cy="32357"/>
                </a:xfrm>
                <a:custGeom>
                  <a:rect b="b" l="l" r="r" t="t"/>
                  <a:pathLst>
                    <a:path extrusionOk="0" h="4114" w="4803">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53"/>
                <p:cNvSpPr/>
                <p:nvPr/>
              </p:nvSpPr>
              <p:spPr>
                <a:xfrm>
                  <a:off x="5594418" y="3421812"/>
                  <a:ext cx="13040" cy="13040"/>
                </a:xfrm>
                <a:custGeom>
                  <a:rect b="b" l="l" r="r" t="t"/>
                  <a:pathLst>
                    <a:path extrusionOk="0" h="1658" w="1658">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2" name="Google Shape;9592;p53"/>
              <p:cNvGrpSpPr/>
              <p:nvPr/>
            </p:nvGrpSpPr>
            <p:grpSpPr>
              <a:xfrm>
                <a:off x="5801346" y="3284615"/>
                <a:ext cx="37783" cy="32357"/>
                <a:chOff x="5801346" y="3284615"/>
                <a:chExt cx="37783" cy="32357"/>
              </a:xfrm>
            </p:grpSpPr>
            <p:sp>
              <p:nvSpPr>
                <p:cNvPr id="9593" name="Google Shape;9593;p53"/>
                <p:cNvSpPr/>
                <p:nvPr/>
              </p:nvSpPr>
              <p:spPr>
                <a:xfrm>
                  <a:off x="5801346" y="3284615"/>
                  <a:ext cx="37783" cy="32357"/>
                </a:xfrm>
                <a:custGeom>
                  <a:rect b="b" l="l" r="r" t="t"/>
                  <a:pathLst>
                    <a:path extrusionOk="0" h="4114" w="4804">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53"/>
                <p:cNvSpPr/>
                <p:nvPr/>
              </p:nvSpPr>
              <p:spPr>
                <a:xfrm>
                  <a:off x="5816478" y="3294320"/>
                  <a:ext cx="13040" cy="13048"/>
                </a:xfrm>
                <a:custGeom>
                  <a:rect b="b" l="l" r="r" t="t"/>
                  <a:pathLst>
                    <a:path extrusionOk="0" h="1659" w="1658">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5" name="Google Shape;9595;p53"/>
              <p:cNvGrpSpPr/>
              <p:nvPr/>
            </p:nvGrpSpPr>
            <p:grpSpPr>
              <a:xfrm>
                <a:off x="5763578" y="3399067"/>
                <a:ext cx="37776" cy="32364"/>
                <a:chOff x="5763578" y="3399067"/>
                <a:chExt cx="37776" cy="32364"/>
              </a:xfrm>
            </p:grpSpPr>
            <p:sp>
              <p:nvSpPr>
                <p:cNvPr id="9596" name="Google Shape;9596;p53"/>
                <p:cNvSpPr/>
                <p:nvPr/>
              </p:nvSpPr>
              <p:spPr>
                <a:xfrm>
                  <a:off x="5763578" y="3399067"/>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53"/>
                <p:cNvSpPr/>
                <p:nvPr/>
              </p:nvSpPr>
              <p:spPr>
                <a:xfrm>
                  <a:off x="5776516" y="3408780"/>
                  <a:ext cx="15235" cy="13040"/>
                </a:xfrm>
                <a:custGeom>
                  <a:rect b="b" l="l" r="r" t="t"/>
                  <a:pathLst>
                    <a:path extrusionOk="0" h="1658" w="1937">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8" name="Google Shape;9598;p53"/>
              <p:cNvGrpSpPr/>
              <p:nvPr/>
            </p:nvGrpSpPr>
            <p:grpSpPr>
              <a:xfrm>
                <a:off x="5395858" y="3230952"/>
                <a:ext cx="37776" cy="32364"/>
                <a:chOff x="5395858" y="3230952"/>
                <a:chExt cx="37776" cy="32364"/>
              </a:xfrm>
            </p:grpSpPr>
            <p:sp>
              <p:nvSpPr>
                <p:cNvPr id="9599" name="Google Shape;9599;p53"/>
                <p:cNvSpPr/>
                <p:nvPr/>
              </p:nvSpPr>
              <p:spPr>
                <a:xfrm>
                  <a:off x="5395858" y="3230952"/>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53"/>
                <p:cNvSpPr/>
                <p:nvPr/>
              </p:nvSpPr>
              <p:spPr>
                <a:xfrm>
                  <a:off x="5408702" y="3240571"/>
                  <a:ext cx="15227" cy="13064"/>
                </a:xfrm>
                <a:custGeom>
                  <a:rect b="b" l="l" r="r" t="t"/>
                  <a:pathLst>
                    <a:path extrusionOk="0" h="1661" w="1936">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1" name="Google Shape;9601;p53"/>
              <p:cNvGrpSpPr/>
              <p:nvPr/>
            </p:nvGrpSpPr>
            <p:grpSpPr>
              <a:xfrm>
                <a:off x="5264088" y="3188237"/>
                <a:ext cx="37776" cy="32357"/>
                <a:chOff x="5264088" y="3188237"/>
                <a:chExt cx="37776" cy="32357"/>
              </a:xfrm>
            </p:grpSpPr>
            <p:sp>
              <p:nvSpPr>
                <p:cNvPr id="9602" name="Google Shape;9602;p53"/>
                <p:cNvSpPr/>
                <p:nvPr/>
              </p:nvSpPr>
              <p:spPr>
                <a:xfrm>
                  <a:off x="5264088" y="3188237"/>
                  <a:ext cx="37776" cy="32357"/>
                </a:xfrm>
                <a:custGeom>
                  <a:rect b="b" l="l" r="r" t="t"/>
                  <a:pathLst>
                    <a:path extrusionOk="0" h="4114" w="4803">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53"/>
                <p:cNvSpPr/>
                <p:nvPr/>
              </p:nvSpPr>
              <p:spPr>
                <a:xfrm>
                  <a:off x="5279212" y="3197943"/>
                  <a:ext cx="13048" cy="13048"/>
                </a:xfrm>
                <a:custGeom>
                  <a:rect b="b" l="l" r="r" t="t"/>
                  <a:pathLst>
                    <a:path extrusionOk="0" h="1659" w="1659">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4" name="Google Shape;9604;p53"/>
              <p:cNvGrpSpPr/>
              <p:nvPr/>
            </p:nvGrpSpPr>
            <p:grpSpPr>
              <a:xfrm>
                <a:off x="5585758" y="3237425"/>
                <a:ext cx="37878" cy="32357"/>
                <a:chOff x="5585758" y="3237425"/>
                <a:chExt cx="37878" cy="32357"/>
              </a:xfrm>
            </p:grpSpPr>
            <p:sp>
              <p:nvSpPr>
                <p:cNvPr id="9605" name="Google Shape;9605;p53"/>
                <p:cNvSpPr/>
                <p:nvPr/>
              </p:nvSpPr>
              <p:spPr>
                <a:xfrm>
                  <a:off x="5585758" y="3237425"/>
                  <a:ext cx="37878" cy="32357"/>
                </a:xfrm>
                <a:custGeom>
                  <a:rect b="b" l="l" r="r" t="t"/>
                  <a:pathLst>
                    <a:path extrusionOk="0" h="4114" w="4816">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53"/>
                <p:cNvSpPr/>
                <p:nvPr/>
              </p:nvSpPr>
              <p:spPr>
                <a:xfrm>
                  <a:off x="5598696" y="3247130"/>
                  <a:ext cx="15235" cy="13048"/>
                </a:xfrm>
                <a:custGeom>
                  <a:rect b="b" l="l" r="r" t="t"/>
                  <a:pathLst>
                    <a:path extrusionOk="0" h="1659" w="1937">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7" name="Google Shape;9607;p53"/>
              <p:cNvGrpSpPr/>
              <p:nvPr/>
            </p:nvGrpSpPr>
            <p:grpSpPr>
              <a:xfrm>
                <a:off x="4874196" y="3291088"/>
                <a:ext cx="37878" cy="32451"/>
                <a:chOff x="4874196" y="3291088"/>
                <a:chExt cx="37878" cy="32451"/>
              </a:xfrm>
            </p:grpSpPr>
            <p:sp>
              <p:nvSpPr>
                <p:cNvPr id="9608" name="Google Shape;9608;p53"/>
                <p:cNvSpPr/>
                <p:nvPr/>
              </p:nvSpPr>
              <p:spPr>
                <a:xfrm>
                  <a:off x="4874196"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53"/>
                <p:cNvSpPr/>
                <p:nvPr/>
              </p:nvSpPr>
              <p:spPr>
                <a:xfrm>
                  <a:off x="4889328" y="3300793"/>
                  <a:ext cx="13040" cy="13040"/>
                </a:xfrm>
                <a:custGeom>
                  <a:rect b="b" l="l" r="r" t="t"/>
                  <a:pathLst>
                    <a:path extrusionOk="0" h="1658" w="1658">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0" name="Google Shape;9610;p53"/>
              <p:cNvGrpSpPr/>
              <p:nvPr/>
            </p:nvGrpSpPr>
            <p:grpSpPr>
              <a:xfrm>
                <a:off x="5197770" y="3785466"/>
                <a:ext cx="37783" cy="32427"/>
                <a:chOff x="5197770" y="3785466"/>
                <a:chExt cx="37783" cy="32427"/>
              </a:xfrm>
            </p:grpSpPr>
            <p:sp>
              <p:nvSpPr>
                <p:cNvPr id="9611" name="Google Shape;9611;p53"/>
                <p:cNvSpPr/>
                <p:nvPr/>
              </p:nvSpPr>
              <p:spPr>
                <a:xfrm>
                  <a:off x="5197770" y="3785466"/>
                  <a:ext cx="37783" cy="32427"/>
                </a:xfrm>
                <a:custGeom>
                  <a:rect b="b" l="l" r="r" t="t"/>
                  <a:pathLst>
                    <a:path extrusionOk="0" h="4123" w="4804">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53"/>
                <p:cNvSpPr/>
                <p:nvPr/>
              </p:nvSpPr>
              <p:spPr>
                <a:xfrm>
                  <a:off x="5212808" y="3795148"/>
                  <a:ext cx="13040" cy="13040"/>
                </a:xfrm>
                <a:custGeom>
                  <a:rect b="b" l="l" r="r" t="t"/>
                  <a:pathLst>
                    <a:path extrusionOk="0" h="1658" w="1658">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3" name="Google Shape;9613;p53"/>
              <p:cNvGrpSpPr/>
              <p:nvPr/>
            </p:nvGrpSpPr>
            <p:grpSpPr>
              <a:xfrm>
                <a:off x="5177699" y="3492117"/>
                <a:ext cx="37776" cy="32357"/>
                <a:chOff x="5177699" y="3492117"/>
                <a:chExt cx="37776" cy="32357"/>
              </a:xfrm>
            </p:grpSpPr>
            <p:sp>
              <p:nvSpPr>
                <p:cNvPr id="9614" name="Google Shape;9614;p53"/>
                <p:cNvSpPr/>
                <p:nvPr/>
              </p:nvSpPr>
              <p:spPr>
                <a:xfrm>
                  <a:off x="5177699" y="3492117"/>
                  <a:ext cx="37776" cy="32357"/>
                </a:xfrm>
                <a:custGeom>
                  <a:rect b="b" l="l" r="r" t="t"/>
                  <a:pathLst>
                    <a:path extrusionOk="0" h="4114" w="4803">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53"/>
                <p:cNvSpPr/>
                <p:nvPr/>
              </p:nvSpPr>
              <p:spPr>
                <a:xfrm>
                  <a:off x="5192823" y="3501823"/>
                  <a:ext cx="13048" cy="13048"/>
                </a:xfrm>
                <a:custGeom>
                  <a:rect b="b" l="l" r="r" t="t"/>
                  <a:pathLst>
                    <a:path extrusionOk="0" h="1659" w="1659">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6" name="Google Shape;9616;p53"/>
              <p:cNvGrpSpPr/>
              <p:nvPr/>
            </p:nvGrpSpPr>
            <p:grpSpPr>
              <a:xfrm>
                <a:off x="5349431" y="3622346"/>
                <a:ext cx="37870" cy="32380"/>
                <a:chOff x="5349431" y="3622346"/>
                <a:chExt cx="37870" cy="32380"/>
              </a:xfrm>
            </p:grpSpPr>
            <p:sp>
              <p:nvSpPr>
                <p:cNvPr id="9617" name="Google Shape;9617;p53"/>
                <p:cNvSpPr/>
                <p:nvPr/>
              </p:nvSpPr>
              <p:spPr>
                <a:xfrm>
                  <a:off x="5349431" y="3622346"/>
                  <a:ext cx="37870" cy="32380"/>
                </a:xfrm>
                <a:custGeom>
                  <a:rect b="b" l="l" r="r" t="t"/>
                  <a:pathLst>
                    <a:path extrusionOk="0" h="4117" w="4815">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53"/>
                <p:cNvSpPr/>
                <p:nvPr/>
              </p:nvSpPr>
              <p:spPr>
                <a:xfrm>
                  <a:off x="5362369" y="3632075"/>
                  <a:ext cx="15227" cy="13040"/>
                </a:xfrm>
                <a:custGeom>
                  <a:rect b="b" l="l" r="r" t="t"/>
                  <a:pathLst>
                    <a:path extrusionOk="0" h="1658" w="1936">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9" name="Google Shape;9619;p53"/>
              <p:cNvGrpSpPr/>
              <p:nvPr/>
            </p:nvGrpSpPr>
            <p:grpSpPr>
              <a:xfrm>
                <a:off x="5068855" y="3563980"/>
                <a:ext cx="53954" cy="46223"/>
                <a:chOff x="5068855" y="3563980"/>
                <a:chExt cx="53954" cy="46223"/>
              </a:xfrm>
            </p:grpSpPr>
            <p:sp>
              <p:nvSpPr>
                <p:cNvPr id="9620" name="Google Shape;9620;p53"/>
                <p:cNvSpPr/>
                <p:nvPr/>
              </p:nvSpPr>
              <p:spPr>
                <a:xfrm>
                  <a:off x="5068855" y="3563980"/>
                  <a:ext cx="53954" cy="46223"/>
                </a:xfrm>
                <a:custGeom>
                  <a:rect b="b" l="l" r="r" t="t"/>
                  <a:pathLst>
                    <a:path extrusionOk="0" h="5877" w="686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53"/>
                <p:cNvSpPr/>
                <p:nvPr/>
              </p:nvSpPr>
              <p:spPr>
                <a:xfrm>
                  <a:off x="5086268" y="3573654"/>
                  <a:ext cx="26835" cy="26843"/>
                </a:xfrm>
                <a:custGeom>
                  <a:rect b="b" l="l" r="r" t="t"/>
                  <a:pathLst>
                    <a:path extrusionOk="0" h="3413" w="3412">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2" name="Google Shape;9622;p53"/>
              <p:cNvGrpSpPr/>
              <p:nvPr/>
            </p:nvGrpSpPr>
            <p:grpSpPr>
              <a:xfrm>
                <a:off x="5037654" y="3392507"/>
                <a:ext cx="37870" cy="32451"/>
                <a:chOff x="5037654" y="3392507"/>
                <a:chExt cx="37870" cy="32451"/>
              </a:xfrm>
            </p:grpSpPr>
            <p:sp>
              <p:nvSpPr>
                <p:cNvPr id="9623" name="Google Shape;9623;p53"/>
                <p:cNvSpPr/>
                <p:nvPr/>
              </p:nvSpPr>
              <p:spPr>
                <a:xfrm>
                  <a:off x="5037654" y="3392507"/>
                  <a:ext cx="37870" cy="32451"/>
                </a:xfrm>
                <a:custGeom>
                  <a:rect b="b" l="l" r="r" t="t"/>
                  <a:pathLst>
                    <a:path extrusionOk="0" h="4126" w="4815">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53"/>
                <p:cNvSpPr/>
                <p:nvPr/>
              </p:nvSpPr>
              <p:spPr>
                <a:xfrm>
                  <a:off x="5050592" y="3402213"/>
                  <a:ext cx="15227" cy="13064"/>
                </a:xfrm>
                <a:custGeom>
                  <a:rect b="b" l="l" r="r" t="t"/>
                  <a:pathLst>
                    <a:path extrusionOk="0" h="1661" w="1936">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5" name="Google Shape;9625;p53"/>
              <p:cNvGrpSpPr/>
              <p:nvPr/>
            </p:nvGrpSpPr>
            <p:grpSpPr>
              <a:xfrm>
                <a:off x="5456560" y="3368629"/>
                <a:ext cx="37870" cy="32451"/>
                <a:chOff x="5456560" y="3368629"/>
                <a:chExt cx="37870" cy="32451"/>
              </a:xfrm>
            </p:grpSpPr>
            <p:sp>
              <p:nvSpPr>
                <p:cNvPr id="9626" name="Google Shape;9626;p53"/>
                <p:cNvSpPr/>
                <p:nvPr/>
              </p:nvSpPr>
              <p:spPr>
                <a:xfrm>
                  <a:off x="5456560" y="3368629"/>
                  <a:ext cx="37870" cy="32451"/>
                </a:xfrm>
                <a:custGeom>
                  <a:rect b="b" l="l" r="r" t="t"/>
                  <a:pathLst>
                    <a:path extrusionOk="0" h="4126" w="4815">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53"/>
                <p:cNvSpPr/>
                <p:nvPr/>
              </p:nvSpPr>
              <p:spPr>
                <a:xfrm>
                  <a:off x="5469498" y="3378334"/>
                  <a:ext cx="15227" cy="13064"/>
                </a:xfrm>
                <a:custGeom>
                  <a:rect b="b" l="l" r="r" t="t"/>
                  <a:pathLst>
                    <a:path extrusionOk="0" h="1661" w="1936">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8" name="Google Shape;9628;p53"/>
              <p:cNvGrpSpPr/>
              <p:nvPr/>
            </p:nvGrpSpPr>
            <p:grpSpPr>
              <a:xfrm>
                <a:off x="4755749" y="3501516"/>
                <a:ext cx="46246" cy="39608"/>
                <a:chOff x="4755749" y="3501516"/>
                <a:chExt cx="46246" cy="39608"/>
              </a:xfrm>
            </p:grpSpPr>
            <p:sp>
              <p:nvSpPr>
                <p:cNvPr id="9629" name="Google Shape;9629;p53"/>
                <p:cNvSpPr/>
                <p:nvPr/>
              </p:nvSpPr>
              <p:spPr>
                <a:xfrm>
                  <a:off x="4755749" y="3501516"/>
                  <a:ext cx="46246" cy="39608"/>
                </a:xfrm>
                <a:custGeom>
                  <a:rect b="b" l="l" r="r" t="t"/>
                  <a:pathLst>
                    <a:path extrusionOk="0" h="5036" w="588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53"/>
                <p:cNvSpPr/>
                <p:nvPr/>
              </p:nvSpPr>
              <p:spPr>
                <a:xfrm>
                  <a:off x="4768687" y="3511245"/>
                  <a:ext cx="23697" cy="20221"/>
                </a:xfrm>
                <a:custGeom>
                  <a:rect b="b" l="l" r="r" t="t"/>
                  <a:pathLst>
                    <a:path extrusionOk="0" h="2571" w="3013">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1" name="Google Shape;9631;p53"/>
              <p:cNvGrpSpPr/>
              <p:nvPr/>
            </p:nvGrpSpPr>
            <p:grpSpPr>
              <a:xfrm>
                <a:off x="4681346" y="3485582"/>
                <a:ext cx="37783" cy="32427"/>
                <a:chOff x="4681346" y="3485582"/>
                <a:chExt cx="37783" cy="32427"/>
              </a:xfrm>
            </p:grpSpPr>
            <p:sp>
              <p:nvSpPr>
                <p:cNvPr id="9632" name="Google Shape;9632;p53"/>
                <p:cNvSpPr/>
                <p:nvPr/>
              </p:nvSpPr>
              <p:spPr>
                <a:xfrm>
                  <a:off x="4681346" y="3485582"/>
                  <a:ext cx="37783" cy="32427"/>
                </a:xfrm>
                <a:custGeom>
                  <a:rect b="b" l="l" r="r" t="t"/>
                  <a:pathLst>
                    <a:path extrusionOk="0" h="4123" w="4804">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53"/>
                <p:cNvSpPr/>
                <p:nvPr/>
              </p:nvSpPr>
              <p:spPr>
                <a:xfrm>
                  <a:off x="4696479" y="3495263"/>
                  <a:ext cx="13040" cy="13040"/>
                </a:xfrm>
                <a:custGeom>
                  <a:rect b="b" l="l" r="r" t="t"/>
                  <a:pathLst>
                    <a:path extrusionOk="0" h="1658" w="1658">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4" name="Google Shape;9634;p53"/>
              <p:cNvGrpSpPr/>
              <p:nvPr/>
            </p:nvGrpSpPr>
            <p:grpSpPr>
              <a:xfrm>
                <a:off x="4767067" y="3291088"/>
                <a:ext cx="37878" cy="32451"/>
                <a:chOff x="4767067" y="3291088"/>
                <a:chExt cx="37878" cy="32451"/>
              </a:xfrm>
            </p:grpSpPr>
            <p:sp>
              <p:nvSpPr>
                <p:cNvPr id="9635" name="Google Shape;9635;p53"/>
                <p:cNvSpPr/>
                <p:nvPr/>
              </p:nvSpPr>
              <p:spPr>
                <a:xfrm>
                  <a:off x="4767067"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53"/>
                <p:cNvSpPr/>
                <p:nvPr/>
              </p:nvSpPr>
              <p:spPr>
                <a:xfrm>
                  <a:off x="4780036" y="3300888"/>
                  <a:ext cx="15203" cy="13009"/>
                </a:xfrm>
                <a:custGeom>
                  <a:rect b="b" l="l" r="r" t="t"/>
                  <a:pathLst>
                    <a:path extrusionOk="0" h="1654" w="1933">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7" name="Google Shape;9637;p53"/>
              <p:cNvGrpSpPr/>
              <p:nvPr/>
            </p:nvGrpSpPr>
            <p:grpSpPr>
              <a:xfrm>
                <a:off x="4687819" y="3405539"/>
                <a:ext cx="37776" cy="32451"/>
                <a:chOff x="4687819" y="3405539"/>
                <a:chExt cx="37776" cy="32451"/>
              </a:xfrm>
            </p:grpSpPr>
            <p:sp>
              <p:nvSpPr>
                <p:cNvPr id="9638" name="Google Shape;9638;p53"/>
                <p:cNvSpPr/>
                <p:nvPr/>
              </p:nvSpPr>
              <p:spPr>
                <a:xfrm>
                  <a:off x="4687819" y="3405539"/>
                  <a:ext cx="37776" cy="32451"/>
                </a:xfrm>
                <a:custGeom>
                  <a:rect b="b" l="l" r="r" t="t"/>
                  <a:pathLst>
                    <a:path extrusionOk="0" h="4126" w="4803">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53"/>
                <p:cNvSpPr/>
                <p:nvPr/>
              </p:nvSpPr>
              <p:spPr>
                <a:xfrm>
                  <a:off x="4702944" y="3415245"/>
                  <a:ext cx="13040" cy="13048"/>
                </a:xfrm>
                <a:custGeom>
                  <a:rect b="b" l="l" r="r" t="t"/>
                  <a:pathLst>
                    <a:path extrusionOk="0" h="1659" w="1658">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0" name="Google Shape;9640;p53"/>
              <p:cNvGrpSpPr/>
              <p:nvPr/>
            </p:nvGrpSpPr>
            <p:grpSpPr>
              <a:xfrm>
                <a:off x="4923101" y="3444809"/>
                <a:ext cx="52813" cy="45318"/>
                <a:chOff x="4923101" y="3444809"/>
                <a:chExt cx="52813" cy="45318"/>
              </a:xfrm>
            </p:grpSpPr>
            <p:sp>
              <p:nvSpPr>
                <p:cNvPr id="9641" name="Google Shape;9641;p53"/>
                <p:cNvSpPr/>
                <p:nvPr/>
              </p:nvSpPr>
              <p:spPr>
                <a:xfrm>
                  <a:off x="4923101" y="3444809"/>
                  <a:ext cx="52813" cy="45318"/>
                </a:xfrm>
                <a:custGeom>
                  <a:rect b="b" l="l" r="r" t="t"/>
                  <a:pathLst>
                    <a:path extrusionOk="0" h="5762" w="6715">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53"/>
                <p:cNvSpPr/>
                <p:nvPr/>
              </p:nvSpPr>
              <p:spPr>
                <a:xfrm>
                  <a:off x="4936039" y="3454538"/>
                  <a:ext cx="30265" cy="25915"/>
                </a:xfrm>
                <a:custGeom>
                  <a:rect b="b" l="l" r="r" t="t"/>
                  <a:pathLst>
                    <a:path extrusionOk="0" h="3295" w="3848">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3" name="Google Shape;9643;p53"/>
              <p:cNvGrpSpPr/>
              <p:nvPr/>
            </p:nvGrpSpPr>
            <p:grpSpPr>
              <a:xfrm>
                <a:off x="4846040" y="3654750"/>
                <a:ext cx="31405" cy="26993"/>
                <a:chOff x="4846040" y="3654750"/>
                <a:chExt cx="31405" cy="26993"/>
              </a:xfrm>
            </p:grpSpPr>
            <p:sp>
              <p:nvSpPr>
                <p:cNvPr id="9644" name="Google Shape;9644;p53"/>
                <p:cNvSpPr/>
                <p:nvPr/>
              </p:nvSpPr>
              <p:spPr>
                <a:xfrm>
                  <a:off x="4846040" y="3654750"/>
                  <a:ext cx="31405" cy="26993"/>
                </a:xfrm>
                <a:custGeom>
                  <a:rect b="b" l="l" r="r" t="t"/>
                  <a:pathLst>
                    <a:path extrusionOk="0" h="3432" w="3993">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53"/>
                <p:cNvSpPr/>
                <p:nvPr/>
              </p:nvSpPr>
              <p:spPr>
                <a:xfrm>
                  <a:off x="4858883" y="3664424"/>
                  <a:ext cx="8856" cy="7676"/>
                </a:xfrm>
                <a:custGeom>
                  <a:rect b="b" l="l" r="r" t="t"/>
                  <a:pathLst>
                    <a:path extrusionOk="0" h="976" w="1126">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6" name="Google Shape;9646;p53"/>
              <p:cNvGrpSpPr/>
              <p:nvPr/>
            </p:nvGrpSpPr>
            <p:grpSpPr>
              <a:xfrm>
                <a:off x="4925673" y="3691700"/>
                <a:ext cx="40253" cy="34472"/>
                <a:chOff x="4925673" y="3691700"/>
                <a:chExt cx="40253" cy="34472"/>
              </a:xfrm>
            </p:grpSpPr>
            <p:sp>
              <p:nvSpPr>
                <p:cNvPr id="9647" name="Google Shape;9647;p53"/>
                <p:cNvSpPr/>
                <p:nvPr/>
              </p:nvSpPr>
              <p:spPr>
                <a:xfrm>
                  <a:off x="4925673" y="3691700"/>
                  <a:ext cx="40253" cy="34472"/>
                </a:xfrm>
                <a:custGeom>
                  <a:rect b="b" l="l" r="r" t="t"/>
                  <a:pathLst>
                    <a:path extrusionOk="0" h="4383" w="5118">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53"/>
                <p:cNvSpPr/>
                <p:nvPr/>
              </p:nvSpPr>
              <p:spPr>
                <a:xfrm>
                  <a:off x="4938516" y="3701334"/>
                  <a:ext cx="17704" cy="15187"/>
                </a:xfrm>
                <a:custGeom>
                  <a:rect b="b" l="l" r="r" t="t"/>
                  <a:pathLst>
                    <a:path extrusionOk="0" h="1931" w="2251">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9" name="Google Shape;9649;p53"/>
              <p:cNvGrpSpPr/>
              <p:nvPr/>
            </p:nvGrpSpPr>
            <p:grpSpPr>
              <a:xfrm>
                <a:off x="4894653" y="3740848"/>
                <a:ext cx="31405" cy="26906"/>
                <a:chOff x="4894653" y="3740848"/>
                <a:chExt cx="31405" cy="26906"/>
              </a:xfrm>
            </p:grpSpPr>
            <p:sp>
              <p:nvSpPr>
                <p:cNvPr id="9650" name="Google Shape;9650;p53"/>
                <p:cNvSpPr/>
                <p:nvPr/>
              </p:nvSpPr>
              <p:spPr>
                <a:xfrm>
                  <a:off x="4894653" y="3740848"/>
                  <a:ext cx="31405" cy="26906"/>
                </a:xfrm>
                <a:custGeom>
                  <a:rect b="b" l="l" r="r" t="t"/>
                  <a:pathLst>
                    <a:path extrusionOk="0" h="3421" w="3993">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53"/>
                <p:cNvSpPr/>
                <p:nvPr/>
              </p:nvSpPr>
              <p:spPr>
                <a:xfrm>
                  <a:off x="4907497" y="3750522"/>
                  <a:ext cx="8950" cy="7605"/>
                </a:xfrm>
                <a:custGeom>
                  <a:rect b="b" l="l" r="r" t="t"/>
                  <a:pathLst>
                    <a:path extrusionOk="0" h="967" w="1138">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2" name="Google Shape;9652;p53"/>
              <p:cNvGrpSpPr/>
              <p:nvPr/>
            </p:nvGrpSpPr>
            <p:grpSpPr>
              <a:xfrm>
                <a:off x="4962300" y="3696348"/>
                <a:ext cx="38255" cy="32773"/>
                <a:chOff x="4962300" y="3696348"/>
                <a:chExt cx="38255" cy="32773"/>
              </a:xfrm>
            </p:grpSpPr>
            <p:sp>
              <p:nvSpPr>
                <p:cNvPr id="9653" name="Google Shape;9653;p53"/>
                <p:cNvSpPr/>
                <p:nvPr/>
              </p:nvSpPr>
              <p:spPr>
                <a:xfrm>
                  <a:off x="4962300" y="3696348"/>
                  <a:ext cx="38255" cy="32773"/>
                </a:xfrm>
                <a:custGeom>
                  <a:rect b="b" l="l" r="r" t="t"/>
                  <a:pathLst>
                    <a:path extrusionOk="0" h="4167" w="4864">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53"/>
                <p:cNvSpPr/>
                <p:nvPr/>
              </p:nvSpPr>
              <p:spPr>
                <a:xfrm>
                  <a:off x="4975238" y="3706093"/>
                  <a:ext cx="15612" cy="13386"/>
                </a:xfrm>
                <a:custGeom>
                  <a:rect b="b" l="l" r="r" t="t"/>
                  <a:pathLst>
                    <a:path extrusionOk="0" h="1702" w="1985">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5" name="Google Shape;9655;p53"/>
              <p:cNvGrpSpPr/>
              <p:nvPr/>
            </p:nvGrpSpPr>
            <p:grpSpPr>
              <a:xfrm>
                <a:off x="4980185" y="3743349"/>
                <a:ext cx="31499" cy="26969"/>
                <a:chOff x="4980185" y="3743349"/>
                <a:chExt cx="31499" cy="26969"/>
              </a:xfrm>
            </p:grpSpPr>
            <p:sp>
              <p:nvSpPr>
                <p:cNvPr id="9656" name="Google Shape;9656;p53"/>
                <p:cNvSpPr/>
                <p:nvPr/>
              </p:nvSpPr>
              <p:spPr>
                <a:xfrm>
                  <a:off x="4980185" y="3743349"/>
                  <a:ext cx="31499" cy="26969"/>
                </a:xfrm>
                <a:custGeom>
                  <a:rect b="b" l="l" r="r" t="t"/>
                  <a:pathLst>
                    <a:path extrusionOk="0" h="3429" w="4005">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53"/>
                <p:cNvSpPr/>
                <p:nvPr/>
              </p:nvSpPr>
              <p:spPr>
                <a:xfrm>
                  <a:off x="4993123" y="3753094"/>
                  <a:ext cx="8856" cy="7605"/>
                </a:xfrm>
                <a:custGeom>
                  <a:rect b="b" l="l" r="r" t="t"/>
                  <a:pathLst>
                    <a:path extrusionOk="0" h="967" w="1126">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8" name="Google Shape;9658;p53"/>
              <p:cNvGrpSpPr/>
              <p:nvPr/>
            </p:nvGrpSpPr>
            <p:grpSpPr>
              <a:xfrm>
                <a:off x="5013768" y="3734312"/>
                <a:ext cx="31499" cy="26969"/>
                <a:chOff x="5013768" y="3734312"/>
                <a:chExt cx="31499" cy="26969"/>
              </a:xfrm>
            </p:grpSpPr>
            <p:sp>
              <p:nvSpPr>
                <p:cNvPr id="9659" name="Google Shape;9659;p53"/>
                <p:cNvSpPr/>
                <p:nvPr/>
              </p:nvSpPr>
              <p:spPr>
                <a:xfrm>
                  <a:off x="5013768" y="3734312"/>
                  <a:ext cx="31499" cy="26969"/>
                </a:xfrm>
                <a:custGeom>
                  <a:rect b="b" l="l" r="r" t="t"/>
                  <a:pathLst>
                    <a:path extrusionOk="0" h="3429" w="4005">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53"/>
                <p:cNvSpPr/>
                <p:nvPr/>
              </p:nvSpPr>
              <p:spPr>
                <a:xfrm>
                  <a:off x="5028043" y="3743963"/>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1" name="Google Shape;9661;p53"/>
              <p:cNvGrpSpPr/>
              <p:nvPr/>
            </p:nvGrpSpPr>
            <p:grpSpPr>
              <a:xfrm>
                <a:off x="5036703" y="3764545"/>
                <a:ext cx="31499" cy="26898"/>
                <a:chOff x="5036703" y="3764545"/>
                <a:chExt cx="31499" cy="26898"/>
              </a:xfrm>
            </p:grpSpPr>
            <p:sp>
              <p:nvSpPr>
                <p:cNvPr id="9662" name="Google Shape;9662;p53"/>
                <p:cNvSpPr/>
                <p:nvPr/>
              </p:nvSpPr>
              <p:spPr>
                <a:xfrm>
                  <a:off x="5036703" y="3764545"/>
                  <a:ext cx="31499" cy="26898"/>
                </a:xfrm>
                <a:custGeom>
                  <a:rect b="b" l="l" r="r" t="t"/>
                  <a:pathLst>
                    <a:path extrusionOk="0" h="3420" w="4005">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53"/>
                <p:cNvSpPr/>
                <p:nvPr/>
              </p:nvSpPr>
              <p:spPr>
                <a:xfrm>
                  <a:off x="5049641" y="3774211"/>
                  <a:ext cx="8856" cy="7605"/>
                </a:xfrm>
                <a:custGeom>
                  <a:rect b="b" l="l" r="r" t="t"/>
                  <a:pathLst>
                    <a:path extrusionOk="0" h="967" w="1126">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4" name="Google Shape;9664;p53"/>
              <p:cNvGrpSpPr/>
              <p:nvPr/>
            </p:nvGrpSpPr>
            <p:grpSpPr>
              <a:xfrm>
                <a:off x="4953546" y="3768352"/>
                <a:ext cx="31405" cy="26898"/>
                <a:chOff x="4953546" y="3768352"/>
                <a:chExt cx="31405" cy="26898"/>
              </a:xfrm>
            </p:grpSpPr>
            <p:sp>
              <p:nvSpPr>
                <p:cNvPr id="9665" name="Google Shape;9665;p53"/>
                <p:cNvSpPr/>
                <p:nvPr/>
              </p:nvSpPr>
              <p:spPr>
                <a:xfrm>
                  <a:off x="4953546" y="3768352"/>
                  <a:ext cx="31405" cy="26898"/>
                </a:xfrm>
                <a:custGeom>
                  <a:rect b="b" l="l" r="r" t="t"/>
                  <a:pathLst>
                    <a:path extrusionOk="0" h="3420" w="3993">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53"/>
                <p:cNvSpPr/>
                <p:nvPr/>
              </p:nvSpPr>
              <p:spPr>
                <a:xfrm>
                  <a:off x="4966390" y="3778018"/>
                  <a:ext cx="8950" cy="7684"/>
                </a:xfrm>
                <a:custGeom>
                  <a:rect b="b" l="l" r="r" t="t"/>
                  <a:pathLst>
                    <a:path extrusionOk="0" h="977" w="1138">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7" name="Google Shape;9667;p53"/>
              <p:cNvGrpSpPr/>
              <p:nvPr/>
            </p:nvGrpSpPr>
            <p:grpSpPr>
              <a:xfrm>
                <a:off x="4964770" y="3814016"/>
                <a:ext cx="31499" cy="26993"/>
                <a:chOff x="4964770" y="3814016"/>
                <a:chExt cx="31499" cy="26993"/>
              </a:xfrm>
            </p:grpSpPr>
            <p:sp>
              <p:nvSpPr>
                <p:cNvPr id="9668" name="Google Shape;9668;p53"/>
                <p:cNvSpPr/>
                <p:nvPr/>
              </p:nvSpPr>
              <p:spPr>
                <a:xfrm>
                  <a:off x="4964770" y="3814016"/>
                  <a:ext cx="31499" cy="26993"/>
                </a:xfrm>
                <a:custGeom>
                  <a:rect b="b" l="l" r="r" t="t"/>
                  <a:pathLst>
                    <a:path extrusionOk="0" h="3432" w="4005">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53"/>
                <p:cNvSpPr/>
                <p:nvPr/>
              </p:nvSpPr>
              <p:spPr>
                <a:xfrm>
                  <a:off x="4977715" y="3823690"/>
                  <a:ext cx="8856" cy="7676"/>
                </a:xfrm>
                <a:custGeom>
                  <a:rect b="b" l="l" r="r" t="t"/>
                  <a:pathLst>
                    <a:path extrusionOk="0" h="976" w="1126">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0" name="Google Shape;9670;p53"/>
              <p:cNvGrpSpPr/>
              <p:nvPr/>
            </p:nvGrpSpPr>
            <p:grpSpPr>
              <a:xfrm>
                <a:off x="4923290" y="3800504"/>
                <a:ext cx="31468" cy="26898"/>
                <a:chOff x="4923290" y="3800504"/>
                <a:chExt cx="31468" cy="26898"/>
              </a:xfrm>
            </p:grpSpPr>
            <p:sp>
              <p:nvSpPr>
                <p:cNvPr id="9671" name="Google Shape;9671;p53"/>
                <p:cNvSpPr/>
                <p:nvPr/>
              </p:nvSpPr>
              <p:spPr>
                <a:xfrm>
                  <a:off x="4923290" y="3800504"/>
                  <a:ext cx="31468" cy="26898"/>
                </a:xfrm>
                <a:custGeom>
                  <a:rect b="b" l="l" r="r" t="t"/>
                  <a:pathLst>
                    <a:path extrusionOk="0" h="3420" w="4001">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53"/>
                <p:cNvSpPr/>
                <p:nvPr/>
              </p:nvSpPr>
              <p:spPr>
                <a:xfrm>
                  <a:off x="4937470" y="3810178"/>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3" name="Google Shape;9673;p53"/>
              <p:cNvGrpSpPr/>
              <p:nvPr/>
            </p:nvGrpSpPr>
            <p:grpSpPr>
              <a:xfrm>
                <a:off x="5108534" y="3650943"/>
                <a:ext cx="31405" cy="26993"/>
                <a:chOff x="5108534" y="3650943"/>
                <a:chExt cx="31405" cy="26993"/>
              </a:xfrm>
            </p:grpSpPr>
            <p:sp>
              <p:nvSpPr>
                <p:cNvPr id="9674" name="Google Shape;9674;p53"/>
                <p:cNvSpPr/>
                <p:nvPr/>
              </p:nvSpPr>
              <p:spPr>
                <a:xfrm>
                  <a:off x="5108534" y="3650943"/>
                  <a:ext cx="31405" cy="26993"/>
                </a:xfrm>
                <a:custGeom>
                  <a:rect b="b" l="l" r="r" t="t"/>
                  <a:pathLst>
                    <a:path extrusionOk="0" h="3432" w="3993">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53"/>
                <p:cNvSpPr/>
                <p:nvPr/>
              </p:nvSpPr>
              <p:spPr>
                <a:xfrm>
                  <a:off x="5122707" y="3660617"/>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6" name="Google Shape;9676;p53"/>
              <p:cNvGrpSpPr/>
              <p:nvPr/>
            </p:nvGrpSpPr>
            <p:grpSpPr>
              <a:xfrm>
                <a:off x="5119380" y="3760739"/>
                <a:ext cx="31499" cy="26993"/>
                <a:chOff x="5119380" y="3760739"/>
                <a:chExt cx="31499" cy="26993"/>
              </a:xfrm>
            </p:grpSpPr>
            <p:sp>
              <p:nvSpPr>
                <p:cNvPr id="9677" name="Google Shape;9677;p53"/>
                <p:cNvSpPr/>
                <p:nvPr/>
              </p:nvSpPr>
              <p:spPr>
                <a:xfrm>
                  <a:off x="5119380" y="3760739"/>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53"/>
                <p:cNvSpPr/>
                <p:nvPr/>
              </p:nvSpPr>
              <p:spPr>
                <a:xfrm>
                  <a:off x="5132318" y="3770405"/>
                  <a:ext cx="8856" cy="7653"/>
                </a:xfrm>
                <a:custGeom>
                  <a:rect b="b" l="l" r="r" t="t"/>
                  <a:pathLst>
                    <a:path extrusionOk="0" h="973" w="1126">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9" name="Google Shape;9679;p53"/>
              <p:cNvGrpSpPr/>
              <p:nvPr/>
            </p:nvGrpSpPr>
            <p:grpSpPr>
              <a:xfrm>
                <a:off x="5119380" y="3788235"/>
                <a:ext cx="31499" cy="26993"/>
                <a:chOff x="5119380" y="3788235"/>
                <a:chExt cx="31499" cy="26993"/>
              </a:xfrm>
            </p:grpSpPr>
            <p:sp>
              <p:nvSpPr>
                <p:cNvPr id="9680" name="Google Shape;9680;p53"/>
                <p:cNvSpPr/>
                <p:nvPr/>
              </p:nvSpPr>
              <p:spPr>
                <a:xfrm>
                  <a:off x="5119380" y="3788235"/>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53"/>
                <p:cNvSpPr/>
                <p:nvPr/>
              </p:nvSpPr>
              <p:spPr>
                <a:xfrm>
                  <a:off x="5132318" y="3797901"/>
                  <a:ext cx="8856" cy="7605"/>
                </a:xfrm>
                <a:custGeom>
                  <a:rect b="b" l="l" r="r" t="t"/>
                  <a:pathLst>
                    <a:path extrusionOk="0" h="967" w="1126">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2" name="Google Shape;9682;p53"/>
              <p:cNvGrpSpPr/>
              <p:nvPr/>
            </p:nvGrpSpPr>
            <p:grpSpPr>
              <a:xfrm>
                <a:off x="5158005" y="3875284"/>
                <a:ext cx="31405" cy="27001"/>
                <a:chOff x="5158005" y="3875284"/>
                <a:chExt cx="31405" cy="27001"/>
              </a:xfrm>
            </p:grpSpPr>
            <p:sp>
              <p:nvSpPr>
                <p:cNvPr id="9683" name="Google Shape;9683;p53"/>
                <p:cNvSpPr/>
                <p:nvPr/>
              </p:nvSpPr>
              <p:spPr>
                <a:xfrm>
                  <a:off x="5158005" y="3875284"/>
                  <a:ext cx="31405" cy="27001"/>
                </a:xfrm>
                <a:custGeom>
                  <a:rect b="b" l="l" r="r" t="t"/>
                  <a:pathLst>
                    <a:path extrusionOk="0" h="3433" w="3993">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53"/>
                <p:cNvSpPr/>
                <p:nvPr/>
              </p:nvSpPr>
              <p:spPr>
                <a:xfrm>
                  <a:off x="5170848" y="3884958"/>
                  <a:ext cx="8950" cy="7645"/>
                </a:xfrm>
                <a:custGeom>
                  <a:rect b="b" l="l" r="r" t="t"/>
                  <a:pathLst>
                    <a:path extrusionOk="0" h="972" w="1138">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5" name="Google Shape;9685;p53"/>
              <p:cNvGrpSpPr/>
              <p:nvPr/>
            </p:nvGrpSpPr>
            <p:grpSpPr>
              <a:xfrm>
                <a:off x="5233163" y="3764545"/>
                <a:ext cx="31499" cy="26898"/>
                <a:chOff x="5233163" y="3764545"/>
                <a:chExt cx="31499" cy="26898"/>
              </a:xfrm>
            </p:grpSpPr>
            <p:sp>
              <p:nvSpPr>
                <p:cNvPr id="9686" name="Google Shape;9686;p53"/>
                <p:cNvSpPr/>
                <p:nvPr/>
              </p:nvSpPr>
              <p:spPr>
                <a:xfrm>
                  <a:off x="5233163" y="3764545"/>
                  <a:ext cx="31499" cy="26898"/>
                </a:xfrm>
                <a:custGeom>
                  <a:rect b="b" l="l" r="r" t="t"/>
                  <a:pathLst>
                    <a:path extrusionOk="0" h="3420" w="4005">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53"/>
                <p:cNvSpPr/>
                <p:nvPr/>
              </p:nvSpPr>
              <p:spPr>
                <a:xfrm>
                  <a:off x="5246108" y="3774211"/>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8" name="Google Shape;9688;p53"/>
              <p:cNvGrpSpPr/>
              <p:nvPr/>
            </p:nvGrpSpPr>
            <p:grpSpPr>
              <a:xfrm>
                <a:off x="5276168" y="3805545"/>
                <a:ext cx="31499" cy="26906"/>
                <a:chOff x="5276168" y="3805545"/>
                <a:chExt cx="31499" cy="26906"/>
              </a:xfrm>
            </p:grpSpPr>
            <p:sp>
              <p:nvSpPr>
                <p:cNvPr id="9689" name="Google Shape;9689;p53"/>
                <p:cNvSpPr/>
                <p:nvPr/>
              </p:nvSpPr>
              <p:spPr>
                <a:xfrm>
                  <a:off x="5276168" y="3805545"/>
                  <a:ext cx="31499" cy="26906"/>
                </a:xfrm>
                <a:custGeom>
                  <a:rect b="b" l="l" r="r" t="t"/>
                  <a:pathLst>
                    <a:path extrusionOk="0" h="3421" w="4005">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53"/>
                <p:cNvSpPr/>
                <p:nvPr/>
              </p:nvSpPr>
              <p:spPr>
                <a:xfrm>
                  <a:off x="5289106" y="3815219"/>
                  <a:ext cx="8856" cy="7605"/>
                </a:xfrm>
                <a:custGeom>
                  <a:rect b="b" l="l" r="r" t="t"/>
                  <a:pathLst>
                    <a:path extrusionOk="0" h="967" w="1126">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1" name="Google Shape;9691;p53"/>
              <p:cNvGrpSpPr/>
              <p:nvPr/>
            </p:nvGrpSpPr>
            <p:grpSpPr>
              <a:xfrm>
                <a:off x="5294053" y="3851933"/>
                <a:ext cx="31405" cy="26945"/>
                <a:chOff x="5294053" y="3851933"/>
                <a:chExt cx="31405" cy="26945"/>
              </a:xfrm>
            </p:grpSpPr>
            <p:sp>
              <p:nvSpPr>
                <p:cNvPr id="9692" name="Google Shape;9692;p53"/>
                <p:cNvSpPr/>
                <p:nvPr/>
              </p:nvSpPr>
              <p:spPr>
                <a:xfrm>
                  <a:off x="5294053" y="3851933"/>
                  <a:ext cx="31405" cy="26945"/>
                </a:xfrm>
                <a:custGeom>
                  <a:rect b="b" l="l" r="r" t="t"/>
                  <a:pathLst>
                    <a:path extrusionOk="0" h="3426" w="3993">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53"/>
                <p:cNvSpPr/>
                <p:nvPr/>
              </p:nvSpPr>
              <p:spPr>
                <a:xfrm>
                  <a:off x="5308234" y="3861552"/>
                  <a:ext cx="7621" cy="7621"/>
                </a:xfrm>
                <a:custGeom>
                  <a:rect b="b" l="l" r="r" t="t"/>
                  <a:pathLst>
                    <a:path extrusionOk="0" h="969" w="969">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4" name="Google Shape;9694;p53"/>
              <p:cNvGrpSpPr/>
              <p:nvPr/>
            </p:nvGrpSpPr>
            <p:grpSpPr>
              <a:xfrm>
                <a:off x="5341723" y="3851902"/>
                <a:ext cx="31405" cy="26977"/>
                <a:chOff x="5341723" y="3851902"/>
                <a:chExt cx="31405" cy="26977"/>
              </a:xfrm>
            </p:grpSpPr>
            <p:sp>
              <p:nvSpPr>
                <p:cNvPr id="9695" name="Google Shape;9695;p53"/>
                <p:cNvSpPr/>
                <p:nvPr/>
              </p:nvSpPr>
              <p:spPr>
                <a:xfrm>
                  <a:off x="5341723" y="3851902"/>
                  <a:ext cx="31405" cy="26977"/>
                </a:xfrm>
                <a:custGeom>
                  <a:rect b="b" l="l" r="r" t="t"/>
                  <a:pathLst>
                    <a:path extrusionOk="0" h="3430" w="3993">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53"/>
                <p:cNvSpPr/>
                <p:nvPr/>
              </p:nvSpPr>
              <p:spPr>
                <a:xfrm>
                  <a:off x="5354567" y="3861647"/>
                  <a:ext cx="8950" cy="7590"/>
                </a:xfrm>
                <a:custGeom>
                  <a:rect b="b" l="l" r="r" t="t"/>
                  <a:pathLst>
                    <a:path extrusionOk="0" h="965" w="1138">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7" name="Google Shape;9697;p53"/>
              <p:cNvGrpSpPr/>
              <p:nvPr/>
            </p:nvGrpSpPr>
            <p:grpSpPr>
              <a:xfrm>
                <a:off x="5054871" y="3507855"/>
                <a:ext cx="31405" cy="26993"/>
                <a:chOff x="5054871" y="3507855"/>
                <a:chExt cx="31405" cy="26993"/>
              </a:xfrm>
            </p:grpSpPr>
            <p:sp>
              <p:nvSpPr>
                <p:cNvPr id="9698" name="Google Shape;9698;p53"/>
                <p:cNvSpPr/>
                <p:nvPr/>
              </p:nvSpPr>
              <p:spPr>
                <a:xfrm>
                  <a:off x="5054871" y="3507855"/>
                  <a:ext cx="31405" cy="26993"/>
                </a:xfrm>
                <a:custGeom>
                  <a:rect b="b" l="l" r="r" t="t"/>
                  <a:pathLst>
                    <a:path extrusionOk="0" h="3432" w="3993">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53"/>
                <p:cNvSpPr/>
                <p:nvPr/>
              </p:nvSpPr>
              <p:spPr>
                <a:xfrm>
                  <a:off x="5067715" y="3517521"/>
                  <a:ext cx="8950" cy="7605"/>
                </a:xfrm>
                <a:custGeom>
                  <a:rect b="b" l="l" r="r" t="t"/>
                  <a:pathLst>
                    <a:path extrusionOk="0" h="967" w="1138">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0" name="Google Shape;9700;p53"/>
              <p:cNvGrpSpPr/>
              <p:nvPr/>
            </p:nvGrpSpPr>
            <p:grpSpPr>
              <a:xfrm>
                <a:off x="4876579" y="3675325"/>
                <a:ext cx="31405" cy="26969"/>
                <a:chOff x="4876579" y="3675325"/>
                <a:chExt cx="31405" cy="26969"/>
              </a:xfrm>
            </p:grpSpPr>
            <p:sp>
              <p:nvSpPr>
                <p:cNvPr id="9701" name="Google Shape;9701;p53"/>
                <p:cNvSpPr/>
                <p:nvPr/>
              </p:nvSpPr>
              <p:spPr>
                <a:xfrm>
                  <a:off x="4876579" y="3675325"/>
                  <a:ext cx="31405" cy="26969"/>
                </a:xfrm>
                <a:custGeom>
                  <a:rect b="b" l="l" r="r" t="t"/>
                  <a:pathLst>
                    <a:path extrusionOk="0" h="3429" w="3993">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53"/>
                <p:cNvSpPr/>
                <p:nvPr/>
              </p:nvSpPr>
              <p:spPr>
                <a:xfrm>
                  <a:off x="4889517" y="3684975"/>
                  <a:ext cx="8856" cy="7676"/>
                </a:xfrm>
                <a:custGeom>
                  <a:rect b="b" l="l" r="r" t="t"/>
                  <a:pathLst>
                    <a:path extrusionOk="0" h="976" w="1126">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3" name="Google Shape;9703;p53"/>
              <p:cNvGrpSpPr/>
              <p:nvPr/>
            </p:nvGrpSpPr>
            <p:grpSpPr>
              <a:xfrm>
                <a:off x="4842233" y="3688333"/>
                <a:ext cx="31405" cy="26993"/>
                <a:chOff x="4842233" y="3688333"/>
                <a:chExt cx="31405" cy="26993"/>
              </a:xfrm>
            </p:grpSpPr>
            <p:sp>
              <p:nvSpPr>
                <p:cNvPr id="9704" name="Google Shape;9704;p53"/>
                <p:cNvSpPr/>
                <p:nvPr/>
              </p:nvSpPr>
              <p:spPr>
                <a:xfrm>
                  <a:off x="4842233" y="3688333"/>
                  <a:ext cx="31405" cy="26993"/>
                </a:xfrm>
                <a:custGeom>
                  <a:rect b="b" l="l" r="r" t="t"/>
                  <a:pathLst>
                    <a:path extrusionOk="0" h="3432" w="3993">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53"/>
                <p:cNvSpPr/>
                <p:nvPr/>
              </p:nvSpPr>
              <p:spPr>
                <a:xfrm>
                  <a:off x="4855076" y="3698094"/>
                  <a:ext cx="8856" cy="7590"/>
                </a:xfrm>
                <a:custGeom>
                  <a:rect b="b" l="l" r="r" t="t"/>
                  <a:pathLst>
                    <a:path extrusionOk="0" h="965" w="1126">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6" name="Google Shape;9706;p53"/>
              <p:cNvGrpSpPr/>
              <p:nvPr/>
            </p:nvGrpSpPr>
            <p:grpSpPr>
              <a:xfrm>
                <a:off x="5187876" y="3608032"/>
                <a:ext cx="31405" cy="27001"/>
                <a:chOff x="5187876" y="3608032"/>
                <a:chExt cx="31405" cy="27001"/>
              </a:xfrm>
            </p:grpSpPr>
            <p:sp>
              <p:nvSpPr>
                <p:cNvPr id="9707" name="Google Shape;9707;p53"/>
                <p:cNvSpPr/>
                <p:nvPr/>
              </p:nvSpPr>
              <p:spPr>
                <a:xfrm>
                  <a:off x="5187876" y="3608032"/>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53"/>
                <p:cNvSpPr/>
                <p:nvPr/>
              </p:nvSpPr>
              <p:spPr>
                <a:xfrm>
                  <a:off x="5202057" y="3617706"/>
                  <a:ext cx="7621" cy="7621"/>
                </a:xfrm>
                <a:custGeom>
                  <a:rect b="b" l="l" r="r" t="t"/>
                  <a:pathLst>
                    <a:path extrusionOk="0" h="969" w="969">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09" name="Google Shape;9709;p53"/>
              <p:cNvSpPr/>
              <p:nvPr/>
            </p:nvSpPr>
            <p:spPr>
              <a:xfrm>
                <a:off x="5142589" y="3410030"/>
                <a:ext cx="42542" cy="36525"/>
              </a:xfrm>
              <a:custGeom>
                <a:rect b="b" l="l" r="r" t="t"/>
                <a:pathLst>
                  <a:path extrusionOk="0" h="4644" w="5409">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53"/>
              <p:cNvSpPr/>
              <p:nvPr/>
            </p:nvSpPr>
            <p:spPr>
              <a:xfrm>
                <a:off x="5158382" y="3419720"/>
                <a:ext cx="17138" cy="17130"/>
              </a:xfrm>
              <a:custGeom>
                <a:rect b="b" l="l" r="r" t="t"/>
                <a:pathLst>
                  <a:path extrusionOk="0" h="2178" w="2179">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11" name="Google Shape;9711;p53"/>
              <p:cNvGrpSpPr/>
              <p:nvPr/>
            </p:nvGrpSpPr>
            <p:grpSpPr>
              <a:xfrm>
                <a:off x="5269224" y="3304167"/>
                <a:ext cx="40253" cy="34402"/>
                <a:chOff x="5269224" y="3304167"/>
                <a:chExt cx="40253" cy="34402"/>
              </a:xfrm>
            </p:grpSpPr>
            <p:sp>
              <p:nvSpPr>
                <p:cNvPr id="9712" name="Google Shape;9712;p53"/>
                <p:cNvSpPr/>
                <p:nvPr/>
              </p:nvSpPr>
              <p:spPr>
                <a:xfrm>
                  <a:off x="5269224" y="3304167"/>
                  <a:ext cx="40253" cy="34402"/>
                </a:xfrm>
                <a:custGeom>
                  <a:rect b="b" l="l" r="r" t="t"/>
                  <a:pathLst>
                    <a:path extrusionOk="0" h="4374" w="5118">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53"/>
                <p:cNvSpPr/>
                <p:nvPr/>
              </p:nvSpPr>
              <p:spPr>
                <a:xfrm>
                  <a:off x="5284639" y="3313826"/>
                  <a:ext cx="15132" cy="15140"/>
                </a:xfrm>
                <a:custGeom>
                  <a:rect b="b" l="l" r="r" t="t"/>
                  <a:pathLst>
                    <a:path extrusionOk="0" h="1925" w="1924">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4" name="Google Shape;9714;p53"/>
              <p:cNvGrpSpPr/>
              <p:nvPr/>
            </p:nvGrpSpPr>
            <p:grpSpPr>
              <a:xfrm>
                <a:off x="5327354" y="3476615"/>
                <a:ext cx="49864" cy="42723"/>
                <a:chOff x="5327354" y="3476615"/>
                <a:chExt cx="49864" cy="42723"/>
              </a:xfrm>
            </p:grpSpPr>
            <p:sp>
              <p:nvSpPr>
                <p:cNvPr id="9715" name="Google Shape;9715;p53"/>
                <p:cNvSpPr/>
                <p:nvPr/>
              </p:nvSpPr>
              <p:spPr>
                <a:xfrm>
                  <a:off x="5327354" y="3476615"/>
                  <a:ext cx="49864" cy="42723"/>
                </a:xfrm>
                <a:custGeom>
                  <a:rect b="b" l="l" r="r" t="t"/>
                  <a:pathLst>
                    <a:path extrusionOk="0" h="5432" w="634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53"/>
                <p:cNvSpPr/>
                <p:nvPr/>
              </p:nvSpPr>
              <p:spPr>
                <a:xfrm>
                  <a:off x="5340197" y="3486321"/>
                  <a:ext cx="27315" cy="23406"/>
                </a:xfrm>
                <a:custGeom>
                  <a:rect b="b" l="l" r="r" t="t"/>
                  <a:pathLst>
                    <a:path extrusionOk="0" h="2976" w="3473">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17" name="Google Shape;9717;p53"/>
              <p:cNvSpPr/>
              <p:nvPr/>
            </p:nvSpPr>
            <p:spPr>
              <a:xfrm>
                <a:off x="5290255" y="3703080"/>
                <a:ext cx="31397" cy="26898"/>
              </a:xfrm>
              <a:custGeom>
                <a:rect b="b" l="l" r="r" t="t"/>
                <a:pathLst>
                  <a:path extrusionOk="0" h="3420" w="3992">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53"/>
              <p:cNvSpPr/>
              <p:nvPr/>
            </p:nvSpPr>
            <p:spPr>
              <a:xfrm>
                <a:off x="5304427" y="3712754"/>
                <a:ext cx="7621" cy="7621"/>
              </a:xfrm>
              <a:custGeom>
                <a:rect b="b" l="l" r="r" t="t"/>
                <a:pathLst>
                  <a:path extrusionOk="0" h="969"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19" name="Google Shape;9719;p53"/>
              <p:cNvGrpSpPr/>
              <p:nvPr/>
            </p:nvGrpSpPr>
            <p:grpSpPr>
              <a:xfrm>
                <a:off x="5341723" y="3775957"/>
                <a:ext cx="31405" cy="26898"/>
                <a:chOff x="5341723" y="3775957"/>
                <a:chExt cx="31405" cy="26898"/>
              </a:xfrm>
            </p:grpSpPr>
            <p:sp>
              <p:nvSpPr>
                <p:cNvPr id="9720" name="Google Shape;9720;p53"/>
                <p:cNvSpPr/>
                <p:nvPr/>
              </p:nvSpPr>
              <p:spPr>
                <a:xfrm>
                  <a:off x="5341723" y="3775957"/>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53"/>
                <p:cNvSpPr/>
                <p:nvPr/>
              </p:nvSpPr>
              <p:spPr>
                <a:xfrm>
                  <a:off x="5354567" y="3785631"/>
                  <a:ext cx="8950" cy="7605"/>
                </a:xfrm>
                <a:custGeom>
                  <a:rect b="b" l="l" r="r" t="t"/>
                  <a:pathLst>
                    <a:path extrusionOk="0" h="967" w="1138">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2" name="Google Shape;9722;p53"/>
              <p:cNvGrpSpPr/>
              <p:nvPr/>
            </p:nvGrpSpPr>
            <p:grpSpPr>
              <a:xfrm>
                <a:off x="5439053" y="3699274"/>
                <a:ext cx="31405" cy="26898"/>
                <a:chOff x="5439053" y="3699274"/>
                <a:chExt cx="31405" cy="26898"/>
              </a:xfrm>
            </p:grpSpPr>
            <p:sp>
              <p:nvSpPr>
                <p:cNvPr id="9723" name="Google Shape;9723;p53"/>
                <p:cNvSpPr/>
                <p:nvPr/>
              </p:nvSpPr>
              <p:spPr>
                <a:xfrm>
                  <a:off x="5439053" y="3699274"/>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53"/>
                <p:cNvSpPr/>
                <p:nvPr/>
              </p:nvSpPr>
              <p:spPr>
                <a:xfrm>
                  <a:off x="5453225" y="3708948"/>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5" name="Google Shape;9725;p53"/>
              <p:cNvGrpSpPr/>
              <p:nvPr/>
            </p:nvGrpSpPr>
            <p:grpSpPr>
              <a:xfrm>
                <a:off x="5412414" y="3622307"/>
                <a:ext cx="31499" cy="26993"/>
                <a:chOff x="5412414" y="3622307"/>
                <a:chExt cx="31499" cy="26993"/>
              </a:xfrm>
            </p:grpSpPr>
            <p:sp>
              <p:nvSpPr>
                <p:cNvPr id="9726" name="Google Shape;9726;p53"/>
                <p:cNvSpPr/>
                <p:nvPr/>
              </p:nvSpPr>
              <p:spPr>
                <a:xfrm>
                  <a:off x="5412414" y="3622307"/>
                  <a:ext cx="31499" cy="26993"/>
                </a:xfrm>
                <a:custGeom>
                  <a:rect b="b" l="l" r="r" t="t"/>
                  <a:pathLst>
                    <a:path extrusionOk="0" h="3432" w="4005">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53"/>
                <p:cNvSpPr/>
                <p:nvPr/>
              </p:nvSpPr>
              <p:spPr>
                <a:xfrm>
                  <a:off x="5426681" y="3632075"/>
                  <a:ext cx="7527" cy="7519"/>
                </a:xfrm>
                <a:custGeom>
                  <a:rect b="b" l="l" r="r" t="t"/>
                  <a:pathLst>
                    <a:path extrusionOk="0" h="956" w="957">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8" name="Google Shape;9728;p53"/>
              <p:cNvGrpSpPr/>
              <p:nvPr/>
            </p:nvGrpSpPr>
            <p:grpSpPr>
              <a:xfrm>
                <a:off x="5476254" y="3473949"/>
                <a:ext cx="26835" cy="26930"/>
                <a:chOff x="5476254" y="3473949"/>
                <a:chExt cx="26835" cy="26930"/>
              </a:xfrm>
            </p:grpSpPr>
            <p:sp>
              <p:nvSpPr>
                <p:cNvPr id="9729" name="Google Shape;9729;p53"/>
                <p:cNvSpPr/>
                <p:nvPr/>
              </p:nvSpPr>
              <p:spPr>
                <a:xfrm>
                  <a:off x="5476254" y="3473949"/>
                  <a:ext cx="26835" cy="26930"/>
                </a:xfrm>
                <a:custGeom>
                  <a:rect b="b" l="l" r="r" t="t"/>
                  <a:pathLst>
                    <a:path extrusionOk="0" h="3424" w="3412">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53"/>
                <p:cNvSpPr/>
                <p:nvPr/>
              </p:nvSpPr>
              <p:spPr>
                <a:xfrm>
                  <a:off x="5485857" y="3483655"/>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1" name="Google Shape;9731;p53"/>
              <p:cNvGrpSpPr/>
              <p:nvPr/>
            </p:nvGrpSpPr>
            <p:grpSpPr>
              <a:xfrm>
                <a:off x="5564547" y="3481594"/>
                <a:ext cx="31397" cy="26898"/>
                <a:chOff x="5564547" y="3481594"/>
                <a:chExt cx="31397" cy="26898"/>
              </a:xfrm>
            </p:grpSpPr>
            <p:sp>
              <p:nvSpPr>
                <p:cNvPr id="9732" name="Google Shape;9732;p53"/>
                <p:cNvSpPr/>
                <p:nvPr/>
              </p:nvSpPr>
              <p:spPr>
                <a:xfrm>
                  <a:off x="5564547" y="3481594"/>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53"/>
                <p:cNvSpPr/>
                <p:nvPr/>
              </p:nvSpPr>
              <p:spPr>
                <a:xfrm>
                  <a:off x="5578719" y="3491268"/>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4" name="Google Shape;9734;p53"/>
              <p:cNvGrpSpPr/>
              <p:nvPr/>
            </p:nvGrpSpPr>
            <p:grpSpPr>
              <a:xfrm>
                <a:off x="5534101" y="3470174"/>
                <a:ext cx="31397" cy="26906"/>
                <a:chOff x="5534101" y="3470174"/>
                <a:chExt cx="31397" cy="26906"/>
              </a:xfrm>
            </p:grpSpPr>
            <p:sp>
              <p:nvSpPr>
                <p:cNvPr id="9735" name="Google Shape;9735;p53"/>
                <p:cNvSpPr/>
                <p:nvPr/>
              </p:nvSpPr>
              <p:spPr>
                <a:xfrm>
                  <a:off x="5534101" y="3470174"/>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53"/>
                <p:cNvSpPr/>
                <p:nvPr/>
              </p:nvSpPr>
              <p:spPr>
                <a:xfrm>
                  <a:off x="5546945" y="3479848"/>
                  <a:ext cx="8950" cy="7582"/>
                </a:xfrm>
                <a:custGeom>
                  <a:rect b="b" l="l" r="r" t="t"/>
                  <a:pathLst>
                    <a:path extrusionOk="0" h="964" w="1138">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7" name="Google Shape;9737;p53"/>
              <p:cNvGrpSpPr/>
              <p:nvPr/>
            </p:nvGrpSpPr>
            <p:grpSpPr>
              <a:xfrm>
                <a:off x="5610879" y="3314486"/>
                <a:ext cx="31499" cy="26938"/>
                <a:chOff x="5610879" y="3314486"/>
                <a:chExt cx="31499" cy="26938"/>
              </a:xfrm>
            </p:grpSpPr>
            <p:sp>
              <p:nvSpPr>
                <p:cNvPr id="9738" name="Google Shape;9738;p53"/>
                <p:cNvSpPr/>
                <p:nvPr/>
              </p:nvSpPr>
              <p:spPr>
                <a:xfrm>
                  <a:off x="5610879" y="3314486"/>
                  <a:ext cx="31499" cy="26938"/>
                </a:xfrm>
                <a:custGeom>
                  <a:rect b="b" l="l" r="r" t="t"/>
                  <a:pathLst>
                    <a:path extrusionOk="0" h="3425" w="4005">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53"/>
                <p:cNvSpPr/>
                <p:nvPr/>
              </p:nvSpPr>
              <p:spPr>
                <a:xfrm>
                  <a:off x="5623817" y="3324192"/>
                  <a:ext cx="8950" cy="7590"/>
                </a:xfrm>
                <a:custGeom>
                  <a:rect b="b" l="l" r="r" t="t"/>
                  <a:pathLst>
                    <a:path extrusionOk="0" h="965" w="1138">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0" name="Google Shape;9740;p53"/>
              <p:cNvGrpSpPr/>
              <p:nvPr/>
            </p:nvGrpSpPr>
            <p:grpSpPr>
              <a:xfrm>
                <a:off x="4834525" y="3501382"/>
                <a:ext cx="31499" cy="26898"/>
                <a:chOff x="4834525" y="3501382"/>
                <a:chExt cx="31499" cy="26898"/>
              </a:xfrm>
            </p:grpSpPr>
            <p:sp>
              <p:nvSpPr>
                <p:cNvPr id="9741" name="Google Shape;9741;p53"/>
                <p:cNvSpPr/>
                <p:nvPr/>
              </p:nvSpPr>
              <p:spPr>
                <a:xfrm>
                  <a:off x="4834525" y="3501382"/>
                  <a:ext cx="31499" cy="26898"/>
                </a:xfrm>
                <a:custGeom>
                  <a:rect b="b" l="l" r="r" t="t"/>
                  <a:pathLst>
                    <a:path extrusionOk="0" h="3420" w="4005">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53"/>
                <p:cNvSpPr/>
                <p:nvPr/>
              </p:nvSpPr>
              <p:spPr>
                <a:xfrm>
                  <a:off x="4847463" y="3511056"/>
                  <a:ext cx="8950" cy="7605"/>
                </a:xfrm>
                <a:custGeom>
                  <a:rect b="b" l="l" r="r" t="t"/>
                  <a:pathLst>
                    <a:path extrusionOk="0" h="967" w="1138">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3" name="Google Shape;9743;p53"/>
              <p:cNvGrpSpPr/>
              <p:nvPr/>
            </p:nvGrpSpPr>
            <p:grpSpPr>
              <a:xfrm>
                <a:off x="4898460" y="3580158"/>
                <a:ext cx="31405" cy="26898"/>
                <a:chOff x="4898460" y="3580158"/>
                <a:chExt cx="31405" cy="26898"/>
              </a:xfrm>
            </p:grpSpPr>
            <p:sp>
              <p:nvSpPr>
                <p:cNvPr id="9744" name="Google Shape;9744;p53"/>
                <p:cNvSpPr/>
                <p:nvPr/>
              </p:nvSpPr>
              <p:spPr>
                <a:xfrm>
                  <a:off x="4898460" y="3580158"/>
                  <a:ext cx="31405" cy="26898"/>
                </a:xfrm>
                <a:custGeom>
                  <a:rect b="b" l="l" r="r" t="t"/>
                  <a:pathLst>
                    <a:path extrusionOk="0" h="3420" w="3993">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53"/>
                <p:cNvSpPr/>
                <p:nvPr/>
              </p:nvSpPr>
              <p:spPr>
                <a:xfrm>
                  <a:off x="4911303" y="3589832"/>
                  <a:ext cx="8950" cy="7605"/>
                </a:xfrm>
                <a:custGeom>
                  <a:rect b="b" l="l" r="r" t="t"/>
                  <a:pathLst>
                    <a:path extrusionOk="0" h="967" w="1138">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6" name="Google Shape;9746;p53"/>
              <p:cNvGrpSpPr/>
              <p:nvPr/>
            </p:nvGrpSpPr>
            <p:grpSpPr>
              <a:xfrm>
                <a:off x="4882667" y="3608032"/>
                <a:ext cx="31499" cy="27001"/>
                <a:chOff x="4882667" y="3608032"/>
                <a:chExt cx="31499" cy="27001"/>
              </a:xfrm>
            </p:grpSpPr>
            <p:sp>
              <p:nvSpPr>
                <p:cNvPr id="9747" name="Google Shape;9747;p53"/>
                <p:cNvSpPr/>
                <p:nvPr/>
              </p:nvSpPr>
              <p:spPr>
                <a:xfrm>
                  <a:off x="4882667" y="3608032"/>
                  <a:ext cx="31499" cy="27001"/>
                </a:xfrm>
                <a:custGeom>
                  <a:rect b="b" l="l" r="r" t="t"/>
                  <a:pathLst>
                    <a:path extrusionOk="0" h="3433" w="4005">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53"/>
                <p:cNvSpPr/>
                <p:nvPr/>
              </p:nvSpPr>
              <p:spPr>
                <a:xfrm>
                  <a:off x="4895605" y="3617706"/>
                  <a:ext cx="8950" cy="7653"/>
                </a:xfrm>
                <a:custGeom>
                  <a:rect b="b" l="l" r="r" t="t"/>
                  <a:pathLst>
                    <a:path extrusionOk="0" h="973" w="1138">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9" name="Google Shape;9749;p53"/>
              <p:cNvGrpSpPr/>
              <p:nvPr/>
            </p:nvGrpSpPr>
            <p:grpSpPr>
              <a:xfrm>
                <a:off x="4843373" y="3631407"/>
                <a:ext cx="16273" cy="16186"/>
                <a:chOff x="4843373" y="3631407"/>
                <a:chExt cx="16273" cy="16186"/>
              </a:xfrm>
            </p:grpSpPr>
            <p:sp>
              <p:nvSpPr>
                <p:cNvPr id="9750" name="Google Shape;9750;p53"/>
                <p:cNvSpPr/>
                <p:nvPr/>
              </p:nvSpPr>
              <p:spPr>
                <a:xfrm>
                  <a:off x="4843373" y="3631407"/>
                  <a:ext cx="16273" cy="16186"/>
                </a:xfrm>
                <a:custGeom>
                  <a:rect b="b" l="l" r="r" t="t"/>
                  <a:pathLst>
                    <a:path extrusionOk="0" h="2058" w="2069">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53"/>
                <p:cNvSpPr/>
                <p:nvPr/>
              </p:nvSpPr>
              <p:spPr>
                <a:xfrm>
                  <a:off x="4849178" y="3637211"/>
                  <a:ext cx="4672" cy="4577"/>
                </a:xfrm>
                <a:custGeom>
                  <a:rect b="b" l="l" r="r" t="t"/>
                  <a:pathLst>
                    <a:path extrusionOk="0" h="582" w="594">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2" name="Google Shape;9752;p53"/>
              <p:cNvGrpSpPr/>
              <p:nvPr/>
            </p:nvGrpSpPr>
            <p:grpSpPr>
              <a:xfrm>
                <a:off x="4727773" y="3591578"/>
                <a:ext cx="31499" cy="26898"/>
                <a:chOff x="4727773" y="3591578"/>
                <a:chExt cx="31499" cy="26898"/>
              </a:xfrm>
            </p:grpSpPr>
            <p:sp>
              <p:nvSpPr>
                <p:cNvPr id="9753" name="Google Shape;9753;p53"/>
                <p:cNvSpPr/>
                <p:nvPr/>
              </p:nvSpPr>
              <p:spPr>
                <a:xfrm>
                  <a:off x="4727773" y="3591578"/>
                  <a:ext cx="31499" cy="26898"/>
                </a:xfrm>
                <a:custGeom>
                  <a:rect b="b" l="l" r="r" t="t"/>
                  <a:pathLst>
                    <a:path extrusionOk="0" h="3420" w="4005">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53"/>
                <p:cNvSpPr/>
                <p:nvPr/>
              </p:nvSpPr>
              <p:spPr>
                <a:xfrm>
                  <a:off x="4740719" y="3601244"/>
                  <a:ext cx="8856" cy="7590"/>
                </a:xfrm>
                <a:custGeom>
                  <a:rect b="b" l="l" r="r" t="t"/>
                  <a:pathLst>
                    <a:path extrusionOk="0" h="965" w="1126">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55" name="Google Shape;9755;p53"/>
              <p:cNvSpPr/>
              <p:nvPr/>
            </p:nvSpPr>
            <p:spPr>
              <a:xfrm>
                <a:off x="4652041" y="3622590"/>
                <a:ext cx="31405" cy="26906"/>
              </a:xfrm>
              <a:custGeom>
                <a:rect b="b" l="l" r="r" t="t"/>
                <a:pathLst>
                  <a:path extrusionOk="0" h="3421" w="3993">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53"/>
              <p:cNvSpPr/>
              <p:nvPr/>
            </p:nvSpPr>
            <p:spPr>
              <a:xfrm>
                <a:off x="4666222" y="3632264"/>
                <a:ext cx="7613" cy="7621"/>
              </a:xfrm>
              <a:custGeom>
                <a:rect b="b" l="l" r="r" t="t"/>
                <a:pathLst>
                  <a:path extrusionOk="0" h="969" w="968">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57" name="Google Shape;9757;p53"/>
              <p:cNvGrpSpPr/>
              <p:nvPr/>
            </p:nvGrpSpPr>
            <p:grpSpPr>
              <a:xfrm>
                <a:off x="4609421" y="3577398"/>
                <a:ext cx="31499" cy="27001"/>
                <a:chOff x="4609421" y="3577398"/>
                <a:chExt cx="31499" cy="27001"/>
              </a:xfrm>
            </p:grpSpPr>
            <p:sp>
              <p:nvSpPr>
                <p:cNvPr id="9758" name="Google Shape;9758;p53"/>
                <p:cNvSpPr/>
                <p:nvPr/>
              </p:nvSpPr>
              <p:spPr>
                <a:xfrm>
                  <a:off x="4609421" y="3577398"/>
                  <a:ext cx="31499" cy="27001"/>
                </a:xfrm>
                <a:custGeom>
                  <a:rect b="b" l="l" r="r" t="t"/>
                  <a:pathLst>
                    <a:path extrusionOk="0" h="3433" w="4005">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53"/>
                <p:cNvSpPr/>
                <p:nvPr/>
              </p:nvSpPr>
              <p:spPr>
                <a:xfrm>
                  <a:off x="4623594" y="3587072"/>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0" name="Google Shape;9760;p53"/>
              <p:cNvGrpSpPr/>
              <p:nvPr/>
            </p:nvGrpSpPr>
            <p:grpSpPr>
              <a:xfrm>
                <a:off x="4649289" y="3577398"/>
                <a:ext cx="31499" cy="27001"/>
                <a:chOff x="4649289" y="3577398"/>
                <a:chExt cx="31499" cy="27001"/>
              </a:xfrm>
            </p:grpSpPr>
            <p:sp>
              <p:nvSpPr>
                <p:cNvPr id="9761" name="Google Shape;9761;p53"/>
                <p:cNvSpPr/>
                <p:nvPr/>
              </p:nvSpPr>
              <p:spPr>
                <a:xfrm>
                  <a:off x="4649289" y="3577398"/>
                  <a:ext cx="31499" cy="27001"/>
                </a:xfrm>
                <a:custGeom>
                  <a:rect b="b" l="l" r="r" t="t"/>
                  <a:pathLst>
                    <a:path extrusionOk="0" h="3433" w="4005">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53"/>
                <p:cNvSpPr/>
                <p:nvPr/>
              </p:nvSpPr>
              <p:spPr>
                <a:xfrm>
                  <a:off x="4662227" y="3587072"/>
                  <a:ext cx="8856" cy="7676"/>
                </a:xfrm>
                <a:custGeom>
                  <a:rect b="b" l="l" r="r" t="t"/>
                  <a:pathLst>
                    <a:path extrusionOk="0" h="976" w="1126">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3" name="Google Shape;9763;p53"/>
              <p:cNvGrpSpPr/>
              <p:nvPr/>
            </p:nvGrpSpPr>
            <p:grpSpPr>
              <a:xfrm>
                <a:off x="4605614" y="3639523"/>
                <a:ext cx="31499" cy="26906"/>
                <a:chOff x="4605614" y="3639523"/>
                <a:chExt cx="31499" cy="26906"/>
              </a:xfrm>
            </p:grpSpPr>
            <p:sp>
              <p:nvSpPr>
                <p:cNvPr id="9764" name="Google Shape;9764;p53"/>
                <p:cNvSpPr/>
                <p:nvPr/>
              </p:nvSpPr>
              <p:spPr>
                <a:xfrm>
                  <a:off x="4605614" y="3639523"/>
                  <a:ext cx="31499" cy="26906"/>
                </a:xfrm>
                <a:custGeom>
                  <a:rect b="b" l="l" r="r" t="t"/>
                  <a:pathLst>
                    <a:path extrusionOk="0" h="3421" w="4005">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53"/>
                <p:cNvSpPr/>
                <p:nvPr/>
              </p:nvSpPr>
              <p:spPr>
                <a:xfrm>
                  <a:off x="4619795" y="3649197"/>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6" name="Google Shape;9766;p53"/>
              <p:cNvGrpSpPr/>
              <p:nvPr/>
            </p:nvGrpSpPr>
            <p:grpSpPr>
              <a:xfrm>
                <a:off x="4785149" y="3618846"/>
                <a:ext cx="26930" cy="26843"/>
                <a:chOff x="4785149" y="3618846"/>
                <a:chExt cx="26930" cy="26843"/>
              </a:xfrm>
            </p:grpSpPr>
            <p:sp>
              <p:nvSpPr>
                <p:cNvPr id="9767" name="Google Shape;9767;p53"/>
                <p:cNvSpPr/>
                <p:nvPr/>
              </p:nvSpPr>
              <p:spPr>
                <a:xfrm>
                  <a:off x="4785149" y="3618846"/>
                  <a:ext cx="26930" cy="26843"/>
                </a:xfrm>
                <a:custGeom>
                  <a:rect b="b" l="l" r="r" t="t"/>
                  <a:pathLst>
                    <a:path extrusionOk="0" h="3413" w="3424">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53"/>
                <p:cNvSpPr/>
                <p:nvPr/>
              </p:nvSpPr>
              <p:spPr>
                <a:xfrm>
                  <a:off x="4793611" y="3628457"/>
                  <a:ext cx="8856" cy="7590"/>
                </a:xfrm>
                <a:custGeom>
                  <a:rect b="b" l="l" r="r" t="t"/>
                  <a:pathLst>
                    <a:path extrusionOk="0" h="965" w="1126">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9" name="Google Shape;9769;p53"/>
              <p:cNvGrpSpPr/>
              <p:nvPr/>
            </p:nvGrpSpPr>
            <p:grpSpPr>
              <a:xfrm>
                <a:off x="4810167" y="3601567"/>
                <a:ext cx="31405" cy="26898"/>
                <a:chOff x="4810167" y="3601567"/>
                <a:chExt cx="31405" cy="26898"/>
              </a:xfrm>
            </p:grpSpPr>
            <p:sp>
              <p:nvSpPr>
                <p:cNvPr id="9770" name="Google Shape;9770;p53"/>
                <p:cNvSpPr/>
                <p:nvPr/>
              </p:nvSpPr>
              <p:spPr>
                <a:xfrm>
                  <a:off x="4810167" y="3601567"/>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53"/>
                <p:cNvSpPr/>
                <p:nvPr/>
              </p:nvSpPr>
              <p:spPr>
                <a:xfrm>
                  <a:off x="4824348" y="3611241"/>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2" name="Google Shape;9772;p53"/>
              <p:cNvGrpSpPr/>
              <p:nvPr/>
            </p:nvGrpSpPr>
            <p:grpSpPr>
              <a:xfrm>
                <a:off x="4831002" y="3373230"/>
                <a:ext cx="31405" cy="26898"/>
                <a:chOff x="4831002" y="3373230"/>
                <a:chExt cx="31405" cy="26898"/>
              </a:xfrm>
            </p:grpSpPr>
            <p:sp>
              <p:nvSpPr>
                <p:cNvPr id="9773" name="Google Shape;9773;p53"/>
                <p:cNvSpPr/>
                <p:nvPr/>
              </p:nvSpPr>
              <p:spPr>
                <a:xfrm>
                  <a:off x="4831002" y="3373230"/>
                  <a:ext cx="31405" cy="26898"/>
                </a:xfrm>
                <a:custGeom>
                  <a:rect b="b" l="l" r="r" t="t"/>
                  <a:pathLst>
                    <a:path extrusionOk="0" h="3420" w="3993">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53"/>
                <p:cNvSpPr/>
                <p:nvPr/>
              </p:nvSpPr>
              <p:spPr>
                <a:xfrm>
                  <a:off x="4845182" y="3382896"/>
                  <a:ext cx="7519" cy="7621"/>
                </a:xfrm>
                <a:custGeom>
                  <a:rect b="b" l="l" r="r" t="t"/>
                  <a:pathLst>
                    <a:path extrusionOk="0" h="969" w="956">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5" name="Google Shape;9775;p53"/>
              <p:cNvGrpSpPr/>
              <p:nvPr/>
            </p:nvGrpSpPr>
            <p:grpSpPr>
              <a:xfrm>
                <a:off x="4719311" y="3355054"/>
                <a:ext cx="31499" cy="27001"/>
                <a:chOff x="4719311" y="3355054"/>
                <a:chExt cx="31499" cy="27001"/>
              </a:xfrm>
            </p:grpSpPr>
            <p:sp>
              <p:nvSpPr>
                <p:cNvPr id="9776" name="Google Shape;9776;p53"/>
                <p:cNvSpPr/>
                <p:nvPr/>
              </p:nvSpPr>
              <p:spPr>
                <a:xfrm>
                  <a:off x="4719311" y="3355054"/>
                  <a:ext cx="31499" cy="27001"/>
                </a:xfrm>
                <a:custGeom>
                  <a:rect b="b" l="l" r="r" t="t"/>
                  <a:pathLst>
                    <a:path extrusionOk="0" h="3433" w="4005">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53"/>
                <p:cNvSpPr/>
                <p:nvPr/>
              </p:nvSpPr>
              <p:spPr>
                <a:xfrm>
                  <a:off x="4733578" y="3364822"/>
                  <a:ext cx="7527" cy="7527"/>
                </a:xfrm>
                <a:custGeom>
                  <a:rect b="b" l="l" r="r" t="t"/>
                  <a:pathLst>
                    <a:path extrusionOk="0" h="957" w="957">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8" name="Google Shape;9778;p53"/>
              <p:cNvGrpSpPr/>
              <p:nvPr/>
            </p:nvGrpSpPr>
            <p:grpSpPr>
              <a:xfrm>
                <a:off x="4798755" y="3450260"/>
                <a:ext cx="26930" cy="26930"/>
                <a:chOff x="4798755" y="3450260"/>
                <a:chExt cx="26930" cy="26930"/>
              </a:xfrm>
            </p:grpSpPr>
            <p:sp>
              <p:nvSpPr>
                <p:cNvPr id="9779" name="Google Shape;9779;p53"/>
                <p:cNvSpPr/>
                <p:nvPr/>
              </p:nvSpPr>
              <p:spPr>
                <a:xfrm>
                  <a:off x="4798755" y="3450260"/>
                  <a:ext cx="26930" cy="26930"/>
                </a:xfrm>
                <a:custGeom>
                  <a:rect b="b" l="l" r="r" t="t"/>
                  <a:pathLst>
                    <a:path extrusionOk="0" h="3424" w="3424">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53"/>
                <p:cNvSpPr/>
                <p:nvPr/>
              </p:nvSpPr>
              <p:spPr>
                <a:xfrm>
                  <a:off x="4807218" y="3459871"/>
                  <a:ext cx="8856" cy="7605"/>
                </a:xfrm>
                <a:custGeom>
                  <a:rect b="b" l="l" r="r" t="t"/>
                  <a:pathLst>
                    <a:path extrusionOk="0" h="967" w="1126">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1" name="Google Shape;9781;p53"/>
              <p:cNvGrpSpPr/>
              <p:nvPr/>
            </p:nvGrpSpPr>
            <p:grpSpPr>
              <a:xfrm>
                <a:off x="4645576" y="3467555"/>
                <a:ext cx="31405" cy="26953"/>
                <a:chOff x="4645576" y="3467555"/>
                <a:chExt cx="31405" cy="26953"/>
              </a:xfrm>
            </p:grpSpPr>
            <p:sp>
              <p:nvSpPr>
                <p:cNvPr id="9782" name="Google Shape;9782;p53"/>
                <p:cNvSpPr/>
                <p:nvPr/>
              </p:nvSpPr>
              <p:spPr>
                <a:xfrm>
                  <a:off x="4645576" y="3467555"/>
                  <a:ext cx="31405" cy="26953"/>
                </a:xfrm>
                <a:custGeom>
                  <a:rect b="b" l="l" r="r" t="t"/>
                  <a:pathLst>
                    <a:path extrusionOk="0" h="3427" w="3993">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53"/>
                <p:cNvSpPr/>
                <p:nvPr/>
              </p:nvSpPr>
              <p:spPr>
                <a:xfrm>
                  <a:off x="4659749" y="3477182"/>
                  <a:ext cx="7527" cy="7621"/>
                </a:xfrm>
                <a:custGeom>
                  <a:rect b="b" l="l" r="r" t="t"/>
                  <a:pathLst>
                    <a:path extrusionOk="0" h="969" w="957">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4" name="Google Shape;9784;p53"/>
              <p:cNvGrpSpPr/>
              <p:nvPr/>
            </p:nvGrpSpPr>
            <p:grpSpPr>
              <a:xfrm>
                <a:off x="4687631" y="3583965"/>
                <a:ext cx="31499" cy="26898"/>
                <a:chOff x="4687631" y="3583965"/>
                <a:chExt cx="31499" cy="26898"/>
              </a:xfrm>
            </p:grpSpPr>
            <p:sp>
              <p:nvSpPr>
                <p:cNvPr id="9785" name="Google Shape;9785;p53"/>
                <p:cNvSpPr/>
                <p:nvPr/>
              </p:nvSpPr>
              <p:spPr>
                <a:xfrm>
                  <a:off x="4687631" y="3583965"/>
                  <a:ext cx="31499" cy="26898"/>
                </a:xfrm>
                <a:custGeom>
                  <a:rect b="b" l="l" r="r" t="t"/>
                  <a:pathLst>
                    <a:path extrusionOk="0" h="3420" w="4005">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53"/>
                <p:cNvSpPr/>
                <p:nvPr/>
              </p:nvSpPr>
              <p:spPr>
                <a:xfrm>
                  <a:off x="4700568" y="3593639"/>
                  <a:ext cx="8950" cy="7582"/>
                </a:xfrm>
                <a:custGeom>
                  <a:rect b="b" l="l" r="r" t="t"/>
                  <a:pathLst>
                    <a:path extrusionOk="0" h="964" w="1138">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7" name="Google Shape;9787;p53"/>
              <p:cNvGrpSpPr/>
              <p:nvPr/>
            </p:nvGrpSpPr>
            <p:grpSpPr>
              <a:xfrm>
                <a:off x="4719311" y="3471314"/>
                <a:ext cx="31499" cy="27001"/>
                <a:chOff x="4719311" y="3471314"/>
                <a:chExt cx="31499" cy="27001"/>
              </a:xfrm>
            </p:grpSpPr>
            <p:sp>
              <p:nvSpPr>
                <p:cNvPr id="9788" name="Google Shape;9788;p53"/>
                <p:cNvSpPr/>
                <p:nvPr/>
              </p:nvSpPr>
              <p:spPr>
                <a:xfrm>
                  <a:off x="4719311" y="3471314"/>
                  <a:ext cx="31499" cy="27001"/>
                </a:xfrm>
                <a:custGeom>
                  <a:rect b="b" l="l" r="r" t="t"/>
                  <a:pathLst>
                    <a:path extrusionOk="0" h="3433" w="4005">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53"/>
                <p:cNvSpPr/>
                <p:nvPr/>
              </p:nvSpPr>
              <p:spPr>
                <a:xfrm>
                  <a:off x="4732249"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0" name="Google Shape;9790;p53"/>
              <p:cNvGrpSpPr/>
              <p:nvPr/>
            </p:nvGrpSpPr>
            <p:grpSpPr>
              <a:xfrm>
                <a:off x="4719311" y="3434404"/>
                <a:ext cx="31499" cy="26898"/>
                <a:chOff x="4719311" y="3434404"/>
                <a:chExt cx="31499" cy="26898"/>
              </a:xfrm>
            </p:grpSpPr>
            <p:sp>
              <p:nvSpPr>
                <p:cNvPr id="9791" name="Google Shape;9791;p53"/>
                <p:cNvSpPr/>
                <p:nvPr/>
              </p:nvSpPr>
              <p:spPr>
                <a:xfrm>
                  <a:off x="4719311" y="343440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53"/>
                <p:cNvSpPr/>
                <p:nvPr/>
              </p:nvSpPr>
              <p:spPr>
                <a:xfrm>
                  <a:off x="4732249" y="3444078"/>
                  <a:ext cx="8856" cy="7582"/>
                </a:xfrm>
                <a:custGeom>
                  <a:rect b="b" l="l" r="r" t="t"/>
                  <a:pathLst>
                    <a:path extrusionOk="0" h="964" w="1126">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3" name="Google Shape;9793;p53"/>
              <p:cNvGrpSpPr/>
              <p:nvPr/>
            </p:nvGrpSpPr>
            <p:grpSpPr>
              <a:xfrm>
                <a:off x="4768876" y="3401772"/>
                <a:ext cx="31499" cy="26898"/>
                <a:chOff x="4768876" y="3401772"/>
                <a:chExt cx="31499" cy="26898"/>
              </a:xfrm>
            </p:grpSpPr>
            <p:sp>
              <p:nvSpPr>
                <p:cNvPr id="9794" name="Google Shape;9794;p53"/>
                <p:cNvSpPr/>
                <p:nvPr/>
              </p:nvSpPr>
              <p:spPr>
                <a:xfrm>
                  <a:off x="4768876" y="3401772"/>
                  <a:ext cx="31499" cy="26898"/>
                </a:xfrm>
                <a:custGeom>
                  <a:rect b="b" l="l" r="r" t="t"/>
                  <a:pathLst>
                    <a:path extrusionOk="0" h="3420" w="4005">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53"/>
                <p:cNvSpPr/>
                <p:nvPr/>
              </p:nvSpPr>
              <p:spPr>
                <a:xfrm>
                  <a:off x="4783057" y="3411438"/>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6" name="Google Shape;9796;p53"/>
              <p:cNvGrpSpPr/>
              <p:nvPr/>
            </p:nvGrpSpPr>
            <p:grpSpPr>
              <a:xfrm>
                <a:off x="4762214" y="3471377"/>
                <a:ext cx="26938" cy="26938"/>
                <a:chOff x="4762214" y="3471377"/>
                <a:chExt cx="26938" cy="26938"/>
              </a:xfrm>
            </p:grpSpPr>
            <p:sp>
              <p:nvSpPr>
                <p:cNvPr id="9797" name="Google Shape;9797;p53"/>
                <p:cNvSpPr/>
                <p:nvPr/>
              </p:nvSpPr>
              <p:spPr>
                <a:xfrm>
                  <a:off x="4762214" y="3471377"/>
                  <a:ext cx="26938" cy="26938"/>
                </a:xfrm>
                <a:custGeom>
                  <a:rect b="b" l="l" r="r" t="t"/>
                  <a:pathLst>
                    <a:path extrusionOk="0" h="3425" w="3425">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53"/>
                <p:cNvSpPr/>
                <p:nvPr/>
              </p:nvSpPr>
              <p:spPr>
                <a:xfrm>
                  <a:off x="4770591"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9" name="Google Shape;9799;p53"/>
              <p:cNvGrpSpPr/>
              <p:nvPr/>
            </p:nvGrpSpPr>
            <p:grpSpPr>
              <a:xfrm>
                <a:off x="4790473" y="3344782"/>
                <a:ext cx="31405" cy="26898"/>
                <a:chOff x="4790473" y="3344782"/>
                <a:chExt cx="31405" cy="26898"/>
              </a:xfrm>
            </p:grpSpPr>
            <p:sp>
              <p:nvSpPr>
                <p:cNvPr id="9800" name="Google Shape;9800;p53"/>
                <p:cNvSpPr/>
                <p:nvPr/>
              </p:nvSpPr>
              <p:spPr>
                <a:xfrm>
                  <a:off x="4790473" y="3344782"/>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53"/>
                <p:cNvSpPr/>
                <p:nvPr/>
              </p:nvSpPr>
              <p:spPr>
                <a:xfrm>
                  <a:off x="4804654" y="3354456"/>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2" name="Google Shape;9802;p53"/>
              <p:cNvGrpSpPr/>
              <p:nvPr/>
            </p:nvGrpSpPr>
            <p:grpSpPr>
              <a:xfrm>
                <a:off x="4823774" y="3950733"/>
                <a:ext cx="37398" cy="32034"/>
                <a:chOff x="4823774" y="3950733"/>
                <a:chExt cx="37398" cy="32034"/>
              </a:xfrm>
            </p:grpSpPr>
            <p:sp>
              <p:nvSpPr>
                <p:cNvPr id="9803" name="Google Shape;9803;p53"/>
                <p:cNvSpPr/>
                <p:nvPr/>
              </p:nvSpPr>
              <p:spPr>
                <a:xfrm>
                  <a:off x="4823774" y="3950733"/>
                  <a:ext cx="37398" cy="32034"/>
                </a:xfrm>
                <a:custGeom>
                  <a:rect b="b" l="l" r="r" t="t"/>
                  <a:pathLst>
                    <a:path extrusionOk="0" h="4073" w="4755">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53"/>
                <p:cNvSpPr/>
                <p:nvPr/>
              </p:nvSpPr>
              <p:spPr>
                <a:xfrm>
                  <a:off x="4836617" y="3960407"/>
                  <a:ext cx="14849" cy="12718"/>
                </a:xfrm>
                <a:custGeom>
                  <a:rect b="b" l="l" r="r" t="t"/>
                  <a:pathLst>
                    <a:path extrusionOk="0" h="1617" w="1888">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5" name="Google Shape;9805;p53"/>
              <p:cNvGrpSpPr/>
              <p:nvPr/>
            </p:nvGrpSpPr>
            <p:grpSpPr>
              <a:xfrm>
                <a:off x="4823396" y="4110566"/>
                <a:ext cx="31405" cy="26906"/>
                <a:chOff x="4823396" y="4110566"/>
                <a:chExt cx="31405" cy="26906"/>
              </a:xfrm>
            </p:grpSpPr>
            <p:sp>
              <p:nvSpPr>
                <p:cNvPr id="9806" name="Google Shape;9806;p53"/>
                <p:cNvSpPr/>
                <p:nvPr/>
              </p:nvSpPr>
              <p:spPr>
                <a:xfrm>
                  <a:off x="4823396" y="4110566"/>
                  <a:ext cx="31405" cy="26906"/>
                </a:xfrm>
                <a:custGeom>
                  <a:rect b="b" l="l" r="r" t="t"/>
                  <a:pathLst>
                    <a:path extrusionOk="0" h="3421" w="3993">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53"/>
                <p:cNvSpPr/>
                <p:nvPr/>
              </p:nvSpPr>
              <p:spPr>
                <a:xfrm>
                  <a:off x="4836240" y="4120145"/>
                  <a:ext cx="8950" cy="7684"/>
                </a:xfrm>
                <a:custGeom>
                  <a:rect b="b" l="l" r="r" t="t"/>
                  <a:pathLst>
                    <a:path extrusionOk="0" h="977" w="1138">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8" name="Google Shape;9808;p53"/>
              <p:cNvGrpSpPr/>
              <p:nvPr/>
            </p:nvGrpSpPr>
            <p:grpSpPr>
              <a:xfrm>
                <a:off x="4838332" y="3821150"/>
                <a:ext cx="31499" cy="26898"/>
                <a:chOff x="4838332" y="3821150"/>
                <a:chExt cx="31499" cy="26898"/>
              </a:xfrm>
            </p:grpSpPr>
            <p:sp>
              <p:nvSpPr>
                <p:cNvPr id="9809" name="Google Shape;9809;p53"/>
                <p:cNvSpPr/>
                <p:nvPr/>
              </p:nvSpPr>
              <p:spPr>
                <a:xfrm>
                  <a:off x="4838332" y="3821150"/>
                  <a:ext cx="31499" cy="26898"/>
                </a:xfrm>
                <a:custGeom>
                  <a:rect b="b" l="l" r="r" t="t"/>
                  <a:pathLst>
                    <a:path extrusionOk="0" h="3420" w="4005">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53"/>
                <p:cNvSpPr/>
                <p:nvPr/>
              </p:nvSpPr>
              <p:spPr>
                <a:xfrm>
                  <a:off x="4851270" y="3830824"/>
                  <a:ext cx="8950" cy="7582"/>
                </a:xfrm>
                <a:custGeom>
                  <a:rect b="b" l="l" r="r" t="t"/>
                  <a:pathLst>
                    <a:path extrusionOk="0" h="964" w="1138">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1" name="Google Shape;9811;p53"/>
              <p:cNvGrpSpPr/>
              <p:nvPr/>
            </p:nvGrpSpPr>
            <p:grpSpPr>
              <a:xfrm>
                <a:off x="4661275" y="3815007"/>
                <a:ext cx="36824" cy="31523"/>
                <a:chOff x="4661275" y="3815007"/>
                <a:chExt cx="36824" cy="31523"/>
              </a:xfrm>
            </p:grpSpPr>
            <p:sp>
              <p:nvSpPr>
                <p:cNvPr id="9812" name="Google Shape;9812;p53"/>
                <p:cNvSpPr/>
                <p:nvPr/>
              </p:nvSpPr>
              <p:spPr>
                <a:xfrm>
                  <a:off x="4661275" y="3815007"/>
                  <a:ext cx="36824" cy="31523"/>
                </a:xfrm>
                <a:custGeom>
                  <a:rect b="b" l="l" r="r" t="t"/>
                  <a:pathLst>
                    <a:path extrusionOk="0" h="4008" w="4682">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53"/>
                <p:cNvSpPr/>
                <p:nvPr/>
              </p:nvSpPr>
              <p:spPr>
                <a:xfrm>
                  <a:off x="4676211" y="3824736"/>
                  <a:ext cx="12183" cy="12183"/>
                </a:xfrm>
                <a:custGeom>
                  <a:rect b="b" l="l" r="r" t="t"/>
                  <a:pathLst>
                    <a:path extrusionOk="0" h="1549" w="1549">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4" name="Google Shape;9814;p53"/>
              <p:cNvGrpSpPr/>
              <p:nvPr/>
            </p:nvGrpSpPr>
            <p:grpSpPr>
              <a:xfrm>
                <a:off x="4558998" y="3851037"/>
                <a:ext cx="33591" cy="28699"/>
                <a:chOff x="4558998" y="3851037"/>
                <a:chExt cx="33591" cy="28699"/>
              </a:xfrm>
            </p:grpSpPr>
            <p:sp>
              <p:nvSpPr>
                <p:cNvPr id="9815" name="Google Shape;9815;p53"/>
                <p:cNvSpPr/>
                <p:nvPr/>
              </p:nvSpPr>
              <p:spPr>
                <a:xfrm>
                  <a:off x="4558998" y="3851037"/>
                  <a:ext cx="33591" cy="28699"/>
                </a:xfrm>
                <a:custGeom>
                  <a:rect b="b" l="l" r="r" t="t"/>
                  <a:pathLst>
                    <a:path extrusionOk="0" h="3649" w="4271">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53"/>
                <p:cNvSpPr/>
                <p:nvPr/>
              </p:nvSpPr>
              <p:spPr>
                <a:xfrm>
                  <a:off x="4573557" y="3860695"/>
                  <a:ext cx="9328" cy="9430"/>
                </a:xfrm>
                <a:custGeom>
                  <a:rect b="b" l="l" r="r" t="t"/>
                  <a:pathLst>
                    <a:path extrusionOk="0" h="1199" w="1186">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7" name="Google Shape;9817;p53"/>
              <p:cNvGrpSpPr/>
              <p:nvPr/>
            </p:nvGrpSpPr>
            <p:grpSpPr>
              <a:xfrm>
                <a:off x="4696762" y="3638587"/>
                <a:ext cx="33591" cy="28794"/>
                <a:chOff x="4696762" y="3638587"/>
                <a:chExt cx="33591" cy="28794"/>
              </a:xfrm>
            </p:grpSpPr>
            <p:sp>
              <p:nvSpPr>
                <p:cNvPr id="9818" name="Google Shape;9818;p53"/>
                <p:cNvSpPr/>
                <p:nvPr/>
              </p:nvSpPr>
              <p:spPr>
                <a:xfrm>
                  <a:off x="4696762" y="3638587"/>
                  <a:ext cx="33591" cy="28794"/>
                </a:xfrm>
                <a:custGeom>
                  <a:rect b="b" l="l" r="r" t="t"/>
                  <a:pathLst>
                    <a:path extrusionOk="0" h="3661" w="4271">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53"/>
                <p:cNvSpPr/>
                <p:nvPr/>
              </p:nvSpPr>
              <p:spPr>
                <a:xfrm>
                  <a:off x="4711320" y="3648245"/>
                  <a:ext cx="9328" cy="9430"/>
                </a:xfrm>
                <a:custGeom>
                  <a:rect b="b" l="l" r="r" t="t"/>
                  <a:pathLst>
                    <a:path extrusionOk="0" h="1199" w="1186">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0" name="Google Shape;9820;p53"/>
              <p:cNvGrpSpPr/>
              <p:nvPr/>
            </p:nvGrpSpPr>
            <p:grpSpPr>
              <a:xfrm>
                <a:off x="4929479" y="3939140"/>
                <a:ext cx="33497" cy="28692"/>
                <a:chOff x="4929479" y="3939140"/>
                <a:chExt cx="33497" cy="28692"/>
              </a:xfrm>
            </p:grpSpPr>
            <p:sp>
              <p:nvSpPr>
                <p:cNvPr id="9821" name="Google Shape;9821;p53"/>
                <p:cNvSpPr/>
                <p:nvPr/>
              </p:nvSpPr>
              <p:spPr>
                <a:xfrm>
                  <a:off x="4929479" y="3939140"/>
                  <a:ext cx="33497" cy="28692"/>
                </a:xfrm>
                <a:custGeom>
                  <a:rect b="b" l="l" r="r" t="t"/>
                  <a:pathLst>
                    <a:path extrusionOk="0" h="3648" w="4259">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53"/>
                <p:cNvSpPr/>
                <p:nvPr/>
              </p:nvSpPr>
              <p:spPr>
                <a:xfrm>
                  <a:off x="4943935" y="3948893"/>
                  <a:ext cx="9430" cy="9328"/>
                </a:xfrm>
                <a:custGeom>
                  <a:rect b="b" l="l" r="r" t="t"/>
                  <a:pathLst>
                    <a:path extrusionOk="0" h="1186" w="1199">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3" name="Google Shape;9823;p53"/>
              <p:cNvGrpSpPr/>
              <p:nvPr/>
            </p:nvGrpSpPr>
            <p:grpSpPr>
              <a:xfrm>
                <a:off x="4907119" y="3986039"/>
                <a:ext cx="33497" cy="28699"/>
                <a:chOff x="4907119" y="3986039"/>
                <a:chExt cx="33497" cy="28699"/>
              </a:xfrm>
            </p:grpSpPr>
            <p:sp>
              <p:nvSpPr>
                <p:cNvPr id="9824" name="Google Shape;9824;p53"/>
                <p:cNvSpPr/>
                <p:nvPr/>
              </p:nvSpPr>
              <p:spPr>
                <a:xfrm>
                  <a:off x="4907119" y="3986039"/>
                  <a:ext cx="33497" cy="28699"/>
                </a:xfrm>
                <a:custGeom>
                  <a:rect b="b" l="l" r="r" t="t"/>
                  <a:pathLst>
                    <a:path extrusionOk="0" h="3649" w="4259">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53"/>
                <p:cNvSpPr/>
                <p:nvPr/>
              </p:nvSpPr>
              <p:spPr>
                <a:xfrm>
                  <a:off x="4921583" y="3995705"/>
                  <a:ext cx="9422" cy="9328"/>
                </a:xfrm>
                <a:custGeom>
                  <a:rect b="b" l="l" r="r" t="t"/>
                  <a:pathLst>
                    <a:path extrusionOk="0" h="1186" w="1198">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6" name="Google Shape;9826;p53"/>
              <p:cNvGrpSpPr/>
              <p:nvPr/>
            </p:nvGrpSpPr>
            <p:grpSpPr>
              <a:xfrm>
                <a:off x="4911783" y="4048102"/>
                <a:ext cx="33591" cy="28762"/>
                <a:chOff x="4911783" y="4048102"/>
                <a:chExt cx="33591" cy="28762"/>
              </a:xfrm>
            </p:grpSpPr>
            <p:sp>
              <p:nvSpPr>
                <p:cNvPr id="9827" name="Google Shape;9827;p53"/>
                <p:cNvSpPr/>
                <p:nvPr/>
              </p:nvSpPr>
              <p:spPr>
                <a:xfrm>
                  <a:off x="4911783" y="4048102"/>
                  <a:ext cx="33591" cy="28762"/>
                </a:xfrm>
                <a:custGeom>
                  <a:rect b="b" l="l" r="r" t="t"/>
                  <a:pathLst>
                    <a:path extrusionOk="0" h="3657" w="4271">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53"/>
                <p:cNvSpPr/>
                <p:nvPr/>
              </p:nvSpPr>
              <p:spPr>
                <a:xfrm>
                  <a:off x="4926333" y="4057831"/>
                  <a:ext cx="9336" cy="9328"/>
                </a:xfrm>
                <a:custGeom>
                  <a:rect b="b" l="l" r="r" t="t"/>
                  <a:pathLst>
                    <a:path extrusionOk="0" h="1186" w="1187">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29" name="Google Shape;9829;p53"/>
              <p:cNvSpPr/>
              <p:nvPr/>
            </p:nvSpPr>
            <p:spPr>
              <a:xfrm>
                <a:off x="4713506" y="3934476"/>
                <a:ext cx="33497" cy="28692"/>
              </a:xfrm>
              <a:custGeom>
                <a:rect b="b" l="l" r="r" t="t"/>
                <a:pathLst>
                  <a:path extrusionOk="0" h="3648" w="4259">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53"/>
              <p:cNvSpPr/>
              <p:nvPr/>
            </p:nvSpPr>
            <p:spPr>
              <a:xfrm>
                <a:off x="4727970" y="3944135"/>
                <a:ext cx="9328" cy="9430"/>
              </a:xfrm>
              <a:custGeom>
                <a:rect b="b" l="l" r="r" t="t"/>
                <a:pathLst>
                  <a:path extrusionOk="0" h="1199" w="1186">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31" name="Google Shape;9831;p53"/>
              <p:cNvGrpSpPr/>
              <p:nvPr/>
            </p:nvGrpSpPr>
            <p:grpSpPr>
              <a:xfrm>
                <a:off x="4762623" y="3837847"/>
                <a:ext cx="42416" cy="36273"/>
                <a:chOff x="4762623" y="3837847"/>
                <a:chExt cx="42416" cy="36273"/>
              </a:xfrm>
            </p:grpSpPr>
            <p:sp>
              <p:nvSpPr>
                <p:cNvPr id="9832" name="Google Shape;9832;p53"/>
                <p:cNvSpPr/>
                <p:nvPr/>
              </p:nvSpPr>
              <p:spPr>
                <a:xfrm>
                  <a:off x="4762623" y="3837847"/>
                  <a:ext cx="42416" cy="36273"/>
                </a:xfrm>
                <a:custGeom>
                  <a:rect b="b" l="l" r="r" t="t"/>
                  <a:pathLst>
                    <a:path extrusionOk="0" h="4612" w="5393">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53"/>
                <p:cNvSpPr/>
                <p:nvPr/>
              </p:nvSpPr>
              <p:spPr>
                <a:xfrm>
                  <a:off x="4775538" y="3847568"/>
                  <a:ext cx="19796" cy="16957"/>
                </a:xfrm>
                <a:custGeom>
                  <a:rect b="b" l="l" r="r" t="t"/>
                  <a:pathLst>
                    <a:path extrusionOk="0" h="2156" w="2517">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4" name="Google Shape;9834;p53"/>
              <p:cNvGrpSpPr/>
              <p:nvPr/>
            </p:nvGrpSpPr>
            <p:grpSpPr>
              <a:xfrm>
                <a:off x="4746044" y="4104966"/>
                <a:ext cx="33497" cy="28699"/>
                <a:chOff x="4746044" y="4104966"/>
                <a:chExt cx="33497" cy="28699"/>
              </a:xfrm>
            </p:grpSpPr>
            <p:sp>
              <p:nvSpPr>
                <p:cNvPr id="9835" name="Google Shape;9835;p53"/>
                <p:cNvSpPr/>
                <p:nvPr/>
              </p:nvSpPr>
              <p:spPr>
                <a:xfrm>
                  <a:off x="4746044" y="4104966"/>
                  <a:ext cx="33497" cy="28699"/>
                </a:xfrm>
                <a:custGeom>
                  <a:rect b="b" l="l" r="r" t="t"/>
                  <a:pathLst>
                    <a:path extrusionOk="0" h="3649" w="4259">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53"/>
                <p:cNvSpPr/>
                <p:nvPr/>
              </p:nvSpPr>
              <p:spPr>
                <a:xfrm>
                  <a:off x="4758887" y="4114632"/>
                  <a:ext cx="11042" cy="9375"/>
                </a:xfrm>
                <a:custGeom>
                  <a:rect b="b" l="l" r="r" t="t"/>
                  <a:pathLst>
                    <a:path extrusionOk="0" h="1192" w="1404">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7" name="Google Shape;9837;p53"/>
              <p:cNvGrpSpPr/>
              <p:nvPr/>
            </p:nvGrpSpPr>
            <p:grpSpPr>
              <a:xfrm>
                <a:off x="4859646" y="4162554"/>
                <a:ext cx="33591" cy="28762"/>
                <a:chOff x="4859646" y="4162554"/>
                <a:chExt cx="33591" cy="28762"/>
              </a:xfrm>
            </p:grpSpPr>
            <p:sp>
              <p:nvSpPr>
                <p:cNvPr id="9838" name="Google Shape;9838;p53"/>
                <p:cNvSpPr/>
                <p:nvPr/>
              </p:nvSpPr>
              <p:spPr>
                <a:xfrm>
                  <a:off x="4859646" y="4162554"/>
                  <a:ext cx="33591" cy="28762"/>
                </a:xfrm>
                <a:custGeom>
                  <a:rect b="b" l="l" r="r" t="t"/>
                  <a:pathLst>
                    <a:path extrusionOk="0" h="3657" w="4271">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53"/>
                <p:cNvSpPr/>
                <p:nvPr/>
              </p:nvSpPr>
              <p:spPr>
                <a:xfrm>
                  <a:off x="4874196" y="4172283"/>
                  <a:ext cx="9336" cy="9336"/>
                </a:xfrm>
                <a:custGeom>
                  <a:rect b="b" l="l" r="r" t="t"/>
                  <a:pathLst>
                    <a:path extrusionOk="0" h="1187" w="1187">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840" name="Google Shape;9840;p53"/>
            <p:cNvGrpSpPr/>
            <p:nvPr/>
          </p:nvGrpSpPr>
          <p:grpSpPr>
            <a:xfrm>
              <a:off x="3597785" y="3274438"/>
              <a:ext cx="855610" cy="1122100"/>
              <a:chOff x="3597785" y="3274438"/>
              <a:chExt cx="855610" cy="1122100"/>
            </a:xfrm>
          </p:grpSpPr>
          <p:grpSp>
            <p:nvGrpSpPr>
              <p:cNvPr id="9841" name="Google Shape;9841;p53"/>
              <p:cNvGrpSpPr/>
              <p:nvPr/>
            </p:nvGrpSpPr>
            <p:grpSpPr>
              <a:xfrm>
                <a:off x="3617857" y="3284717"/>
                <a:ext cx="826785" cy="1099165"/>
                <a:chOff x="3617857" y="3284717"/>
                <a:chExt cx="826785" cy="1099165"/>
              </a:xfrm>
            </p:grpSpPr>
            <p:sp>
              <p:nvSpPr>
                <p:cNvPr id="9842" name="Google Shape;9842;p53"/>
                <p:cNvSpPr/>
                <p:nvPr/>
              </p:nvSpPr>
              <p:spPr>
                <a:xfrm>
                  <a:off x="4155028" y="3869354"/>
                  <a:ext cx="289613" cy="514528"/>
                </a:xfrm>
                <a:custGeom>
                  <a:rect b="b" l="l" r="r" t="t"/>
                  <a:pathLst>
                    <a:path extrusionOk="0" fill="none" h="65420" w="36823">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53"/>
                <p:cNvSpPr/>
                <p:nvPr/>
              </p:nvSpPr>
              <p:spPr>
                <a:xfrm>
                  <a:off x="3617857" y="3284717"/>
                  <a:ext cx="662957" cy="685970"/>
                </a:xfrm>
                <a:custGeom>
                  <a:rect b="b" l="l" r="r" t="t"/>
                  <a:pathLst>
                    <a:path extrusionOk="0" fill="none" h="87218" w="84292">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53"/>
                <p:cNvSpPr/>
                <p:nvPr/>
              </p:nvSpPr>
              <p:spPr>
                <a:xfrm>
                  <a:off x="4230666" y="3943372"/>
                  <a:ext cx="15612" cy="77934"/>
                </a:xfrm>
                <a:custGeom>
                  <a:rect b="b" l="l" r="r" t="t"/>
                  <a:pathLst>
                    <a:path extrusionOk="0" fill="none" h="9909" w="1985">
                      <a:moveTo>
                        <a:pt x="1984" y="990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53"/>
                <p:cNvSpPr/>
                <p:nvPr/>
              </p:nvSpPr>
              <p:spPr>
                <a:xfrm>
                  <a:off x="4230666" y="3902843"/>
                  <a:ext cx="138817" cy="116937"/>
                </a:xfrm>
                <a:custGeom>
                  <a:rect b="b" l="l" r="r" t="t"/>
                  <a:pathLst>
                    <a:path extrusionOk="0" fill="none" h="14868" w="17650">
                      <a:moveTo>
                        <a:pt x="11952" y="14868"/>
                      </a:moveTo>
                      <a:lnTo>
                        <a:pt x="0" y="4670"/>
                      </a:lnTo>
                      <a:lnTo>
                        <a:pt x="9702" y="1"/>
                      </a:lnTo>
                      <a:lnTo>
                        <a:pt x="17649" y="7489"/>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53"/>
                <p:cNvSpPr/>
                <p:nvPr/>
              </p:nvSpPr>
              <p:spPr>
                <a:xfrm>
                  <a:off x="4234473" y="3939573"/>
                  <a:ext cx="143953" cy="22171"/>
                </a:xfrm>
                <a:custGeom>
                  <a:rect b="b" l="l" r="r" t="t"/>
                  <a:pathLst>
                    <a:path extrusionOk="0" fill="none" h="2819" w="18303">
                      <a:moveTo>
                        <a:pt x="0" y="0"/>
                      </a:moveTo>
                      <a:lnTo>
                        <a:pt x="18303" y="2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53"/>
                <p:cNvSpPr/>
                <p:nvPr/>
              </p:nvSpPr>
              <p:spPr>
                <a:xfrm>
                  <a:off x="4300405" y="4023579"/>
                  <a:ext cx="24264" cy="112650"/>
                </a:xfrm>
                <a:custGeom>
                  <a:rect b="b" l="l" r="r" t="t"/>
                  <a:pathLst>
                    <a:path extrusionOk="0" fill="none" h="14323" w="3085">
                      <a:moveTo>
                        <a:pt x="0" y="14323"/>
                      </a:moveTo>
                      <a:lnTo>
                        <a:pt x="308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53"/>
                <p:cNvSpPr/>
                <p:nvPr/>
              </p:nvSpPr>
              <p:spPr>
                <a:xfrm>
                  <a:off x="4324661" y="4019772"/>
                  <a:ext cx="40544" cy="140154"/>
                </a:xfrm>
                <a:custGeom>
                  <a:rect b="b" l="l" r="r" t="t"/>
                  <a:pathLst>
                    <a:path extrusionOk="0" fill="none" h="17820" w="5155">
                      <a:moveTo>
                        <a:pt x="1" y="1"/>
                      </a:moveTo>
                      <a:lnTo>
                        <a:pt x="5154" y="17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53"/>
                <p:cNvSpPr/>
                <p:nvPr/>
              </p:nvSpPr>
              <p:spPr>
                <a:xfrm>
                  <a:off x="4324661" y="4019772"/>
                  <a:ext cx="104282" cy="52522"/>
                </a:xfrm>
                <a:custGeom>
                  <a:rect b="b" l="l" r="r" t="t"/>
                  <a:pathLst>
                    <a:path extrusionOk="0" fill="none" h="6678" w="13259">
                      <a:moveTo>
                        <a:pt x="1" y="1"/>
                      </a:moveTo>
                      <a:lnTo>
                        <a:pt x="13259" y="667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53"/>
                <p:cNvSpPr/>
                <p:nvPr/>
              </p:nvSpPr>
              <p:spPr>
                <a:xfrm>
                  <a:off x="4328467" y="3989901"/>
                  <a:ext cx="113421" cy="29879"/>
                </a:xfrm>
                <a:custGeom>
                  <a:rect b="b" l="l" r="r" t="t"/>
                  <a:pathLst>
                    <a:path extrusionOk="0" fill="none" h="3799" w="14421">
                      <a:moveTo>
                        <a:pt x="14420" y="0"/>
                      </a:moveTo>
                      <a:lnTo>
                        <a:pt x="1" y="379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53"/>
                <p:cNvSpPr/>
                <p:nvPr/>
              </p:nvSpPr>
              <p:spPr>
                <a:xfrm>
                  <a:off x="4224193" y="4019772"/>
                  <a:ext cx="23886" cy="76975"/>
                </a:xfrm>
                <a:custGeom>
                  <a:rect b="b" l="l" r="r" t="t"/>
                  <a:pathLst>
                    <a:path extrusionOk="0" fill="none" h="9787" w="3037">
                      <a:moveTo>
                        <a:pt x="1" y="9787"/>
                      </a:moveTo>
                      <a:lnTo>
                        <a:pt x="303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53"/>
                <p:cNvSpPr/>
                <p:nvPr/>
              </p:nvSpPr>
              <p:spPr>
                <a:xfrm>
                  <a:off x="4248071" y="4019772"/>
                  <a:ext cx="52342" cy="116457"/>
                </a:xfrm>
                <a:custGeom>
                  <a:rect b="b" l="l" r="r" t="t"/>
                  <a:pathLst>
                    <a:path extrusionOk="0" fill="none" h="14807" w="6655">
                      <a:moveTo>
                        <a:pt x="1" y="1"/>
                      </a:moveTo>
                      <a:lnTo>
                        <a:pt x="6654" y="1480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53"/>
                <p:cNvSpPr/>
                <p:nvPr/>
              </p:nvSpPr>
              <p:spPr>
                <a:xfrm>
                  <a:off x="4300405" y="4138982"/>
                  <a:ext cx="6567" cy="119029"/>
                </a:xfrm>
                <a:custGeom>
                  <a:rect b="b" l="l" r="r" t="t"/>
                  <a:pathLst>
                    <a:path extrusionOk="0" fill="none" h="15134" w="835">
                      <a:moveTo>
                        <a:pt x="0" y="1"/>
                      </a:moveTo>
                      <a:lnTo>
                        <a:pt x="835" y="151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53"/>
                <p:cNvSpPr/>
                <p:nvPr/>
              </p:nvSpPr>
              <p:spPr>
                <a:xfrm>
                  <a:off x="4219726" y="4200164"/>
                  <a:ext cx="85343" cy="60513"/>
                </a:xfrm>
                <a:custGeom>
                  <a:rect b="b" l="l" r="r" t="t"/>
                  <a:pathLst>
                    <a:path extrusionOk="0" fill="none" h="7694" w="10851">
                      <a:moveTo>
                        <a:pt x="0" y="0"/>
                      </a:moveTo>
                      <a:lnTo>
                        <a:pt x="10851" y="76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53"/>
                <p:cNvSpPr/>
                <p:nvPr/>
              </p:nvSpPr>
              <p:spPr>
                <a:xfrm>
                  <a:off x="4223430" y="4137275"/>
                  <a:ext cx="81930" cy="15132"/>
                </a:xfrm>
                <a:custGeom>
                  <a:rect b="b" l="l" r="r" t="t"/>
                  <a:pathLst>
                    <a:path extrusionOk="0" fill="none" h="1924" w="10417">
                      <a:moveTo>
                        <a:pt x="1" y="1923"/>
                      </a:moveTo>
                      <a:lnTo>
                        <a:pt x="1041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53"/>
                <p:cNvSpPr/>
                <p:nvPr/>
              </p:nvSpPr>
              <p:spPr>
                <a:xfrm>
                  <a:off x="4303638" y="4138982"/>
                  <a:ext cx="59947" cy="23894"/>
                </a:xfrm>
                <a:custGeom>
                  <a:rect b="b" l="l" r="r" t="t"/>
                  <a:pathLst>
                    <a:path extrusionOk="0" fill="none" h="3038" w="7622">
                      <a:moveTo>
                        <a:pt x="7621" y="3037"/>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53"/>
                <p:cNvSpPr/>
                <p:nvPr/>
              </p:nvSpPr>
              <p:spPr>
                <a:xfrm>
                  <a:off x="4201644" y="4267237"/>
                  <a:ext cx="39970" cy="77164"/>
                </a:xfrm>
                <a:custGeom>
                  <a:rect b="b" l="l" r="r" t="t"/>
                  <a:pathLst>
                    <a:path extrusionOk="0" fill="none" h="9811" w="5082">
                      <a:moveTo>
                        <a:pt x="1" y="0"/>
                      </a:moveTo>
                      <a:lnTo>
                        <a:pt x="5081" y="981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53"/>
                <p:cNvSpPr/>
                <p:nvPr/>
              </p:nvSpPr>
              <p:spPr>
                <a:xfrm>
                  <a:off x="4203831" y="4258003"/>
                  <a:ext cx="103142" cy="9241"/>
                </a:xfrm>
                <a:custGeom>
                  <a:rect b="b" l="l" r="r" t="t"/>
                  <a:pathLst>
                    <a:path extrusionOk="0" fill="none" h="1175" w="13114">
                      <a:moveTo>
                        <a:pt x="1" y="1174"/>
                      </a:moveTo>
                      <a:lnTo>
                        <a:pt x="1311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53"/>
                <p:cNvSpPr/>
                <p:nvPr/>
              </p:nvSpPr>
              <p:spPr>
                <a:xfrm>
                  <a:off x="4179001" y="3943372"/>
                  <a:ext cx="51673" cy="104951"/>
                </a:xfrm>
                <a:custGeom>
                  <a:rect b="b" l="l" r="r" t="t"/>
                  <a:pathLst>
                    <a:path extrusionOk="0" fill="none" h="13344" w="6570">
                      <a:moveTo>
                        <a:pt x="1" y="13344"/>
                      </a:moveTo>
                      <a:lnTo>
                        <a:pt x="6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53"/>
                <p:cNvSpPr/>
                <p:nvPr/>
              </p:nvSpPr>
              <p:spPr>
                <a:xfrm>
                  <a:off x="4248071" y="4019772"/>
                  <a:ext cx="76597" cy="8"/>
                </a:xfrm>
                <a:custGeom>
                  <a:rect b="b" l="l" r="r" t="t"/>
                  <a:pathLst>
                    <a:path extrusionOk="0" fill="none" h="1" w="9739">
                      <a:moveTo>
                        <a:pt x="1" y="1"/>
                      </a:moveTo>
                      <a:lnTo>
                        <a:pt x="97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53"/>
                <p:cNvSpPr/>
                <p:nvPr/>
              </p:nvSpPr>
              <p:spPr>
                <a:xfrm>
                  <a:off x="4219529" y="4138982"/>
                  <a:ext cx="84116" cy="63282"/>
                </a:xfrm>
                <a:custGeom>
                  <a:rect b="b" l="l" r="r" t="t"/>
                  <a:pathLst>
                    <a:path extrusionOk="0" fill="none" h="8046" w="10695">
                      <a:moveTo>
                        <a:pt x="1" y="8045"/>
                      </a:moveTo>
                      <a:lnTo>
                        <a:pt x="1069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53"/>
                <p:cNvSpPr/>
                <p:nvPr/>
              </p:nvSpPr>
              <p:spPr>
                <a:xfrm>
                  <a:off x="3654964" y="3289853"/>
                  <a:ext cx="46820" cy="63848"/>
                </a:xfrm>
                <a:custGeom>
                  <a:rect b="b" l="l" r="r" t="t"/>
                  <a:pathLst>
                    <a:path extrusionOk="0" fill="none" h="8118" w="5953">
                      <a:moveTo>
                        <a:pt x="1" y="0"/>
                      </a:moveTo>
                      <a:lnTo>
                        <a:pt x="5952" y="811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53"/>
                <p:cNvSpPr/>
                <p:nvPr/>
              </p:nvSpPr>
              <p:spPr>
                <a:xfrm>
                  <a:off x="3619760" y="3353693"/>
                  <a:ext cx="85736" cy="36730"/>
                </a:xfrm>
                <a:custGeom>
                  <a:rect b="b" l="l" r="r" t="t"/>
                  <a:pathLst>
                    <a:path extrusionOk="0" fill="none" h="4670" w="10901">
                      <a:moveTo>
                        <a:pt x="1" y="4670"/>
                      </a:moveTo>
                      <a:lnTo>
                        <a:pt x="10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53"/>
                <p:cNvSpPr/>
                <p:nvPr/>
              </p:nvSpPr>
              <p:spPr>
                <a:xfrm>
                  <a:off x="3703011" y="3354739"/>
                  <a:ext cx="70415" cy="79350"/>
                </a:xfrm>
                <a:custGeom>
                  <a:rect b="b" l="l" r="r" t="t"/>
                  <a:pathLst>
                    <a:path extrusionOk="0" fill="none" h="10089" w="8953">
                      <a:moveTo>
                        <a:pt x="1" y="0"/>
                      </a:moveTo>
                      <a:lnTo>
                        <a:pt x="8952"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53"/>
                <p:cNvSpPr/>
                <p:nvPr/>
              </p:nvSpPr>
              <p:spPr>
                <a:xfrm>
                  <a:off x="3779884" y="3366443"/>
                  <a:ext cx="34449" cy="67647"/>
                </a:xfrm>
                <a:custGeom>
                  <a:rect b="b" l="l" r="r" t="t"/>
                  <a:pathLst>
                    <a:path extrusionOk="0" fill="none" h="8601" w="4380">
                      <a:moveTo>
                        <a:pt x="1" y="8601"/>
                      </a:moveTo>
                      <a:lnTo>
                        <a:pt x="438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53"/>
                <p:cNvSpPr/>
                <p:nvPr/>
              </p:nvSpPr>
              <p:spPr>
                <a:xfrm>
                  <a:off x="3701776" y="3353693"/>
                  <a:ext cx="116363" cy="12757"/>
                </a:xfrm>
                <a:custGeom>
                  <a:rect b="b" l="l" r="r" t="t"/>
                  <a:pathLst>
                    <a:path extrusionOk="0" fill="none" h="1622" w="14795">
                      <a:moveTo>
                        <a:pt x="14795" y="1621"/>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53"/>
                <p:cNvSpPr/>
                <p:nvPr/>
              </p:nvSpPr>
              <p:spPr>
                <a:xfrm>
                  <a:off x="3701776" y="3313063"/>
                  <a:ext cx="227204" cy="40638"/>
                </a:xfrm>
                <a:custGeom>
                  <a:rect b="b" l="l" r="r" t="t"/>
                  <a:pathLst>
                    <a:path extrusionOk="0" fill="none" h="5167" w="28888">
                      <a:moveTo>
                        <a:pt x="28887" y="1"/>
                      </a:moveTo>
                      <a:lnTo>
                        <a:pt x="0" y="51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53"/>
                <p:cNvSpPr/>
                <p:nvPr/>
              </p:nvSpPr>
              <p:spPr>
                <a:xfrm>
                  <a:off x="3888633" y="3313063"/>
                  <a:ext cx="40347" cy="114467"/>
                </a:xfrm>
                <a:custGeom>
                  <a:rect b="b" l="l" r="r" t="t"/>
                  <a:pathLst>
                    <a:path extrusionOk="0" fill="none" h="14554" w="5130">
                      <a:moveTo>
                        <a:pt x="5129" y="1"/>
                      </a:moveTo>
                      <a:lnTo>
                        <a:pt x="0" y="14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53"/>
                <p:cNvSpPr/>
                <p:nvPr/>
              </p:nvSpPr>
              <p:spPr>
                <a:xfrm>
                  <a:off x="3814325" y="3366443"/>
                  <a:ext cx="74316" cy="61087"/>
                </a:xfrm>
                <a:custGeom>
                  <a:rect b="b" l="l" r="r" t="t"/>
                  <a:pathLst>
                    <a:path extrusionOk="0" fill="none" h="7767" w="9449">
                      <a:moveTo>
                        <a:pt x="1" y="0"/>
                      </a:moveTo>
                      <a:lnTo>
                        <a:pt x="9448" y="77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53"/>
                <p:cNvSpPr/>
                <p:nvPr/>
              </p:nvSpPr>
              <p:spPr>
                <a:xfrm>
                  <a:off x="3838399" y="3427522"/>
                  <a:ext cx="50242" cy="67749"/>
                </a:xfrm>
                <a:custGeom>
                  <a:rect b="b" l="l" r="r" t="t"/>
                  <a:pathLst>
                    <a:path extrusionOk="0" fill="none" h="8614" w="6388">
                      <a:moveTo>
                        <a:pt x="0" y="8613"/>
                      </a:moveTo>
                      <a:lnTo>
                        <a:pt x="638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53"/>
                <p:cNvSpPr/>
                <p:nvPr/>
              </p:nvSpPr>
              <p:spPr>
                <a:xfrm>
                  <a:off x="3814325" y="3313063"/>
                  <a:ext cx="114656" cy="53388"/>
                </a:xfrm>
                <a:custGeom>
                  <a:rect b="b" l="l" r="r" t="t"/>
                  <a:pathLst>
                    <a:path extrusionOk="0" fill="none" h="6788" w="14578">
                      <a:moveTo>
                        <a:pt x="1" y="6787"/>
                      </a:moveTo>
                      <a:lnTo>
                        <a:pt x="1457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53"/>
                <p:cNvSpPr/>
                <p:nvPr/>
              </p:nvSpPr>
              <p:spPr>
                <a:xfrm>
                  <a:off x="3888633" y="3427522"/>
                  <a:ext cx="55377" cy="76212"/>
                </a:xfrm>
                <a:custGeom>
                  <a:rect b="b" l="l" r="r" t="t"/>
                  <a:pathLst>
                    <a:path extrusionOk="0" fill="none" h="9690" w="7041">
                      <a:moveTo>
                        <a:pt x="0" y="0"/>
                      </a:moveTo>
                      <a:lnTo>
                        <a:pt x="7041" y="9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53"/>
                <p:cNvSpPr/>
                <p:nvPr/>
              </p:nvSpPr>
              <p:spPr>
                <a:xfrm>
                  <a:off x="3944003" y="3406208"/>
                  <a:ext cx="40631" cy="97526"/>
                </a:xfrm>
                <a:custGeom>
                  <a:rect b="b" l="l" r="r" t="t"/>
                  <a:pathLst>
                    <a:path extrusionOk="0" fill="none" h="12400" w="5166">
                      <a:moveTo>
                        <a:pt x="1" y="12400"/>
                      </a:moveTo>
                      <a:lnTo>
                        <a:pt x="516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53"/>
                <p:cNvSpPr/>
                <p:nvPr/>
              </p:nvSpPr>
              <p:spPr>
                <a:xfrm>
                  <a:off x="3984625" y="3357500"/>
                  <a:ext cx="55291" cy="48716"/>
                </a:xfrm>
                <a:custGeom>
                  <a:rect b="b" l="l" r="r" t="t"/>
                  <a:pathLst>
                    <a:path extrusionOk="0" fill="none" h="6194" w="7030">
                      <a:moveTo>
                        <a:pt x="1" y="6194"/>
                      </a:moveTo>
                      <a:lnTo>
                        <a:pt x="702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53"/>
                <p:cNvSpPr/>
                <p:nvPr/>
              </p:nvSpPr>
              <p:spPr>
                <a:xfrm>
                  <a:off x="3888633" y="3406208"/>
                  <a:ext cx="96000" cy="21322"/>
                </a:xfrm>
                <a:custGeom>
                  <a:rect b="b" l="l" r="r" t="t"/>
                  <a:pathLst>
                    <a:path extrusionOk="0" fill="none" h="2711" w="12206">
                      <a:moveTo>
                        <a:pt x="0" y="2710"/>
                      </a:moveTo>
                      <a:lnTo>
                        <a:pt x="122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53"/>
                <p:cNvSpPr/>
                <p:nvPr/>
              </p:nvSpPr>
              <p:spPr>
                <a:xfrm>
                  <a:off x="3984625" y="3406208"/>
                  <a:ext cx="42251" cy="136348"/>
                </a:xfrm>
                <a:custGeom>
                  <a:rect b="b" l="l" r="r" t="t"/>
                  <a:pathLst>
                    <a:path extrusionOk="0" fill="none" h="17336" w="5372">
                      <a:moveTo>
                        <a:pt x="1" y="1"/>
                      </a:moveTo>
                      <a:lnTo>
                        <a:pt x="5372" y="17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53"/>
                <p:cNvSpPr/>
                <p:nvPr/>
              </p:nvSpPr>
              <p:spPr>
                <a:xfrm>
                  <a:off x="4026868" y="3427522"/>
                  <a:ext cx="35597" cy="115033"/>
                </a:xfrm>
                <a:custGeom>
                  <a:rect b="b" l="l" r="r" t="t"/>
                  <a:pathLst>
                    <a:path extrusionOk="0" fill="none" h="14626" w="4526">
                      <a:moveTo>
                        <a:pt x="1" y="14625"/>
                      </a:moveTo>
                      <a:lnTo>
                        <a:pt x="452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53"/>
                <p:cNvSpPr/>
                <p:nvPr/>
              </p:nvSpPr>
              <p:spPr>
                <a:xfrm>
                  <a:off x="3876261" y="3542548"/>
                  <a:ext cx="150615" cy="52051"/>
                </a:xfrm>
                <a:custGeom>
                  <a:rect b="b" l="l" r="r" t="t"/>
                  <a:pathLst>
                    <a:path extrusionOk="0" fill="none" h="6618" w="19150">
                      <a:moveTo>
                        <a:pt x="1" y="6617"/>
                      </a:moveTo>
                      <a:lnTo>
                        <a:pt x="1915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53"/>
                <p:cNvSpPr/>
                <p:nvPr/>
              </p:nvSpPr>
              <p:spPr>
                <a:xfrm>
                  <a:off x="4006702" y="3542548"/>
                  <a:ext cx="20174" cy="99044"/>
                </a:xfrm>
                <a:custGeom>
                  <a:rect b="b" l="l" r="r" t="t"/>
                  <a:pathLst>
                    <a:path extrusionOk="0" fill="none" h="12593" w="2565">
                      <a:moveTo>
                        <a:pt x="2565" y="0"/>
                      </a:moveTo>
                      <a:lnTo>
                        <a:pt x="0" y="1259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53"/>
                <p:cNvSpPr/>
                <p:nvPr/>
              </p:nvSpPr>
              <p:spPr>
                <a:xfrm>
                  <a:off x="3912700" y="3641584"/>
                  <a:ext cx="97817" cy="41779"/>
                </a:xfrm>
                <a:custGeom>
                  <a:rect b="b" l="l" r="r" t="t"/>
                  <a:pathLst>
                    <a:path extrusionOk="0" fill="none" h="5312" w="12437">
                      <a:moveTo>
                        <a:pt x="1" y="5311"/>
                      </a:moveTo>
                      <a:lnTo>
                        <a:pt x="1243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53"/>
                <p:cNvSpPr/>
                <p:nvPr/>
              </p:nvSpPr>
              <p:spPr>
                <a:xfrm>
                  <a:off x="3875601" y="3503726"/>
                  <a:ext cx="68410" cy="89158"/>
                </a:xfrm>
                <a:custGeom>
                  <a:rect b="b" l="l" r="r" t="t"/>
                  <a:pathLst>
                    <a:path extrusionOk="0" fill="none" h="11336" w="8698">
                      <a:moveTo>
                        <a:pt x="8698" y="1"/>
                      </a:moveTo>
                      <a:lnTo>
                        <a:pt x="0" y="11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53"/>
                <p:cNvSpPr/>
                <p:nvPr/>
              </p:nvSpPr>
              <p:spPr>
                <a:xfrm>
                  <a:off x="3944003" y="3503726"/>
                  <a:ext cx="89441" cy="36163"/>
                </a:xfrm>
                <a:custGeom>
                  <a:rect b="b" l="l" r="r" t="t"/>
                  <a:pathLst>
                    <a:path extrusionOk="0" fill="none" h="4598" w="11372">
                      <a:moveTo>
                        <a:pt x="1" y="1"/>
                      </a:moveTo>
                      <a:lnTo>
                        <a:pt x="11372" y="459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53"/>
                <p:cNvSpPr/>
                <p:nvPr/>
              </p:nvSpPr>
              <p:spPr>
                <a:xfrm>
                  <a:off x="4033436" y="3490599"/>
                  <a:ext cx="132824" cy="49290"/>
                </a:xfrm>
                <a:custGeom>
                  <a:rect b="b" l="l" r="r" t="t"/>
                  <a:pathLst>
                    <a:path extrusionOk="0" fill="none" h="6267" w="16888">
                      <a:moveTo>
                        <a:pt x="1" y="6267"/>
                      </a:moveTo>
                      <a:lnTo>
                        <a:pt x="1688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53"/>
                <p:cNvSpPr/>
                <p:nvPr/>
              </p:nvSpPr>
              <p:spPr>
                <a:xfrm>
                  <a:off x="4166252" y="3490599"/>
                  <a:ext cx="73459" cy="95528"/>
                </a:xfrm>
                <a:custGeom>
                  <a:rect b="b" l="l" r="r" t="t"/>
                  <a:pathLst>
                    <a:path extrusionOk="0" fill="none" h="12146" w="9340">
                      <a:moveTo>
                        <a:pt x="1" y="0"/>
                      </a:moveTo>
                      <a:lnTo>
                        <a:pt x="9339" y="12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53"/>
                <p:cNvSpPr/>
                <p:nvPr/>
              </p:nvSpPr>
              <p:spPr>
                <a:xfrm>
                  <a:off x="4027726" y="3539882"/>
                  <a:ext cx="211985" cy="39970"/>
                </a:xfrm>
                <a:custGeom>
                  <a:rect b="b" l="l" r="r" t="t"/>
                  <a:pathLst>
                    <a:path extrusionOk="0" fill="none" h="5082" w="26953">
                      <a:moveTo>
                        <a:pt x="26952" y="508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53"/>
                <p:cNvSpPr/>
                <p:nvPr/>
              </p:nvSpPr>
              <p:spPr>
                <a:xfrm>
                  <a:off x="4027726" y="3539882"/>
                  <a:ext cx="99720" cy="174878"/>
                </a:xfrm>
                <a:custGeom>
                  <a:rect b="b" l="l" r="r" t="t"/>
                  <a:pathLst>
                    <a:path extrusionOk="0" fill="none" h="22235" w="12679">
                      <a:moveTo>
                        <a:pt x="1" y="1"/>
                      </a:moveTo>
                      <a:lnTo>
                        <a:pt x="12678" y="222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53"/>
                <p:cNvSpPr/>
                <p:nvPr/>
              </p:nvSpPr>
              <p:spPr>
                <a:xfrm>
                  <a:off x="4027726" y="3539882"/>
                  <a:ext cx="159754" cy="111707"/>
                </a:xfrm>
                <a:custGeom>
                  <a:rect b="b" l="l" r="r" t="t"/>
                  <a:pathLst>
                    <a:path extrusionOk="0" fill="none" h="14203" w="20312">
                      <a:moveTo>
                        <a:pt x="1" y="1"/>
                      </a:moveTo>
                      <a:lnTo>
                        <a:pt x="20311" y="142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53"/>
                <p:cNvSpPr/>
                <p:nvPr/>
              </p:nvSpPr>
              <p:spPr>
                <a:xfrm>
                  <a:off x="4006702" y="3641584"/>
                  <a:ext cx="120743" cy="73176"/>
                </a:xfrm>
                <a:custGeom>
                  <a:rect b="b" l="l" r="r" t="t"/>
                  <a:pathLst>
                    <a:path extrusionOk="0" fill="none" h="9304" w="15352">
                      <a:moveTo>
                        <a:pt x="0" y="1"/>
                      </a:moveTo>
                      <a:lnTo>
                        <a:pt x="15351" y="930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53"/>
                <p:cNvSpPr/>
                <p:nvPr/>
              </p:nvSpPr>
              <p:spPr>
                <a:xfrm>
                  <a:off x="4006702" y="3641584"/>
                  <a:ext cx="39773" cy="140249"/>
                </a:xfrm>
                <a:custGeom>
                  <a:rect b="b" l="l" r="r" t="t"/>
                  <a:pathLst>
                    <a:path extrusionOk="0" fill="none" h="17832" w="5057">
                      <a:moveTo>
                        <a:pt x="5057" y="17832"/>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53"/>
                <p:cNvSpPr/>
                <p:nvPr/>
              </p:nvSpPr>
              <p:spPr>
                <a:xfrm>
                  <a:off x="3996423" y="3784585"/>
                  <a:ext cx="51862" cy="10280"/>
                </a:xfrm>
                <a:custGeom>
                  <a:rect b="b" l="l" r="r" t="t"/>
                  <a:pathLst>
                    <a:path extrusionOk="0" fill="none" h="1307" w="6594">
                      <a:moveTo>
                        <a:pt x="1" y="1307"/>
                      </a:moveTo>
                      <a:lnTo>
                        <a:pt x="65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53"/>
                <p:cNvSpPr/>
                <p:nvPr/>
              </p:nvSpPr>
              <p:spPr>
                <a:xfrm>
                  <a:off x="4048277" y="3784585"/>
                  <a:ext cx="47583" cy="68890"/>
                </a:xfrm>
                <a:custGeom>
                  <a:rect b="b" l="l" r="r" t="t"/>
                  <a:pathLst>
                    <a:path extrusionOk="0" fill="none" h="8759" w="6050">
                      <a:moveTo>
                        <a:pt x="1" y="0"/>
                      </a:moveTo>
                      <a:lnTo>
                        <a:pt x="6049" y="875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53"/>
                <p:cNvSpPr/>
                <p:nvPr/>
              </p:nvSpPr>
              <p:spPr>
                <a:xfrm>
                  <a:off x="4095947" y="3788392"/>
                  <a:ext cx="10280" cy="64894"/>
                </a:xfrm>
                <a:custGeom>
                  <a:rect b="b" l="l" r="r" t="t"/>
                  <a:pathLst>
                    <a:path extrusionOk="0" fill="none" h="8251" w="1307">
                      <a:moveTo>
                        <a:pt x="0" y="8250"/>
                      </a:moveTo>
                      <a:lnTo>
                        <a:pt x="130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53"/>
                <p:cNvSpPr/>
                <p:nvPr/>
              </p:nvSpPr>
              <p:spPr>
                <a:xfrm>
                  <a:off x="4095852" y="3853467"/>
                  <a:ext cx="45672" cy="15895"/>
                </a:xfrm>
                <a:custGeom>
                  <a:rect b="b" l="l" r="r" t="t"/>
                  <a:pathLst>
                    <a:path extrusionOk="0" fill="none" h="2021" w="5807">
                      <a:moveTo>
                        <a:pt x="0" y="0"/>
                      </a:moveTo>
                      <a:lnTo>
                        <a:pt x="5807" y="2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53"/>
                <p:cNvSpPr/>
                <p:nvPr/>
              </p:nvSpPr>
              <p:spPr>
                <a:xfrm>
                  <a:off x="4138567" y="3868308"/>
                  <a:ext cx="16469" cy="101710"/>
                </a:xfrm>
                <a:custGeom>
                  <a:rect b="b" l="l" r="r" t="t"/>
                  <a:pathLst>
                    <a:path extrusionOk="0" fill="none" h="12932" w="2094">
                      <a:moveTo>
                        <a:pt x="1" y="1"/>
                      </a:moveTo>
                      <a:lnTo>
                        <a:pt x="2093" y="129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53"/>
                <p:cNvSpPr/>
                <p:nvPr/>
              </p:nvSpPr>
              <p:spPr>
                <a:xfrm>
                  <a:off x="3875601" y="3592876"/>
                  <a:ext cx="131110" cy="48716"/>
                </a:xfrm>
                <a:custGeom>
                  <a:rect b="b" l="l" r="r" t="t"/>
                  <a:pathLst>
                    <a:path extrusionOk="0" fill="none" h="6194" w="16670">
                      <a:moveTo>
                        <a:pt x="0" y="0"/>
                      </a:moveTo>
                      <a:lnTo>
                        <a:pt x="16669" y="61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53"/>
                <p:cNvSpPr/>
                <p:nvPr/>
              </p:nvSpPr>
              <p:spPr>
                <a:xfrm>
                  <a:off x="4164828" y="3394410"/>
                  <a:ext cx="26458" cy="93153"/>
                </a:xfrm>
                <a:custGeom>
                  <a:rect b="b" l="l" r="r" t="t"/>
                  <a:pathLst>
                    <a:path extrusionOk="0" fill="none" h="11844" w="3364">
                      <a:moveTo>
                        <a:pt x="0" y="11843"/>
                      </a:moveTo>
                      <a:lnTo>
                        <a:pt x="336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53"/>
                <p:cNvSpPr/>
                <p:nvPr/>
              </p:nvSpPr>
              <p:spPr>
                <a:xfrm>
                  <a:off x="4191278" y="3394410"/>
                  <a:ext cx="86586" cy="52719"/>
                </a:xfrm>
                <a:custGeom>
                  <a:rect b="b" l="l" r="r" t="t"/>
                  <a:pathLst>
                    <a:path extrusionOk="0" fill="none" h="6703" w="11009">
                      <a:moveTo>
                        <a:pt x="0" y="1"/>
                      </a:moveTo>
                      <a:lnTo>
                        <a:pt x="11008" y="6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8" name="Google Shape;9898;p53"/>
              <p:cNvGrpSpPr/>
              <p:nvPr/>
            </p:nvGrpSpPr>
            <p:grpSpPr>
              <a:xfrm>
                <a:off x="4180904" y="4251758"/>
                <a:ext cx="37783" cy="32420"/>
                <a:chOff x="4180904" y="4251758"/>
                <a:chExt cx="37783" cy="32420"/>
              </a:xfrm>
            </p:grpSpPr>
            <p:sp>
              <p:nvSpPr>
                <p:cNvPr id="9899" name="Google Shape;9899;p53"/>
                <p:cNvSpPr/>
                <p:nvPr/>
              </p:nvSpPr>
              <p:spPr>
                <a:xfrm>
                  <a:off x="4180904" y="4251758"/>
                  <a:ext cx="37783" cy="32420"/>
                </a:xfrm>
                <a:custGeom>
                  <a:rect b="b" l="l" r="r" t="t"/>
                  <a:pathLst>
                    <a:path extrusionOk="0" h="4122" w="4804">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53"/>
                <p:cNvSpPr/>
                <p:nvPr/>
              </p:nvSpPr>
              <p:spPr>
                <a:xfrm>
                  <a:off x="4196037" y="426143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1" name="Google Shape;9901;p53"/>
              <p:cNvGrpSpPr/>
              <p:nvPr/>
            </p:nvGrpSpPr>
            <p:grpSpPr>
              <a:xfrm>
                <a:off x="4201644" y="4081324"/>
                <a:ext cx="37783" cy="32364"/>
                <a:chOff x="4201644" y="4081324"/>
                <a:chExt cx="37783" cy="32364"/>
              </a:xfrm>
            </p:grpSpPr>
            <p:sp>
              <p:nvSpPr>
                <p:cNvPr id="9902" name="Google Shape;9902;p53"/>
                <p:cNvSpPr/>
                <p:nvPr/>
              </p:nvSpPr>
              <p:spPr>
                <a:xfrm>
                  <a:off x="4201644" y="4081324"/>
                  <a:ext cx="37783" cy="32364"/>
                </a:xfrm>
                <a:custGeom>
                  <a:rect b="b" l="l" r="r" t="t"/>
                  <a:pathLst>
                    <a:path extrusionOk="0" h="4115" w="4804">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53"/>
                <p:cNvSpPr/>
                <p:nvPr/>
              </p:nvSpPr>
              <p:spPr>
                <a:xfrm>
                  <a:off x="4214582" y="4091037"/>
                  <a:ext cx="15235" cy="13040"/>
                </a:xfrm>
                <a:custGeom>
                  <a:rect b="b" l="l" r="r" t="t"/>
                  <a:pathLst>
                    <a:path extrusionOk="0" h="1658" w="1937">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4" name="Google Shape;9904;p53"/>
              <p:cNvGrpSpPr/>
              <p:nvPr/>
            </p:nvGrpSpPr>
            <p:grpSpPr>
              <a:xfrm>
                <a:off x="4284416" y="3887428"/>
                <a:ext cx="37783" cy="32451"/>
                <a:chOff x="4284416" y="3887428"/>
                <a:chExt cx="37783" cy="32451"/>
              </a:xfrm>
            </p:grpSpPr>
            <p:sp>
              <p:nvSpPr>
                <p:cNvPr id="9905" name="Google Shape;9905;p53"/>
                <p:cNvSpPr/>
                <p:nvPr/>
              </p:nvSpPr>
              <p:spPr>
                <a:xfrm>
                  <a:off x="4284416" y="3887428"/>
                  <a:ext cx="37783" cy="32451"/>
                </a:xfrm>
                <a:custGeom>
                  <a:rect b="b" l="l" r="r" t="t"/>
                  <a:pathLst>
                    <a:path extrusionOk="0" h="4126" w="4804">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53"/>
                <p:cNvSpPr/>
                <p:nvPr/>
              </p:nvSpPr>
              <p:spPr>
                <a:xfrm>
                  <a:off x="4299548" y="3897039"/>
                  <a:ext cx="13040" cy="13048"/>
                </a:xfrm>
                <a:custGeom>
                  <a:rect b="b" l="l" r="r" t="t"/>
                  <a:pathLst>
                    <a:path extrusionOk="0" h="1659" w="1658">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7" name="Google Shape;9907;p53"/>
              <p:cNvGrpSpPr/>
              <p:nvPr/>
            </p:nvGrpSpPr>
            <p:grpSpPr>
              <a:xfrm>
                <a:off x="4223721" y="3860404"/>
                <a:ext cx="37870" cy="32364"/>
                <a:chOff x="4223721" y="3860404"/>
                <a:chExt cx="37870" cy="32364"/>
              </a:xfrm>
            </p:grpSpPr>
            <p:sp>
              <p:nvSpPr>
                <p:cNvPr id="9908" name="Google Shape;9908;p53"/>
                <p:cNvSpPr/>
                <p:nvPr/>
              </p:nvSpPr>
              <p:spPr>
                <a:xfrm>
                  <a:off x="4223721" y="3860404"/>
                  <a:ext cx="37870" cy="32364"/>
                </a:xfrm>
                <a:custGeom>
                  <a:rect b="b" l="l" r="r" t="t"/>
                  <a:pathLst>
                    <a:path extrusionOk="0" h="4115" w="4815">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53"/>
                <p:cNvSpPr/>
                <p:nvPr/>
              </p:nvSpPr>
              <p:spPr>
                <a:xfrm>
                  <a:off x="4238846" y="3870117"/>
                  <a:ext cx="13040" cy="13040"/>
                </a:xfrm>
                <a:custGeom>
                  <a:rect b="b" l="l" r="r" t="t"/>
                  <a:pathLst>
                    <a:path extrusionOk="0" h="1658" w="1658">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0" name="Google Shape;9910;p53"/>
              <p:cNvGrpSpPr/>
              <p:nvPr/>
            </p:nvGrpSpPr>
            <p:grpSpPr>
              <a:xfrm>
                <a:off x="4104889" y="3699242"/>
                <a:ext cx="37776" cy="32357"/>
                <a:chOff x="4104889" y="3699242"/>
                <a:chExt cx="37776" cy="32357"/>
              </a:xfrm>
            </p:grpSpPr>
            <p:sp>
              <p:nvSpPr>
                <p:cNvPr id="9911" name="Google Shape;9911;p53"/>
                <p:cNvSpPr/>
                <p:nvPr/>
              </p:nvSpPr>
              <p:spPr>
                <a:xfrm>
                  <a:off x="4104889" y="3699242"/>
                  <a:ext cx="37776" cy="32357"/>
                </a:xfrm>
                <a:custGeom>
                  <a:rect b="b" l="l" r="r" t="t"/>
                  <a:pathLst>
                    <a:path extrusionOk="0" h="4114" w="4803">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53"/>
                <p:cNvSpPr/>
                <p:nvPr/>
              </p:nvSpPr>
              <p:spPr>
                <a:xfrm>
                  <a:off x="4120013" y="3708948"/>
                  <a:ext cx="13040" cy="13040"/>
                </a:xfrm>
                <a:custGeom>
                  <a:rect b="b" l="l" r="r" t="t"/>
                  <a:pathLst>
                    <a:path extrusionOk="0" h="1658" w="1658">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3" name="Google Shape;9913;p53"/>
              <p:cNvGrpSpPr/>
              <p:nvPr/>
            </p:nvGrpSpPr>
            <p:grpSpPr>
              <a:xfrm>
                <a:off x="4143608" y="3475121"/>
                <a:ext cx="37878" cy="32420"/>
                <a:chOff x="4143608" y="3475121"/>
                <a:chExt cx="37878" cy="32420"/>
              </a:xfrm>
            </p:grpSpPr>
            <p:sp>
              <p:nvSpPr>
                <p:cNvPr id="9914" name="Google Shape;9914;p53"/>
                <p:cNvSpPr/>
                <p:nvPr/>
              </p:nvSpPr>
              <p:spPr>
                <a:xfrm>
                  <a:off x="4143608" y="3475121"/>
                  <a:ext cx="37878" cy="32420"/>
                </a:xfrm>
                <a:custGeom>
                  <a:rect b="b" l="l" r="r" t="t"/>
                  <a:pathLst>
                    <a:path extrusionOk="0" h="4122" w="4816">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53"/>
                <p:cNvSpPr/>
                <p:nvPr/>
              </p:nvSpPr>
              <p:spPr>
                <a:xfrm>
                  <a:off x="4158741" y="3484795"/>
                  <a:ext cx="13040" cy="13040"/>
                </a:xfrm>
                <a:custGeom>
                  <a:rect b="b" l="l" r="r" t="t"/>
                  <a:pathLst>
                    <a:path extrusionOk="0" h="1658" w="1658">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6" name="Google Shape;9916;p53"/>
              <p:cNvGrpSpPr/>
              <p:nvPr/>
            </p:nvGrpSpPr>
            <p:grpSpPr>
              <a:xfrm>
                <a:off x="4217248" y="3570893"/>
                <a:ext cx="37776" cy="32364"/>
                <a:chOff x="4217248" y="3570893"/>
                <a:chExt cx="37776" cy="32364"/>
              </a:xfrm>
            </p:grpSpPr>
            <p:sp>
              <p:nvSpPr>
                <p:cNvPr id="9917" name="Google Shape;9917;p53"/>
                <p:cNvSpPr/>
                <p:nvPr/>
              </p:nvSpPr>
              <p:spPr>
                <a:xfrm>
                  <a:off x="4217248" y="3570893"/>
                  <a:ext cx="37776" cy="32364"/>
                </a:xfrm>
                <a:custGeom>
                  <a:rect b="b" l="l" r="r" t="t"/>
                  <a:pathLst>
                    <a:path extrusionOk="0" h="4115" w="4803">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53"/>
                <p:cNvSpPr/>
                <p:nvPr/>
              </p:nvSpPr>
              <p:spPr>
                <a:xfrm>
                  <a:off x="4232373" y="3580599"/>
                  <a:ext cx="13048" cy="13048"/>
                </a:xfrm>
                <a:custGeom>
                  <a:rect b="b" l="l" r="r" t="t"/>
                  <a:pathLst>
                    <a:path extrusionOk="0" h="1659" w="1659">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9" name="Google Shape;9919;p53"/>
              <p:cNvGrpSpPr/>
              <p:nvPr/>
            </p:nvGrpSpPr>
            <p:grpSpPr>
              <a:xfrm>
                <a:off x="4255307" y="3431612"/>
                <a:ext cx="37776" cy="32451"/>
                <a:chOff x="4255307" y="3431612"/>
                <a:chExt cx="37776" cy="32451"/>
              </a:xfrm>
            </p:grpSpPr>
            <p:sp>
              <p:nvSpPr>
                <p:cNvPr id="9920" name="Google Shape;9920;p53"/>
                <p:cNvSpPr/>
                <p:nvPr/>
              </p:nvSpPr>
              <p:spPr>
                <a:xfrm>
                  <a:off x="4255307" y="3431612"/>
                  <a:ext cx="37776" cy="32451"/>
                </a:xfrm>
                <a:custGeom>
                  <a:rect b="b" l="l" r="r" t="t"/>
                  <a:pathLst>
                    <a:path extrusionOk="0" h="4126" w="4803">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53"/>
                <p:cNvSpPr/>
                <p:nvPr/>
              </p:nvSpPr>
              <p:spPr>
                <a:xfrm>
                  <a:off x="4270432" y="3441317"/>
                  <a:ext cx="13040" cy="13040"/>
                </a:xfrm>
                <a:custGeom>
                  <a:rect b="b" l="l" r="r" t="t"/>
                  <a:pathLst>
                    <a:path extrusionOk="0" h="1658" w="1658">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2" name="Google Shape;9922;p53"/>
              <p:cNvGrpSpPr/>
              <p:nvPr/>
            </p:nvGrpSpPr>
            <p:grpSpPr>
              <a:xfrm>
                <a:off x="3853052" y="3577398"/>
                <a:ext cx="37776" cy="32420"/>
                <a:chOff x="3853052" y="3577398"/>
                <a:chExt cx="37776" cy="32420"/>
              </a:xfrm>
            </p:grpSpPr>
            <p:sp>
              <p:nvSpPr>
                <p:cNvPr id="9923" name="Google Shape;9923;p53"/>
                <p:cNvSpPr/>
                <p:nvPr/>
              </p:nvSpPr>
              <p:spPr>
                <a:xfrm>
                  <a:off x="3853052" y="3577398"/>
                  <a:ext cx="37776" cy="32420"/>
                </a:xfrm>
                <a:custGeom>
                  <a:rect b="b" l="l" r="r" t="t"/>
                  <a:pathLst>
                    <a:path extrusionOk="0" h="4122" w="4803">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53"/>
                <p:cNvSpPr/>
                <p:nvPr/>
              </p:nvSpPr>
              <p:spPr>
                <a:xfrm>
                  <a:off x="3868176" y="3587072"/>
                  <a:ext cx="13040" cy="13040"/>
                </a:xfrm>
                <a:custGeom>
                  <a:rect b="b" l="l" r="r" t="t"/>
                  <a:pathLst>
                    <a:path extrusionOk="0" h="1658" w="1658">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5" name="Google Shape;9925;p53"/>
              <p:cNvGrpSpPr/>
              <p:nvPr/>
            </p:nvGrpSpPr>
            <p:grpSpPr>
              <a:xfrm>
                <a:off x="4039908" y="3412107"/>
                <a:ext cx="37776" cy="32357"/>
                <a:chOff x="4039908" y="3412107"/>
                <a:chExt cx="37776" cy="32357"/>
              </a:xfrm>
            </p:grpSpPr>
            <p:sp>
              <p:nvSpPr>
                <p:cNvPr id="9926" name="Google Shape;9926;p53"/>
                <p:cNvSpPr/>
                <p:nvPr/>
              </p:nvSpPr>
              <p:spPr>
                <a:xfrm>
                  <a:off x="4039908"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53"/>
                <p:cNvSpPr/>
                <p:nvPr/>
              </p:nvSpPr>
              <p:spPr>
                <a:xfrm>
                  <a:off x="4055033" y="3421812"/>
                  <a:ext cx="13040" cy="13040"/>
                </a:xfrm>
                <a:custGeom>
                  <a:rect b="b" l="l" r="r" t="t"/>
                  <a:pathLst>
                    <a:path extrusionOk="0" h="1658" w="1658">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8" name="Google Shape;9928;p53"/>
              <p:cNvGrpSpPr/>
              <p:nvPr/>
            </p:nvGrpSpPr>
            <p:grpSpPr>
              <a:xfrm>
                <a:off x="4017360" y="3342061"/>
                <a:ext cx="37870" cy="32380"/>
                <a:chOff x="4017360" y="3342061"/>
                <a:chExt cx="37870" cy="32380"/>
              </a:xfrm>
            </p:grpSpPr>
            <p:sp>
              <p:nvSpPr>
                <p:cNvPr id="9929" name="Google Shape;9929;p53"/>
                <p:cNvSpPr/>
                <p:nvPr/>
              </p:nvSpPr>
              <p:spPr>
                <a:xfrm>
                  <a:off x="4017360" y="3342061"/>
                  <a:ext cx="37870" cy="32380"/>
                </a:xfrm>
                <a:custGeom>
                  <a:rect b="b" l="l" r="r" t="t"/>
                  <a:pathLst>
                    <a:path extrusionOk="0" h="4117" w="4815">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53"/>
                <p:cNvSpPr/>
                <p:nvPr/>
              </p:nvSpPr>
              <p:spPr>
                <a:xfrm>
                  <a:off x="4032484" y="3351790"/>
                  <a:ext cx="13040" cy="13040"/>
                </a:xfrm>
                <a:custGeom>
                  <a:rect b="b" l="l" r="r" t="t"/>
                  <a:pathLst>
                    <a:path extrusionOk="0" h="1658" w="1658">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31" name="Google Shape;9931;p53"/>
              <p:cNvSpPr/>
              <p:nvPr/>
            </p:nvSpPr>
            <p:spPr>
              <a:xfrm>
                <a:off x="3998712" y="3520180"/>
                <a:ext cx="47764" cy="40929"/>
              </a:xfrm>
              <a:custGeom>
                <a:rect b="b" l="l" r="r" t="t"/>
                <a:pathLst>
                  <a:path extrusionOk="0" h="5204" w="6073">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53"/>
              <p:cNvSpPr/>
              <p:nvPr/>
            </p:nvSpPr>
            <p:spPr>
              <a:xfrm>
                <a:off x="4011744" y="3529893"/>
                <a:ext cx="25026" cy="21448"/>
              </a:xfrm>
              <a:custGeom>
                <a:rect b="b" l="l" r="r" t="t"/>
                <a:pathLst>
                  <a:path extrusionOk="0" h="2727" w="3182">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33" name="Google Shape;9933;p53"/>
              <p:cNvGrpSpPr/>
              <p:nvPr/>
            </p:nvGrpSpPr>
            <p:grpSpPr>
              <a:xfrm>
                <a:off x="3750870" y="3418650"/>
                <a:ext cx="37776" cy="32380"/>
                <a:chOff x="3750870" y="3418650"/>
                <a:chExt cx="37776" cy="32380"/>
              </a:xfrm>
            </p:grpSpPr>
            <p:sp>
              <p:nvSpPr>
                <p:cNvPr id="9934" name="Google Shape;9934;p53"/>
                <p:cNvSpPr/>
                <p:nvPr/>
              </p:nvSpPr>
              <p:spPr>
                <a:xfrm>
                  <a:off x="3750870" y="3418650"/>
                  <a:ext cx="37776" cy="32380"/>
                </a:xfrm>
                <a:custGeom>
                  <a:rect b="b" l="l" r="r" t="t"/>
                  <a:pathLst>
                    <a:path extrusionOk="0" h="4117" w="4803">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53"/>
                <p:cNvSpPr/>
                <p:nvPr/>
              </p:nvSpPr>
              <p:spPr>
                <a:xfrm>
                  <a:off x="3765994" y="3428285"/>
                  <a:ext cx="13040" cy="13040"/>
                </a:xfrm>
                <a:custGeom>
                  <a:rect b="b" l="l" r="r" t="t"/>
                  <a:pathLst>
                    <a:path extrusionOk="0" h="1658" w="1658">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6" name="Google Shape;9936;p53"/>
              <p:cNvGrpSpPr/>
              <p:nvPr/>
            </p:nvGrpSpPr>
            <p:grpSpPr>
              <a:xfrm>
                <a:off x="3632509" y="3274438"/>
                <a:ext cx="37783" cy="32357"/>
                <a:chOff x="3632509" y="3274438"/>
                <a:chExt cx="37783" cy="32357"/>
              </a:xfrm>
            </p:grpSpPr>
            <p:sp>
              <p:nvSpPr>
                <p:cNvPr id="9937" name="Google Shape;9937;p53"/>
                <p:cNvSpPr/>
                <p:nvPr/>
              </p:nvSpPr>
              <p:spPr>
                <a:xfrm>
                  <a:off x="3632509" y="3274438"/>
                  <a:ext cx="37783" cy="32357"/>
                </a:xfrm>
                <a:custGeom>
                  <a:rect b="b" l="l" r="r" t="t"/>
                  <a:pathLst>
                    <a:path extrusionOk="0" h="4114" w="4804">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53"/>
                <p:cNvSpPr/>
                <p:nvPr/>
              </p:nvSpPr>
              <p:spPr>
                <a:xfrm>
                  <a:off x="3647547" y="3284049"/>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9" name="Google Shape;9939;p53"/>
              <p:cNvGrpSpPr/>
              <p:nvPr/>
            </p:nvGrpSpPr>
            <p:grpSpPr>
              <a:xfrm>
                <a:off x="3906424" y="3297561"/>
                <a:ext cx="37776" cy="32451"/>
                <a:chOff x="3906424" y="3297561"/>
                <a:chExt cx="37776" cy="32451"/>
              </a:xfrm>
            </p:grpSpPr>
            <p:sp>
              <p:nvSpPr>
                <p:cNvPr id="9940" name="Google Shape;9940;p53"/>
                <p:cNvSpPr/>
                <p:nvPr/>
              </p:nvSpPr>
              <p:spPr>
                <a:xfrm>
                  <a:off x="3906424" y="3297561"/>
                  <a:ext cx="37776" cy="32451"/>
                </a:xfrm>
                <a:custGeom>
                  <a:rect b="b" l="l" r="r" t="t"/>
                  <a:pathLst>
                    <a:path extrusionOk="0" h="4126" w="4803">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53"/>
                <p:cNvSpPr/>
                <p:nvPr/>
              </p:nvSpPr>
              <p:spPr>
                <a:xfrm>
                  <a:off x="3921548" y="3307361"/>
                  <a:ext cx="13048" cy="13040"/>
                </a:xfrm>
                <a:custGeom>
                  <a:rect b="b" l="l" r="r" t="t"/>
                  <a:pathLst>
                    <a:path extrusionOk="0" h="1658" w="1659">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2" name="Google Shape;9942;p53"/>
              <p:cNvGrpSpPr/>
              <p:nvPr/>
            </p:nvGrpSpPr>
            <p:grpSpPr>
              <a:xfrm>
                <a:off x="3866084" y="3412107"/>
                <a:ext cx="37776" cy="32357"/>
                <a:chOff x="3866084" y="3412107"/>
                <a:chExt cx="37776" cy="32357"/>
              </a:xfrm>
            </p:grpSpPr>
            <p:sp>
              <p:nvSpPr>
                <p:cNvPr id="9943" name="Google Shape;9943;p53"/>
                <p:cNvSpPr/>
                <p:nvPr/>
              </p:nvSpPr>
              <p:spPr>
                <a:xfrm>
                  <a:off x="3866084"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53"/>
                <p:cNvSpPr/>
                <p:nvPr/>
              </p:nvSpPr>
              <p:spPr>
                <a:xfrm>
                  <a:off x="3881208" y="3421812"/>
                  <a:ext cx="13048" cy="13040"/>
                </a:xfrm>
                <a:custGeom>
                  <a:rect b="b" l="l" r="r" t="t"/>
                  <a:pathLst>
                    <a:path extrusionOk="0" h="1658" w="1659">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5" name="Google Shape;9945;p53"/>
              <p:cNvGrpSpPr/>
              <p:nvPr/>
            </p:nvGrpSpPr>
            <p:grpSpPr>
              <a:xfrm>
                <a:off x="4023919" y="3766409"/>
                <a:ext cx="37783" cy="32357"/>
                <a:chOff x="4023919" y="3766409"/>
                <a:chExt cx="37783" cy="32357"/>
              </a:xfrm>
            </p:grpSpPr>
            <p:sp>
              <p:nvSpPr>
                <p:cNvPr id="9946" name="Google Shape;9946;p53"/>
                <p:cNvSpPr/>
                <p:nvPr/>
              </p:nvSpPr>
              <p:spPr>
                <a:xfrm>
                  <a:off x="4023919" y="3766409"/>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53"/>
                <p:cNvSpPr/>
                <p:nvPr/>
              </p:nvSpPr>
              <p:spPr>
                <a:xfrm>
                  <a:off x="4039051" y="3776115"/>
                  <a:ext cx="13040" cy="13048"/>
                </a:xfrm>
                <a:custGeom>
                  <a:rect b="b" l="l" r="r" t="t"/>
                  <a:pathLst>
                    <a:path extrusionOk="0" h="1659" w="1658">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8" name="Google Shape;9948;p53"/>
              <p:cNvGrpSpPr/>
              <p:nvPr/>
            </p:nvGrpSpPr>
            <p:grpSpPr>
              <a:xfrm>
                <a:off x="3973882" y="3779449"/>
                <a:ext cx="37776" cy="32357"/>
                <a:chOff x="3973882" y="3779449"/>
                <a:chExt cx="37776" cy="32357"/>
              </a:xfrm>
            </p:grpSpPr>
            <p:sp>
              <p:nvSpPr>
                <p:cNvPr id="9949" name="Google Shape;9949;p53"/>
                <p:cNvSpPr/>
                <p:nvPr/>
              </p:nvSpPr>
              <p:spPr>
                <a:xfrm>
                  <a:off x="3973882" y="3779449"/>
                  <a:ext cx="37776" cy="32357"/>
                </a:xfrm>
                <a:custGeom>
                  <a:rect b="b" l="l" r="r" t="t"/>
                  <a:pathLst>
                    <a:path extrusionOk="0" h="4114" w="4803">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53"/>
                <p:cNvSpPr/>
                <p:nvPr/>
              </p:nvSpPr>
              <p:spPr>
                <a:xfrm>
                  <a:off x="3989006" y="3789155"/>
                  <a:ext cx="13040" cy="13040"/>
                </a:xfrm>
                <a:custGeom>
                  <a:rect b="b" l="l" r="r" t="t"/>
                  <a:pathLst>
                    <a:path extrusionOk="0" h="1658" w="1658">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1" name="Google Shape;9951;p53"/>
              <p:cNvGrpSpPr/>
              <p:nvPr/>
            </p:nvGrpSpPr>
            <p:grpSpPr>
              <a:xfrm>
                <a:off x="4073398" y="3838028"/>
                <a:ext cx="37776" cy="32380"/>
                <a:chOff x="4073398" y="3838028"/>
                <a:chExt cx="37776" cy="32380"/>
              </a:xfrm>
            </p:grpSpPr>
            <p:sp>
              <p:nvSpPr>
                <p:cNvPr id="9952" name="Google Shape;9952;p53"/>
                <p:cNvSpPr/>
                <p:nvPr/>
              </p:nvSpPr>
              <p:spPr>
                <a:xfrm>
                  <a:off x="4073398" y="3838028"/>
                  <a:ext cx="37776" cy="32380"/>
                </a:xfrm>
                <a:custGeom>
                  <a:rect b="b" l="l" r="r" t="t"/>
                  <a:pathLst>
                    <a:path extrusionOk="0" h="4117" w="4803">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53"/>
                <p:cNvSpPr/>
                <p:nvPr/>
              </p:nvSpPr>
              <p:spPr>
                <a:xfrm>
                  <a:off x="4088428" y="3847663"/>
                  <a:ext cx="13040" cy="13040"/>
                </a:xfrm>
                <a:custGeom>
                  <a:rect b="b" l="l" r="r" t="t"/>
                  <a:pathLst>
                    <a:path extrusionOk="0" h="1658" w="1658">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4" name="Google Shape;9954;p53"/>
              <p:cNvGrpSpPr/>
              <p:nvPr/>
            </p:nvGrpSpPr>
            <p:grpSpPr>
              <a:xfrm>
                <a:off x="4342672" y="4144496"/>
                <a:ext cx="37752" cy="32364"/>
                <a:chOff x="4342672" y="4144496"/>
                <a:chExt cx="37752" cy="32364"/>
              </a:xfrm>
            </p:grpSpPr>
            <p:sp>
              <p:nvSpPr>
                <p:cNvPr id="9955" name="Google Shape;9955;p53"/>
                <p:cNvSpPr/>
                <p:nvPr/>
              </p:nvSpPr>
              <p:spPr>
                <a:xfrm>
                  <a:off x="4342672" y="4144496"/>
                  <a:ext cx="37752" cy="32364"/>
                </a:xfrm>
                <a:custGeom>
                  <a:rect b="b" l="l" r="r" t="t"/>
                  <a:pathLst>
                    <a:path extrusionOk="0" h="4115" w="480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53"/>
                <p:cNvSpPr/>
                <p:nvPr/>
              </p:nvSpPr>
              <p:spPr>
                <a:xfrm>
                  <a:off x="4355586" y="4154209"/>
                  <a:ext cx="15227" cy="13040"/>
                </a:xfrm>
                <a:custGeom>
                  <a:rect b="b" l="l" r="r" t="t"/>
                  <a:pathLst>
                    <a:path extrusionOk="0" h="1658" w="1936">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7" name="Google Shape;9957;p53"/>
              <p:cNvGrpSpPr/>
              <p:nvPr/>
            </p:nvGrpSpPr>
            <p:grpSpPr>
              <a:xfrm>
                <a:off x="4406386" y="4056872"/>
                <a:ext cx="37783" cy="32364"/>
                <a:chOff x="4406386" y="4056872"/>
                <a:chExt cx="37783" cy="32364"/>
              </a:xfrm>
            </p:grpSpPr>
            <p:sp>
              <p:nvSpPr>
                <p:cNvPr id="9958" name="Google Shape;9958;p53"/>
                <p:cNvSpPr/>
                <p:nvPr/>
              </p:nvSpPr>
              <p:spPr>
                <a:xfrm>
                  <a:off x="4406386" y="4056872"/>
                  <a:ext cx="37783" cy="32364"/>
                </a:xfrm>
                <a:custGeom>
                  <a:rect b="b" l="l" r="r" t="t"/>
                  <a:pathLst>
                    <a:path extrusionOk="0" h="4115" w="4804">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53"/>
                <p:cNvSpPr/>
                <p:nvPr/>
              </p:nvSpPr>
              <p:spPr>
                <a:xfrm>
                  <a:off x="4419332" y="4066577"/>
                  <a:ext cx="15227" cy="13017"/>
                </a:xfrm>
                <a:custGeom>
                  <a:rect b="b" l="l" r="r" t="t"/>
                  <a:pathLst>
                    <a:path extrusionOk="0" h="1655" w="1936">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0" name="Google Shape;9960;p53"/>
              <p:cNvGrpSpPr/>
              <p:nvPr/>
            </p:nvGrpSpPr>
            <p:grpSpPr>
              <a:xfrm>
                <a:off x="4284416" y="4245254"/>
                <a:ext cx="37783" cy="32357"/>
                <a:chOff x="4284416" y="4245254"/>
                <a:chExt cx="37783" cy="32357"/>
              </a:xfrm>
            </p:grpSpPr>
            <p:sp>
              <p:nvSpPr>
                <p:cNvPr id="9961" name="Google Shape;9961;p53"/>
                <p:cNvSpPr/>
                <p:nvPr/>
              </p:nvSpPr>
              <p:spPr>
                <a:xfrm>
                  <a:off x="4284416" y="4245254"/>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53"/>
                <p:cNvSpPr/>
                <p:nvPr/>
              </p:nvSpPr>
              <p:spPr>
                <a:xfrm>
                  <a:off x="4299548" y="4254959"/>
                  <a:ext cx="13040" cy="13040"/>
                </a:xfrm>
                <a:custGeom>
                  <a:rect b="b" l="l" r="r" t="t"/>
                  <a:pathLst>
                    <a:path extrusionOk="0" h="1658" w="1658">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3" name="Google Shape;9963;p53"/>
              <p:cNvGrpSpPr/>
              <p:nvPr/>
            </p:nvGrpSpPr>
            <p:grpSpPr>
              <a:xfrm>
                <a:off x="4219057" y="4331258"/>
                <a:ext cx="37776" cy="32364"/>
                <a:chOff x="4219057" y="4331258"/>
                <a:chExt cx="37776" cy="32364"/>
              </a:xfrm>
            </p:grpSpPr>
            <p:sp>
              <p:nvSpPr>
                <p:cNvPr id="9964" name="Google Shape;9964;p53"/>
                <p:cNvSpPr/>
                <p:nvPr/>
              </p:nvSpPr>
              <p:spPr>
                <a:xfrm>
                  <a:off x="4219057" y="4331258"/>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53"/>
                <p:cNvSpPr/>
                <p:nvPr/>
              </p:nvSpPr>
              <p:spPr>
                <a:xfrm>
                  <a:off x="4231995" y="4340971"/>
                  <a:ext cx="15235" cy="13040"/>
                </a:xfrm>
                <a:custGeom>
                  <a:rect b="b" l="l" r="r" t="t"/>
                  <a:pathLst>
                    <a:path extrusionOk="0" h="1658" w="1937">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6" name="Google Shape;9966;p53"/>
              <p:cNvGrpSpPr/>
              <p:nvPr/>
            </p:nvGrpSpPr>
            <p:grpSpPr>
              <a:xfrm>
                <a:off x="4204122" y="4141688"/>
                <a:ext cx="33497" cy="28699"/>
                <a:chOff x="4204122" y="4141688"/>
                <a:chExt cx="33497" cy="28699"/>
              </a:xfrm>
            </p:grpSpPr>
            <p:sp>
              <p:nvSpPr>
                <p:cNvPr id="9967" name="Google Shape;9967;p53"/>
                <p:cNvSpPr/>
                <p:nvPr/>
              </p:nvSpPr>
              <p:spPr>
                <a:xfrm>
                  <a:off x="4204122" y="4141688"/>
                  <a:ext cx="33497" cy="28699"/>
                </a:xfrm>
                <a:custGeom>
                  <a:rect b="b" l="l" r="r" t="t"/>
                  <a:pathLst>
                    <a:path extrusionOk="0" h="3649" w="4259">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53"/>
                <p:cNvSpPr/>
                <p:nvPr/>
              </p:nvSpPr>
              <p:spPr>
                <a:xfrm>
                  <a:off x="4216965" y="4151259"/>
                  <a:ext cx="11042" cy="9399"/>
                </a:xfrm>
                <a:custGeom>
                  <a:rect b="b" l="l" r="r" t="t"/>
                  <a:pathLst>
                    <a:path extrusionOk="0" h="1195" w="1404">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9" name="Google Shape;9969;p53"/>
              <p:cNvGrpSpPr/>
              <p:nvPr/>
            </p:nvGrpSpPr>
            <p:grpSpPr>
              <a:xfrm>
                <a:off x="4301546" y="4003869"/>
                <a:ext cx="38916" cy="33324"/>
                <a:chOff x="4301546" y="4003869"/>
                <a:chExt cx="38916" cy="33324"/>
              </a:xfrm>
            </p:grpSpPr>
            <p:sp>
              <p:nvSpPr>
                <p:cNvPr id="9970" name="Google Shape;9970;p53"/>
                <p:cNvSpPr/>
                <p:nvPr/>
              </p:nvSpPr>
              <p:spPr>
                <a:xfrm>
                  <a:off x="4301546" y="4003869"/>
                  <a:ext cx="38916" cy="33324"/>
                </a:xfrm>
                <a:custGeom>
                  <a:rect b="b" l="l" r="r" t="t"/>
                  <a:pathLst>
                    <a:path extrusionOk="0" h="4237" w="4948">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53"/>
                <p:cNvSpPr/>
                <p:nvPr/>
              </p:nvSpPr>
              <p:spPr>
                <a:xfrm>
                  <a:off x="4314389" y="4013590"/>
                  <a:ext cx="16469" cy="14000"/>
                </a:xfrm>
                <a:custGeom>
                  <a:rect b="b" l="l" r="r" t="t"/>
                  <a:pathLst>
                    <a:path extrusionOk="0" h="1780" w="2094">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2" name="Google Shape;9972;p53"/>
              <p:cNvGrpSpPr/>
              <p:nvPr/>
            </p:nvGrpSpPr>
            <p:grpSpPr>
              <a:xfrm>
                <a:off x="4210681" y="3924669"/>
                <a:ext cx="36549" cy="31366"/>
                <a:chOff x="4210681" y="3924669"/>
                <a:chExt cx="36549" cy="31366"/>
              </a:xfrm>
            </p:grpSpPr>
            <p:sp>
              <p:nvSpPr>
                <p:cNvPr id="9973" name="Google Shape;9973;p53"/>
                <p:cNvSpPr/>
                <p:nvPr/>
              </p:nvSpPr>
              <p:spPr>
                <a:xfrm>
                  <a:off x="4210681" y="3924669"/>
                  <a:ext cx="36549" cy="31366"/>
                </a:xfrm>
                <a:custGeom>
                  <a:rect b="b" l="l" r="r" t="t"/>
                  <a:pathLst>
                    <a:path extrusionOk="0" h="3988" w="4647">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53"/>
                <p:cNvSpPr/>
                <p:nvPr/>
              </p:nvSpPr>
              <p:spPr>
                <a:xfrm>
                  <a:off x="4225625" y="3934335"/>
                  <a:ext cx="11994" cy="11994"/>
                </a:xfrm>
                <a:custGeom>
                  <a:rect b="b" l="l" r="r" t="t"/>
                  <a:pathLst>
                    <a:path extrusionOk="0" h="1525" w="1525">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5" name="Google Shape;9975;p53"/>
              <p:cNvGrpSpPr/>
              <p:nvPr/>
            </p:nvGrpSpPr>
            <p:grpSpPr>
              <a:xfrm>
                <a:off x="3987771" y="3628874"/>
                <a:ext cx="31499" cy="26993"/>
                <a:chOff x="3987771" y="3628874"/>
                <a:chExt cx="31499" cy="26993"/>
              </a:xfrm>
            </p:grpSpPr>
            <p:sp>
              <p:nvSpPr>
                <p:cNvPr id="9976" name="Google Shape;9976;p53"/>
                <p:cNvSpPr/>
                <p:nvPr/>
              </p:nvSpPr>
              <p:spPr>
                <a:xfrm>
                  <a:off x="3987771" y="3628874"/>
                  <a:ext cx="31499" cy="26993"/>
                </a:xfrm>
                <a:custGeom>
                  <a:rect b="b" l="l" r="r" t="t"/>
                  <a:pathLst>
                    <a:path extrusionOk="0" h="3432" w="4005">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53"/>
                <p:cNvSpPr/>
                <p:nvPr/>
              </p:nvSpPr>
              <p:spPr>
                <a:xfrm>
                  <a:off x="4000709" y="3638540"/>
                  <a:ext cx="8856" cy="7605"/>
                </a:xfrm>
                <a:custGeom>
                  <a:rect b="b" l="l" r="r" t="t"/>
                  <a:pathLst>
                    <a:path extrusionOk="0" h="967" w="1126">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8" name="Google Shape;9978;p53"/>
              <p:cNvGrpSpPr/>
              <p:nvPr/>
            </p:nvGrpSpPr>
            <p:grpSpPr>
              <a:xfrm>
                <a:off x="4087382" y="3775674"/>
                <a:ext cx="31405" cy="26898"/>
                <a:chOff x="4087382" y="3775674"/>
                <a:chExt cx="31405" cy="26898"/>
              </a:xfrm>
            </p:grpSpPr>
            <p:sp>
              <p:nvSpPr>
                <p:cNvPr id="9979" name="Google Shape;9979;p53"/>
                <p:cNvSpPr/>
                <p:nvPr/>
              </p:nvSpPr>
              <p:spPr>
                <a:xfrm>
                  <a:off x="4087382" y="3775674"/>
                  <a:ext cx="31405" cy="26898"/>
                </a:xfrm>
                <a:custGeom>
                  <a:rect b="b" l="l" r="r" t="t"/>
                  <a:pathLst>
                    <a:path extrusionOk="0" h="3420" w="3993">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53"/>
                <p:cNvSpPr/>
                <p:nvPr/>
              </p:nvSpPr>
              <p:spPr>
                <a:xfrm>
                  <a:off x="4101460" y="3785348"/>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1" name="Google Shape;9981;p53"/>
              <p:cNvGrpSpPr/>
              <p:nvPr/>
            </p:nvGrpSpPr>
            <p:grpSpPr>
              <a:xfrm>
                <a:off x="4118873" y="3856637"/>
                <a:ext cx="31405" cy="26906"/>
                <a:chOff x="4118873" y="3856637"/>
                <a:chExt cx="31405" cy="26906"/>
              </a:xfrm>
            </p:grpSpPr>
            <p:sp>
              <p:nvSpPr>
                <p:cNvPr id="9982" name="Google Shape;9982;p53"/>
                <p:cNvSpPr/>
                <p:nvPr/>
              </p:nvSpPr>
              <p:spPr>
                <a:xfrm>
                  <a:off x="4118873" y="3856637"/>
                  <a:ext cx="31405" cy="26906"/>
                </a:xfrm>
                <a:custGeom>
                  <a:rect b="b" l="l" r="r" t="t"/>
                  <a:pathLst>
                    <a:path extrusionOk="0" h="3421" w="3993">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53"/>
                <p:cNvSpPr/>
                <p:nvPr/>
              </p:nvSpPr>
              <p:spPr>
                <a:xfrm>
                  <a:off x="4133046" y="3866310"/>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4" name="Google Shape;9984;p53"/>
              <p:cNvGrpSpPr/>
              <p:nvPr/>
            </p:nvGrpSpPr>
            <p:grpSpPr>
              <a:xfrm>
                <a:off x="4168541" y="3639523"/>
                <a:ext cx="31499" cy="26906"/>
                <a:chOff x="4168541" y="3639523"/>
                <a:chExt cx="31499" cy="26906"/>
              </a:xfrm>
            </p:grpSpPr>
            <p:sp>
              <p:nvSpPr>
                <p:cNvPr id="9985" name="Google Shape;9985;p53"/>
                <p:cNvSpPr/>
                <p:nvPr/>
              </p:nvSpPr>
              <p:spPr>
                <a:xfrm>
                  <a:off x="4168541" y="3639523"/>
                  <a:ext cx="31499" cy="26906"/>
                </a:xfrm>
                <a:custGeom>
                  <a:rect b="b" l="l" r="r" t="t"/>
                  <a:pathLst>
                    <a:path extrusionOk="0" h="3421" w="4005">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53"/>
                <p:cNvSpPr/>
                <p:nvPr/>
              </p:nvSpPr>
              <p:spPr>
                <a:xfrm>
                  <a:off x="4182713" y="3649197"/>
                  <a:ext cx="7716" cy="7621"/>
                </a:xfrm>
                <a:custGeom>
                  <a:rect b="b" l="l" r="r" t="t"/>
                  <a:pathLst>
                    <a:path extrusionOk="0" h="969" w="981">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7" name="Google Shape;9987;p53"/>
              <p:cNvGrpSpPr/>
              <p:nvPr/>
            </p:nvGrpSpPr>
            <p:grpSpPr>
              <a:xfrm>
                <a:off x="3965789" y="3393545"/>
                <a:ext cx="31405" cy="26945"/>
                <a:chOff x="3965789" y="3393545"/>
                <a:chExt cx="31405" cy="26945"/>
              </a:xfrm>
            </p:grpSpPr>
            <p:sp>
              <p:nvSpPr>
                <p:cNvPr id="9988" name="Google Shape;9988;p53"/>
                <p:cNvSpPr/>
                <p:nvPr/>
              </p:nvSpPr>
              <p:spPr>
                <a:xfrm>
                  <a:off x="3965789" y="3393545"/>
                  <a:ext cx="31405" cy="26945"/>
                </a:xfrm>
                <a:custGeom>
                  <a:rect b="b" l="l" r="r" t="t"/>
                  <a:pathLst>
                    <a:path extrusionOk="0" h="3426" w="3993">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53"/>
                <p:cNvSpPr/>
                <p:nvPr/>
              </p:nvSpPr>
              <p:spPr>
                <a:xfrm>
                  <a:off x="3978632" y="3403259"/>
                  <a:ext cx="8950" cy="7590"/>
                </a:xfrm>
                <a:custGeom>
                  <a:rect b="b" l="l" r="r" t="t"/>
                  <a:pathLst>
                    <a:path extrusionOk="0" h="965" w="1138">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0" name="Google Shape;9990;p53"/>
              <p:cNvGrpSpPr/>
              <p:nvPr/>
            </p:nvGrpSpPr>
            <p:grpSpPr>
              <a:xfrm>
                <a:off x="3925166" y="3491008"/>
                <a:ext cx="31405" cy="27001"/>
                <a:chOff x="3925166" y="3491008"/>
                <a:chExt cx="31405" cy="27001"/>
              </a:xfrm>
            </p:grpSpPr>
            <p:sp>
              <p:nvSpPr>
                <p:cNvPr id="9991" name="Google Shape;9991;p53"/>
                <p:cNvSpPr/>
                <p:nvPr/>
              </p:nvSpPr>
              <p:spPr>
                <a:xfrm>
                  <a:off x="3925166" y="3491008"/>
                  <a:ext cx="31405" cy="27001"/>
                </a:xfrm>
                <a:custGeom>
                  <a:rect b="b" l="l" r="r" t="t"/>
                  <a:pathLst>
                    <a:path extrusionOk="0" h="3433" w="3993">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53"/>
                <p:cNvSpPr/>
                <p:nvPr/>
              </p:nvSpPr>
              <p:spPr>
                <a:xfrm>
                  <a:off x="3939339" y="3500682"/>
                  <a:ext cx="7621" cy="7621"/>
                </a:xfrm>
                <a:custGeom>
                  <a:rect b="b" l="l" r="r" t="t"/>
                  <a:pathLst>
                    <a:path extrusionOk="0" h="969" w="969">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3" name="Google Shape;9993;p53"/>
              <p:cNvGrpSpPr/>
              <p:nvPr/>
            </p:nvGrpSpPr>
            <p:grpSpPr>
              <a:xfrm>
                <a:off x="3682845" y="3340976"/>
                <a:ext cx="31397" cy="26898"/>
                <a:chOff x="3682845" y="3340976"/>
                <a:chExt cx="31397" cy="26898"/>
              </a:xfrm>
            </p:grpSpPr>
            <p:sp>
              <p:nvSpPr>
                <p:cNvPr id="9994" name="Google Shape;9994;p53"/>
                <p:cNvSpPr/>
                <p:nvPr/>
              </p:nvSpPr>
              <p:spPr>
                <a:xfrm>
                  <a:off x="3682845" y="3340976"/>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53"/>
                <p:cNvSpPr/>
                <p:nvPr/>
              </p:nvSpPr>
              <p:spPr>
                <a:xfrm>
                  <a:off x="3695783" y="3350650"/>
                  <a:ext cx="8856" cy="7645"/>
                </a:xfrm>
                <a:custGeom>
                  <a:rect b="b" l="l" r="r" t="t"/>
                  <a:pathLst>
                    <a:path extrusionOk="0" h="972" w="1126">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6" name="Google Shape;9996;p53"/>
              <p:cNvGrpSpPr/>
              <p:nvPr/>
            </p:nvGrpSpPr>
            <p:grpSpPr>
              <a:xfrm>
                <a:off x="3795393" y="3353725"/>
                <a:ext cx="31499" cy="26993"/>
                <a:chOff x="3795393" y="3353725"/>
                <a:chExt cx="31499" cy="26993"/>
              </a:xfrm>
            </p:grpSpPr>
            <p:sp>
              <p:nvSpPr>
                <p:cNvPr id="9997" name="Google Shape;9997;p53"/>
                <p:cNvSpPr/>
                <p:nvPr/>
              </p:nvSpPr>
              <p:spPr>
                <a:xfrm>
                  <a:off x="3795393" y="3353725"/>
                  <a:ext cx="31499" cy="26993"/>
                </a:xfrm>
                <a:custGeom>
                  <a:rect b="b" l="l" r="r" t="t"/>
                  <a:pathLst>
                    <a:path extrusionOk="0" h="3432" w="4005">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53"/>
                <p:cNvSpPr/>
                <p:nvPr/>
              </p:nvSpPr>
              <p:spPr>
                <a:xfrm>
                  <a:off x="3809668" y="3363399"/>
                  <a:ext cx="7613" cy="7613"/>
                </a:xfrm>
                <a:custGeom>
                  <a:rect b="b" l="l" r="r" t="t"/>
                  <a:pathLst>
                    <a:path extrusionOk="0" h="968" w="968">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9" name="Google Shape;9999;p53"/>
              <p:cNvGrpSpPr/>
              <p:nvPr/>
            </p:nvGrpSpPr>
            <p:grpSpPr>
              <a:xfrm>
                <a:off x="4176909" y="4363221"/>
                <a:ext cx="38924" cy="33316"/>
                <a:chOff x="4176909" y="4363221"/>
                <a:chExt cx="38924" cy="33316"/>
              </a:xfrm>
            </p:grpSpPr>
            <p:sp>
              <p:nvSpPr>
                <p:cNvPr id="10000" name="Google Shape;10000;p53"/>
                <p:cNvSpPr/>
                <p:nvPr/>
              </p:nvSpPr>
              <p:spPr>
                <a:xfrm>
                  <a:off x="4176909" y="4363221"/>
                  <a:ext cx="38924" cy="33316"/>
                </a:xfrm>
                <a:custGeom>
                  <a:rect b="b" l="l" r="r" t="t"/>
                  <a:pathLst>
                    <a:path extrusionOk="0" h="4236" w="4949">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53"/>
                <p:cNvSpPr/>
                <p:nvPr/>
              </p:nvSpPr>
              <p:spPr>
                <a:xfrm>
                  <a:off x="4192230" y="4372934"/>
                  <a:ext cx="13897" cy="13992"/>
                </a:xfrm>
                <a:custGeom>
                  <a:rect b="b" l="l" r="r" t="t"/>
                  <a:pathLst>
                    <a:path extrusionOk="0" h="1779" w="1767">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2" name="Google Shape;10002;p53"/>
              <p:cNvGrpSpPr/>
              <p:nvPr/>
            </p:nvGrpSpPr>
            <p:grpSpPr>
              <a:xfrm>
                <a:off x="4226191" y="4007660"/>
                <a:ext cx="33560" cy="28770"/>
                <a:chOff x="4226191" y="4007660"/>
                <a:chExt cx="33560" cy="28770"/>
              </a:xfrm>
            </p:grpSpPr>
            <p:sp>
              <p:nvSpPr>
                <p:cNvPr id="10003" name="Google Shape;10003;p53"/>
                <p:cNvSpPr/>
                <p:nvPr/>
              </p:nvSpPr>
              <p:spPr>
                <a:xfrm>
                  <a:off x="4226191" y="4007660"/>
                  <a:ext cx="33560" cy="28770"/>
                </a:xfrm>
                <a:custGeom>
                  <a:rect b="b" l="l" r="r" t="t"/>
                  <a:pathLst>
                    <a:path extrusionOk="0" h="3658" w="4267">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53"/>
                <p:cNvSpPr/>
                <p:nvPr/>
              </p:nvSpPr>
              <p:spPr>
                <a:xfrm>
                  <a:off x="4239129" y="4017397"/>
                  <a:ext cx="10948" cy="9383"/>
                </a:xfrm>
                <a:custGeom>
                  <a:rect b="b" l="l" r="r" t="t"/>
                  <a:pathLst>
                    <a:path extrusionOk="0" h="1193" w="1392">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5" name="Google Shape;10005;p53"/>
              <p:cNvGrpSpPr/>
              <p:nvPr/>
            </p:nvGrpSpPr>
            <p:grpSpPr>
              <a:xfrm>
                <a:off x="3597785" y="3377045"/>
                <a:ext cx="33591" cy="28699"/>
                <a:chOff x="3597785" y="3377045"/>
                <a:chExt cx="33591" cy="28699"/>
              </a:xfrm>
            </p:grpSpPr>
            <p:sp>
              <p:nvSpPr>
                <p:cNvPr id="10006" name="Google Shape;10006;p53"/>
                <p:cNvSpPr/>
                <p:nvPr/>
              </p:nvSpPr>
              <p:spPr>
                <a:xfrm>
                  <a:off x="3597785" y="3377045"/>
                  <a:ext cx="33591" cy="28699"/>
                </a:xfrm>
                <a:custGeom>
                  <a:rect b="b" l="l" r="r" t="t"/>
                  <a:pathLst>
                    <a:path extrusionOk="0" h="3649" w="4271">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53"/>
                <p:cNvSpPr/>
                <p:nvPr/>
              </p:nvSpPr>
              <p:spPr>
                <a:xfrm>
                  <a:off x="3612343" y="3386703"/>
                  <a:ext cx="9328" cy="9336"/>
                </a:xfrm>
                <a:custGeom>
                  <a:rect b="b" l="l" r="r" t="t"/>
                  <a:pathLst>
                    <a:path extrusionOk="0" h="1187" w="1186">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8" name="Google Shape;10008;p53"/>
              <p:cNvGrpSpPr/>
              <p:nvPr/>
            </p:nvGrpSpPr>
            <p:grpSpPr>
              <a:xfrm>
                <a:off x="3887870" y="3669796"/>
                <a:ext cx="33591" cy="28692"/>
                <a:chOff x="3887870" y="3669796"/>
                <a:chExt cx="33591" cy="28692"/>
              </a:xfrm>
            </p:grpSpPr>
            <p:sp>
              <p:nvSpPr>
                <p:cNvPr id="10009" name="Google Shape;10009;p53"/>
                <p:cNvSpPr/>
                <p:nvPr/>
              </p:nvSpPr>
              <p:spPr>
                <a:xfrm>
                  <a:off x="3887870" y="3669796"/>
                  <a:ext cx="33591" cy="28692"/>
                </a:xfrm>
                <a:custGeom>
                  <a:rect b="b" l="l" r="r" t="t"/>
                  <a:pathLst>
                    <a:path extrusionOk="0" h="3648" w="4271">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53"/>
                <p:cNvSpPr/>
                <p:nvPr/>
              </p:nvSpPr>
              <p:spPr>
                <a:xfrm>
                  <a:off x="3902428" y="3679454"/>
                  <a:ext cx="9422" cy="9328"/>
                </a:xfrm>
                <a:custGeom>
                  <a:rect b="b" l="l" r="r" t="t"/>
                  <a:pathLst>
                    <a:path extrusionOk="0" h="1186" w="1198">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1" name="Google Shape;10011;p53"/>
              <p:cNvGrpSpPr/>
              <p:nvPr/>
            </p:nvGrpSpPr>
            <p:grpSpPr>
              <a:xfrm>
                <a:off x="3818320" y="3481625"/>
                <a:ext cx="33497" cy="28770"/>
                <a:chOff x="3818320" y="3481625"/>
                <a:chExt cx="33497" cy="28770"/>
              </a:xfrm>
            </p:grpSpPr>
            <p:sp>
              <p:nvSpPr>
                <p:cNvPr id="10012" name="Google Shape;10012;p53"/>
                <p:cNvSpPr/>
                <p:nvPr/>
              </p:nvSpPr>
              <p:spPr>
                <a:xfrm>
                  <a:off x="3818320" y="3481625"/>
                  <a:ext cx="33497" cy="28770"/>
                </a:xfrm>
                <a:custGeom>
                  <a:rect b="b" l="l" r="r" t="t"/>
                  <a:pathLst>
                    <a:path extrusionOk="0" h="3658" w="4259">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53"/>
                <p:cNvSpPr/>
                <p:nvPr/>
              </p:nvSpPr>
              <p:spPr>
                <a:xfrm>
                  <a:off x="3831258" y="3491362"/>
                  <a:ext cx="10956" cy="9375"/>
                </a:xfrm>
                <a:custGeom>
                  <a:rect b="b" l="l" r="r" t="t"/>
                  <a:pathLst>
                    <a:path extrusionOk="0" h="1192" w="1393">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4" name="Google Shape;10014;p53"/>
              <p:cNvGrpSpPr/>
              <p:nvPr/>
            </p:nvGrpSpPr>
            <p:grpSpPr>
              <a:xfrm>
                <a:off x="4278139" y="4120948"/>
                <a:ext cx="37492" cy="32129"/>
                <a:chOff x="4278139" y="4120948"/>
                <a:chExt cx="37492" cy="32129"/>
              </a:xfrm>
            </p:grpSpPr>
            <p:sp>
              <p:nvSpPr>
                <p:cNvPr id="10015" name="Google Shape;10015;p53"/>
                <p:cNvSpPr/>
                <p:nvPr/>
              </p:nvSpPr>
              <p:spPr>
                <a:xfrm>
                  <a:off x="4278139" y="4120948"/>
                  <a:ext cx="37492" cy="32129"/>
                </a:xfrm>
                <a:custGeom>
                  <a:rect b="b" l="l" r="r" t="t"/>
                  <a:pathLst>
                    <a:path extrusionOk="0" h="4085" w="4767">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53"/>
                <p:cNvSpPr/>
                <p:nvPr/>
              </p:nvSpPr>
              <p:spPr>
                <a:xfrm>
                  <a:off x="4290983" y="4130614"/>
                  <a:ext cx="14943" cy="12812"/>
                </a:xfrm>
                <a:custGeom>
                  <a:rect b="b" l="l" r="r" t="t"/>
                  <a:pathLst>
                    <a:path extrusionOk="0" h="1629" w="190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7" name="Google Shape;10017;p53"/>
              <p:cNvGrpSpPr/>
              <p:nvPr/>
            </p:nvGrpSpPr>
            <p:grpSpPr>
              <a:xfrm>
                <a:off x="4419898" y="3977388"/>
                <a:ext cx="33497" cy="28692"/>
                <a:chOff x="4419898" y="3977388"/>
                <a:chExt cx="33497" cy="28692"/>
              </a:xfrm>
            </p:grpSpPr>
            <p:sp>
              <p:nvSpPr>
                <p:cNvPr id="10018" name="Google Shape;10018;p53"/>
                <p:cNvSpPr/>
                <p:nvPr/>
              </p:nvSpPr>
              <p:spPr>
                <a:xfrm>
                  <a:off x="4419898" y="3977388"/>
                  <a:ext cx="33497" cy="28692"/>
                </a:xfrm>
                <a:custGeom>
                  <a:rect b="b" l="l" r="r" t="t"/>
                  <a:pathLst>
                    <a:path extrusionOk="0" h="3648" w="4259">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53"/>
                <p:cNvSpPr/>
                <p:nvPr/>
              </p:nvSpPr>
              <p:spPr>
                <a:xfrm>
                  <a:off x="4432742" y="3987046"/>
                  <a:ext cx="11042" cy="9399"/>
                </a:xfrm>
                <a:custGeom>
                  <a:rect b="b" l="l" r="r" t="t"/>
                  <a:pathLst>
                    <a:path extrusionOk="0" h="1195" w="1404">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0" name="Google Shape;10020;p53"/>
              <p:cNvGrpSpPr/>
              <p:nvPr/>
            </p:nvGrpSpPr>
            <p:grpSpPr>
              <a:xfrm>
                <a:off x="4158930" y="4034684"/>
                <a:ext cx="33497" cy="28762"/>
                <a:chOff x="4158930" y="4034684"/>
                <a:chExt cx="33497" cy="28762"/>
              </a:xfrm>
            </p:grpSpPr>
            <p:sp>
              <p:nvSpPr>
                <p:cNvPr id="10021" name="Google Shape;10021;p53"/>
                <p:cNvSpPr/>
                <p:nvPr/>
              </p:nvSpPr>
              <p:spPr>
                <a:xfrm>
                  <a:off x="4158930" y="4034684"/>
                  <a:ext cx="33497" cy="28762"/>
                </a:xfrm>
                <a:custGeom>
                  <a:rect b="b" l="l" r="r" t="t"/>
                  <a:pathLst>
                    <a:path extrusionOk="0" h="3657" w="4259">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53"/>
                <p:cNvSpPr/>
                <p:nvPr/>
              </p:nvSpPr>
              <p:spPr>
                <a:xfrm>
                  <a:off x="4173385" y="4044319"/>
                  <a:ext cx="9336" cy="9430"/>
                </a:xfrm>
                <a:custGeom>
                  <a:rect b="b" l="l" r="r" t="t"/>
                  <a:pathLst>
                    <a:path extrusionOk="0" h="1199" w="1187">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3" name="Google Shape;10023;p53"/>
              <p:cNvGrpSpPr/>
              <p:nvPr/>
            </p:nvGrpSpPr>
            <p:grpSpPr>
              <a:xfrm>
                <a:off x="4134949" y="3957049"/>
                <a:ext cx="33497" cy="28770"/>
                <a:chOff x="4134949" y="3957049"/>
                <a:chExt cx="33497" cy="28770"/>
              </a:xfrm>
            </p:grpSpPr>
            <p:sp>
              <p:nvSpPr>
                <p:cNvPr id="10024" name="Google Shape;10024;p53"/>
                <p:cNvSpPr/>
                <p:nvPr/>
              </p:nvSpPr>
              <p:spPr>
                <a:xfrm>
                  <a:off x="4134949" y="3957049"/>
                  <a:ext cx="33497" cy="28770"/>
                </a:xfrm>
                <a:custGeom>
                  <a:rect b="b" l="l" r="r" t="t"/>
                  <a:pathLst>
                    <a:path extrusionOk="0" h="3658" w="4259">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53"/>
                <p:cNvSpPr/>
                <p:nvPr/>
              </p:nvSpPr>
              <p:spPr>
                <a:xfrm>
                  <a:off x="4147793" y="3966778"/>
                  <a:ext cx="10956" cy="9383"/>
                </a:xfrm>
                <a:custGeom>
                  <a:rect b="b" l="l" r="r" t="t"/>
                  <a:pathLst>
                    <a:path extrusionOk="0" h="1193" w="1393">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6" name="Google Shape;10026;p53"/>
              <p:cNvGrpSpPr/>
              <p:nvPr/>
            </p:nvGrpSpPr>
            <p:grpSpPr>
              <a:xfrm>
                <a:off x="4193653" y="4184403"/>
                <a:ext cx="43580" cy="37264"/>
                <a:chOff x="4193653" y="4184403"/>
                <a:chExt cx="43580" cy="37264"/>
              </a:xfrm>
            </p:grpSpPr>
            <p:sp>
              <p:nvSpPr>
                <p:cNvPr id="10027" name="Google Shape;10027;p53"/>
                <p:cNvSpPr/>
                <p:nvPr/>
              </p:nvSpPr>
              <p:spPr>
                <a:xfrm>
                  <a:off x="4193653" y="4184403"/>
                  <a:ext cx="43580" cy="37264"/>
                </a:xfrm>
                <a:custGeom>
                  <a:rect b="b" l="l" r="r" t="t"/>
                  <a:pathLst>
                    <a:path extrusionOk="0" h="4738" w="5541">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53"/>
                <p:cNvSpPr/>
                <p:nvPr/>
              </p:nvSpPr>
              <p:spPr>
                <a:xfrm>
                  <a:off x="4206591" y="4194069"/>
                  <a:ext cx="20944" cy="17948"/>
                </a:xfrm>
                <a:custGeom>
                  <a:rect b="b" l="l" r="r" t="t"/>
                  <a:pathLst>
                    <a:path extrusionOk="0" h="2282" w="2663">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9" name="Google Shape;10029;p53"/>
              <p:cNvGrpSpPr/>
              <p:nvPr/>
            </p:nvGrpSpPr>
            <p:grpSpPr>
              <a:xfrm>
                <a:off x="4343600" y="3943844"/>
                <a:ext cx="43580" cy="37312"/>
                <a:chOff x="4343600" y="3943844"/>
                <a:chExt cx="43580" cy="37312"/>
              </a:xfrm>
            </p:grpSpPr>
            <p:sp>
              <p:nvSpPr>
                <p:cNvPr id="10030" name="Google Shape;10030;p53"/>
                <p:cNvSpPr/>
                <p:nvPr/>
              </p:nvSpPr>
              <p:spPr>
                <a:xfrm>
                  <a:off x="4343600" y="3943844"/>
                  <a:ext cx="43580" cy="37312"/>
                </a:xfrm>
                <a:custGeom>
                  <a:rect b="b" l="l" r="r" t="t"/>
                  <a:pathLst>
                    <a:path extrusionOk="0" h="4744" w="5541">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53"/>
                <p:cNvSpPr/>
                <p:nvPr/>
              </p:nvSpPr>
              <p:spPr>
                <a:xfrm>
                  <a:off x="4359581" y="3953557"/>
                  <a:ext cx="17893" cy="17893"/>
                </a:xfrm>
                <a:custGeom>
                  <a:rect b="b" l="l" r="r" t="t"/>
                  <a:pathLst>
                    <a:path extrusionOk="0" h="2275" w="2275">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2" name="Google Shape;10032;p53"/>
              <p:cNvGrpSpPr/>
              <p:nvPr/>
            </p:nvGrpSpPr>
            <p:grpSpPr>
              <a:xfrm>
                <a:off x="4172339" y="3381693"/>
                <a:ext cx="31499" cy="27001"/>
                <a:chOff x="4172339" y="3381693"/>
                <a:chExt cx="31499" cy="27001"/>
              </a:xfrm>
            </p:grpSpPr>
            <p:sp>
              <p:nvSpPr>
                <p:cNvPr id="10033" name="Google Shape;10033;p53"/>
                <p:cNvSpPr/>
                <p:nvPr/>
              </p:nvSpPr>
              <p:spPr>
                <a:xfrm>
                  <a:off x="4172339" y="3381693"/>
                  <a:ext cx="31499" cy="27001"/>
                </a:xfrm>
                <a:custGeom>
                  <a:rect b="b" l="l" r="r" t="t"/>
                  <a:pathLst>
                    <a:path extrusionOk="0" h="3433" w="4005">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53"/>
                <p:cNvSpPr/>
                <p:nvPr/>
              </p:nvSpPr>
              <p:spPr>
                <a:xfrm>
                  <a:off x="4185285" y="3391367"/>
                  <a:ext cx="8856" cy="7605"/>
                </a:xfrm>
                <a:custGeom>
                  <a:rect b="b" l="l" r="r" t="t"/>
                  <a:pathLst>
                    <a:path extrusionOk="0" h="967" w="1126">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38" name="Shape 10038"/>
        <p:cNvGrpSpPr/>
        <p:nvPr/>
      </p:nvGrpSpPr>
      <p:grpSpPr>
        <a:xfrm>
          <a:off x="0" y="0"/>
          <a:ext cx="0" cy="0"/>
          <a:chOff x="0" y="0"/>
          <a:chExt cx="0" cy="0"/>
        </a:xfrm>
      </p:grpSpPr>
      <p:grpSp>
        <p:nvGrpSpPr>
          <p:cNvPr id="10039" name="Google Shape;10039;p54"/>
          <p:cNvGrpSpPr/>
          <p:nvPr/>
        </p:nvGrpSpPr>
        <p:grpSpPr>
          <a:xfrm>
            <a:off x="2126623" y="3607908"/>
            <a:ext cx="1102891" cy="760337"/>
            <a:chOff x="4967783" y="2151471"/>
            <a:chExt cx="3920692" cy="2702940"/>
          </a:xfrm>
        </p:grpSpPr>
        <p:grpSp>
          <p:nvGrpSpPr>
            <p:cNvPr id="10040" name="Google Shape;10040;p54"/>
            <p:cNvGrpSpPr/>
            <p:nvPr/>
          </p:nvGrpSpPr>
          <p:grpSpPr>
            <a:xfrm>
              <a:off x="5045709" y="2252109"/>
              <a:ext cx="3761071" cy="2501708"/>
              <a:chOff x="2691784" y="1805334"/>
              <a:chExt cx="3761071" cy="2501708"/>
            </a:xfrm>
          </p:grpSpPr>
          <p:sp>
            <p:nvSpPr>
              <p:cNvPr id="10041" name="Google Shape;10041;p54"/>
              <p:cNvSpPr/>
              <p:nvPr/>
            </p:nvSpPr>
            <p:spPr>
              <a:xfrm>
                <a:off x="4306153"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54"/>
              <p:cNvSpPr/>
              <p:nvPr/>
            </p:nvSpPr>
            <p:spPr>
              <a:xfrm>
                <a:off x="2691784" y="3762285"/>
                <a:ext cx="1916675" cy="544757"/>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54"/>
              <p:cNvSpPr/>
              <p:nvPr/>
            </p:nvSpPr>
            <p:spPr>
              <a:xfrm>
                <a:off x="2695021" y="3035999"/>
                <a:ext cx="754960" cy="52940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54"/>
              <p:cNvSpPr/>
              <p:nvPr/>
            </p:nvSpPr>
            <p:spPr>
              <a:xfrm>
                <a:off x="3661791" y="2531620"/>
                <a:ext cx="2791064" cy="544757"/>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54"/>
              <p:cNvSpPr/>
              <p:nvPr/>
            </p:nvSpPr>
            <p:spPr>
              <a:xfrm>
                <a:off x="5153124" y="1805334"/>
                <a:ext cx="1294451" cy="51246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54"/>
              <p:cNvSpPr/>
              <p:nvPr/>
            </p:nvSpPr>
            <p:spPr>
              <a:xfrm>
                <a:off x="2785807" y="1805334"/>
                <a:ext cx="2143839" cy="4036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54"/>
              <p:cNvSpPr/>
              <p:nvPr/>
            </p:nvSpPr>
            <p:spPr>
              <a:xfrm>
                <a:off x="5447728"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8" name="Google Shape;10048;p54"/>
            <p:cNvGrpSpPr/>
            <p:nvPr/>
          </p:nvGrpSpPr>
          <p:grpSpPr>
            <a:xfrm>
              <a:off x="4967783" y="2151471"/>
              <a:ext cx="3920692" cy="2702940"/>
              <a:chOff x="2613858" y="1704696"/>
              <a:chExt cx="3920692" cy="2702940"/>
            </a:xfrm>
          </p:grpSpPr>
          <p:sp>
            <p:nvSpPr>
              <p:cNvPr id="10049" name="Google Shape;10049;p54"/>
              <p:cNvSpPr/>
              <p:nvPr/>
            </p:nvSpPr>
            <p:spPr>
              <a:xfrm rot="5400000">
                <a:off x="4924676" y="1720789"/>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54"/>
              <p:cNvSpPr/>
              <p:nvPr/>
            </p:nvSpPr>
            <p:spPr>
              <a:xfrm rot="5400000">
                <a:off x="6309028" y="2311963"/>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54"/>
              <p:cNvSpPr/>
              <p:nvPr/>
            </p:nvSpPr>
            <p:spPr>
              <a:xfrm rot="5400000">
                <a:off x="5222154" y="418211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54"/>
              <p:cNvSpPr/>
              <p:nvPr/>
            </p:nvSpPr>
            <p:spPr>
              <a:xfrm rot="5400000">
                <a:off x="2597765" y="355439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54"/>
              <p:cNvSpPr/>
              <p:nvPr/>
            </p:nvSpPr>
            <p:spPr>
              <a:xfrm rot="5400000">
                <a:off x="3433899" y="2945028"/>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054" name="Google Shape;10054;p54"/>
          <p:cNvGrpSpPr/>
          <p:nvPr/>
        </p:nvGrpSpPr>
        <p:grpSpPr>
          <a:xfrm>
            <a:off x="3530532" y="1496185"/>
            <a:ext cx="1561911" cy="708580"/>
            <a:chOff x="3530532" y="1496185"/>
            <a:chExt cx="1561911" cy="708580"/>
          </a:xfrm>
        </p:grpSpPr>
        <p:grpSp>
          <p:nvGrpSpPr>
            <p:cNvPr id="10055" name="Google Shape;10055;p54"/>
            <p:cNvGrpSpPr/>
            <p:nvPr/>
          </p:nvGrpSpPr>
          <p:grpSpPr>
            <a:xfrm>
              <a:off x="3720318" y="1857562"/>
              <a:ext cx="1372125" cy="54"/>
              <a:chOff x="3720318" y="1857562"/>
              <a:chExt cx="1372125" cy="54"/>
            </a:xfrm>
          </p:grpSpPr>
          <p:cxnSp>
            <p:nvCxnSpPr>
              <p:cNvPr id="10056" name="Google Shape;10056;p54"/>
              <p:cNvCxnSpPr>
                <a:endCxn id="10057" idx="2"/>
              </p:cNvCxnSpPr>
              <p:nvPr/>
            </p:nvCxnSpPr>
            <p:spPr>
              <a:xfrm>
                <a:off x="4440243" y="1857616"/>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10058" name="Google Shape;10058;p54"/>
              <p:cNvCxnSpPr/>
              <p:nvPr/>
            </p:nvCxnSpPr>
            <p:spPr>
              <a:xfrm>
                <a:off x="4074943"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10059" name="Google Shape;10059;p54"/>
              <p:cNvCxnSpPr/>
              <p:nvPr/>
            </p:nvCxnSpPr>
            <p:spPr>
              <a:xfrm>
                <a:off x="3720318"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10060" name="Google Shape;10060;p54"/>
              <p:cNvCxnSpPr>
                <a:stCxn id="10057" idx="6"/>
              </p:cNvCxnSpPr>
              <p:nvPr/>
            </p:nvCxnSpPr>
            <p:spPr>
              <a:xfrm>
                <a:off x="4801443" y="1857616"/>
                <a:ext cx="291000" cy="0"/>
              </a:xfrm>
              <a:prstGeom prst="straightConnector1">
                <a:avLst/>
              </a:prstGeom>
              <a:noFill/>
              <a:ln cap="flat" cmpd="sng" w="9525">
                <a:solidFill>
                  <a:srgbClr val="A5B7C6"/>
                </a:solidFill>
                <a:prstDash val="solid"/>
                <a:round/>
                <a:headEnd len="med" w="med" type="none"/>
                <a:tailEnd len="med" w="med" type="triangle"/>
              </a:ln>
            </p:spPr>
          </p:cxnSp>
        </p:grpSp>
        <p:grpSp>
          <p:nvGrpSpPr>
            <p:cNvPr id="10061" name="Google Shape;10061;p54"/>
            <p:cNvGrpSpPr/>
            <p:nvPr/>
          </p:nvGrpSpPr>
          <p:grpSpPr>
            <a:xfrm>
              <a:off x="3567462" y="1496185"/>
              <a:ext cx="286500" cy="272914"/>
              <a:chOff x="3567462" y="1496185"/>
              <a:chExt cx="286500" cy="272914"/>
            </a:xfrm>
          </p:grpSpPr>
          <p:cxnSp>
            <p:nvCxnSpPr>
              <p:cNvPr id="10062" name="Google Shape;10062;p54"/>
              <p:cNvCxnSpPr/>
              <p:nvPr/>
            </p:nvCxnSpPr>
            <p:spPr>
              <a:xfrm rot="10800000">
                <a:off x="3626625"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10063" name="Google Shape;10063;p54"/>
              <p:cNvSpPr/>
              <p:nvPr/>
            </p:nvSpPr>
            <p:spPr>
              <a:xfrm>
                <a:off x="3567462"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64" name="Google Shape;10064;p54"/>
            <p:cNvSpPr/>
            <p:nvPr/>
          </p:nvSpPr>
          <p:spPr>
            <a:xfrm>
              <a:off x="3530532"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54"/>
            <p:cNvSpPr/>
            <p:nvPr/>
          </p:nvSpPr>
          <p:spPr>
            <a:xfrm>
              <a:off x="3891569" y="1779209"/>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66" name="Google Shape;10066;p54"/>
            <p:cNvGrpSpPr/>
            <p:nvPr/>
          </p:nvGrpSpPr>
          <p:grpSpPr>
            <a:xfrm>
              <a:off x="3929014" y="1960574"/>
              <a:ext cx="286500" cy="242342"/>
              <a:chOff x="3929014" y="1960574"/>
              <a:chExt cx="286500" cy="242342"/>
            </a:xfrm>
          </p:grpSpPr>
          <p:cxnSp>
            <p:nvCxnSpPr>
              <p:cNvPr id="10067" name="Google Shape;10067;p54"/>
              <p:cNvCxnSpPr/>
              <p:nvPr/>
            </p:nvCxnSpPr>
            <p:spPr>
              <a:xfrm rot="10800000">
                <a:off x="3988400" y="1960574"/>
                <a:ext cx="0" cy="144300"/>
              </a:xfrm>
              <a:prstGeom prst="straightConnector1">
                <a:avLst/>
              </a:prstGeom>
              <a:noFill/>
              <a:ln cap="flat" cmpd="sng" w="9525">
                <a:solidFill>
                  <a:srgbClr val="A5B7C6"/>
                </a:solidFill>
                <a:prstDash val="solid"/>
                <a:round/>
                <a:headEnd len="med" w="med" type="none"/>
                <a:tailEnd len="med" w="med" type="none"/>
              </a:ln>
            </p:spPr>
          </p:cxnSp>
          <p:sp>
            <p:nvSpPr>
              <p:cNvPr id="10068" name="Google Shape;10068;p54"/>
              <p:cNvSpPr/>
              <p:nvPr/>
            </p:nvSpPr>
            <p:spPr>
              <a:xfrm>
                <a:off x="3929014" y="210301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9" name="Google Shape;10069;p54"/>
            <p:cNvGrpSpPr/>
            <p:nvPr/>
          </p:nvGrpSpPr>
          <p:grpSpPr>
            <a:xfrm>
              <a:off x="4290828" y="1496185"/>
              <a:ext cx="286500" cy="272914"/>
              <a:chOff x="4290828" y="1496185"/>
              <a:chExt cx="286500" cy="272914"/>
            </a:xfrm>
          </p:grpSpPr>
          <p:cxnSp>
            <p:nvCxnSpPr>
              <p:cNvPr id="10070" name="Google Shape;10070;p54"/>
              <p:cNvCxnSpPr/>
              <p:nvPr/>
            </p:nvCxnSpPr>
            <p:spPr>
              <a:xfrm rot="10800000">
                <a:off x="4350000"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10071" name="Google Shape;10071;p54"/>
              <p:cNvSpPr/>
              <p:nvPr/>
            </p:nvSpPr>
            <p:spPr>
              <a:xfrm>
                <a:off x="4290828"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72" name="Google Shape;10072;p54"/>
            <p:cNvSpPr/>
            <p:nvPr/>
          </p:nvSpPr>
          <p:spPr>
            <a:xfrm>
              <a:off x="4252606"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54"/>
            <p:cNvSpPr/>
            <p:nvPr/>
          </p:nvSpPr>
          <p:spPr>
            <a:xfrm>
              <a:off x="4613643" y="1763716"/>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73" name="Google Shape;10073;p54"/>
            <p:cNvGrpSpPr/>
            <p:nvPr/>
          </p:nvGrpSpPr>
          <p:grpSpPr>
            <a:xfrm>
              <a:off x="4657726" y="1959674"/>
              <a:ext cx="286500" cy="245092"/>
              <a:chOff x="4657726" y="1959674"/>
              <a:chExt cx="286500" cy="245092"/>
            </a:xfrm>
          </p:grpSpPr>
          <p:cxnSp>
            <p:nvCxnSpPr>
              <p:cNvPr id="10074" name="Google Shape;10074;p54"/>
              <p:cNvCxnSpPr/>
              <p:nvPr/>
            </p:nvCxnSpPr>
            <p:spPr>
              <a:xfrm rot="10800000">
                <a:off x="4707475" y="1959674"/>
                <a:ext cx="0" cy="145200"/>
              </a:xfrm>
              <a:prstGeom prst="straightConnector1">
                <a:avLst/>
              </a:prstGeom>
              <a:noFill/>
              <a:ln cap="flat" cmpd="sng" w="9525">
                <a:solidFill>
                  <a:srgbClr val="A5B7C6"/>
                </a:solidFill>
                <a:prstDash val="solid"/>
                <a:round/>
                <a:headEnd len="med" w="med" type="none"/>
                <a:tailEnd len="med" w="med" type="none"/>
              </a:ln>
            </p:spPr>
          </p:cxnSp>
          <p:sp>
            <p:nvSpPr>
              <p:cNvPr id="10075" name="Google Shape;10075;p54"/>
              <p:cNvSpPr/>
              <p:nvPr/>
            </p:nvSpPr>
            <p:spPr>
              <a:xfrm>
                <a:off x="4657726" y="210486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076" name="Google Shape;10076;p54"/>
          <p:cNvGrpSpPr/>
          <p:nvPr/>
        </p:nvGrpSpPr>
        <p:grpSpPr>
          <a:xfrm>
            <a:off x="3512551" y="2358282"/>
            <a:ext cx="1597032" cy="378649"/>
            <a:chOff x="3512551" y="2358282"/>
            <a:chExt cx="1597032" cy="378649"/>
          </a:xfrm>
        </p:grpSpPr>
        <p:grpSp>
          <p:nvGrpSpPr>
            <p:cNvPr id="10077" name="Google Shape;10077;p54"/>
            <p:cNvGrpSpPr/>
            <p:nvPr/>
          </p:nvGrpSpPr>
          <p:grpSpPr>
            <a:xfrm>
              <a:off x="3738198" y="2553002"/>
              <a:ext cx="1145834" cy="117"/>
              <a:chOff x="3738198" y="2553002"/>
              <a:chExt cx="1145834" cy="117"/>
            </a:xfrm>
          </p:grpSpPr>
          <p:cxnSp>
            <p:nvCxnSpPr>
              <p:cNvPr id="10078" name="Google Shape;10078;p54"/>
              <p:cNvCxnSpPr/>
              <p:nvPr/>
            </p:nvCxnSpPr>
            <p:spPr>
              <a:xfrm>
                <a:off x="4195395"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10079" name="Google Shape;10079;p54"/>
              <p:cNvCxnSpPr/>
              <p:nvPr/>
            </p:nvCxnSpPr>
            <p:spPr>
              <a:xfrm>
                <a:off x="4652432"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10080" name="Google Shape;10080;p54"/>
              <p:cNvCxnSpPr>
                <a:stCxn id="10081" idx="6"/>
                <a:endCxn id="10082" idx="2"/>
              </p:cNvCxnSpPr>
              <p:nvPr/>
            </p:nvCxnSpPr>
            <p:spPr>
              <a:xfrm>
                <a:off x="3738198" y="2553118"/>
                <a:ext cx="231300" cy="0"/>
              </a:xfrm>
              <a:prstGeom prst="straightConnector1">
                <a:avLst/>
              </a:prstGeom>
              <a:noFill/>
              <a:ln cap="flat" cmpd="sng" w="9525">
                <a:solidFill>
                  <a:srgbClr val="435D74"/>
                </a:solidFill>
                <a:prstDash val="solid"/>
                <a:round/>
                <a:headEnd len="med" w="med" type="none"/>
                <a:tailEnd len="med" w="med" type="none"/>
              </a:ln>
            </p:spPr>
          </p:cxnSp>
        </p:grpSp>
        <p:grpSp>
          <p:nvGrpSpPr>
            <p:cNvPr id="10083" name="Google Shape;10083;p54"/>
            <p:cNvGrpSpPr/>
            <p:nvPr/>
          </p:nvGrpSpPr>
          <p:grpSpPr>
            <a:xfrm>
              <a:off x="3969644" y="2440153"/>
              <a:ext cx="225900" cy="296779"/>
              <a:chOff x="3969644" y="2440153"/>
              <a:chExt cx="225900" cy="296779"/>
            </a:xfrm>
          </p:grpSpPr>
          <p:cxnSp>
            <p:nvCxnSpPr>
              <p:cNvPr id="10084" name="Google Shape;10084;p54"/>
              <p:cNvCxnSpPr/>
              <p:nvPr/>
            </p:nvCxnSpPr>
            <p:spPr>
              <a:xfrm>
                <a:off x="4082390" y="2637031"/>
                <a:ext cx="0" cy="99900"/>
              </a:xfrm>
              <a:prstGeom prst="straightConnector1">
                <a:avLst/>
              </a:prstGeom>
              <a:noFill/>
              <a:ln cap="flat" cmpd="sng" w="9525">
                <a:solidFill>
                  <a:srgbClr val="435D74"/>
                </a:solidFill>
                <a:prstDash val="solid"/>
                <a:round/>
                <a:headEnd len="med" w="med" type="none"/>
                <a:tailEnd len="med" w="med" type="none"/>
              </a:ln>
            </p:spPr>
          </p:cxnSp>
          <p:sp>
            <p:nvSpPr>
              <p:cNvPr id="10082" name="Google Shape;10082;p54"/>
              <p:cNvSpPr/>
              <p:nvPr/>
            </p:nvSpPr>
            <p:spPr>
              <a:xfrm>
                <a:off x="3969644" y="2440153"/>
                <a:ext cx="225900" cy="2259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54"/>
              <p:cNvSpPr/>
              <p:nvPr/>
            </p:nvSpPr>
            <p:spPr>
              <a:xfrm>
                <a:off x="3998471" y="2468982"/>
                <a:ext cx="168300" cy="1683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6" name="Google Shape;10086;p54"/>
            <p:cNvGrpSpPr/>
            <p:nvPr/>
          </p:nvGrpSpPr>
          <p:grpSpPr>
            <a:xfrm>
              <a:off x="4426818" y="2358282"/>
              <a:ext cx="225600" cy="307471"/>
              <a:chOff x="4426818" y="2358282"/>
              <a:chExt cx="225600" cy="307471"/>
            </a:xfrm>
          </p:grpSpPr>
          <p:cxnSp>
            <p:nvCxnSpPr>
              <p:cNvPr id="10087" name="Google Shape;10087;p54"/>
              <p:cNvCxnSpPr>
                <a:stCxn id="10088" idx="0"/>
              </p:cNvCxnSpPr>
              <p:nvPr/>
            </p:nvCxnSpPr>
            <p:spPr>
              <a:xfrm rot="10800000">
                <a:off x="4539644" y="2358282"/>
                <a:ext cx="0" cy="110700"/>
              </a:xfrm>
              <a:prstGeom prst="straightConnector1">
                <a:avLst/>
              </a:prstGeom>
              <a:noFill/>
              <a:ln cap="flat" cmpd="sng" w="9525">
                <a:solidFill>
                  <a:srgbClr val="435D74"/>
                </a:solidFill>
                <a:prstDash val="solid"/>
                <a:round/>
                <a:headEnd len="med" w="med" type="none"/>
                <a:tailEnd len="med" w="med" type="none"/>
              </a:ln>
            </p:spPr>
          </p:cxnSp>
          <p:sp>
            <p:nvSpPr>
              <p:cNvPr id="10089" name="Google Shape;10089;p54"/>
              <p:cNvSpPr/>
              <p:nvPr/>
            </p:nvSpPr>
            <p:spPr>
              <a:xfrm>
                <a:off x="4426818"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54"/>
              <p:cNvSpPr/>
              <p:nvPr/>
            </p:nvSpPr>
            <p:spPr>
              <a:xfrm>
                <a:off x="4455644"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0" name="Google Shape;10090;p54"/>
            <p:cNvGrpSpPr/>
            <p:nvPr/>
          </p:nvGrpSpPr>
          <p:grpSpPr>
            <a:xfrm>
              <a:off x="4883984" y="2440153"/>
              <a:ext cx="225600" cy="296479"/>
              <a:chOff x="4883984" y="2440153"/>
              <a:chExt cx="225600" cy="296479"/>
            </a:xfrm>
          </p:grpSpPr>
          <p:cxnSp>
            <p:nvCxnSpPr>
              <p:cNvPr id="10091" name="Google Shape;10091;p54"/>
              <p:cNvCxnSpPr/>
              <p:nvPr/>
            </p:nvCxnSpPr>
            <p:spPr>
              <a:xfrm>
                <a:off x="4996858" y="2637031"/>
                <a:ext cx="0" cy="99600"/>
              </a:xfrm>
              <a:prstGeom prst="straightConnector1">
                <a:avLst/>
              </a:prstGeom>
              <a:noFill/>
              <a:ln cap="flat" cmpd="sng" w="9525">
                <a:solidFill>
                  <a:srgbClr val="435D74"/>
                </a:solidFill>
                <a:prstDash val="solid"/>
                <a:round/>
                <a:headEnd len="med" w="med" type="none"/>
                <a:tailEnd len="med" w="med" type="none"/>
              </a:ln>
            </p:spPr>
          </p:cxnSp>
          <p:sp>
            <p:nvSpPr>
              <p:cNvPr id="10092" name="Google Shape;10092;p54"/>
              <p:cNvSpPr/>
              <p:nvPr/>
            </p:nvSpPr>
            <p:spPr>
              <a:xfrm>
                <a:off x="4883984"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54"/>
              <p:cNvSpPr/>
              <p:nvPr/>
            </p:nvSpPr>
            <p:spPr>
              <a:xfrm>
                <a:off x="4912810"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4" name="Google Shape;10094;p54"/>
            <p:cNvGrpSpPr/>
            <p:nvPr/>
          </p:nvGrpSpPr>
          <p:grpSpPr>
            <a:xfrm>
              <a:off x="3512551" y="2358356"/>
              <a:ext cx="225647" cy="307629"/>
              <a:chOff x="2182679" y="2005014"/>
              <a:chExt cx="792300" cy="1080158"/>
            </a:xfrm>
          </p:grpSpPr>
          <p:cxnSp>
            <p:nvCxnSpPr>
              <p:cNvPr id="10095" name="Google Shape;10095;p54"/>
              <p:cNvCxnSpPr>
                <a:stCxn id="10096" idx="0"/>
              </p:cNvCxnSpPr>
              <p:nvPr/>
            </p:nvCxnSpPr>
            <p:spPr>
              <a:xfrm rot="10800000">
                <a:off x="2578961" y="2005014"/>
                <a:ext cx="0" cy="388800"/>
              </a:xfrm>
              <a:prstGeom prst="straightConnector1">
                <a:avLst/>
              </a:prstGeom>
              <a:noFill/>
              <a:ln cap="flat" cmpd="sng" w="9525">
                <a:solidFill>
                  <a:srgbClr val="435D74"/>
                </a:solidFill>
                <a:prstDash val="solid"/>
                <a:round/>
                <a:headEnd len="med" w="med" type="none"/>
                <a:tailEnd len="med" w="med" type="none"/>
              </a:ln>
            </p:spPr>
          </p:cxnSp>
          <p:sp>
            <p:nvSpPr>
              <p:cNvPr id="10081" name="Google Shape;10081;p54"/>
              <p:cNvSpPr/>
              <p:nvPr/>
            </p:nvSpPr>
            <p:spPr>
              <a:xfrm>
                <a:off x="2182679" y="2292572"/>
                <a:ext cx="792300" cy="792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54"/>
              <p:cNvSpPr/>
              <p:nvPr/>
            </p:nvSpPr>
            <p:spPr>
              <a:xfrm>
                <a:off x="2283911" y="2393814"/>
                <a:ext cx="590100" cy="5901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097" name="Google Shape;10097;p54"/>
          <p:cNvGrpSpPr/>
          <p:nvPr/>
        </p:nvGrpSpPr>
        <p:grpSpPr>
          <a:xfrm>
            <a:off x="6872633" y="1182079"/>
            <a:ext cx="1559809" cy="722610"/>
            <a:chOff x="634175" y="2986275"/>
            <a:chExt cx="3147949" cy="1458344"/>
          </a:xfrm>
        </p:grpSpPr>
        <p:cxnSp>
          <p:nvCxnSpPr>
            <p:cNvPr id="10098" name="Google Shape;10098;p54"/>
            <p:cNvCxnSpPr>
              <a:stCxn id="10099" idx="4"/>
              <a:endCxn id="10100" idx="0"/>
            </p:cNvCxnSpPr>
            <p:nvPr/>
          </p:nvCxnSpPr>
          <p:spPr>
            <a:xfrm>
              <a:off x="929975" y="3577875"/>
              <a:ext cx="591300" cy="275100"/>
            </a:xfrm>
            <a:prstGeom prst="straightConnector1">
              <a:avLst/>
            </a:prstGeom>
            <a:noFill/>
            <a:ln cap="flat" cmpd="sng" w="9525">
              <a:solidFill>
                <a:srgbClr val="435D74"/>
              </a:solidFill>
              <a:prstDash val="solid"/>
              <a:round/>
              <a:headEnd len="med" w="med" type="none"/>
              <a:tailEnd len="med" w="med" type="none"/>
            </a:ln>
          </p:spPr>
        </p:cxnSp>
        <p:cxnSp>
          <p:nvCxnSpPr>
            <p:cNvPr id="10101" name="Google Shape;10101;p54"/>
            <p:cNvCxnSpPr>
              <a:stCxn id="10100" idx="0"/>
              <a:endCxn id="10102" idx="4"/>
            </p:cNvCxnSpPr>
            <p:nvPr/>
          </p:nvCxnSpPr>
          <p:spPr>
            <a:xfrm flipH="1" rot="10800000">
              <a:off x="1521366" y="3577919"/>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10103" name="Google Shape;10103;p54"/>
            <p:cNvCxnSpPr>
              <a:stCxn id="10102" idx="4"/>
              <a:endCxn id="10104" idx="0"/>
            </p:cNvCxnSpPr>
            <p:nvPr/>
          </p:nvCxnSpPr>
          <p:spPr>
            <a:xfrm>
              <a:off x="2208152" y="3577875"/>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10105" name="Google Shape;10105;p54"/>
            <p:cNvCxnSpPr>
              <a:stCxn id="10104" idx="0"/>
              <a:endCxn id="10106" idx="4"/>
            </p:cNvCxnSpPr>
            <p:nvPr/>
          </p:nvCxnSpPr>
          <p:spPr>
            <a:xfrm flipH="1" rot="10800000">
              <a:off x="2894933" y="3577918"/>
              <a:ext cx="591300" cy="275100"/>
            </a:xfrm>
            <a:prstGeom prst="straightConnector1">
              <a:avLst/>
            </a:prstGeom>
            <a:noFill/>
            <a:ln cap="flat" cmpd="sng" w="9525">
              <a:solidFill>
                <a:srgbClr val="435D74"/>
              </a:solidFill>
              <a:prstDash val="solid"/>
              <a:round/>
              <a:headEnd len="med" w="med" type="none"/>
              <a:tailEnd len="med" w="med" type="none"/>
            </a:ln>
          </p:spPr>
        </p:cxnSp>
        <p:sp>
          <p:nvSpPr>
            <p:cNvPr id="10106" name="Google Shape;10106;p54"/>
            <p:cNvSpPr/>
            <p:nvPr/>
          </p:nvSpPr>
          <p:spPr>
            <a:xfrm>
              <a:off x="3190524"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0102" name="Google Shape;10102;p54"/>
            <p:cNvSpPr/>
            <p:nvPr/>
          </p:nvSpPr>
          <p:spPr>
            <a:xfrm>
              <a:off x="1912352"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0099" name="Google Shape;10099;p54"/>
            <p:cNvSpPr/>
            <p:nvPr/>
          </p:nvSpPr>
          <p:spPr>
            <a:xfrm>
              <a:off x="634175"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0104" name="Google Shape;10104;p54"/>
            <p:cNvSpPr/>
            <p:nvPr/>
          </p:nvSpPr>
          <p:spPr>
            <a:xfrm>
              <a:off x="2599133" y="3853018"/>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0100" name="Google Shape;10100;p54"/>
            <p:cNvSpPr/>
            <p:nvPr/>
          </p:nvSpPr>
          <p:spPr>
            <a:xfrm>
              <a:off x="1225566" y="3853019"/>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10107" name="Google Shape;10107;p54"/>
          <p:cNvGrpSpPr/>
          <p:nvPr/>
        </p:nvGrpSpPr>
        <p:grpSpPr>
          <a:xfrm>
            <a:off x="3526424" y="2891987"/>
            <a:ext cx="1570719" cy="294123"/>
            <a:chOff x="998425" y="1182125"/>
            <a:chExt cx="1065400" cy="199500"/>
          </a:xfrm>
        </p:grpSpPr>
        <p:sp>
          <p:nvSpPr>
            <p:cNvPr id="10108" name="Google Shape;10108;p54"/>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54"/>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54"/>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54"/>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54"/>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3" name="Google Shape;10113;p54"/>
          <p:cNvGrpSpPr/>
          <p:nvPr/>
        </p:nvGrpSpPr>
        <p:grpSpPr>
          <a:xfrm>
            <a:off x="6869680" y="2009474"/>
            <a:ext cx="1565716" cy="366729"/>
            <a:chOff x="1247650" y="2075423"/>
            <a:chExt cx="6648477" cy="1557238"/>
          </a:xfrm>
        </p:grpSpPr>
        <p:sp>
          <p:nvSpPr>
            <p:cNvPr id="10114" name="Google Shape;10114;p54"/>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54"/>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54"/>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54"/>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54"/>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54"/>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9525">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0" name="Google Shape;10120;p54"/>
          <p:cNvGrpSpPr/>
          <p:nvPr/>
        </p:nvGrpSpPr>
        <p:grpSpPr>
          <a:xfrm>
            <a:off x="6853992" y="3158289"/>
            <a:ext cx="1597061" cy="663440"/>
            <a:chOff x="6796238" y="3158297"/>
            <a:chExt cx="1630319" cy="677257"/>
          </a:xfrm>
        </p:grpSpPr>
        <p:cxnSp>
          <p:nvCxnSpPr>
            <p:cNvPr id="10121" name="Google Shape;10121;p54"/>
            <p:cNvCxnSpPr/>
            <p:nvPr/>
          </p:nvCxnSpPr>
          <p:spPr>
            <a:xfrm>
              <a:off x="7012244"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10122" name="Google Shape;10122;p54"/>
            <p:cNvCxnSpPr/>
            <p:nvPr/>
          </p:nvCxnSpPr>
          <p:spPr>
            <a:xfrm>
              <a:off x="7810957"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10123" name="Google Shape;10123;p54"/>
            <p:cNvCxnSpPr/>
            <p:nvPr/>
          </p:nvCxnSpPr>
          <p:spPr>
            <a:xfrm rot="10800000">
              <a:off x="8196652" y="3170826"/>
              <a:ext cx="0" cy="169800"/>
            </a:xfrm>
            <a:prstGeom prst="straightConnector1">
              <a:avLst/>
            </a:prstGeom>
            <a:noFill/>
            <a:ln cap="flat" cmpd="sng" w="9525">
              <a:solidFill>
                <a:srgbClr val="A5B7C6"/>
              </a:solidFill>
              <a:prstDash val="solid"/>
              <a:round/>
              <a:headEnd len="med" w="med" type="none"/>
              <a:tailEnd len="med" w="med" type="diamond"/>
            </a:ln>
          </p:spPr>
        </p:cxnSp>
        <p:cxnSp>
          <p:nvCxnSpPr>
            <p:cNvPr id="10124" name="Google Shape;10124;p54"/>
            <p:cNvCxnSpPr/>
            <p:nvPr/>
          </p:nvCxnSpPr>
          <p:spPr>
            <a:xfrm rot="10800000">
              <a:off x="7411601" y="3158297"/>
              <a:ext cx="0" cy="170700"/>
            </a:xfrm>
            <a:prstGeom prst="straightConnector1">
              <a:avLst/>
            </a:prstGeom>
            <a:noFill/>
            <a:ln cap="flat" cmpd="sng" w="9525">
              <a:solidFill>
                <a:srgbClr val="A5B7C6"/>
              </a:solidFill>
              <a:prstDash val="solid"/>
              <a:round/>
              <a:headEnd len="med" w="med" type="none"/>
              <a:tailEnd len="med" w="med" type="diamond"/>
            </a:ln>
          </p:spPr>
        </p:cxnSp>
        <p:grpSp>
          <p:nvGrpSpPr>
            <p:cNvPr id="10125" name="Google Shape;10125;p54"/>
            <p:cNvGrpSpPr/>
            <p:nvPr/>
          </p:nvGrpSpPr>
          <p:grpSpPr>
            <a:xfrm>
              <a:off x="6796238" y="3311904"/>
              <a:ext cx="1630319" cy="377697"/>
              <a:chOff x="6796238" y="3311904"/>
              <a:chExt cx="1630319" cy="377697"/>
            </a:xfrm>
          </p:grpSpPr>
          <p:sp>
            <p:nvSpPr>
              <p:cNvPr id="10126" name="Google Shape;10126;p54"/>
              <p:cNvSpPr/>
              <p:nvPr/>
            </p:nvSpPr>
            <p:spPr>
              <a:xfrm>
                <a:off x="6796238" y="3311904"/>
                <a:ext cx="798025" cy="377697"/>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54"/>
              <p:cNvSpPr/>
              <p:nvPr/>
            </p:nvSpPr>
            <p:spPr>
              <a:xfrm>
                <a:off x="7628207" y="3311904"/>
                <a:ext cx="798350" cy="377697"/>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54"/>
              <p:cNvSpPr/>
              <p:nvPr/>
            </p:nvSpPr>
            <p:spPr>
              <a:xfrm>
                <a:off x="7229098" y="3311904"/>
                <a:ext cx="762823" cy="377697"/>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129" name="Google Shape;10129;p54"/>
          <p:cNvGrpSpPr/>
          <p:nvPr/>
        </p:nvGrpSpPr>
        <p:grpSpPr>
          <a:xfrm>
            <a:off x="5375130" y="1179681"/>
            <a:ext cx="1368606" cy="1593805"/>
            <a:chOff x="1839112" y="2209163"/>
            <a:chExt cx="1918159" cy="2233784"/>
          </a:xfrm>
        </p:grpSpPr>
        <p:sp>
          <p:nvSpPr>
            <p:cNvPr id="10130" name="Google Shape;10130;p54"/>
            <p:cNvSpPr/>
            <p:nvPr/>
          </p:nvSpPr>
          <p:spPr>
            <a:xfrm>
              <a:off x="1839112"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54"/>
            <p:cNvSpPr/>
            <p:nvPr/>
          </p:nvSpPr>
          <p:spPr>
            <a:xfrm>
              <a:off x="3182171"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54"/>
            <p:cNvSpPr/>
            <p:nvPr/>
          </p:nvSpPr>
          <p:spPr>
            <a:xfrm>
              <a:off x="3182171"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133" name="Google Shape;10133;p54"/>
            <p:cNvCxnSpPr>
              <a:stCxn id="10130" idx="6"/>
              <a:endCxn id="10131" idx="2"/>
            </p:cNvCxnSpPr>
            <p:nvPr/>
          </p:nvCxnSpPr>
          <p:spPr>
            <a:xfrm>
              <a:off x="2414212" y="2496713"/>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10134" name="Google Shape;10134;p54"/>
            <p:cNvCxnSpPr>
              <a:stCxn id="10131" idx="4"/>
              <a:endCxn id="10135" idx="0"/>
            </p:cNvCxnSpPr>
            <p:nvPr/>
          </p:nvCxnSpPr>
          <p:spPr>
            <a:xfrm rot="5400000">
              <a:off x="2669921" y="2240963"/>
              <a:ext cx="256500" cy="1343100"/>
            </a:xfrm>
            <a:prstGeom prst="bentConnector3">
              <a:avLst>
                <a:gd fmla="val 50000" name="adj1"/>
              </a:avLst>
            </a:prstGeom>
            <a:noFill/>
            <a:ln cap="flat" cmpd="sng" w="9525">
              <a:solidFill>
                <a:srgbClr val="325D79"/>
              </a:solidFill>
              <a:prstDash val="solid"/>
              <a:round/>
              <a:headEnd len="med" w="med" type="none"/>
              <a:tailEnd len="med" w="med" type="none"/>
            </a:ln>
          </p:spPr>
        </p:cxnSp>
        <p:cxnSp>
          <p:nvCxnSpPr>
            <p:cNvPr id="10136" name="Google Shape;10136;p54"/>
            <p:cNvCxnSpPr>
              <a:stCxn id="10135" idx="6"/>
              <a:endCxn id="10132" idx="2"/>
            </p:cNvCxnSpPr>
            <p:nvPr/>
          </p:nvCxnSpPr>
          <p:spPr>
            <a:xfrm>
              <a:off x="2414212" y="3328316"/>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10137" name="Google Shape;10137;p54"/>
            <p:cNvCxnSpPr>
              <a:stCxn id="10132" idx="4"/>
              <a:endCxn id="10138" idx="0"/>
            </p:cNvCxnSpPr>
            <p:nvPr/>
          </p:nvCxnSpPr>
          <p:spPr>
            <a:xfrm rot="5400000">
              <a:off x="2672171" y="3070316"/>
              <a:ext cx="252000" cy="1343100"/>
            </a:xfrm>
            <a:prstGeom prst="bentConnector3">
              <a:avLst>
                <a:gd fmla="val 49996" name="adj1"/>
              </a:avLst>
            </a:prstGeom>
            <a:noFill/>
            <a:ln cap="flat" cmpd="sng" w="9525">
              <a:solidFill>
                <a:srgbClr val="325D79"/>
              </a:solidFill>
              <a:prstDash val="solid"/>
              <a:round/>
              <a:headEnd len="med" w="med" type="none"/>
              <a:tailEnd len="med" w="med" type="none"/>
            </a:ln>
          </p:spPr>
        </p:cxnSp>
        <p:sp>
          <p:nvSpPr>
            <p:cNvPr id="10135" name="Google Shape;10135;p54"/>
            <p:cNvSpPr/>
            <p:nvPr/>
          </p:nvSpPr>
          <p:spPr>
            <a:xfrm>
              <a:off x="1839112"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54"/>
            <p:cNvSpPr/>
            <p:nvPr/>
          </p:nvSpPr>
          <p:spPr>
            <a:xfrm>
              <a:off x="1839112"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54"/>
            <p:cNvSpPr/>
            <p:nvPr/>
          </p:nvSpPr>
          <p:spPr>
            <a:xfrm>
              <a:off x="3182171"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140" name="Google Shape;10140;p54"/>
            <p:cNvCxnSpPr>
              <a:endCxn id="10139" idx="2"/>
            </p:cNvCxnSpPr>
            <p:nvPr/>
          </p:nvCxnSpPr>
          <p:spPr>
            <a:xfrm>
              <a:off x="2413871" y="4154498"/>
              <a:ext cx="768300" cy="900"/>
            </a:xfrm>
            <a:prstGeom prst="bentConnector3">
              <a:avLst>
                <a:gd fmla="val 50000" name="adj1"/>
              </a:avLst>
            </a:prstGeom>
            <a:noFill/>
            <a:ln cap="flat" cmpd="sng" w="9525">
              <a:solidFill>
                <a:srgbClr val="325D79"/>
              </a:solidFill>
              <a:prstDash val="solid"/>
              <a:round/>
              <a:headEnd len="med" w="med" type="none"/>
              <a:tailEnd len="med" w="med" type="none"/>
            </a:ln>
          </p:spPr>
        </p:cxnSp>
      </p:grpSp>
      <p:grpSp>
        <p:nvGrpSpPr>
          <p:cNvPr id="10141" name="Google Shape;10141;p54"/>
          <p:cNvGrpSpPr/>
          <p:nvPr/>
        </p:nvGrpSpPr>
        <p:grpSpPr>
          <a:xfrm>
            <a:off x="3507503" y="1185917"/>
            <a:ext cx="1637968" cy="154942"/>
            <a:chOff x="238125" y="2506075"/>
            <a:chExt cx="7115411" cy="673075"/>
          </a:xfrm>
        </p:grpSpPr>
        <p:sp>
          <p:nvSpPr>
            <p:cNvPr id="10142" name="Google Shape;10142;p54"/>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54"/>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54"/>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54"/>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54"/>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7" name="Google Shape;10147;p54"/>
          <p:cNvGrpSpPr/>
          <p:nvPr/>
        </p:nvGrpSpPr>
        <p:grpSpPr>
          <a:xfrm>
            <a:off x="746187" y="1507514"/>
            <a:ext cx="2476762" cy="91743"/>
            <a:chOff x="1464850" y="436376"/>
            <a:chExt cx="6001362" cy="222300"/>
          </a:xfrm>
        </p:grpSpPr>
        <p:sp>
          <p:nvSpPr>
            <p:cNvPr id="10148" name="Google Shape;10148;p54"/>
            <p:cNvSpPr/>
            <p:nvPr/>
          </p:nvSpPr>
          <p:spPr>
            <a:xfrm>
              <a:off x="1464850"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54"/>
            <p:cNvSpPr/>
            <p:nvPr/>
          </p:nvSpPr>
          <p:spPr>
            <a:xfrm>
              <a:off x="4410215"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54"/>
            <p:cNvSpPr/>
            <p:nvPr/>
          </p:nvSpPr>
          <p:spPr>
            <a:xfrm>
              <a:off x="7243912"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54"/>
            <p:cNvSpPr/>
            <p:nvPr/>
          </p:nvSpPr>
          <p:spPr>
            <a:xfrm>
              <a:off x="2920366"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54"/>
            <p:cNvSpPr/>
            <p:nvPr/>
          </p:nvSpPr>
          <p:spPr>
            <a:xfrm>
              <a:off x="5831847"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153" name="Google Shape;10153;p54"/>
            <p:cNvCxnSpPr/>
            <p:nvPr/>
          </p:nvCxnSpPr>
          <p:spPr>
            <a:xfrm>
              <a:off x="1798637"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10154" name="Google Shape;10154;p54"/>
            <p:cNvCxnSpPr/>
            <p:nvPr/>
          </p:nvCxnSpPr>
          <p:spPr>
            <a:xfrm>
              <a:off x="327624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10155" name="Google Shape;10155;p54"/>
            <p:cNvCxnSpPr/>
            <p:nvPr/>
          </p:nvCxnSpPr>
          <p:spPr>
            <a:xfrm>
              <a:off x="475389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10156" name="Google Shape;10156;p54"/>
            <p:cNvCxnSpPr/>
            <p:nvPr/>
          </p:nvCxnSpPr>
          <p:spPr>
            <a:xfrm>
              <a:off x="6143961" y="547513"/>
              <a:ext cx="988200" cy="0"/>
            </a:xfrm>
            <a:prstGeom prst="straightConnector1">
              <a:avLst/>
            </a:prstGeom>
            <a:noFill/>
            <a:ln cap="flat" cmpd="sng" w="9525">
              <a:solidFill>
                <a:srgbClr val="5F7D95"/>
              </a:solidFill>
              <a:prstDash val="solid"/>
              <a:round/>
              <a:headEnd len="med" w="med" type="none"/>
              <a:tailEnd len="med" w="med" type="none"/>
            </a:ln>
          </p:spPr>
        </p:cxnSp>
      </p:grpSp>
      <p:grpSp>
        <p:nvGrpSpPr>
          <p:cNvPr id="10157" name="Google Shape;10157;p54"/>
          <p:cNvGrpSpPr/>
          <p:nvPr/>
        </p:nvGrpSpPr>
        <p:grpSpPr>
          <a:xfrm>
            <a:off x="732455" y="2742980"/>
            <a:ext cx="1452710" cy="651923"/>
            <a:chOff x="803162" y="2667727"/>
            <a:chExt cx="1411906" cy="633611"/>
          </a:xfrm>
        </p:grpSpPr>
        <p:cxnSp>
          <p:nvCxnSpPr>
            <p:cNvPr id="10158" name="Google Shape;10158;p54"/>
            <p:cNvCxnSpPr>
              <a:stCxn id="10159" idx="2"/>
              <a:endCxn id="10160" idx="0"/>
            </p:cNvCxnSpPr>
            <p:nvPr/>
          </p:nvCxnSpPr>
          <p:spPr>
            <a:xfrm flipH="1" rot="-5400000">
              <a:off x="1629114" y="2672827"/>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10161" name="Google Shape;10161;p54"/>
            <p:cNvCxnSpPr>
              <a:stCxn id="10162" idx="0"/>
              <a:endCxn id="10159" idx="2"/>
            </p:cNvCxnSpPr>
            <p:nvPr/>
          </p:nvCxnSpPr>
          <p:spPr>
            <a:xfrm rot="-5400000">
              <a:off x="1259830" y="2672682"/>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10163" name="Google Shape;10163;p54"/>
            <p:cNvCxnSpPr>
              <a:stCxn id="10162" idx="2"/>
              <a:endCxn id="10164" idx="0"/>
            </p:cNvCxnSpPr>
            <p:nvPr/>
          </p:nvCxnSpPr>
          <p:spPr>
            <a:xfrm flipH="1" rot="-5400000">
              <a:off x="1163380"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10165" name="Google Shape;10165;p54"/>
            <p:cNvCxnSpPr>
              <a:stCxn id="10166" idx="0"/>
              <a:endCxn id="10162" idx="2"/>
            </p:cNvCxnSpPr>
            <p:nvPr/>
          </p:nvCxnSpPr>
          <p:spPr>
            <a:xfrm rot="-5400000">
              <a:off x="987062"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10167" name="Google Shape;10167;p54"/>
            <p:cNvCxnSpPr>
              <a:stCxn id="10160" idx="2"/>
              <a:endCxn id="10168" idx="0"/>
            </p:cNvCxnSpPr>
            <p:nvPr/>
          </p:nvCxnSpPr>
          <p:spPr>
            <a:xfrm flipH="1" rot="-5400000">
              <a:off x="1901948"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10169" name="Google Shape;10169;p54"/>
            <p:cNvCxnSpPr>
              <a:stCxn id="10170" idx="0"/>
              <a:endCxn id="10160" idx="2"/>
            </p:cNvCxnSpPr>
            <p:nvPr/>
          </p:nvCxnSpPr>
          <p:spPr>
            <a:xfrm rot="-5400000">
              <a:off x="1725631"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sp>
          <p:nvSpPr>
            <p:cNvPr id="10166" name="Google Shape;10166;p54"/>
            <p:cNvSpPr/>
            <p:nvPr/>
          </p:nvSpPr>
          <p:spPr>
            <a:xfrm>
              <a:off x="803162"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0164" name="Google Shape;10164;p54"/>
            <p:cNvSpPr/>
            <p:nvPr/>
          </p:nvSpPr>
          <p:spPr>
            <a:xfrm>
              <a:off x="1155799"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0170" name="Google Shape;10170;p54"/>
            <p:cNvSpPr/>
            <p:nvPr/>
          </p:nvSpPr>
          <p:spPr>
            <a:xfrm>
              <a:off x="1541731"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0168" name="Google Shape;10168;p54"/>
            <p:cNvSpPr/>
            <p:nvPr/>
          </p:nvSpPr>
          <p:spPr>
            <a:xfrm>
              <a:off x="1894368"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0160" name="Google Shape;10160;p54"/>
            <p:cNvSpPr/>
            <p:nvPr/>
          </p:nvSpPr>
          <p:spPr>
            <a:xfrm>
              <a:off x="1718048"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0162" name="Google Shape;10162;p54"/>
            <p:cNvSpPr/>
            <p:nvPr/>
          </p:nvSpPr>
          <p:spPr>
            <a:xfrm>
              <a:off x="979480"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0159" name="Google Shape;10159;p54"/>
            <p:cNvSpPr/>
            <p:nvPr/>
          </p:nvSpPr>
          <p:spPr>
            <a:xfrm>
              <a:off x="1348764" y="2667727"/>
              <a:ext cx="320700" cy="125100"/>
            </a:xfrm>
            <a:prstGeom prst="roundRect">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nvGrpSpPr>
          <p:cNvPr id="10171" name="Google Shape;10171;p54"/>
          <p:cNvGrpSpPr/>
          <p:nvPr/>
        </p:nvGrpSpPr>
        <p:grpSpPr>
          <a:xfrm>
            <a:off x="732456" y="1178518"/>
            <a:ext cx="2518541" cy="209309"/>
            <a:chOff x="803163" y="1111966"/>
            <a:chExt cx="2447800" cy="203430"/>
          </a:xfrm>
        </p:grpSpPr>
        <p:grpSp>
          <p:nvGrpSpPr>
            <p:cNvPr id="10172" name="Google Shape;10172;p54"/>
            <p:cNvGrpSpPr/>
            <p:nvPr/>
          </p:nvGrpSpPr>
          <p:grpSpPr>
            <a:xfrm>
              <a:off x="1958180" y="1111966"/>
              <a:ext cx="588019" cy="121396"/>
              <a:chOff x="4808316" y="2800065"/>
              <a:chExt cx="1999386" cy="412910"/>
            </a:xfrm>
          </p:grpSpPr>
          <p:sp>
            <p:nvSpPr>
              <p:cNvPr id="10173" name="Google Shape;10173;p54"/>
              <p:cNvSpPr/>
              <p:nvPr/>
            </p:nvSpPr>
            <p:spPr>
              <a:xfrm>
                <a:off x="4849302" y="3079475"/>
                <a:ext cx="1958400" cy="1335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74" name="Google Shape;10174;p54"/>
              <p:cNvGrpSpPr/>
              <p:nvPr/>
            </p:nvGrpSpPr>
            <p:grpSpPr>
              <a:xfrm>
                <a:off x="4808316" y="2800065"/>
                <a:ext cx="92400" cy="411825"/>
                <a:chOff x="845575" y="2563700"/>
                <a:chExt cx="92400" cy="411825"/>
              </a:xfrm>
            </p:grpSpPr>
            <p:cxnSp>
              <p:nvCxnSpPr>
                <p:cNvPr id="10175" name="Google Shape;10175;p54"/>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0176" name="Google Shape;10176;p54"/>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10177" name="Google Shape;10177;p54"/>
            <p:cNvCxnSpPr/>
            <p:nvPr/>
          </p:nvCxnSpPr>
          <p:spPr>
            <a:xfrm>
              <a:off x="3237251" y="1127387"/>
              <a:ext cx="0" cy="105600"/>
            </a:xfrm>
            <a:prstGeom prst="straightConnector1">
              <a:avLst/>
            </a:prstGeom>
            <a:noFill/>
            <a:ln cap="flat" cmpd="sng" w="9525">
              <a:solidFill>
                <a:srgbClr val="667E92"/>
              </a:solidFill>
              <a:prstDash val="solid"/>
              <a:round/>
              <a:headEnd len="sm" w="sm" type="none"/>
              <a:tailEnd len="sm" w="sm" type="none"/>
            </a:ln>
          </p:spPr>
        </p:cxnSp>
        <p:sp>
          <p:nvSpPr>
            <p:cNvPr id="10178" name="Google Shape;10178;p54"/>
            <p:cNvSpPr/>
            <p:nvPr/>
          </p:nvSpPr>
          <p:spPr>
            <a:xfrm>
              <a:off x="3223663" y="1111974"/>
              <a:ext cx="27300" cy="27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79" name="Google Shape;10179;p54"/>
            <p:cNvGrpSpPr/>
            <p:nvPr/>
          </p:nvGrpSpPr>
          <p:grpSpPr>
            <a:xfrm>
              <a:off x="803163" y="1111974"/>
              <a:ext cx="591158" cy="121545"/>
              <a:chOff x="803163" y="1111974"/>
              <a:chExt cx="591158" cy="121545"/>
            </a:xfrm>
          </p:grpSpPr>
          <p:grpSp>
            <p:nvGrpSpPr>
              <p:cNvPr id="10180" name="Google Shape;10180;p54"/>
              <p:cNvGrpSpPr/>
              <p:nvPr/>
            </p:nvGrpSpPr>
            <p:grpSpPr>
              <a:xfrm>
                <a:off x="803163" y="1111974"/>
                <a:ext cx="27175" cy="121077"/>
                <a:chOff x="845575" y="2563700"/>
                <a:chExt cx="92400" cy="411825"/>
              </a:xfrm>
            </p:grpSpPr>
            <p:cxnSp>
              <p:nvCxnSpPr>
                <p:cNvPr id="10181" name="Google Shape;10181;p54"/>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0182" name="Google Shape;10182;p54"/>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83" name="Google Shape;10183;p54"/>
              <p:cNvSpPr/>
              <p:nvPr/>
            </p:nvSpPr>
            <p:spPr>
              <a:xfrm>
                <a:off x="818321" y="1194219"/>
                <a:ext cx="576000" cy="393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4" name="Google Shape;10184;p54"/>
            <p:cNvGrpSpPr/>
            <p:nvPr/>
          </p:nvGrpSpPr>
          <p:grpSpPr>
            <a:xfrm>
              <a:off x="1381910" y="1194219"/>
              <a:ext cx="588341" cy="121177"/>
              <a:chOff x="1381910" y="1194219"/>
              <a:chExt cx="588341" cy="121177"/>
            </a:xfrm>
          </p:grpSpPr>
          <p:grpSp>
            <p:nvGrpSpPr>
              <p:cNvPr id="10185" name="Google Shape;10185;p54"/>
              <p:cNvGrpSpPr/>
              <p:nvPr/>
            </p:nvGrpSpPr>
            <p:grpSpPr>
              <a:xfrm rot="10800000">
                <a:off x="1381910" y="1194319"/>
                <a:ext cx="27175" cy="121077"/>
                <a:chOff x="2070100" y="2563700"/>
                <a:chExt cx="92400" cy="411825"/>
              </a:xfrm>
            </p:grpSpPr>
            <p:cxnSp>
              <p:nvCxnSpPr>
                <p:cNvPr id="10186" name="Google Shape;10186;p54"/>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0187" name="Google Shape;10187;p54"/>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88" name="Google Shape;10188;p54"/>
              <p:cNvSpPr/>
              <p:nvPr/>
            </p:nvSpPr>
            <p:spPr>
              <a:xfrm>
                <a:off x="1394250" y="1194219"/>
                <a:ext cx="5760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9" name="Google Shape;10189;p54"/>
            <p:cNvGrpSpPr/>
            <p:nvPr/>
          </p:nvGrpSpPr>
          <p:grpSpPr>
            <a:xfrm>
              <a:off x="2532079" y="1194219"/>
              <a:ext cx="704927" cy="121177"/>
              <a:chOff x="2532079" y="1194219"/>
              <a:chExt cx="704927" cy="121177"/>
            </a:xfrm>
          </p:grpSpPr>
          <p:grpSp>
            <p:nvGrpSpPr>
              <p:cNvPr id="10190" name="Google Shape;10190;p54"/>
              <p:cNvGrpSpPr/>
              <p:nvPr/>
            </p:nvGrpSpPr>
            <p:grpSpPr>
              <a:xfrm rot="10800000">
                <a:off x="2532079" y="1194319"/>
                <a:ext cx="27175" cy="121077"/>
                <a:chOff x="2070100" y="2563700"/>
                <a:chExt cx="92400" cy="411825"/>
              </a:xfrm>
            </p:grpSpPr>
            <p:cxnSp>
              <p:nvCxnSpPr>
                <p:cNvPr id="10191" name="Google Shape;10191;p54"/>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0192" name="Google Shape;10192;p54"/>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93" name="Google Shape;10193;p54"/>
              <p:cNvSpPr/>
              <p:nvPr/>
            </p:nvSpPr>
            <p:spPr>
              <a:xfrm>
                <a:off x="2546107" y="1194219"/>
                <a:ext cx="6909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194" name="Google Shape;10194;p54"/>
          <p:cNvGrpSpPr/>
          <p:nvPr/>
        </p:nvGrpSpPr>
        <p:grpSpPr>
          <a:xfrm>
            <a:off x="3525467" y="3875150"/>
            <a:ext cx="1567778" cy="491677"/>
            <a:chOff x="5194708" y="3484366"/>
            <a:chExt cx="3148148" cy="987304"/>
          </a:xfrm>
        </p:grpSpPr>
        <p:grpSp>
          <p:nvGrpSpPr>
            <p:cNvPr id="10195" name="Google Shape;10195;p54"/>
            <p:cNvGrpSpPr/>
            <p:nvPr/>
          </p:nvGrpSpPr>
          <p:grpSpPr>
            <a:xfrm>
              <a:off x="7531521" y="3484366"/>
              <a:ext cx="811335" cy="987304"/>
              <a:chOff x="3379425" y="1617275"/>
              <a:chExt cx="1090650" cy="1327200"/>
            </a:xfrm>
          </p:grpSpPr>
          <p:sp>
            <p:nvSpPr>
              <p:cNvPr id="10196" name="Google Shape;10196;p54"/>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54"/>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54"/>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9" name="Google Shape;10199;p54"/>
            <p:cNvGrpSpPr/>
            <p:nvPr/>
          </p:nvGrpSpPr>
          <p:grpSpPr>
            <a:xfrm>
              <a:off x="6752546" y="3484366"/>
              <a:ext cx="811428" cy="987304"/>
              <a:chOff x="2332275" y="1617275"/>
              <a:chExt cx="1090775" cy="1327200"/>
            </a:xfrm>
          </p:grpSpPr>
          <p:sp>
            <p:nvSpPr>
              <p:cNvPr id="10200" name="Google Shape;10200;p54"/>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54"/>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54"/>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3" name="Google Shape;10203;p54"/>
            <p:cNvGrpSpPr/>
            <p:nvPr/>
          </p:nvGrpSpPr>
          <p:grpSpPr>
            <a:xfrm>
              <a:off x="5973664" y="3484366"/>
              <a:ext cx="811335" cy="987304"/>
              <a:chOff x="1285250" y="1617275"/>
              <a:chExt cx="1090650" cy="1327200"/>
            </a:xfrm>
          </p:grpSpPr>
          <p:sp>
            <p:nvSpPr>
              <p:cNvPr id="10204" name="Google Shape;10204;p54"/>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54"/>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54"/>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7" name="Google Shape;10207;p54"/>
            <p:cNvGrpSpPr/>
            <p:nvPr/>
          </p:nvGrpSpPr>
          <p:grpSpPr>
            <a:xfrm>
              <a:off x="5194708" y="3484366"/>
              <a:ext cx="811409" cy="987304"/>
              <a:chOff x="238125" y="1617275"/>
              <a:chExt cx="1090750" cy="1327200"/>
            </a:xfrm>
          </p:grpSpPr>
          <p:sp>
            <p:nvSpPr>
              <p:cNvPr id="10208" name="Google Shape;10208;p54"/>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54"/>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54"/>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211" name="Google Shape;10211;p54"/>
          <p:cNvGrpSpPr/>
          <p:nvPr/>
        </p:nvGrpSpPr>
        <p:grpSpPr>
          <a:xfrm>
            <a:off x="3486076" y="3355561"/>
            <a:ext cx="1616964" cy="346256"/>
            <a:chOff x="1808063" y="4294338"/>
            <a:chExt cx="3370782" cy="721817"/>
          </a:xfrm>
        </p:grpSpPr>
        <p:sp>
          <p:nvSpPr>
            <p:cNvPr id="10212" name="Google Shape;10212;p54"/>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54"/>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54"/>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54"/>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54"/>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54"/>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54"/>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54"/>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54"/>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54"/>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2" name="Google Shape;10222;p54"/>
          <p:cNvGrpSpPr/>
          <p:nvPr/>
        </p:nvGrpSpPr>
        <p:grpSpPr>
          <a:xfrm>
            <a:off x="764288" y="3641590"/>
            <a:ext cx="1295882" cy="646587"/>
            <a:chOff x="834100" y="3642869"/>
            <a:chExt cx="1259483" cy="628426"/>
          </a:xfrm>
        </p:grpSpPr>
        <p:sp>
          <p:nvSpPr>
            <p:cNvPr id="10223" name="Google Shape;10223;p54"/>
            <p:cNvSpPr/>
            <p:nvPr/>
          </p:nvSpPr>
          <p:spPr>
            <a:xfrm>
              <a:off x="1557115" y="4061516"/>
              <a:ext cx="127079" cy="163426"/>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54"/>
            <p:cNvSpPr/>
            <p:nvPr/>
          </p:nvSpPr>
          <p:spPr>
            <a:xfrm>
              <a:off x="1847875" y="4224937"/>
              <a:ext cx="161119" cy="4"/>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54"/>
            <p:cNvSpPr/>
            <p:nvPr/>
          </p:nvSpPr>
          <p:spPr>
            <a:xfrm>
              <a:off x="1684189" y="4176763"/>
              <a:ext cx="163690" cy="94532"/>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54"/>
            <p:cNvSpPr/>
            <p:nvPr/>
          </p:nvSpPr>
          <p:spPr>
            <a:xfrm>
              <a:off x="1246916" y="3961205"/>
              <a:ext cx="77612" cy="4"/>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54"/>
            <p:cNvSpPr/>
            <p:nvPr/>
          </p:nvSpPr>
          <p:spPr>
            <a:xfrm>
              <a:off x="854078" y="3861292"/>
              <a:ext cx="154429" cy="4"/>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54"/>
            <p:cNvSpPr/>
            <p:nvPr/>
          </p:nvSpPr>
          <p:spPr>
            <a:xfrm>
              <a:off x="1164630" y="3861309"/>
              <a:ext cx="79574" cy="199792"/>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54"/>
            <p:cNvSpPr/>
            <p:nvPr/>
          </p:nvSpPr>
          <p:spPr>
            <a:xfrm>
              <a:off x="854078" y="4061097"/>
              <a:ext cx="146866" cy="4"/>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54"/>
            <p:cNvSpPr/>
            <p:nvPr/>
          </p:nvSpPr>
          <p:spPr>
            <a:xfrm>
              <a:off x="1000939" y="4005884"/>
              <a:ext cx="163695" cy="94514"/>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54"/>
            <p:cNvSpPr/>
            <p:nvPr/>
          </p:nvSpPr>
          <p:spPr>
            <a:xfrm>
              <a:off x="1008502" y="3822418"/>
              <a:ext cx="163690" cy="94528"/>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54"/>
            <p:cNvSpPr/>
            <p:nvPr/>
          </p:nvSpPr>
          <p:spPr>
            <a:xfrm>
              <a:off x="1603156" y="3961205"/>
              <a:ext cx="77612" cy="4"/>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54"/>
            <p:cNvSpPr/>
            <p:nvPr/>
          </p:nvSpPr>
          <p:spPr>
            <a:xfrm>
              <a:off x="1926576" y="3861292"/>
              <a:ext cx="144308" cy="4"/>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54"/>
            <p:cNvSpPr/>
            <p:nvPr/>
          </p:nvSpPr>
          <p:spPr>
            <a:xfrm>
              <a:off x="1680763" y="3861309"/>
              <a:ext cx="82127" cy="199792"/>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54"/>
            <p:cNvSpPr/>
            <p:nvPr/>
          </p:nvSpPr>
          <p:spPr>
            <a:xfrm>
              <a:off x="1926576" y="4061097"/>
              <a:ext cx="144308" cy="4"/>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54"/>
            <p:cNvSpPr/>
            <p:nvPr/>
          </p:nvSpPr>
          <p:spPr>
            <a:xfrm>
              <a:off x="1762436" y="3822418"/>
              <a:ext cx="163677" cy="94528"/>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54"/>
            <p:cNvSpPr/>
            <p:nvPr/>
          </p:nvSpPr>
          <p:spPr>
            <a:xfrm>
              <a:off x="1762886" y="4005884"/>
              <a:ext cx="163695" cy="94514"/>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54"/>
            <p:cNvSpPr/>
            <p:nvPr/>
          </p:nvSpPr>
          <p:spPr>
            <a:xfrm>
              <a:off x="1325004" y="3820086"/>
              <a:ext cx="278558" cy="278382"/>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54"/>
            <p:cNvSpPr/>
            <p:nvPr/>
          </p:nvSpPr>
          <p:spPr>
            <a:xfrm>
              <a:off x="1235816" y="3689223"/>
              <a:ext cx="134752" cy="171223"/>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54"/>
            <p:cNvSpPr/>
            <p:nvPr/>
          </p:nvSpPr>
          <p:spPr>
            <a:xfrm>
              <a:off x="910512" y="3689223"/>
              <a:ext cx="161618" cy="4"/>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54"/>
            <p:cNvSpPr/>
            <p:nvPr/>
          </p:nvSpPr>
          <p:spPr>
            <a:xfrm>
              <a:off x="1072126" y="3642869"/>
              <a:ext cx="163695" cy="94532"/>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54"/>
            <p:cNvSpPr/>
            <p:nvPr/>
          </p:nvSpPr>
          <p:spPr>
            <a:xfrm>
              <a:off x="1235913" y="4073301"/>
              <a:ext cx="134655" cy="15164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54"/>
            <p:cNvSpPr/>
            <p:nvPr/>
          </p:nvSpPr>
          <p:spPr>
            <a:xfrm>
              <a:off x="910512" y="4224937"/>
              <a:ext cx="161618" cy="4"/>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54"/>
            <p:cNvSpPr/>
            <p:nvPr/>
          </p:nvSpPr>
          <p:spPr>
            <a:xfrm>
              <a:off x="1072126" y="4176763"/>
              <a:ext cx="163695" cy="94532"/>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54"/>
            <p:cNvSpPr/>
            <p:nvPr/>
          </p:nvSpPr>
          <p:spPr>
            <a:xfrm>
              <a:off x="1562328" y="3689223"/>
              <a:ext cx="128816" cy="171223"/>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54"/>
            <p:cNvSpPr/>
            <p:nvPr/>
          </p:nvSpPr>
          <p:spPr>
            <a:xfrm>
              <a:off x="1854826" y="3689223"/>
              <a:ext cx="154169" cy="4"/>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54"/>
            <p:cNvSpPr/>
            <p:nvPr/>
          </p:nvSpPr>
          <p:spPr>
            <a:xfrm>
              <a:off x="1691140" y="3642869"/>
              <a:ext cx="163690" cy="94532"/>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48" name="Google Shape;10248;p54"/>
            <p:cNvGrpSpPr/>
            <p:nvPr/>
          </p:nvGrpSpPr>
          <p:grpSpPr>
            <a:xfrm>
              <a:off x="1360364" y="3847835"/>
              <a:ext cx="208119" cy="224359"/>
              <a:chOff x="1360769" y="3847100"/>
              <a:chExt cx="208119" cy="224359"/>
            </a:xfrm>
          </p:grpSpPr>
          <p:sp>
            <p:nvSpPr>
              <p:cNvPr id="10249" name="Google Shape;10249;p54"/>
              <p:cNvSpPr/>
              <p:nvPr/>
            </p:nvSpPr>
            <p:spPr>
              <a:xfrm>
                <a:off x="1360769" y="3847113"/>
                <a:ext cx="99163" cy="224346"/>
              </a:xfrm>
              <a:custGeom>
                <a:rect b="b" l="l" r="r" t="t"/>
                <a:pathLst>
                  <a:path extrusionOk="0" fill="none" h="50901" w="22486">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cap="flat" cmpd="sng" w="9525">
                <a:solidFill>
                  <a:srgbClr val="E4E9E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54"/>
              <p:cNvSpPr/>
              <p:nvPr/>
            </p:nvSpPr>
            <p:spPr>
              <a:xfrm>
                <a:off x="1418941" y="3907967"/>
                <a:ext cx="40718" cy="51312"/>
              </a:xfrm>
              <a:custGeom>
                <a:rect b="b" l="l" r="r" t="t"/>
                <a:pathLst>
                  <a:path extrusionOk="0" fill="none" h="11642" w="9233">
                    <a:moveTo>
                      <a:pt x="9233" y="1"/>
                    </a:moveTo>
                    <a:cubicBezTo>
                      <a:pt x="9233" y="1"/>
                      <a:pt x="0" y="570"/>
                      <a:pt x="2586" y="1164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54"/>
              <p:cNvSpPr/>
              <p:nvPr/>
            </p:nvSpPr>
            <p:spPr>
              <a:xfrm>
                <a:off x="1432983" y="3877824"/>
                <a:ext cx="26566" cy="25035"/>
              </a:xfrm>
              <a:custGeom>
                <a:rect b="b" l="l" r="r" t="t"/>
                <a:pathLst>
                  <a:path extrusionOk="0" fill="none" h="5680" w="6024">
                    <a:moveTo>
                      <a:pt x="1" y="1795"/>
                    </a:moveTo>
                    <a:cubicBezTo>
                      <a:pt x="1" y="1795"/>
                      <a:pt x="6023" y="0"/>
                      <a:pt x="6023" y="568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54"/>
              <p:cNvSpPr/>
              <p:nvPr/>
            </p:nvSpPr>
            <p:spPr>
              <a:xfrm>
                <a:off x="1406421" y="3881663"/>
                <a:ext cx="8727" cy="21196"/>
              </a:xfrm>
              <a:custGeom>
                <a:rect b="b" l="l" r="r" t="t"/>
                <a:pathLst>
                  <a:path extrusionOk="0" fill="none" h="4809" w="1979">
                    <a:moveTo>
                      <a:pt x="1" y="1"/>
                    </a:moveTo>
                    <a:cubicBezTo>
                      <a:pt x="1" y="1"/>
                      <a:pt x="1" y="2730"/>
                      <a:pt x="1978" y="4809"/>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54"/>
              <p:cNvSpPr/>
              <p:nvPr/>
            </p:nvSpPr>
            <p:spPr>
              <a:xfrm>
                <a:off x="1372301" y="3910479"/>
                <a:ext cx="51967" cy="15131"/>
              </a:xfrm>
              <a:custGeom>
                <a:rect b="b" l="l" r="r" t="t"/>
                <a:pathLst>
                  <a:path extrusionOk="0" fill="none" h="3433" w="11784">
                    <a:moveTo>
                      <a:pt x="1" y="2663"/>
                    </a:moveTo>
                    <a:cubicBezTo>
                      <a:pt x="3364" y="0"/>
                      <a:pt x="6622" y="3433"/>
                      <a:pt x="6622" y="3433"/>
                    </a:cubicBezTo>
                    <a:cubicBezTo>
                      <a:pt x="6622" y="3433"/>
                      <a:pt x="7307" y="387"/>
                      <a:pt x="11783" y="1653"/>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54"/>
              <p:cNvSpPr/>
              <p:nvPr/>
            </p:nvSpPr>
            <p:spPr>
              <a:xfrm>
                <a:off x="1383436" y="3963823"/>
                <a:ext cx="27351" cy="50572"/>
              </a:xfrm>
              <a:custGeom>
                <a:rect b="b" l="l" r="r" t="t"/>
                <a:pathLst>
                  <a:path extrusionOk="0" fill="none" h="11474" w="6202">
                    <a:moveTo>
                      <a:pt x="22" y="11474"/>
                    </a:moveTo>
                    <a:cubicBezTo>
                      <a:pt x="22" y="11474"/>
                      <a:pt x="0" y="5735"/>
                      <a:pt x="4440" y="6297"/>
                    </a:cubicBezTo>
                    <a:cubicBezTo>
                      <a:pt x="4440" y="6297"/>
                      <a:pt x="2134" y="3149"/>
                      <a:pt x="6202"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54"/>
              <p:cNvSpPr/>
              <p:nvPr/>
            </p:nvSpPr>
            <p:spPr>
              <a:xfrm>
                <a:off x="1398461" y="4014391"/>
                <a:ext cx="12132" cy="31518"/>
              </a:xfrm>
              <a:custGeom>
                <a:rect b="b" l="l" r="r" t="t"/>
                <a:pathLst>
                  <a:path extrusionOk="0" fill="none" h="7151" w="2751">
                    <a:moveTo>
                      <a:pt x="2751" y="1"/>
                    </a:moveTo>
                    <a:cubicBezTo>
                      <a:pt x="2751" y="1"/>
                      <a:pt x="0" y="2963"/>
                      <a:pt x="1806" y="715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54"/>
              <p:cNvSpPr/>
              <p:nvPr/>
            </p:nvSpPr>
            <p:spPr>
              <a:xfrm>
                <a:off x="1424264" y="4012138"/>
                <a:ext cx="35284" cy="21165"/>
              </a:xfrm>
              <a:custGeom>
                <a:rect b="b" l="l" r="r" t="t"/>
                <a:pathLst>
                  <a:path extrusionOk="0" fill="none" h="4802" w="8001">
                    <a:moveTo>
                      <a:pt x="8000" y="512"/>
                    </a:moveTo>
                    <a:cubicBezTo>
                      <a:pt x="3783" y="1"/>
                      <a:pt x="1978" y="4087"/>
                      <a:pt x="1978" y="4087"/>
                    </a:cubicBezTo>
                    <a:cubicBezTo>
                      <a:pt x="1978" y="4087"/>
                      <a:pt x="858" y="3598"/>
                      <a:pt x="0" y="480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54"/>
              <p:cNvSpPr/>
              <p:nvPr/>
            </p:nvSpPr>
            <p:spPr>
              <a:xfrm>
                <a:off x="1397156" y="3942280"/>
                <a:ext cx="31183" cy="17449"/>
              </a:xfrm>
              <a:custGeom>
                <a:rect b="b" l="l" r="r" t="t"/>
                <a:pathLst>
                  <a:path extrusionOk="0" fill="none" h="3959" w="7071">
                    <a:moveTo>
                      <a:pt x="7070" y="1"/>
                    </a:moveTo>
                    <a:cubicBezTo>
                      <a:pt x="7070" y="1"/>
                      <a:pt x="2802" y="3959"/>
                      <a:pt x="1"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54"/>
              <p:cNvSpPr/>
              <p:nvPr/>
            </p:nvSpPr>
            <p:spPr>
              <a:xfrm>
                <a:off x="1428334" y="3973727"/>
                <a:ext cx="31214" cy="15378"/>
              </a:xfrm>
              <a:custGeom>
                <a:rect b="b" l="l" r="r" t="t"/>
                <a:pathLst>
                  <a:path extrusionOk="0" fill="none" h="3489" w="7078">
                    <a:moveTo>
                      <a:pt x="0" y="1125"/>
                    </a:moveTo>
                    <a:cubicBezTo>
                      <a:pt x="0" y="1125"/>
                      <a:pt x="4411" y="1"/>
                      <a:pt x="7077" y="3488"/>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54"/>
              <p:cNvSpPr/>
              <p:nvPr/>
            </p:nvSpPr>
            <p:spPr>
              <a:xfrm>
                <a:off x="1468924" y="3907967"/>
                <a:ext cx="40704" cy="51312"/>
              </a:xfrm>
              <a:custGeom>
                <a:rect b="b" l="l" r="r" t="t"/>
                <a:pathLst>
                  <a:path extrusionOk="0" fill="none" h="11642" w="9230">
                    <a:moveTo>
                      <a:pt x="0" y="1"/>
                    </a:moveTo>
                    <a:cubicBezTo>
                      <a:pt x="0" y="1"/>
                      <a:pt x="9229" y="570"/>
                      <a:pt x="6647" y="1164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54"/>
              <p:cNvSpPr/>
              <p:nvPr/>
            </p:nvSpPr>
            <p:spPr>
              <a:xfrm>
                <a:off x="1469021" y="3877824"/>
                <a:ext cx="26561" cy="25035"/>
              </a:xfrm>
              <a:custGeom>
                <a:rect b="b" l="l" r="r" t="t"/>
                <a:pathLst>
                  <a:path extrusionOk="0" fill="none" h="5680" w="6023">
                    <a:moveTo>
                      <a:pt x="6023" y="1795"/>
                    </a:moveTo>
                    <a:cubicBezTo>
                      <a:pt x="6023" y="1795"/>
                      <a:pt x="0" y="0"/>
                      <a:pt x="0" y="5680"/>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54"/>
              <p:cNvSpPr/>
              <p:nvPr/>
            </p:nvSpPr>
            <p:spPr>
              <a:xfrm>
                <a:off x="1513434" y="3881663"/>
                <a:ext cx="8710" cy="21196"/>
              </a:xfrm>
              <a:custGeom>
                <a:rect b="b" l="l" r="r" t="t"/>
                <a:pathLst>
                  <a:path extrusionOk="0" fill="none" h="4809" w="1975">
                    <a:moveTo>
                      <a:pt x="1975" y="1"/>
                    </a:moveTo>
                    <a:cubicBezTo>
                      <a:pt x="1975" y="1"/>
                      <a:pt x="1975" y="2730"/>
                      <a:pt x="1" y="4809"/>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54"/>
              <p:cNvSpPr/>
              <p:nvPr/>
            </p:nvSpPr>
            <p:spPr>
              <a:xfrm>
                <a:off x="1517778" y="3963823"/>
                <a:ext cx="27355" cy="50572"/>
              </a:xfrm>
              <a:custGeom>
                <a:rect b="b" l="l" r="r" t="t"/>
                <a:pathLst>
                  <a:path extrusionOk="0" fill="none" h="11474" w="6203">
                    <a:moveTo>
                      <a:pt x="6181" y="11474"/>
                    </a:moveTo>
                    <a:cubicBezTo>
                      <a:pt x="6181" y="11474"/>
                      <a:pt x="6202" y="5735"/>
                      <a:pt x="1767" y="6297"/>
                    </a:cubicBezTo>
                    <a:cubicBezTo>
                      <a:pt x="1767" y="6297"/>
                      <a:pt x="4068" y="3149"/>
                      <a:pt x="1"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54"/>
              <p:cNvSpPr/>
              <p:nvPr/>
            </p:nvSpPr>
            <p:spPr>
              <a:xfrm>
                <a:off x="1517990" y="4014391"/>
                <a:ext cx="12119" cy="31518"/>
              </a:xfrm>
              <a:custGeom>
                <a:rect b="b" l="l" r="r" t="t"/>
                <a:pathLst>
                  <a:path extrusionOk="0" fill="none" h="7151" w="2748">
                    <a:moveTo>
                      <a:pt x="0" y="1"/>
                    </a:moveTo>
                    <a:cubicBezTo>
                      <a:pt x="0" y="1"/>
                      <a:pt x="2747" y="2963"/>
                      <a:pt x="942" y="715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54"/>
              <p:cNvSpPr/>
              <p:nvPr/>
            </p:nvSpPr>
            <p:spPr>
              <a:xfrm>
                <a:off x="1469021" y="4012138"/>
                <a:ext cx="35298" cy="21165"/>
              </a:xfrm>
              <a:custGeom>
                <a:rect b="b" l="l" r="r" t="t"/>
                <a:pathLst>
                  <a:path extrusionOk="0" fill="none" h="4802" w="8004">
                    <a:moveTo>
                      <a:pt x="0" y="512"/>
                    </a:moveTo>
                    <a:cubicBezTo>
                      <a:pt x="4217" y="1"/>
                      <a:pt x="6023" y="4087"/>
                      <a:pt x="6023" y="4087"/>
                    </a:cubicBezTo>
                    <a:cubicBezTo>
                      <a:pt x="6023" y="4087"/>
                      <a:pt x="7143" y="3598"/>
                      <a:pt x="8004" y="4802"/>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54"/>
              <p:cNvSpPr/>
              <p:nvPr/>
            </p:nvSpPr>
            <p:spPr>
              <a:xfrm>
                <a:off x="1500244" y="3942280"/>
                <a:ext cx="31183" cy="17449"/>
              </a:xfrm>
              <a:custGeom>
                <a:rect b="b" l="l" r="r" t="t"/>
                <a:pathLst>
                  <a:path extrusionOk="0" fill="none" h="3959" w="7071">
                    <a:moveTo>
                      <a:pt x="1" y="1"/>
                    </a:moveTo>
                    <a:cubicBezTo>
                      <a:pt x="1" y="1"/>
                      <a:pt x="4265" y="3959"/>
                      <a:pt x="7070"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54"/>
              <p:cNvSpPr/>
              <p:nvPr/>
            </p:nvSpPr>
            <p:spPr>
              <a:xfrm>
                <a:off x="1469021" y="3973727"/>
                <a:ext cx="31227" cy="15378"/>
              </a:xfrm>
              <a:custGeom>
                <a:rect b="b" l="l" r="r" t="t"/>
                <a:pathLst>
                  <a:path extrusionOk="0" fill="none" h="3489" w="7081">
                    <a:moveTo>
                      <a:pt x="7081" y="1125"/>
                    </a:moveTo>
                    <a:cubicBezTo>
                      <a:pt x="7081" y="1125"/>
                      <a:pt x="2670" y="1"/>
                      <a:pt x="0" y="3488"/>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54"/>
              <p:cNvSpPr/>
              <p:nvPr/>
            </p:nvSpPr>
            <p:spPr>
              <a:xfrm>
                <a:off x="1504314" y="3910479"/>
                <a:ext cx="51950" cy="15131"/>
              </a:xfrm>
              <a:custGeom>
                <a:rect b="b" l="l" r="r" t="t"/>
                <a:pathLst>
                  <a:path extrusionOk="0" fill="none" h="3433" w="11780">
                    <a:moveTo>
                      <a:pt x="11780" y="2663"/>
                    </a:moveTo>
                    <a:cubicBezTo>
                      <a:pt x="8420" y="0"/>
                      <a:pt x="5162" y="3433"/>
                      <a:pt x="5162" y="3433"/>
                    </a:cubicBezTo>
                    <a:cubicBezTo>
                      <a:pt x="5162" y="3433"/>
                      <a:pt x="4473" y="387"/>
                      <a:pt x="1" y="1653"/>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54"/>
              <p:cNvSpPr/>
              <p:nvPr/>
            </p:nvSpPr>
            <p:spPr>
              <a:xfrm>
                <a:off x="1469738" y="3847100"/>
                <a:ext cx="99150" cy="224346"/>
              </a:xfrm>
              <a:custGeom>
                <a:rect b="b" l="l" r="r" t="t"/>
                <a:pathLst>
                  <a:path extrusionOk="0" fill="none" h="50901" w="22483">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69" name="Google Shape;10269;p54"/>
            <p:cNvSpPr/>
            <p:nvPr/>
          </p:nvSpPr>
          <p:spPr>
            <a:xfrm>
              <a:off x="2008060" y="4212384"/>
              <a:ext cx="24537" cy="23585"/>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54"/>
            <p:cNvSpPr/>
            <p:nvPr/>
          </p:nvSpPr>
          <p:spPr>
            <a:xfrm>
              <a:off x="1545645" y="4049730"/>
              <a:ext cx="24520" cy="23576"/>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54"/>
            <p:cNvSpPr/>
            <p:nvPr/>
          </p:nvSpPr>
          <p:spPr>
            <a:xfrm>
              <a:off x="1231521" y="3947489"/>
              <a:ext cx="24524" cy="23576"/>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54"/>
            <p:cNvSpPr/>
            <p:nvPr/>
          </p:nvSpPr>
          <p:spPr>
            <a:xfrm>
              <a:off x="834100" y="4046742"/>
              <a:ext cx="24520" cy="23580"/>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54"/>
            <p:cNvSpPr/>
            <p:nvPr/>
          </p:nvSpPr>
          <p:spPr>
            <a:xfrm>
              <a:off x="834100" y="3849652"/>
              <a:ext cx="24520" cy="23580"/>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54"/>
            <p:cNvSpPr/>
            <p:nvPr/>
          </p:nvSpPr>
          <p:spPr>
            <a:xfrm>
              <a:off x="1668053" y="3947489"/>
              <a:ext cx="24520" cy="23576"/>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54"/>
            <p:cNvSpPr/>
            <p:nvPr/>
          </p:nvSpPr>
          <p:spPr>
            <a:xfrm>
              <a:off x="889649" y="3678195"/>
              <a:ext cx="23589" cy="23576"/>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54"/>
            <p:cNvSpPr/>
            <p:nvPr/>
          </p:nvSpPr>
          <p:spPr>
            <a:xfrm>
              <a:off x="1357708" y="3848642"/>
              <a:ext cx="24542" cy="23585"/>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54"/>
            <p:cNvSpPr/>
            <p:nvPr/>
          </p:nvSpPr>
          <p:spPr>
            <a:xfrm>
              <a:off x="1357708" y="4049730"/>
              <a:ext cx="24542" cy="23585"/>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54"/>
            <p:cNvSpPr/>
            <p:nvPr/>
          </p:nvSpPr>
          <p:spPr>
            <a:xfrm>
              <a:off x="889649" y="4212384"/>
              <a:ext cx="24520" cy="23585"/>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54"/>
            <p:cNvSpPr/>
            <p:nvPr/>
          </p:nvSpPr>
          <p:spPr>
            <a:xfrm>
              <a:off x="2008060" y="3678195"/>
              <a:ext cx="24537" cy="23576"/>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54"/>
            <p:cNvSpPr/>
            <p:nvPr/>
          </p:nvSpPr>
          <p:spPr>
            <a:xfrm>
              <a:off x="1548251" y="3848642"/>
              <a:ext cx="24520" cy="23580"/>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54"/>
            <p:cNvSpPr/>
            <p:nvPr/>
          </p:nvSpPr>
          <p:spPr>
            <a:xfrm>
              <a:off x="2069063" y="3847033"/>
              <a:ext cx="24520" cy="23585"/>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54"/>
            <p:cNvSpPr/>
            <p:nvPr/>
          </p:nvSpPr>
          <p:spPr>
            <a:xfrm>
              <a:off x="2069063" y="4046870"/>
              <a:ext cx="24520" cy="23576"/>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3" name="Google Shape;10283;p54"/>
          <p:cNvGrpSpPr/>
          <p:nvPr/>
        </p:nvGrpSpPr>
        <p:grpSpPr>
          <a:xfrm rot="5400000">
            <a:off x="5977401" y="3438087"/>
            <a:ext cx="164064" cy="1414916"/>
            <a:chOff x="4428249" y="1369375"/>
            <a:chExt cx="36905" cy="429569"/>
          </a:xfrm>
        </p:grpSpPr>
        <p:sp>
          <p:nvSpPr>
            <p:cNvPr id="10284" name="Google Shape;10284;p54"/>
            <p:cNvSpPr/>
            <p:nvPr/>
          </p:nvSpPr>
          <p:spPr>
            <a:xfrm>
              <a:off x="4428249" y="1369375"/>
              <a:ext cx="2375" cy="429104"/>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54"/>
            <p:cNvSpPr/>
            <p:nvPr/>
          </p:nvSpPr>
          <p:spPr>
            <a:xfrm>
              <a:off x="4428354"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54"/>
            <p:cNvSpPr/>
            <p:nvPr/>
          </p:nvSpPr>
          <p:spPr>
            <a:xfrm>
              <a:off x="4428704"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54"/>
            <p:cNvSpPr/>
            <p:nvPr/>
          </p:nvSpPr>
          <p:spPr>
            <a:xfrm>
              <a:off x="4428704"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54"/>
            <p:cNvSpPr/>
            <p:nvPr/>
          </p:nvSpPr>
          <p:spPr>
            <a:xfrm>
              <a:off x="4428704"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54"/>
            <p:cNvSpPr/>
            <p:nvPr/>
          </p:nvSpPr>
          <p:spPr>
            <a:xfrm>
              <a:off x="4428354"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54"/>
            <p:cNvSpPr/>
            <p:nvPr/>
          </p:nvSpPr>
          <p:spPr>
            <a:xfrm>
              <a:off x="4428704"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54"/>
            <p:cNvSpPr/>
            <p:nvPr/>
          </p:nvSpPr>
          <p:spPr>
            <a:xfrm>
              <a:off x="4428704"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54"/>
            <p:cNvSpPr/>
            <p:nvPr/>
          </p:nvSpPr>
          <p:spPr>
            <a:xfrm>
              <a:off x="4428354"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54"/>
            <p:cNvSpPr/>
            <p:nvPr/>
          </p:nvSpPr>
          <p:spPr>
            <a:xfrm>
              <a:off x="4428354"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54"/>
            <p:cNvSpPr/>
            <p:nvPr/>
          </p:nvSpPr>
          <p:spPr>
            <a:xfrm>
              <a:off x="4428704"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54"/>
            <p:cNvSpPr/>
            <p:nvPr/>
          </p:nvSpPr>
          <p:spPr>
            <a:xfrm>
              <a:off x="4428704"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54"/>
            <p:cNvSpPr/>
            <p:nvPr/>
          </p:nvSpPr>
          <p:spPr>
            <a:xfrm>
              <a:off x="4428354"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54"/>
            <p:cNvSpPr/>
            <p:nvPr/>
          </p:nvSpPr>
          <p:spPr>
            <a:xfrm>
              <a:off x="4428704"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54"/>
            <p:cNvSpPr/>
            <p:nvPr/>
          </p:nvSpPr>
          <p:spPr>
            <a:xfrm>
              <a:off x="4428704"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54"/>
            <p:cNvSpPr/>
            <p:nvPr/>
          </p:nvSpPr>
          <p:spPr>
            <a:xfrm>
              <a:off x="4428704"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54"/>
            <p:cNvSpPr/>
            <p:nvPr/>
          </p:nvSpPr>
          <p:spPr>
            <a:xfrm>
              <a:off x="4428354"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54"/>
            <p:cNvSpPr/>
            <p:nvPr/>
          </p:nvSpPr>
          <p:spPr>
            <a:xfrm>
              <a:off x="4428704"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54"/>
            <p:cNvSpPr/>
            <p:nvPr/>
          </p:nvSpPr>
          <p:spPr>
            <a:xfrm>
              <a:off x="4428704"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54"/>
            <p:cNvSpPr/>
            <p:nvPr/>
          </p:nvSpPr>
          <p:spPr>
            <a:xfrm>
              <a:off x="4428704"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54"/>
            <p:cNvSpPr/>
            <p:nvPr/>
          </p:nvSpPr>
          <p:spPr>
            <a:xfrm>
              <a:off x="4428354"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54"/>
            <p:cNvSpPr/>
            <p:nvPr/>
          </p:nvSpPr>
          <p:spPr>
            <a:xfrm>
              <a:off x="4428704"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54"/>
            <p:cNvSpPr/>
            <p:nvPr/>
          </p:nvSpPr>
          <p:spPr>
            <a:xfrm>
              <a:off x="4428704"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54"/>
            <p:cNvSpPr/>
            <p:nvPr/>
          </p:nvSpPr>
          <p:spPr>
            <a:xfrm>
              <a:off x="4428704"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54"/>
            <p:cNvSpPr/>
            <p:nvPr/>
          </p:nvSpPr>
          <p:spPr>
            <a:xfrm>
              <a:off x="4428354"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54"/>
            <p:cNvSpPr/>
            <p:nvPr/>
          </p:nvSpPr>
          <p:spPr>
            <a:xfrm>
              <a:off x="4428704"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54"/>
            <p:cNvSpPr/>
            <p:nvPr/>
          </p:nvSpPr>
          <p:spPr>
            <a:xfrm>
              <a:off x="4428704"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54"/>
            <p:cNvSpPr/>
            <p:nvPr/>
          </p:nvSpPr>
          <p:spPr>
            <a:xfrm>
              <a:off x="4428704"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54"/>
            <p:cNvSpPr/>
            <p:nvPr/>
          </p:nvSpPr>
          <p:spPr>
            <a:xfrm>
              <a:off x="4428354"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54"/>
            <p:cNvSpPr/>
            <p:nvPr/>
          </p:nvSpPr>
          <p:spPr>
            <a:xfrm>
              <a:off x="4428704"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54"/>
            <p:cNvSpPr/>
            <p:nvPr/>
          </p:nvSpPr>
          <p:spPr>
            <a:xfrm>
              <a:off x="4428704"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54"/>
            <p:cNvSpPr/>
            <p:nvPr/>
          </p:nvSpPr>
          <p:spPr>
            <a:xfrm>
              <a:off x="4428542" y="1796744"/>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6" name="Google Shape;10316;p54"/>
          <p:cNvGrpSpPr/>
          <p:nvPr/>
        </p:nvGrpSpPr>
        <p:grpSpPr>
          <a:xfrm flipH="1" rot="10800000">
            <a:off x="5349830" y="3026630"/>
            <a:ext cx="1419207" cy="24808"/>
            <a:chOff x="219558" y="4738465"/>
            <a:chExt cx="5852400" cy="102300"/>
          </a:xfrm>
        </p:grpSpPr>
        <p:cxnSp>
          <p:nvCxnSpPr>
            <p:cNvPr id="10317" name="Google Shape;10317;p54"/>
            <p:cNvCxnSpPr/>
            <p:nvPr/>
          </p:nvCxnSpPr>
          <p:spPr>
            <a:xfrm>
              <a:off x="219558" y="4789684"/>
              <a:ext cx="5852400" cy="0"/>
            </a:xfrm>
            <a:prstGeom prst="straightConnector1">
              <a:avLst/>
            </a:prstGeom>
            <a:noFill/>
            <a:ln cap="flat" cmpd="sng" w="9525">
              <a:solidFill>
                <a:srgbClr val="5F7D95"/>
              </a:solidFill>
              <a:prstDash val="solid"/>
              <a:round/>
              <a:headEnd len="med" w="med" type="oval"/>
              <a:tailEnd len="med" w="med" type="oval"/>
            </a:ln>
          </p:spPr>
        </p:cxnSp>
        <p:sp>
          <p:nvSpPr>
            <p:cNvPr id="10318" name="Google Shape;10318;p54"/>
            <p:cNvSpPr/>
            <p:nvPr/>
          </p:nvSpPr>
          <p:spPr>
            <a:xfrm>
              <a:off x="1200298"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54"/>
            <p:cNvSpPr/>
            <p:nvPr/>
          </p:nvSpPr>
          <p:spPr>
            <a:xfrm>
              <a:off x="2175146"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54"/>
            <p:cNvSpPr/>
            <p:nvPr/>
          </p:nvSpPr>
          <p:spPr>
            <a:xfrm>
              <a:off x="3040751"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54"/>
            <p:cNvSpPr/>
            <p:nvPr/>
          </p:nvSpPr>
          <p:spPr>
            <a:xfrm>
              <a:off x="402815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54"/>
            <p:cNvSpPr/>
            <p:nvPr/>
          </p:nvSpPr>
          <p:spPr>
            <a:xfrm>
              <a:off x="504082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3" name="Google Shape;10323;p54"/>
          <p:cNvGrpSpPr/>
          <p:nvPr/>
        </p:nvGrpSpPr>
        <p:grpSpPr>
          <a:xfrm>
            <a:off x="5361148" y="3399694"/>
            <a:ext cx="1396570" cy="385016"/>
            <a:chOff x="5286284" y="2966544"/>
            <a:chExt cx="1396570" cy="385016"/>
          </a:xfrm>
        </p:grpSpPr>
        <p:cxnSp>
          <p:nvCxnSpPr>
            <p:cNvPr id="10324" name="Google Shape;10324;p54"/>
            <p:cNvCxnSpPr/>
            <p:nvPr/>
          </p:nvCxnSpPr>
          <p:spPr>
            <a:xfrm>
              <a:off x="5752056" y="3094781"/>
              <a:ext cx="470100" cy="0"/>
            </a:xfrm>
            <a:prstGeom prst="straightConnector1">
              <a:avLst/>
            </a:prstGeom>
            <a:noFill/>
            <a:ln cap="flat" cmpd="sng" w="9525">
              <a:solidFill>
                <a:srgbClr val="435D74"/>
              </a:solidFill>
              <a:prstDash val="solid"/>
              <a:round/>
              <a:headEnd len="med" w="med" type="oval"/>
              <a:tailEnd len="med" w="med" type="oval"/>
            </a:ln>
          </p:spPr>
        </p:cxnSp>
        <p:cxnSp>
          <p:nvCxnSpPr>
            <p:cNvPr id="10325" name="Google Shape;10325;p54"/>
            <p:cNvCxnSpPr/>
            <p:nvPr/>
          </p:nvCxnSpPr>
          <p:spPr>
            <a:xfrm>
              <a:off x="5980194" y="3351560"/>
              <a:ext cx="594300" cy="0"/>
            </a:xfrm>
            <a:prstGeom prst="straightConnector1">
              <a:avLst/>
            </a:prstGeom>
            <a:noFill/>
            <a:ln cap="flat" cmpd="sng" w="9525">
              <a:solidFill>
                <a:srgbClr val="435D74"/>
              </a:solidFill>
              <a:prstDash val="solid"/>
              <a:round/>
              <a:headEnd len="med" w="med" type="oval"/>
              <a:tailEnd len="med" w="med" type="oval"/>
            </a:ln>
          </p:spPr>
        </p:cxnSp>
        <p:grpSp>
          <p:nvGrpSpPr>
            <p:cNvPr id="10326" name="Google Shape;10326;p54"/>
            <p:cNvGrpSpPr/>
            <p:nvPr/>
          </p:nvGrpSpPr>
          <p:grpSpPr>
            <a:xfrm>
              <a:off x="5287688" y="3173364"/>
              <a:ext cx="1395166" cy="74100"/>
              <a:chOff x="5287688" y="3173364"/>
              <a:chExt cx="1395166" cy="74100"/>
            </a:xfrm>
          </p:grpSpPr>
          <p:cxnSp>
            <p:nvCxnSpPr>
              <p:cNvPr id="10327" name="Google Shape;10327;p54"/>
              <p:cNvCxnSpPr/>
              <p:nvPr/>
            </p:nvCxnSpPr>
            <p:spPr>
              <a:xfrm>
                <a:off x="6682853" y="3173540"/>
                <a:ext cx="0" cy="73800"/>
              </a:xfrm>
              <a:prstGeom prst="straightConnector1">
                <a:avLst/>
              </a:prstGeom>
              <a:noFill/>
              <a:ln cap="flat" cmpd="sng" w="9525">
                <a:solidFill>
                  <a:srgbClr val="5F7D95"/>
                </a:solidFill>
                <a:prstDash val="solid"/>
                <a:round/>
                <a:headEnd len="med" w="med" type="none"/>
                <a:tailEnd len="med" w="med" type="none"/>
              </a:ln>
            </p:spPr>
          </p:cxnSp>
          <p:cxnSp>
            <p:nvCxnSpPr>
              <p:cNvPr id="10328" name="Google Shape;10328;p54"/>
              <p:cNvCxnSpPr/>
              <p:nvPr/>
            </p:nvCxnSpPr>
            <p:spPr>
              <a:xfrm>
                <a:off x="5287688" y="3210371"/>
                <a:ext cx="1394700" cy="0"/>
              </a:xfrm>
              <a:prstGeom prst="straightConnector1">
                <a:avLst/>
              </a:prstGeom>
              <a:noFill/>
              <a:ln cap="flat" cmpd="sng" w="9525">
                <a:solidFill>
                  <a:srgbClr val="5F7D95"/>
                </a:solidFill>
                <a:prstDash val="solid"/>
                <a:round/>
                <a:headEnd len="med" w="med" type="none"/>
                <a:tailEnd len="med" w="med" type="none"/>
              </a:ln>
            </p:spPr>
          </p:cxnSp>
          <p:cxnSp>
            <p:nvCxnSpPr>
              <p:cNvPr id="10329" name="Google Shape;10329;p54"/>
              <p:cNvCxnSpPr/>
              <p:nvPr/>
            </p:nvCxnSpPr>
            <p:spPr>
              <a:xfrm>
                <a:off x="5518476"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10330" name="Google Shape;10330;p54"/>
              <p:cNvCxnSpPr/>
              <p:nvPr/>
            </p:nvCxnSpPr>
            <p:spPr>
              <a:xfrm>
                <a:off x="5287935"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10331" name="Google Shape;10331;p54"/>
              <p:cNvCxnSpPr/>
              <p:nvPr/>
            </p:nvCxnSpPr>
            <p:spPr>
              <a:xfrm>
                <a:off x="5751239"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10332" name="Google Shape;10332;p54"/>
              <p:cNvCxnSpPr/>
              <p:nvPr/>
            </p:nvCxnSpPr>
            <p:spPr>
              <a:xfrm>
                <a:off x="5982252"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10333" name="Google Shape;10333;p54"/>
              <p:cNvCxnSpPr/>
              <p:nvPr/>
            </p:nvCxnSpPr>
            <p:spPr>
              <a:xfrm>
                <a:off x="6216184"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10334" name="Google Shape;10334;p54"/>
              <p:cNvCxnSpPr/>
              <p:nvPr/>
            </p:nvCxnSpPr>
            <p:spPr>
              <a:xfrm>
                <a:off x="6449534" y="3173364"/>
                <a:ext cx="0" cy="74100"/>
              </a:xfrm>
              <a:prstGeom prst="straightConnector1">
                <a:avLst/>
              </a:prstGeom>
              <a:noFill/>
              <a:ln cap="flat" cmpd="sng" w="9525">
                <a:solidFill>
                  <a:srgbClr val="5F7D95"/>
                </a:solidFill>
                <a:prstDash val="solid"/>
                <a:round/>
                <a:headEnd len="med" w="med" type="none"/>
                <a:tailEnd len="med" w="med" type="none"/>
              </a:ln>
            </p:spPr>
          </p:cxnSp>
        </p:grpSp>
        <p:cxnSp>
          <p:nvCxnSpPr>
            <p:cNvPr id="10335" name="Google Shape;10335;p54"/>
            <p:cNvCxnSpPr/>
            <p:nvPr/>
          </p:nvCxnSpPr>
          <p:spPr>
            <a:xfrm>
              <a:off x="5286284" y="2966544"/>
              <a:ext cx="468600" cy="0"/>
            </a:xfrm>
            <a:prstGeom prst="straightConnector1">
              <a:avLst/>
            </a:prstGeom>
            <a:noFill/>
            <a:ln cap="flat" cmpd="sng" w="9525">
              <a:solidFill>
                <a:srgbClr val="435D74"/>
              </a:solidFill>
              <a:prstDash val="solid"/>
              <a:round/>
              <a:headEnd len="med" w="med" type="oval"/>
              <a:tailEnd len="med" w="med" type="oval"/>
            </a:ln>
          </p:spPr>
        </p:cxnSp>
      </p:grpSp>
      <p:grpSp>
        <p:nvGrpSpPr>
          <p:cNvPr id="10336" name="Google Shape;10336;p54"/>
          <p:cNvGrpSpPr/>
          <p:nvPr/>
        </p:nvGrpSpPr>
        <p:grpSpPr>
          <a:xfrm>
            <a:off x="2047214" y="1818470"/>
            <a:ext cx="1182276" cy="662027"/>
            <a:chOff x="2029517" y="1732295"/>
            <a:chExt cx="1149068" cy="643432"/>
          </a:xfrm>
        </p:grpSpPr>
        <p:grpSp>
          <p:nvGrpSpPr>
            <p:cNvPr id="10337" name="Google Shape;10337;p54"/>
            <p:cNvGrpSpPr/>
            <p:nvPr/>
          </p:nvGrpSpPr>
          <p:grpSpPr>
            <a:xfrm>
              <a:off x="2708660" y="1746937"/>
              <a:ext cx="455427" cy="244429"/>
              <a:chOff x="2700693" y="1746937"/>
              <a:chExt cx="455427" cy="244429"/>
            </a:xfrm>
          </p:grpSpPr>
          <p:grpSp>
            <p:nvGrpSpPr>
              <p:cNvPr id="10338" name="Google Shape;10338;p54"/>
              <p:cNvGrpSpPr/>
              <p:nvPr/>
            </p:nvGrpSpPr>
            <p:grpSpPr>
              <a:xfrm>
                <a:off x="2905682" y="1782817"/>
                <a:ext cx="250438" cy="208549"/>
                <a:chOff x="2905682" y="1782817"/>
                <a:chExt cx="250438" cy="208549"/>
              </a:xfrm>
            </p:grpSpPr>
            <p:cxnSp>
              <p:nvCxnSpPr>
                <p:cNvPr id="10339" name="Google Shape;10339;p54"/>
                <p:cNvCxnSpPr/>
                <p:nvPr/>
              </p:nvCxnSpPr>
              <p:spPr>
                <a:xfrm flipH="1" rot="-5400000">
                  <a:off x="2905682" y="1782817"/>
                  <a:ext cx="175200" cy="1752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10340" name="Google Shape;10340;p54"/>
                <p:cNvSpPr/>
                <p:nvPr/>
              </p:nvSpPr>
              <p:spPr>
                <a:xfrm>
                  <a:off x="3078213" y="1919045"/>
                  <a:ext cx="77906" cy="7232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1" name="Google Shape;10341;p54"/>
              <p:cNvGrpSpPr/>
              <p:nvPr/>
            </p:nvGrpSpPr>
            <p:grpSpPr>
              <a:xfrm>
                <a:off x="2700693" y="1746937"/>
                <a:ext cx="449967" cy="72374"/>
                <a:chOff x="2700693" y="1746937"/>
                <a:chExt cx="449967" cy="72374"/>
              </a:xfrm>
            </p:grpSpPr>
            <p:cxnSp>
              <p:nvCxnSpPr>
                <p:cNvPr id="10342" name="Google Shape;10342;p54"/>
                <p:cNvCxnSpPr/>
                <p:nvPr/>
              </p:nvCxnSpPr>
              <p:spPr>
                <a:xfrm>
                  <a:off x="2700693" y="1782453"/>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10343" name="Google Shape;10343;p54"/>
                <p:cNvSpPr/>
                <p:nvPr/>
              </p:nvSpPr>
              <p:spPr>
                <a:xfrm>
                  <a:off x="3072753" y="1746937"/>
                  <a:ext cx="77906" cy="72374"/>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344" name="Google Shape;10344;p54"/>
            <p:cNvGrpSpPr/>
            <p:nvPr/>
          </p:nvGrpSpPr>
          <p:grpSpPr>
            <a:xfrm>
              <a:off x="2029517" y="1732295"/>
              <a:ext cx="1149068" cy="643432"/>
              <a:chOff x="2029517" y="1732295"/>
              <a:chExt cx="1149068" cy="643432"/>
            </a:xfrm>
          </p:grpSpPr>
          <p:grpSp>
            <p:nvGrpSpPr>
              <p:cNvPr id="10345" name="Google Shape;10345;p54"/>
              <p:cNvGrpSpPr/>
              <p:nvPr/>
            </p:nvGrpSpPr>
            <p:grpSpPr>
              <a:xfrm>
                <a:off x="2703618" y="2103152"/>
                <a:ext cx="474966" cy="260017"/>
                <a:chOff x="2703618" y="2103152"/>
                <a:chExt cx="474966" cy="260017"/>
              </a:xfrm>
            </p:grpSpPr>
            <p:grpSp>
              <p:nvGrpSpPr>
                <p:cNvPr id="10346" name="Google Shape;10346;p54"/>
                <p:cNvGrpSpPr/>
                <p:nvPr/>
              </p:nvGrpSpPr>
              <p:grpSpPr>
                <a:xfrm>
                  <a:off x="2703618" y="2290640"/>
                  <a:ext cx="450291" cy="72529"/>
                  <a:chOff x="2703618" y="2290640"/>
                  <a:chExt cx="450291" cy="72529"/>
                </a:xfrm>
              </p:grpSpPr>
              <p:cxnSp>
                <p:nvCxnSpPr>
                  <p:cNvPr id="10347" name="Google Shape;10347;p54"/>
                  <p:cNvCxnSpPr/>
                  <p:nvPr/>
                </p:nvCxnSpPr>
                <p:spPr>
                  <a:xfrm>
                    <a:off x="2703618" y="2326818"/>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10348" name="Google Shape;10348;p54"/>
                  <p:cNvSpPr/>
                  <p:nvPr/>
                </p:nvSpPr>
                <p:spPr>
                  <a:xfrm>
                    <a:off x="3076003" y="2290640"/>
                    <a:ext cx="77906" cy="72529"/>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9" name="Google Shape;10349;p54"/>
                <p:cNvGrpSpPr/>
                <p:nvPr/>
              </p:nvGrpSpPr>
              <p:grpSpPr>
                <a:xfrm>
                  <a:off x="2908607" y="2103152"/>
                  <a:ext cx="269977" cy="223538"/>
                  <a:chOff x="2908607" y="2103152"/>
                  <a:chExt cx="269977" cy="223538"/>
                </a:xfrm>
              </p:grpSpPr>
              <p:cxnSp>
                <p:nvCxnSpPr>
                  <p:cNvPr id="10350" name="Google Shape;10350;p54"/>
                  <p:cNvCxnSpPr/>
                  <p:nvPr/>
                </p:nvCxnSpPr>
                <p:spPr>
                  <a:xfrm flipH="1" rot="10800000">
                    <a:off x="2908607" y="2140990"/>
                    <a:ext cx="199800" cy="1857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10351" name="Google Shape;10351;p54"/>
                  <p:cNvSpPr/>
                  <p:nvPr/>
                </p:nvSpPr>
                <p:spPr>
                  <a:xfrm>
                    <a:off x="3100678" y="2103152"/>
                    <a:ext cx="77906" cy="7236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352" name="Google Shape;10352;p54"/>
              <p:cNvGrpSpPr/>
              <p:nvPr/>
            </p:nvGrpSpPr>
            <p:grpSpPr>
              <a:xfrm>
                <a:off x="2029517" y="1732295"/>
                <a:ext cx="685827" cy="643432"/>
                <a:chOff x="2029517" y="1732295"/>
                <a:chExt cx="685827" cy="643432"/>
              </a:xfrm>
            </p:grpSpPr>
            <p:sp>
              <p:nvSpPr>
                <p:cNvPr id="10353" name="Google Shape;10353;p54"/>
                <p:cNvSpPr/>
                <p:nvPr/>
              </p:nvSpPr>
              <p:spPr>
                <a:xfrm>
                  <a:off x="2029517" y="1996395"/>
                  <a:ext cx="135152" cy="135374"/>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54" name="Google Shape;10354;p54"/>
                <p:cNvGrpSpPr/>
                <p:nvPr/>
              </p:nvGrpSpPr>
              <p:grpSpPr>
                <a:xfrm>
                  <a:off x="2158948" y="1732295"/>
                  <a:ext cx="556396" cy="333108"/>
                  <a:chOff x="2158948" y="1732295"/>
                  <a:chExt cx="556396" cy="333108"/>
                </a:xfrm>
              </p:grpSpPr>
              <p:cxnSp>
                <p:nvCxnSpPr>
                  <p:cNvPr id="10355" name="Google Shape;10355;p54"/>
                  <p:cNvCxnSpPr/>
                  <p:nvPr/>
                </p:nvCxnSpPr>
                <p:spPr>
                  <a:xfrm flipH="1" rot="10800000">
                    <a:off x="2158948" y="1783103"/>
                    <a:ext cx="459000" cy="2823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10356" name="Google Shape;10356;p54"/>
                  <p:cNvSpPr/>
                  <p:nvPr/>
                </p:nvSpPr>
                <p:spPr>
                  <a:xfrm>
                    <a:off x="2612072" y="1732295"/>
                    <a:ext cx="103272" cy="10009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7" name="Google Shape;10357;p54"/>
                <p:cNvGrpSpPr/>
                <p:nvPr/>
              </p:nvGrpSpPr>
              <p:grpSpPr>
                <a:xfrm>
                  <a:off x="2159908" y="2065057"/>
                  <a:ext cx="550884" cy="310670"/>
                  <a:chOff x="2159908" y="2065057"/>
                  <a:chExt cx="550884" cy="310670"/>
                </a:xfrm>
              </p:grpSpPr>
              <p:cxnSp>
                <p:nvCxnSpPr>
                  <p:cNvPr id="10358" name="Google Shape;10358;p54"/>
                  <p:cNvCxnSpPr/>
                  <p:nvPr/>
                </p:nvCxnSpPr>
                <p:spPr>
                  <a:xfrm>
                    <a:off x="2159908" y="2065057"/>
                    <a:ext cx="454500" cy="2622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10359" name="Google Shape;10359;p54"/>
                  <p:cNvSpPr/>
                  <p:nvPr/>
                </p:nvSpPr>
                <p:spPr>
                  <a:xfrm>
                    <a:off x="2607514" y="2275632"/>
                    <a:ext cx="103279" cy="10009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10360" name="Google Shape;10360;p54"/>
          <p:cNvGrpSpPr/>
          <p:nvPr/>
        </p:nvGrpSpPr>
        <p:grpSpPr>
          <a:xfrm>
            <a:off x="732462" y="1766083"/>
            <a:ext cx="962651" cy="810058"/>
            <a:chOff x="844912" y="1681380"/>
            <a:chExt cx="935611" cy="787305"/>
          </a:xfrm>
        </p:grpSpPr>
        <p:grpSp>
          <p:nvGrpSpPr>
            <p:cNvPr id="10361" name="Google Shape;10361;p54"/>
            <p:cNvGrpSpPr/>
            <p:nvPr/>
          </p:nvGrpSpPr>
          <p:grpSpPr>
            <a:xfrm>
              <a:off x="844912" y="1819635"/>
              <a:ext cx="329836" cy="510016"/>
              <a:chOff x="844912" y="1819635"/>
              <a:chExt cx="329836" cy="510016"/>
            </a:xfrm>
          </p:grpSpPr>
          <p:sp>
            <p:nvSpPr>
              <p:cNvPr id="10362" name="Google Shape;10362;p54"/>
              <p:cNvSpPr/>
              <p:nvPr/>
            </p:nvSpPr>
            <p:spPr>
              <a:xfrm>
                <a:off x="844912" y="2015566"/>
                <a:ext cx="118283" cy="11847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54"/>
              <p:cNvSpPr/>
              <p:nvPr/>
            </p:nvSpPr>
            <p:spPr>
              <a:xfrm>
                <a:off x="1013654" y="2074499"/>
                <a:ext cx="148151" cy="238327"/>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54"/>
              <p:cNvSpPr/>
              <p:nvPr/>
            </p:nvSpPr>
            <p:spPr>
              <a:xfrm>
                <a:off x="1013654" y="1836607"/>
                <a:ext cx="148151" cy="238327"/>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54"/>
              <p:cNvSpPr/>
              <p:nvPr/>
            </p:nvSpPr>
            <p:spPr>
              <a:xfrm>
                <a:off x="1004031" y="2056625"/>
                <a:ext cx="35958" cy="35958"/>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54"/>
              <p:cNvSpPr/>
              <p:nvPr/>
            </p:nvSpPr>
            <p:spPr>
              <a:xfrm>
                <a:off x="1149398" y="2295742"/>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54"/>
              <p:cNvSpPr/>
              <p:nvPr/>
            </p:nvSpPr>
            <p:spPr>
              <a:xfrm>
                <a:off x="1149398" y="1819635"/>
                <a:ext cx="25351" cy="34032"/>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8" name="Google Shape;10368;p54"/>
            <p:cNvGrpSpPr/>
            <p:nvPr/>
          </p:nvGrpSpPr>
          <p:grpSpPr>
            <a:xfrm>
              <a:off x="1284601" y="2158168"/>
              <a:ext cx="495923" cy="310517"/>
              <a:chOff x="1284601" y="2158168"/>
              <a:chExt cx="495923" cy="310517"/>
            </a:xfrm>
          </p:grpSpPr>
          <p:sp>
            <p:nvSpPr>
              <p:cNvPr id="10369" name="Google Shape;10369;p54"/>
              <p:cNvSpPr/>
              <p:nvPr/>
            </p:nvSpPr>
            <p:spPr>
              <a:xfrm>
                <a:off x="1284601" y="226577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70" name="Google Shape;10370;p54"/>
              <p:cNvGrpSpPr/>
              <p:nvPr/>
            </p:nvGrpSpPr>
            <p:grpSpPr>
              <a:xfrm>
                <a:off x="1507666" y="2158168"/>
                <a:ext cx="272858" cy="310517"/>
                <a:chOff x="1507666" y="2158168"/>
                <a:chExt cx="272858" cy="310517"/>
              </a:xfrm>
            </p:grpSpPr>
            <p:grpSp>
              <p:nvGrpSpPr>
                <p:cNvPr id="10371" name="Google Shape;10371;p54"/>
                <p:cNvGrpSpPr/>
                <p:nvPr/>
              </p:nvGrpSpPr>
              <p:grpSpPr>
                <a:xfrm>
                  <a:off x="1507666" y="2176104"/>
                  <a:ext cx="166395" cy="273149"/>
                  <a:chOff x="1507666" y="2176104"/>
                  <a:chExt cx="166395" cy="273149"/>
                </a:xfrm>
              </p:grpSpPr>
              <p:sp>
                <p:nvSpPr>
                  <p:cNvPr id="10372" name="Google Shape;10372;p54"/>
                  <p:cNvSpPr/>
                  <p:nvPr/>
                </p:nvSpPr>
                <p:spPr>
                  <a:xfrm>
                    <a:off x="1512966" y="2312791"/>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54"/>
                  <p:cNvSpPr/>
                  <p:nvPr/>
                </p:nvSpPr>
                <p:spPr>
                  <a:xfrm>
                    <a:off x="1588205" y="2193153"/>
                    <a:ext cx="72901" cy="54035"/>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54"/>
                  <p:cNvSpPr/>
                  <p:nvPr/>
                </p:nvSpPr>
                <p:spPr>
                  <a:xfrm>
                    <a:off x="1588205" y="2378202"/>
                    <a:ext cx="72901" cy="54041"/>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54"/>
                  <p:cNvSpPr/>
                  <p:nvPr/>
                </p:nvSpPr>
                <p:spPr>
                  <a:xfrm>
                    <a:off x="1512966" y="2246980"/>
                    <a:ext cx="75451" cy="65821"/>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54"/>
                  <p:cNvSpPr/>
                  <p:nvPr/>
                </p:nvSpPr>
                <p:spPr>
                  <a:xfrm>
                    <a:off x="1507666" y="2294782"/>
                    <a:ext cx="37926" cy="35823"/>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54"/>
                  <p:cNvSpPr/>
                  <p:nvPr/>
                </p:nvSpPr>
                <p:spPr>
                  <a:xfrm>
                    <a:off x="1648710" y="2415180"/>
                    <a:ext cx="25351" cy="3407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54"/>
                  <p:cNvSpPr/>
                  <p:nvPr/>
                </p:nvSpPr>
                <p:spPr>
                  <a:xfrm>
                    <a:off x="1648710" y="2176104"/>
                    <a:ext cx="25351" cy="34103"/>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79" name="Google Shape;10379;p54"/>
                <p:cNvSpPr/>
                <p:nvPr/>
              </p:nvSpPr>
              <p:spPr>
                <a:xfrm>
                  <a:off x="1707626" y="239571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54"/>
                <p:cNvSpPr/>
                <p:nvPr/>
              </p:nvSpPr>
              <p:spPr>
                <a:xfrm>
                  <a:off x="1707626" y="215816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381" name="Google Shape;10381;p54"/>
            <p:cNvGrpSpPr/>
            <p:nvPr/>
          </p:nvGrpSpPr>
          <p:grpSpPr>
            <a:xfrm>
              <a:off x="1284601" y="1681380"/>
              <a:ext cx="495923" cy="310517"/>
              <a:chOff x="1284601" y="1681380"/>
              <a:chExt cx="495923" cy="310517"/>
            </a:xfrm>
          </p:grpSpPr>
          <p:sp>
            <p:nvSpPr>
              <p:cNvPr id="10382" name="Google Shape;10382;p54"/>
              <p:cNvSpPr/>
              <p:nvPr/>
            </p:nvSpPr>
            <p:spPr>
              <a:xfrm>
                <a:off x="1284601" y="178972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83" name="Google Shape;10383;p54"/>
              <p:cNvGrpSpPr/>
              <p:nvPr/>
            </p:nvGrpSpPr>
            <p:grpSpPr>
              <a:xfrm>
                <a:off x="1507666" y="1681380"/>
                <a:ext cx="272858" cy="310517"/>
                <a:chOff x="1507666" y="1681380"/>
                <a:chExt cx="272858" cy="310517"/>
              </a:xfrm>
            </p:grpSpPr>
            <p:grpSp>
              <p:nvGrpSpPr>
                <p:cNvPr id="10384" name="Google Shape;10384;p54"/>
                <p:cNvGrpSpPr/>
                <p:nvPr/>
              </p:nvGrpSpPr>
              <p:grpSpPr>
                <a:xfrm>
                  <a:off x="1507666" y="1700120"/>
                  <a:ext cx="166395" cy="272984"/>
                  <a:chOff x="1507666" y="1700120"/>
                  <a:chExt cx="166395" cy="272984"/>
                </a:xfrm>
              </p:grpSpPr>
              <p:sp>
                <p:nvSpPr>
                  <p:cNvPr id="10385" name="Google Shape;10385;p54"/>
                  <p:cNvSpPr/>
                  <p:nvPr/>
                </p:nvSpPr>
                <p:spPr>
                  <a:xfrm>
                    <a:off x="1512966" y="1836607"/>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54"/>
                  <p:cNvSpPr/>
                  <p:nvPr/>
                </p:nvSpPr>
                <p:spPr>
                  <a:xfrm>
                    <a:off x="1588205" y="1716969"/>
                    <a:ext cx="72901" cy="54235"/>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54"/>
                  <p:cNvSpPr/>
                  <p:nvPr/>
                </p:nvSpPr>
                <p:spPr>
                  <a:xfrm>
                    <a:off x="1588205" y="1902024"/>
                    <a:ext cx="72901" cy="54035"/>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54"/>
                  <p:cNvSpPr/>
                  <p:nvPr/>
                </p:nvSpPr>
                <p:spPr>
                  <a:xfrm>
                    <a:off x="1512966" y="1770990"/>
                    <a:ext cx="75451" cy="65632"/>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54"/>
                  <p:cNvSpPr/>
                  <p:nvPr/>
                </p:nvSpPr>
                <p:spPr>
                  <a:xfrm>
                    <a:off x="1507666" y="1818598"/>
                    <a:ext cx="37926" cy="36023"/>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54"/>
                  <p:cNvSpPr/>
                  <p:nvPr/>
                </p:nvSpPr>
                <p:spPr>
                  <a:xfrm>
                    <a:off x="1648710" y="1939072"/>
                    <a:ext cx="25351" cy="34032"/>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54"/>
                  <p:cNvSpPr/>
                  <p:nvPr/>
                </p:nvSpPr>
                <p:spPr>
                  <a:xfrm>
                    <a:off x="1648710" y="1700120"/>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92" name="Google Shape;10392;p54"/>
                <p:cNvSpPr/>
                <p:nvPr/>
              </p:nvSpPr>
              <p:spPr>
                <a:xfrm>
                  <a:off x="1707626" y="191893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54"/>
                <p:cNvSpPr/>
                <p:nvPr/>
              </p:nvSpPr>
              <p:spPr>
                <a:xfrm>
                  <a:off x="1707626" y="168138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0394" name="Google Shape;10394;p54"/>
          <p:cNvGrpSpPr/>
          <p:nvPr/>
        </p:nvGrpSpPr>
        <p:grpSpPr>
          <a:xfrm>
            <a:off x="6841403" y="2533512"/>
            <a:ext cx="1622269" cy="552443"/>
            <a:chOff x="6894650" y="2574740"/>
            <a:chExt cx="1445100" cy="492111"/>
          </a:xfrm>
        </p:grpSpPr>
        <p:sp>
          <p:nvSpPr>
            <p:cNvPr id="10395" name="Google Shape;10395;p54"/>
            <p:cNvSpPr/>
            <p:nvPr/>
          </p:nvSpPr>
          <p:spPr>
            <a:xfrm>
              <a:off x="7151862"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54"/>
            <p:cNvSpPr/>
            <p:nvPr/>
          </p:nvSpPr>
          <p:spPr>
            <a:xfrm>
              <a:off x="7664213"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54"/>
            <p:cNvSpPr/>
            <p:nvPr/>
          </p:nvSpPr>
          <p:spPr>
            <a:xfrm>
              <a:off x="6895687" y="2575804"/>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54"/>
            <p:cNvSpPr/>
            <p:nvPr/>
          </p:nvSpPr>
          <p:spPr>
            <a:xfrm>
              <a:off x="739953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54"/>
            <p:cNvSpPr/>
            <p:nvPr/>
          </p:nvSpPr>
          <p:spPr>
            <a:xfrm>
              <a:off x="791188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400" name="Google Shape;10400;p54"/>
            <p:cNvCxnSpPr/>
            <p:nvPr/>
          </p:nvCxnSpPr>
          <p:spPr>
            <a:xfrm>
              <a:off x="6894650" y="2821921"/>
              <a:ext cx="1445100" cy="0"/>
            </a:xfrm>
            <a:prstGeom prst="straightConnector1">
              <a:avLst/>
            </a:prstGeom>
            <a:noFill/>
            <a:ln cap="flat" cmpd="sng" w="9525">
              <a:solidFill>
                <a:srgbClr val="869FB2"/>
              </a:solidFill>
              <a:prstDash val="solid"/>
              <a:round/>
              <a:headEnd len="med" w="med" type="none"/>
              <a:tailEnd len="med" w="med" type="none"/>
            </a:ln>
          </p:spPr>
        </p:cxnSp>
      </p:grpSp>
      <p:grpSp>
        <p:nvGrpSpPr>
          <p:cNvPr id="10401" name="Google Shape;10401;p54"/>
          <p:cNvGrpSpPr/>
          <p:nvPr/>
        </p:nvGrpSpPr>
        <p:grpSpPr>
          <a:xfrm>
            <a:off x="6860946" y="3907768"/>
            <a:ext cx="1583206" cy="475705"/>
            <a:chOff x="6953919" y="3907920"/>
            <a:chExt cx="1377300" cy="475705"/>
          </a:xfrm>
        </p:grpSpPr>
        <p:cxnSp>
          <p:nvCxnSpPr>
            <p:cNvPr id="10402" name="Google Shape;10402;p54"/>
            <p:cNvCxnSpPr/>
            <p:nvPr/>
          </p:nvCxnSpPr>
          <p:spPr>
            <a:xfrm rot="10800000">
              <a:off x="7118546" y="4100689"/>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10403" name="Google Shape;10403;p54"/>
            <p:cNvCxnSpPr/>
            <p:nvPr/>
          </p:nvCxnSpPr>
          <p:spPr>
            <a:xfrm>
              <a:off x="7480500" y="4197025"/>
              <a:ext cx="0" cy="186600"/>
            </a:xfrm>
            <a:prstGeom prst="straightConnector1">
              <a:avLst/>
            </a:prstGeom>
            <a:noFill/>
            <a:ln cap="flat" cmpd="sng" w="19050">
              <a:solidFill>
                <a:srgbClr val="5F7D95"/>
              </a:solidFill>
              <a:prstDash val="solid"/>
              <a:round/>
              <a:headEnd len="med" w="med" type="none"/>
              <a:tailEnd len="med" w="med" type="none"/>
            </a:ln>
          </p:spPr>
        </p:cxnSp>
        <p:cxnSp>
          <p:nvCxnSpPr>
            <p:cNvPr id="10404" name="Google Shape;10404;p54"/>
            <p:cNvCxnSpPr/>
            <p:nvPr/>
          </p:nvCxnSpPr>
          <p:spPr>
            <a:xfrm rot="10800000">
              <a:off x="7848574" y="3907920"/>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10405" name="Google Shape;10405;p54"/>
            <p:cNvCxnSpPr/>
            <p:nvPr/>
          </p:nvCxnSpPr>
          <p:spPr>
            <a:xfrm>
              <a:off x="8218032" y="3997243"/>
              <a:ext cx="0" cy="197100"/>
            </a:xfrm>
            <a:prstGeom prst="straightConnector1">
              <a:avLst/>
            </a:prstGeom>
            <a:noFill/>
            <a:ln cap="flat" cmpd="sng" w="19050">
              <a:solidFill>
                <a:srgbClr val="5F7D95"/>
              </a:solidFill>
              <a:prstDash val="solid"/>
              <a:round/>
              <a:headEnd len="med" w="med" type="none"/>
              <a:tailEnd len="med" w="med" type="none"/>
            </a:ln>
          </p:spPr>
        </p:cxnSp>
        <p:cxnSp>
          <p:nvCxnSpPr>
            <p:cNvPr id="10406" name="Google Shape;10406;p54"/>
            <p:cNvCxnSpPr/>
            <p:nvPr/>
          </p:nvCxnSpPr>
          <p:spPr>
            <a:xfrm flipH="1">
              <a:off x="6953919" y="3961822"/>
              <a:ext cx="1377300" cy="376800"/>
            </a:xfrm>
            <a:prstGeom prst="straightConnector1">
              <a:avLst/>
            </a:prstGeom>
            <a:noFill/>
            <a:ln cap="flat" cmpd="sng" w="19050">
              <a:solidFill>
                <a:srgbClr val="435D74"/>
              </a:solidFill>
              <a:prstDash val="solid"/>
              <a:round/>
              <a:headEnd len="med" w="med" type="none"/>
              <a:tailEnd len="med" w="med" type="none"/>
            </a:ln>
          </p:spPr>
        </p:cxnSp>
      </p:grpSp>
      <p:grpSp>
        <p:nvGrpSpPr>
          <p:cNvPr id="10407" name="Google Shape;10407;p54"/>
          <p:cNvGrpSpPr/>
          <p:nvPr/>
        </p:nvGrpSpPr>
        <p:grpSpPr>
          <a:xfrm>
            <a:off x="2364534" y="2668913"/>
            <a:ext cx="836286" cy="824529"/>
            <a:chOff x="2389399" y="2595741"/>
            <a:chExt cx="812796" cy="801369"/>
          </a:xfrm>
        </p:grpSpPr>
        <p:grpSp>
          <p:nvGrpSpPr>
            <p:cNvPr id="10408" name="Google Shape;10408;p54"/>
            <p:cNvGrpSpPr/>
            <p:nvPr/>
          </p:nvGrpSpPr>
          <p:grpSpPr>
            <a:xfrm>
              <a:off x="2492145" y="2881565"/>
              <a:ext cx="607300" cy="229751"/>
              <a:chOff x="2492145" y="2881565"/>
              <a:chExt cx="607300" cy="229751"/>
            </a:xfrm>
          </p:grpSpPr>
          <p:sp>
            <p:nvSpPr>
              <p:cNvPr id="10409" name="Google Shape;10409;p54"/>
              <p:cNvSpPr/>
              <p:nvPr/>
            </p:nvSpPr>
            <p:spPr>
              <a:xfrm>
                <a:off x="2530550" y="2913581"/>
                <a:ext cx="530589" cy="165697"/>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54"/>
              <p:cNvSpPr/>
              <p:nvPr/>
            </p:nvSpPr>
            <p:spPr>
              <a:xfrm>
                <a:off x="2886492" y="2881565"/>
                <a:ext cx="212952" cy="229751"/>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54"/>
              <p:cNvSpPr/>
              <p:nvPr/>
            </p:nvSpPr>
            <p:spPr>
              <a:xfrm>
                <a:off x="2492145" y="2881565"/>
                <a:ext cx="212934" cy="229751"/>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2" name="Google Shape;10412;p54"/>
            <p:cNvGrpSpPr/>
            <p:nvPr/>
          </p:nvGrpSpPr>
          <p:grpSpPr>
            <a:xfrm>
              <a:off x="2389399" y="2595741"/>
              <a:ext cx="812796" cy="296825"/>
              <a:chOff x="2389399" y="2595741"/>
              <a:chExt cx="812796" cy="296825"/>
            </a:xfrm>
          </p:grpSpPr>
          <p:grpSp>
            <p:nvGrpSpPr>
              <p:cNvPr id="10413" name="Google Shape;10413;p54"/>
              <p:cNvGrpSpPr/>
              <p:nvPr/>
            </p:nvGrpSpPr>
            <p:grpSpPr>
              <a:xfrm>
                <a:off x="2389399" y="2595741"/>
                <a:ext cx="363638" cy="296825"/>
                <a:chOff x="2389399" y="2595741"/>
                <a:chExt cx="363638" cy="296825"/>
              </a:xfrm>
            </p:grpSpPr>
            <p:grpSp>
              <p:nvGrpSpPr>
                <p:cNvPr id="10414" name="Google Shape;10414;p54"/>
                <p:cNvGrpSpPr/>
                <p:nvPr/>
              </p:nvGrpSpPr>
              <p:grpSpPr>
                <a:xfrm>
                  <a:off x="2493852" y="2794333"/>
                  <a:ext cx="259185" cy="98232"/>
                  <a:chOff x="2493852" y="2794333"/>
                  <a:chExt cx="259185" cy="98232"/>
                </a:xfrm>
              </p:grpSpPr>
              <p:sp>
                <p:nvSpPr>
                  <p:cNvPr id="10415" name="Google Shape;10415;p54"/>
                  <p:cNvSpPr/>
                  <p:nvPr/>
                </p:nvSpPr>
                <p:spPr>
                  <a:xfrm>
                    <a:off x="2500419" y="2800896"/>
                    <a:ext cx="246135" cy="8512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54"/>
                  <p:cNvSpPr/>
                  <p:nvPr/>
                </p:nvSpPr>
                <p:spPr>
                  <a:xfrm>
                    <a:off x="2493852" y="2794333"/>
                    <a:ext cx="15360" cy="15356"/>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54"/>
                  <p:cNvSpPr/>
                  <p:nvPr/>
                </p:nvSpPr>
                <p:spPr>
                  <a:xfrm>
                    <a:off x="2737686" y="2877210"/>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8" name="Google Shape;10418;p54"/>
                <p:cNvGrpSpPr/>
                <p:nvPr/>
              </p:nvGrpSpPr>
              <p:grpSpPr>
                <a:xfrm>
                  <a:off x="2389399" y="2595741"/>
                  <a:ext cx="224343" cy="182054"/>
                  <a:chOff x="2389399" y="2595741"/>
                  <a:chExt cx="224343" cy="182054"/>
                </a:xfrm>
              </p:grpSpPr>
              <p:sp>
                <p:nvSpPr>
                  <p:cNvPr id="10419" name="Google Shape;10419;p54"/>
                  <p:cNvSpPr/>
                  <p:nvPr/>
                </p:nvSpPr>
                <p:spPr>
                  <a:xfrm>
                    <a:off x="2389399" y="2595741"/>
                    <a:ext cx="224343" cy="182054"/>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54"/>
                  <p:cNvSpPr/>
                  <p:nvPr/>
                </p:nvSpPr>
                <p:spPr>
                  <a:xfrm>
                    <a:off x="2430284" y="2686181"/>
                    <a:ext cx="140326" cy="1106"/>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421" name="Google Shape;10421;p54"/>
              <p:cNvGrpSpPr/>
              <p:nvPr/>
            </p:nvGrpSpPr>
            <p:grpSpPr>
              <a:xfrm>
                <a:off x="2683630" y="2595741"/>
                <a:ext cx="224334" cy="296825"/>
                <a:chOff x="2683630" y="2595741"/>
                <a:chExt cx="224334" cy="296825"/>
              </a:xfrm>
            </p:grpSpPr>
            <p:grpSp>
              <p:nvGrpSpPr>
                <p:cNvPr id="10422" name="Google Shape;10422;p54"/>
                <p:cNvGrpSpPr/>
                <p:nvPr/>
              </p:nvGrpSpPr>
              <p:grpSpPr>
                <a:xfrm>
                  <a:off x="2788083" y="2794333"/>
                  <a:ext cx="15356" cy="98232"/>
                  <a:chOff x="2788083" y="2794333"/>
                  <a:chExt cx="15356" cy="98232"/>
                </a:xfrm>
              </p:grpSpPr>
              <p:sp>
                <p:nvSpPr>
                  <p:cNvPr id="10423" name="Google Shape;10423;p54"/>
                  <p:cNvSpPr/>
                  <p:nvPr/>
                </p:nvSpPr>
                <p:spPr>
                  <a:xfrm>
                    <a:off x="2794655" y="2800905"/>
                    <a:ext cx="2213" cy="85114"/>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54"/>
                  <p:cNvSpPr/>
                  <p:nvPr/>
                </p:nvSpPr>
                <p:spPr>
                  <a:xfrm>
                    <a:off x="2788083" y="2794333"/>
                    <a:ext cx="15356" cy="15356"/>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54"/>
                  <p:cNvSpPr/>
                  <p:nvPr/>
                </p:nvSpPr>
                <p:spPr>
                  <a:xfrm>
                    <a:off x="2788083" y="2877210"/>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6" name="Google Shape;10426;p54"/>
                <p:cNvGrpSpPr/>
                <p:nvPr/>
              </p:nvGrpSpPr>
              <p:grpSpPr>
                <a:xfrm>
                  <a:off x="2683630" y="2595741"/>
                  <a:ext cx="224334" cy="182054"/>
                  <a:chOff x="2683630" y="2595741"/>
                  <a:chExt cx="224334" cy="182054"/>
                </a:xfrm>
              </p:grpSpPr>
              <p:sp>
                <p:nvSpPr>
                  <p:cNvPr id="10427" name="Google Shape;10427;p54"/>
                  <p:cNvSpPr/>
                  <p:nvPr/>
                </p:nvSpPr>
                <p:spPr>
                  <a:xfrm>
                    <a:off x="2683630" y="2595741"/>
                    <a:ext cx="224334" cy="182054"/>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54"/>
                  <p:cNvSpPr/>
                  <p:nvPr/>
                </p:nvSpPr>
                <p:spPr>
                  <a:xfrm>
                    <a:off x="2724889" y="2686181"/>
                    <a:ext cx="140322" cy="1106"/>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429" name="Google Shape;10429;p54"/>
              <p:cNvGrpSpPr/>
              <p:nvPr/>
            </p:nvGrpSpPr>
            <p:grpSpPr>
              <a:xfrm>
                <a:off x="2838475" y="2595741"/>
                <a:ext cx="363719" cy="296825"/>
                <a:chOff x="2838475" y="2595741"/>
                <a:chExt cx="363719" cy="296825"/>
              </a:xfrm>
            </p:grpSpPr>
            <p:grpSp>
              <p:nvGrpSpPr>
                <p:cNvPr id="10430" name="Google Shape;10430;p54"/>
                <p:cNvGrpSpPr/>
                <p:nvPr/>
              </p:nvGrpSpPr>
              <p:grpSpPr>
                <a:xfrm>
                  <a:off x="2838475" y="2794333"/>
                  <a:ext cx="259185" cy="98232"/>
                  <a:chOff x="2838475" y="2794333"/>
                  <a:chExt cx="259185" cy="98232"/>
                </a:xfrm>
              </p:grpSpPr>
              <p:sp>
                <p:nvSpPr>
                  <p:cNvPr id="10431" name="Google Shape;10431;p54"/>
                  <p:cNvSpPr/>
                  <p:nvPr/>
                </p:nvSpPr>
                <p:spPr>
                  <a:xfrm>
                    <a:off x="2845042" y="2800896"/>
                    <a:ext cx="246122" cy="8512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54"/>
                  <p:cNvSpPr/>
                  <p:nvPr/>
                </p:nvSpPr>
                <p:spPr>
                  <a:xfrm>
                    <a:off x="3082301" y="2794333"/>
                    <a:ext cx="15360" cy="15356"/>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54"/>
                  <p:cNvSpPr/>
                  <p:nvPr/>
                </p:nvSpPr>
                <p:spPr>
                  <a:xfrm>
                    <a:off x="2838475" y="2877210"/>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4" name="Google Shape;10434;p54"/>
                <p:cNvGrpSpPr/>
                <p:nvPr/>
              </p:nvGrpSpPr>
              <p:grpSpPr>
                <a:xfrm>
                  <a:off x="2977852" y="2595741"/>
                  <a:ext cx="224343" cy="182054"/>
                  <a:chOff x="2977852" y="2595741"/>
                  <a:chExt cx="224343" cy="182054"/>
                </a:xfrm>
              </p:grpSpPr>
              <p:sp>
                <p:nvSpPr>
                  <p:cNvPr id="10435" name="Google Shape;10435;p54"/>
                  <p:cNvSpPr/>
                  <p:nvPr/>
                </p:nvSpPr>
                <p:spPr>
                  <a:xfrm>
                    <a:off x="2977852" y="2595741"/>
                    <a:ext cx="224343" cy="182054"/>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54"/>
                  <p:cNvSpPr/>
                  <p:nvPr/>
                </p:nvSpPr>
                <p:spPr>
                  <a:xfrm>
                    <a:off x="3020572" y="2686181"/>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0437" name="Google Shape;10437;p54"/>
            <p:cNvGrpSpPr/>
            <p:nvPr/>
          </p:nvGrpSpPr>
          <p:grpSpPr>
            <a:xfrm>
              <a:off x="2389399" y="3100241"/>
              <a:ext cx="812796" cy="296869"/>
              <a:chOff x="2389399" y="3100241"/>
              <a:chExt cx="812796" cy="296869"/>
            </a:xfrm>
          </p:grpSpPr>
          <p:grpSp>
            <p:nvGrpSpPr>
              <p:cNvPr id="10438" name="Google Shape;10438;p54"/>
              <p:cNvGrpSpPr/>
              <p:nvPr/>
            </p:nvGrpSpPr>
            <p:grpSpPr>
              <a:xfrm>
                <a:off x="2683630" y="3100241"/>
                <a:ext cx="224334" cy="296869"/>
                <a:chOff x="2683630" y="3100241"/>
                <a:chExt cx="224334" cy="296869"/>
              </a:xfrm>
            </p:grpSpPr>
            <p:grpSp>
              <p:nvGrpSpPr>
                <p:cNvPr id="10439" name="Google Shape;10439;p54"/>
                <p:cNvGrpSpPr/>
                <p:nvPr/>
              </p:nvGrpSpPr>
              <p:grpSpPr>
                <a:xfrm>
                  <a:off x="2788083" y="3100241"/>
                  <a:ext cx="15356" cy="98237"/>
                  <a:chOff x="2788083" y="3100241"/>
                  <a:chExt cx="15356" cy="98237"/>
                </a:xfrm>
              </p:grpSpPr>
              <p:sp>
                <p:nvSpPr>
                  <p:cNvPr id="10440" name="Google Shape;10440;p54"/>
                  <p:cNvSpPr/>
                  <p:nvPr/>
                </p:nvSpPr>
                <p:spPr>
                  <a:xfrm>
                    <a:off x="2794655" y="3106808"/>
                    <a:ext cx="2213" cy="8511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54"/>
                  <p:cNvSpPr/>
                  <p:nvPr/>
                </p:nvSpPr>
                <p:spPr>
                  <a:xfrm>
                    <a:off x="2788083" y="3183117"/>
                    <a:ext cx="15356" cy="15360"/>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54"/>
                  <p:cNvSpPr/>
                  <p:nvPr/>
                </p:nvSpPr>
                <p:spPr>
                  <a:xfrm>
                    <a:off x="2788083" y="3100241"/>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3" name="Google Shape;10443;p54"/>
                <p:cNvGrpSpPr/>
                <p:nvPr/>
              </p:nvGrpSpPr>
              <p:grpSpPr>
                <a:xfrm>
                  <a:off x="2683630" y="3215065"/>
                  <a:ext cx="224334" cy="182045"/>
                  <a:chOff x="2683630" y="3215065"/>
                  <a:chExt cx="224334" cy="182045"/>
                </a:xfrm>
              </p:grpSpPr>
              <p:sp>
                <p:nvSpPr>
                  <p:cNvPr id="10444" name="Google Shape;10444;p54"/>
                  <p:cNvSpPr/>
                  <p:nvPr/>
                </p:nvSpPr>
                <p:spPr>
                  <a:xfrm>
                    <a:off x="2683630" y="3215065"/>
                    <a:ext cx="224334" cy="182045"/>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54"/>
                  <p:cNvSpPr/>
                  <p:nvPr/>
                </p:nvSpPr>
                <p:spPr>
                  <a:xfrm>
                    <a:off x="2724889" y="3305500"/>
                    <a:ext cx="140331" cy="1106"/>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446" name="Google Shape;10446;p54"/>
              <p:cNvGrpSpPr/>
              <p:nvPr/>
            </p:nvGrpSpPr>
            <p:grpSpPr>
              <a:xfrm>
                <a:off x="2389399" y="3100241"/>
                <a:ext cx="363638" cy="296869"/>
                <a:chOff x="2389399" y="3100241"/>
                <a:chExt cx="363638" cy="296869"/>
              </a:xfrm>
            </p:grpSpPr>
            <p:grpSp>
              <p:nvGrpSpPr>
                <p:cNvPr id="10447" name="Google Shape;10447;p54"/>
                <p:cNvGrpSpPr/>
                <p:nvPr/>
              </p:nvGrpSpPr>
              <p:grpSpPr>
                <a:xfrm>
                  <a:off x="2493852" y="3100241"/>
                  <a:ext cx="259185" cy="98237"/>
                  <a:chOff x="2493852" y="3100241"/>
                  <a:chExt cx="259185" cy="98237"/>
                </a:xfrm>
              </p:grpSpPr>
              <p:sp>
                <p:nvSpPr>
                  <p:cNvPr id="10448" name="Google Shape;10448;p54"/>
                  <p:cNvSpPr/>
                  <p:nvPr/>
                </p:nvSpPr>
                <p:spPr>
                  <a:xfrm>
                    <a:off x="2500428" y="3106803"/>
                    <a:ext cx="246126" cy="8512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54"/>
                  <p:cNvSpPr/>
                  <p:nvPr/>
                </p:nvSpPr>
                <p:spPr>
                  <a:xfrm>
                    <a:off x="2493852" y="3183117"/>
                    <a:ext cx="15360" cy="15360"/>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54"/>
                  <p:cNvSpPr/>
                  <p:nvPr/>
                </p:nvSpPr>
                <p:spPr>
                  <a:xfrm>
                    <a:off x="2737686" y="3100241"/>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1" name="Google Shape;10451;p54"/>
                <p:cNvGrpSpPr/>
                <p:nvPr/>
              </p:nvGrpSpPr>
              <p:grpSpPr>
                <a:xfrm>
                  <a:off x="2389399" y="3215065"/>
                  <a:ext cx="224343" cy="182045"/>
                  <a:chOff x="2389399" y="3215065"/>
                  <a:chExt cx="224343" cy="182045"/>
                </a:xfrm>
              </p:grpSpPr>
              <p:sp>
                <p:nvSpPr>
                  <p:cNvPr id="10452" name="Google Shape;10452;p54"/>
                  <p:cNvSpPr/>
                  <p:nvPr/>
                </p:nvSpPr>
                <p:spPr>
                  <a:xfrm>
                    <a:off x="2389399" y="3215065"/>
                    <a:ext cx="224343" cy="182045"/>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54"/>
                  <p:cNvSpPr/>
                  <p:nvPr/>
                </p:nvSpPr>
                <p:spPr>
                  <a:xfrm>
                    <a:off x="2430630" y="3305500"/>
                    <a:ext cx="140331" cy="1106"/>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454" name="Google Shape;10454;p54"/>
              <p:cNvGrpSpPr/>
              <p:nvPr/>
            </p:nvGrpSpPr>
            <p:grpSpPr>
              <a:xfrm>
                <a:off x="2838475" y="3100241"/>
                <a:ext cx="363719" cy="296869"/>
                <a:chOff x="2838475" y="3100241"/>
                <a:chExt cx="363719" cy="296869"/>
              </a:xfrm>
            </p:grpSpPr>
            <p:grpSp>
              <p:nvGrpSpPr>
                <p:cNvPr id="10455" name="Google Shape;10455;p54"/>
                <p:cNvGrpSpPr/>
                <p:nvPr/>
              </p:nvGrpSpPr>
              <p:grpSpPr>
                <a:xfrm>
                  <a:off x="2838475" y="3100241"/>
                  <a:ext cx="259185" cy="98237"/>
                  <a:chOff x="2838475" y="3100241"/>
                  <a:chExt cx="259185" cy="98237"/>
                </a:xfrm>
              </p:grpSpPr>
              <p:sp>
                <p:nvSpPr>
                  <p:cNvPr id="10456" name="Google Shape;10456;p54"/>
                  <p:cNvSpPr/>
                  <p:nvPr/>
                </p:nvSpPr>
                <p:spPr>
                  <a:xfrm>
                    <a:off x="2845042" y="3106803"/>
                    <a:ext cx="246131" cy="8512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54"/>
                  <p:cNvSpPr/>
                  <p:nvPr/>
                </p:nvSpPr>
                <p:spPr>
                  <a:xfrm>
                    <a:off x="3082301" y="3183117"/>
                    <a:ext cx="15360" cy="15360"/>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54"/>
                  <p:cNvSpPr/>
                  <p:nvPr/>
                </p:nvSpPr>
                <p:spPr>
                  <a:xfrm>
                    <a:off x="2838475" y="3100241"/>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9" name="Google Shape;10459;p54"/>
                <p:cNvGrpSpPr/>
                <p:nvPr/>
              </p:nvGrpSpPr>
              <p:grpSpPr>
                <a:xfrm>
                  <a:off x="2977852" y="3215065"/>
                  <a:ext cx="224343" cy="182045"/>
                  <a:chOff x="2977852" y="3215065"/>
                  <a:chExt cx="224343" cy="182045"/>
                </a:xfrm>
              </p:grpSpPr>
              <p:sp>
                <p:nvSpPr>
                  <p:cNvPr id="10460" name="Google Shape;10460;p54"/>
                  <p:cNvSpPr/>
                  <p:nvPr/>
                </p:nvSpPr>
                <p:spPr>
                  <a:xfrm>
                    <a:off x="2977852" y="3215065"/>
                    <a:ext cx="224343" cy="182045"/>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54"/>
                  <p:cNvSpPr/>
                  <p:nvPr/>
                </p:nvSpPr>
                <p:spPr>
                  <a:xfrm>
                    <a:off x="3020598" y="3305519"/>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465" name="Shape 10465"/>
        <p:cNvGrpSpPr/>
        <p:nvPr/>
      </p:nvGrpSpPr>
      <p:grpSpPr>
        <a:xfrm>
          <a:off x="0" y="0"/>
          <a:ext cx="0" cy="0"/>
          <a:chOff x="0" y="0"/>
          <a:chExt cx="0" cy="0"/>
        </a:xfrm>
      </p:grpSpPr>
      <p:grpSp>
        <p:nvGrpSpPr>
          <p:cNvPr id="10466" name="Google Shape;10466;p55"/>
          <p:cNvGrpSpPr/>
          <p:nvPr/>
        </p:nvGrpSpPr>
        <p:grpSpPr>
          <a:xfrm>
            <a:off x="718875" y="3363288"/>
            <a:ext cx="2390414" cy="1024800"/>
            <a:chOff x="728925" y="3296613"/>
            <a:chExt cx="2390414" cy="1024800"/>
          </a:xfrm>
        </p:grpSpPr>
        <p:grpSp>
          <p:nvGrpSpPr>
            <p:cNvPr id="10467" name="Google Shape;10467;p55"/>
            <p:cNvGrpSpPr/>
            <p:nvPr/>
          </p:nvGrpSpPr>
          <p:grpSpPr>
            <a:xfrm>
              <a:off x="728925" y="3619800"/>
              <a:ext cx="2390414" cy="500893"/>
              <a:chOff x="728925" y="3619800"/>
              <a:chExt cx="2390414" cy="500893"/>
            </a:xfrm>
          </p:grpSpPr>
          <p:sp>
            <p:nvSpPr>
              <p:cNvPr id="10468" name="Google Shape;10468;p55"/>
              <p:cNvSpPr/>
              <p:nvPr/>
            </p:nvSpPr>
            <p:spPr>
              <a:xfrm>
                <a:off x="728925" y="3619800"/>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0469" name="Google Shape;10469;p55"/>
              <p:cNvSpPr/>
              <p:nvPr/>
            </p:nvSpPr>
            <p:spPr>
              <a:xfrm>
                <a:off x="728939" y="3953593"/>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10470" name="Google Shape;10470;p55"/>
            <p:cNvGrpSpPr/>
            <p:nvPr/>
          </p:nvGrpSpPr>
          <p:grpSpPr>
            <a:xfrm>
              <a:off x="1348050" y="3296613"/>
              <a:ext cx="1706152" cy="1024800"/>
              <a:chOff x="1348050" y="3296613"/>
              <a:chExt cx="1706152" cy="1024800"/>
            </a:xfrm>
          </p:grpSpPr>
          <p:sp>
            <p:nvSpPr>
              <p:cNvPr id="10471" name="Google Shape;10471;p55"/>
              <p:cNvSpPr/>
              <p:nvPr/>
            </p:nvSpPr>
            <p:spPr>
              <a:xfrm>
                <a:off x="1348050"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0472" name="Google Shape;10472;p55"/>
              <p:cNvSpPr/>
              <p:nvPr/>
            </p:nvSpPr>
            <p:spPr>
              <a:xfrm>
                <a:off x="168708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0473" name="Google Shape;10473;p55"/>
              <p:cNvSpPr/>
              <p:nvPr/>
            </p:nvSpPr>
            <p:spPr>
              <a:xfrm>
                <a:off x="2040389"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0474" name="Google Shape;10474;p55"/>
              <p:cNvSpPr/>
              <p:nvPr/>
            </p:nvSpPr>
            <p:spPr>
              <a:xfrm>
                <a:off x="2393695"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0475" name="Google Shape;10475;p55"/>
              <p:cNvSpPr/>
              <p:nvPr/>
            </p:nvSpPr>
            <p:spPr>
              <a:xfrm>
                <a:off x="274700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10476" name="Google Shape;10476;p55"/>
            <p:cNvGrpSpPr/>
            <p:nvPr/>
          </p:nvGrpSpPr>
          <p:grpSpPr>
            <a:xfrm>
              <a:off x="1455707" y="3654858"/>
              <a:ext cx="1491150" cy="417657"/>
              <a:chOff x="1455707" y="3654858"/>
              <a:chExt cx="1491150" cy="417657"/>
            </a:xfrm>
          </p:grpSpPr>
          <p:sp>
            <p:nvSpPr>
              <p:cNvPr id="10477" name="Google Shape;10477;p55"/>
              <p:cNvSpPr/>
              <p:nvPr/>
            </p:nvSpPr>
            <p:spPr>
              <a:xfrm>
                <a:off x="1472938"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55"/>
              <p:cNvSpPr/>
              <p:nvPr/>
            </p:nvSpPr>
            <p:spPr>
              <a:xfrm>
                <a:off x="1490853"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55"/>
              <p:cNvSpPr/>
              <p:nvPr/>
            </p:nvSpPr>
            <p:spPr>
              <a:xfrm>
                <a:off x="181918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55"/>
              <p:cNvSpPr/>
              <p:nvPr/>
            </p:nvSpPr>
            <p:spPr>
              <a:xfrm>
                <a:off x="183709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55"/>
              <p:cNvSpPr/>
              <p:nvPr/>
            </p:nvSpPr>
            <p:spPr>
              <a:xfrm>
                <a:off x="1478676" y="40082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55"/>
              <p:cNvSpPr/>
              <p:nvPr/>
            </p:nvSpPr>
            <p:spPr>
              <a:xfrm>
                <a:off x="1455707" y="40079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55"/>
              <p:cNvSpPr/>
              <p:nvPr/>
            </p:nvSpPr>
            <p:spPr>
              <a:xfrm>
                <a:off x="184157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55"/>
              <p:cNvSpPr/>
              <p:nvPr/>
            </p:nvSpPr>
            <p:spPr>
              <a:xfrm>
                <a:off x="181861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55"/>
              <p:cNvSpPr/>
              <p:nvPr/>
            </p:nvSpPr>
            <p:spPr>
              <a:xfrm>
                <a:off x="217249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55"/>
              <p:cNvSpPr/>
              <p:nvPr/>
            </p:nvSpPr>
            <p:spPr>
              <a:xfrm>
                <a:off x="219040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55"/>
              <p:cNvSpPr/>
              <p:nvPr/>
            </p:nvSpPr>
            <p:spPr>
              <a:xfrm>
                <a:off x="219488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55"/>
              <p:cNvSpPr/>
              <p:nvPr/>
            </p:nvSpPr>
            <p:spPr>
              <a:xfrm>
                <a:off x="217192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55"/>
              <p:cNvSpPr/>
              <p:nvPr/>
            </p:nvSpPr>
            <p:spPr>
              <a:xfrm>
                <a:off x="2874730"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55"/>
              <p:cNvSpPr/>
              <p:nvPr/>
            </p:nvSpPr>
            <p:spPr>
              <a:xfrm>
                <a:off x="2892645"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55"/>
              <p:cNvSpPr/>
              <p:nvPr/>
            </p:nvSpPr>
            <p:spPr>
              <a:xfrm>
                <a:off x="2901559" y="40055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55"/>
              <p:cNvSpPr/>
              <p:nvPr/>
            </p:nvSpPr>
            <p:spPr>
              <a:xfrm>
                <a:off x="2878589" y="40052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55"/>
              <p:cNvSpPr/>
              <p:nvPr/>
            </p:nvSpPr>
            <p:spPr>
              <a:xfrm>
                <a:off x="2525796"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55"/>
              <p:cNvSpPr/>
              <p:nvPr/>
            </p:nvSpPr>
            <p:spPr>
              <a:xfrm>
                <a:off x="2543711"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55"/>
              <p:cNvSpPr/>
              <p:nvPr/>
            </p:nvSpPr>
            <p:spPr>
              <a:xfrm>
                <a:off x="2548194"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55"/>
              <p:cNvSpPr/>
              <p:nvPr/>
            </p:nvSpPr>
            <p:spPr>
              <a:xfrm>
                <a:off x="2525225"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10497" name="Google Shape;10497;p55"/>
          <p:cNvGraphicFramePr/>
          <p:nvPr/>
        </p:nvGraphicFramePr>
        <p:xfrm>
          <a:off x="5954575" y="2361200"/>
          <a:ext cx="3000000" cy="3000000"/>
        </p:xfrm>
        <a:graphic>
          <a:graphicData uri="http://schemas.openxmlformats.org/drawingml/2006/table">
            <a:tbl>
              <a:tblPr>
                <a:noFill/>
                <a:tableStyleId>{4BF67916-841A-42B1-8925-D4DC522297F5}</a:tableStyleId>
              </a:tblPr>
              <a:tblGrid>
                <a:gridCol w="626025"/>
                <a:gridCol w="626025"/>
                <a:gridCol w="626025"/>
                <a:gridCol w="6260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7994A9">
                        <a:alpha val="64709"/>
                      </a:srgbClr>
                    </a:solidFill>
                  </a:tcPr>
                </a:tc>
              </a:tr>
            </a:tbl>
          </a:graphicData>
        </a:graphic>
      </p:graphicFrame>
      <p:grpSp>
        <p:nvGrpSpPr>
          <p:cNvPr id="10498" name="Google Shape;10498;p55"/>
          <p:cNvGrpSpPr/>
          <p:nvPr/>
        </p:nvGrpSpPr>
        <p:grpSpPr>
          <a:xfrm>
            <a:off x="727251" y="1188964"/>
            <a:ext cx="2396505" cy="976502"/>
            <a:chOff x="749309" y="1112739"/>
            <a:chExt cx="2371603" cy="976502"/>
          </a:xfrm>
        </p:grpSpPr>
        <p:grpSp>
          <p:nvGrpSpPr>
            <p:cNvPr id="10499" name="Google Shape;10499;p55"/>
            <p:cNvGrpSpPr/>
            <p:nvPr/>
          </p:nvGrpSpPr>
          <p:grpSpPr>
            <a:xfrm>
              <a:off x="1092126" y="1112739"/>
              <a:ext cx="2028786" cy="975464"/>
              <a:chOff x="1092126" y="1112739"/>
              <a:chExt cx="2028786" cy="975464"/>
            </a:xfrm>
          </p:grpSpPr>
          <p:sp>
            <p:nvSpPr>
              <p:cNvPr id="10500" name="Google Shape;10500;p55"/>
              <p:cNvSpPr/>
              <p:nvPr/>
            </p:nvSpPr>
            <p:spPr>
              <a:xfrm>
                <a:off x="1092126"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55"/>
              <p:cNvSpPr/>
              <p:nvPr/>
            </p:nvSpPr>
            <p:spPr>
              <a:xfrm>
                <a:off x="1434943"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55"/>
              <p:cNvSpPr/>
              <p:nvPr/>
            </p:nvSpPr>
            <p:spPr>
              <a:xfrm>
                <a:off x="1777760"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55"/>
              <p:cNvSpPr/>
              <p:nvPr/>
            </p:nvSpPr>
            <p:spPr>
              <a:xfrm>
                <a:off x="2120578"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55"/>
              <p:cNvSpPr/>
              <p:nvPr/>
            </p:nvSpPr>
            <p:spPr>
              <a:xfrm>
                <a:off x="2463395"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55"/>
              <p:cNvSpPr/>
              <p:nvPr/>
            </p:nvSpPr>
            <p:spPr>
              <a:xfrm>
                <a:off x="2806212"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55"/>
              <p:cNvSpPr/>
              <p:nvPr/>
            </p:nvSpPr>
            <p:spPr>
              <a:xfrm>
                <a:off x="1092126"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55"/>
              <p:cNvSpPr/>
              <p:nvPr/>
            </p:nvSpPr>
            <p:spPr>
              <a:xfrm>
                <a:off x="1434943"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55"/>
              <p:cNvSpPr/>
              <p:nvPr/>
            </p:nvSpPr>
            <p:spPr>
              <a:xfrm>
                <a:off x="1777760"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55"/>
              <p:cNvSpPr/>
              <p:nvPr/>
            </p:nvSpPr>
            <p:spPr>
              <a:xfrm>
                <a:off x="2120578"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55"/>
              <p:cNvSpPr/>
              <p:nvPr/>
            </p:nvSpPr>
            <p:spPr>
              <a:xfrm>
                <a:off x="2463395"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55"/>
              <p:cNvSpPr/>
              <p:nvPr/>
            </p:nvSpPr>
            <p:spPr>
              <a:xfrm>
                <a:off x="2806212"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55"/>
              <p:cNvSpPr/>
              <p:nvPr/>
            </p:nvSpPr>
            <p:spPr>
              <a:xfrm>
                <a:off x="1092126"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55"/>
              <p:cNvSpPr/>
              <p:nvPr/>
            </p:nvSpPr>
            <p:spPr>
              <a:xfrm>
                <a:off x="1434943"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55"/>
              <p:cNvSpPr/>
              <p:nvPr/>
            </p:nvSpPr>
            <p:spPr>
              <a:xfrm>
                <a:off x="1777760"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55"/>
              <p:cNvSpPr/>
              <p:nvPr/>
            </p:nvSpPr>
            <p:spPr>
              <a:xfrm>
                <a:off x="2120578"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55"/>
              <p:cNvSpPr/>
              <p:nvPr/>
            </p:nvSpPr>
            <p:spPr>
              <a:xfrm>
                <a:off x="2463395"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55"/>
              <p:cNvSpPr/>
              <p:nvPr/>
            </p:nvSpPr>
            <p:spPr>
              <a:xfrm>
                <a:off x="2806212"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55"/>
              <p:cNvSpPr/>
              <p:nvPr/>
            </p:nvSpPr>
            <p:spPr>
              <a:xfrm>
                <a:off x="1092126"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55"/>
              <p:cNvSpPr/>
              <p:nvPr/>
            </p:nvSpPr>
            <p:spPr>
              <a:xfrm>
                <a:off x="1434943"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55"/>
              <p:cNvSpPr/>
              <p:nvPr/>
            </p:nvSpPr>
            <p:spPr>
              <a:xfrm>
                <a:off x="1777760"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55"/>
              <p:cNvSpPr/>
              <p:nvPr/>
            </p:nvSpPr>
            <p:spPr>
              <a:xfrm>
                <a:off x="2120578"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55"/>
              <p:cNvSpPr/>
              <p:nvPr/>
            </p:nvSpPr>
            <p:spPr>
              <a:xfrm>
                <a:off x="2463395"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55"/>
              <p:cNvSpPr/>
              <p:nvPr/>
            </p:nvSpPr>
            <p:spPr>
              <a:xfrm>
                <a:off x="2806212"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4" name="Google Shape;10524;p55"/>
            <p:cNvGrpSpPr/>
            <p:nvPr/>
          </p:nvGrpSpPr>
          <p:grpSpPr>
            <a:xfrm>
              <a:off x="749309" y="1112739"/>
              <a:ext cx="314700" cy="975464"/>
              <a:chOff x="749309" y="1112739"/>
              <a:chExt cx="314700" cy="975464"/>
            </a:xfrm>
          </p:grpSpPr>
          <p:sp>
            <p:nvSpPr>
              <p:cNvPr id="10525" name="Google Shape;10525;p55"/>
              <p:cNvSpPr/>
              <p:nvPr/>
            </p:nvSpPr>
            <p:spPr>
              <a:xfrm>
                <a:off x="749309" y="136229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55"/>
              <p:cNvSpPr/>
              <p:nvPr/>
            </p:nvSpPr>
            <p:spPr>
              <a:xfrm>
                <a:off x="749309" y="161184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55"/>
              <p:cNvSpPr/>
              <p:nvPr/>
            </p:nvSpPr>
            <p:spPr>
              <a:xfrm>
                <a:off x="749309" y="186140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55"/>
              <p:cNvSpPr/>
              <p:nvPr/>
            </p:nvSpPr>
            <p:spPr>
              <a:xfrm>
                <a:off x="749309" y="111273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29" name="Google Shape;10529;p55"/>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55"/>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55"/>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55"/>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10533" name="Google Shape;10533;p55"/>
          <p:cNvGraphicFramePr/>
          <p:nvPr/>
        </p:nvGraphicFramePr>
        <p:xfrm>
          <a:off x="5954600" y="1188950"/>
          <a:ext cx="3000000" cy="3000000"/>
        </p:xfrm>
        <a:graphic>
          <a:graphicData uri="http://schemas.openxmlformats.org/drawingml/2006/table">
            <a:tbl>
              <a:tblPr>
                <a:noFill/>
                <a:tableStyleId>{4BF67916-841A-42B1-8925-D4DC522297F5}</a:tableStyleId>
              </a:tblPr>
              <a:tblGrid>
                <a:gridCol w="626025"/>
                <a:gridCol w="626025"/>
                <a:gridCol w="626025"/>
                <a:gridCol w="626025"/>
              </a:tblGrid>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aphicFrame>
        <p:nvGraphicFramePr>
          <p:cNvPr id="10534" name="Google Shape;10534;p55"/>
          <p:cNvGraphicFramePr/>
          <p:nvPr/>
        </p:nvGraphicFramePr>
        <p:xfrm>
          <a:off x="3375463" y="2361200"/>
          <a:ext cx="3000000" cy="3000000"/>
        </p:xfrm>
        <a:graphic>
          <a:graphicData uri="http://schemas.openxmlformats.org/drawingml/2006/table">
            <a:tbl>
              <a:tblPr>
                <a:noFill/>
                <a:tableStyleId>{4BF67916-841A-42B1-8925-D4DC522297F5}</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pSp>
        <p:nvGrpSpPr>
          <p:cNvPr id="10535" name="Google Shape;10535;p55"/>
          <p:cNvGrpSpPr/>
          <p:nvPr/>
        </p:nvGrpSpPr>
        <p:grpSpPr>
          <a:xfrm>
            <a:off x="3377449" y="3352160"/>
            <a:ext cx="2363377" cy="1047062"/>
            <a:chOff x="3358399" y="3285485"/>
            <a:chExt cx="2363377" cy="1047062"/>
          </a:xfrm>
        </p:grpSpPr>
        <p:grpSp>
          <p:nvGrpSpPr>
            <p:cNvPr id="10536" name="Google Shape;10536;p55"/>
            <p:cNvGrpSpPr/>
            <p:nvPr/>
          </p:nvGrpSpPr>
          <p:grpSpPr>
            <a:xfrm>
              <a:off x="3358412" y="3285485"/>
              <a:ext cx="2363244" cy="139500"/>
              <a:chOff x="3358412" y="3285485"/>
              <a:chExt cx="2363244" cy="139500"/>
            </a:xfrm>
          </p:grpSpPr>
          <p:sp>
            <p:nvSpPr>
              <p:cNvPr id="10537" name="Google Shape;10537;p55"/>
              <p:cNvSpPr/>
              <p:nvPr/>
            </p:nvSpPr>
            <p:spPr>
              <a:xfrm>
                <a:off x="3358412"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55"/>
              <p:cNvSpPr/>
              <p:nvPr/>
            </p:nvSpPr>
            <p:spPr>
              <a:xfrm>
                <a:off x="3838898"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55"/>
              <p:cNvSpPr/>
              <p:nvPr/>
            </p:nvSpPr>
            <p:spPr>
              <a:xfrm>
                <a:off x="4319384"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55"/>
              <p:cNvSpPr/>
              <p:nvPr/>
            </p:nvSpPr>
            <p:spPr>
              <a:xfrm>
                <a:off x="4799870"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55"/>
              <p:cNvSpPr/>
              <p:nvPr/>
            </p:nvSpPr>
            <p:spPr>
              <a:xfrm>
                <a:off x="5280356"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2" name="Google Shape;10542;p55"/>
            <p:cNvGrpSpPr/>
            <p:nvPr/>
          </p:nvGrpSpPr>
          <p:grpSpPr>
            <a:xfrm>
              <a:off x="3358412" y="3466996"/>
              <a:ext cx="2363244" cy="139500"/>
              <a:chOff x="3358412" y="3466996"/>
              <a:chExt cx="2363244" cy="139500"/>
            </a:xfrm>
          </p:grpSpPr>
          <p:sp>
            <p:nvSpPr>
              <p:cNvPr id="10543" name="Google Shape;10543;p55"/>
              <p:cNvSpPr/>
              <p:nvPr/>
            </p:nvSpPr>
            <p:spPr>
              <a:xfrm>
                <a:off x="3358412"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55"/>
              <p:cNvSpPr/>
              <p:nvPr/>
            </p:nvSpPr>
            <p:spPr>
              <a:xfrm>
                <a:off x="3838898"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55"/>
              <p:cNvSpPr/>
              <p:nvPr/>
            </p:nvSpPr>
            <p:spPr>
              <a:xfrm>
                <a:off x="4319384"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55"/>
              <p:cNvSpPr/>
              <p:nvPr/>
            </p:nvSpPr>
            <p:spPr>
              <a:xfrm>
                <a:off x="4799870"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55"/>
              <p:cNvSpPr/>
              <p:nvPr/>
            </p:nvSpPr>
            <p:spPr>
              <a:xfrm>
                <a:off x="5280356"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8" name="Google Shape;10548;p55"/>
            <p:cNvGrpSpPr/>
            <p:nvPr/>
          </p:nvGrpSpPr>
          <p:grpSpPr>
            <a:xfrm>
              <a:off x="3358412" y="3648507"/>
              <a:ext cx="2363244" cy="139500"/>
              <a:chOff x="3358412" y="3648507"/>
              <a:chExt cx="2363244" cy="139500"/>
            </a:xfrm>
          </p:grpSpPr>
          <p:sp>
            <p:nvSpPr>
              <p:cNvPr id="10549" name="Google Shape;10549;p55"/>
              <p:cNvSpPr/>
              <p:nvPr/>
            </p:nvSpPr>
            <p:spPr>
              <a:xfrm>
                <a:off x="3358412"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55"/>
              <p:cNvSpPr/>
              <p:nvPr/>
            </p:nvSpPr>
            <p:spPr>
              <a:xfrm>
                <a:off x="3838898"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55"/>
              <p:cNvSpPr/>
              <p:nvPr/>
            </p:nvSpPr>
            <p:spPr>
              <a:xfrm>
                <a:off x="4319384"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55"/>
              <p:cNvSpPr/>
              <p:nvPr/>
            </p:nvSpPr>
            <p:spPr>
              <a:xfrm>
                <a:off x="4799870"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55"/>
              <p:cNvSpPr/>
              <p:nvPr/>
            </p:nvSpPr>
            <p:spPr>
              <a:xfrm>
                <a:off x="5280356"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4" name="Google Shape;10554;p55"/>
            <p:cNvGrpSpPr/>
            <p:nvPr/>
          </p:nvGrpSpPr>
          <p:grpSpPr>
            <a:xfrm>
              <a:off x="3358412" y="3830018"/>
              <a:ext cx="2363244" cy="139500"/>
              <a:chOff x="3358412" y="3830018"/>
              <a:chExt cx="2363244" cy="139500"/>
            </a:xfrm>
          </p:grpSpPr>
          <p:sp>
            <p:nvSpPr>
              <p:cNvPr id="10555" name="Google Shape;10555;p55"/>
              <p:cNvSpPr/>
              <p:nvPr/>
            </p:nvSpPr>
            <p:spPr>
              <a:xfrm>
                <a:off x="3358412"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55"/>
              <p:cNvSpPr/>
              <p:nvPr/>
            </p:nvSpPr>
            <p:spPr>
              <a:xfrm>
                <a:off x="3838898"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55"/>
              <p:cNvSpPr/>
              <p:nvPr/>
            </p:nvSpPr>
            <p:spPr>
              <a:xfrm>
                <a:off x="4319384"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55"/>
              <p:cNvSpPr/>
              <p:nvPr/>
            </p:nvSpPr>
            <p:spPr>
              <a:xfrm>
                <a:off x="4799870"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55"/>
              <p:cNvSpPr/>
              <p:nvPr/>
            </p:nvSpPr>
            <p:spPr>
              <a:xfrm>
                <a:off x="5280356"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0" name="Google Shape;10560;p55"/>
            <p:cNvGrpSpPr/>
            <p:nvPr/>
          </p:nvGrpSpPr>
          <p:grpSpPr>
            <a:xfrm>
              <a:off x="3358399" y="4011514"/>
              <a:ext cx="2363377" cy="139537"/>
              <a:chOff x="3294800" y="4134603"/>
              <a:chExt cx="2638876" cy="152400"/>
            </a:xfrm>
          </p:grpSpPr>
          <p:sp>
            <p:nvSpPr>
              <p:cNvPr id="10561" name="Google Shape;10561;p55"/>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55"/>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55"/>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55"/>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55"/>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6" name="Google Shape;10566;p55"/>
            <p:cNvGrpSpPr/>
            <p:nvPr/>
          </p:nvGrpSpPr>
          <p:grpSpPr>
            <a:xfrm>
              <a:off x="3358399" y="4193010"/>
              <a:ext cx="2363377" cy="139537"/>
              <a:chOff x="3294800" y="4134603"/>
              <a:chExt cx="2638876" cy="152400"/>
            </a:xfrm>
          </p:grpSpPr>
          <p:sp>
            <p:nvSpPr>
              <p:cNvPr id="10567" name="Google Shape;10567;p55"/>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55"/>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55"/>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55"/>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55"/>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10572" name="Google Shape;10572;p55"/>
          <p:cNvGraphicFramePr/>
          <p:nvPr/>
        </p:nvGraphicFramePr>
        <p:xfrm>
          <a:off x="728250" y="2361200"/>
          <a:ext cx="3000000" cy="3000000"/>
        </p:xfrm>
        <a:graphic>
          <a:graphicData uri="http://schemas.openxmlformats.org/drawingml/2006/table">
            <a:tbl>
              <a:tblPr>
                <a:noFill/>
                <a:tableStyleId>{4BF67916-841A-42B1-8925-D4DC522297F5}</a:tableStyleId>
              </a:tblPr>
              <a:tblGrid>
                <a:gridCol w="592450"/>
                <a:gridCol w="592450"/>
                <a:gridCol w="592450"/>
                <a:gridCol w="592450"/>
              </a:tblGrid>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5F8195"/>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solidFill>
                      <a:prstDash val="solid"/>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solidFill>
                      <a:prstDash val="solid"/>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869FB1"/>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r>
            </a:tbl>
          </a:graphicData>
        </a:graphic>
      </p:graphicFrame>
      <p:grpSp>
        <p:nvGrpSpPr>
          <p:cNvPr id="10573" name="Google Shape;10573;p55"/>
          <p:cNvGrpSpPr/>
          <p:nvPr/>
        </p:nvGrpSpPr>
        <p:grpSpPr>
          <a:xfrm>
            <a:off x="4177919" y="2765014"/>
            <a:ext cx="1302095" cy="60959"/>
            <a:chOff x="3558802" y="4011427"/>
            <a:chExt cx="1866000" cy="111300"/>
          </a:xfrm>
        </p:grpSpPr>
        <p:sp>
          <p:nvSpPr>
            <p:cNvPr id="10574" name="Google Shape;10574;p55"/>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55"/>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6" name="Google Shape;10576;p55"/>
          <p:cNvGrpSpPr/>
          <p:nvPr/>
        </p:nvGrpSpPr>
        <p:grpSpPr>
          <a:xfrm>
            <a:off x="4723407" y="3047174"/>
            <a:ext cx="914340" cy="60959"/>
            <a:chOff x="3558802" y="4011427"/>
            <a:chExt cx="1866000" cy="111300"/>
          </a:xfrm>
        </p:grpSpPr>
        <p:sp>
          <p:nvSpPr>
            <p:cNvPr id="10577" name="Google Shape;10577;p55"/>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55"/>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9" name="Google Shape;10579;p55"/>
          <p:cNvGrpSpPr/>
          <p:nvPr/>
        </p:nvGrpSpPr>
        <p:grpSpPr>
          <a:xfrm>
            <a:off x="5926924" y="3381697"/>
            <a:ext cx="2519825" cy="1001454"/>
            <a:chOff x="1906114" y="789980"/>
            <a:chExt cx="1487676" cy="606868"/>
          </a:xfrm>
        </p:grpSpPr>
        <p:cxnSp>
          <p:nvCxnSpPr>
            <p:cNvPr id="10580" name="Google Shape;10580;p55"/>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10581" name="Google Shape;10581;p55"/>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10582" name="Google Shape;10582;p55"/>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10583" name="Google Shape;10583;p55"/>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JANUARY</a:t>
              </a:r>
              <a:endParaRPr sz="300">
                <a:solidFill>
                  <a:srgbClr val="E3E9ED"/>
                </a:solidFill>
              </a:endParaRPr>
            </a:p>
          </p:txBody>
        </p:sp>
        <p:sp>
          <p:nvSpPr>
            <p:cNvPr id="10584" name="Google Shape;10584;p55"/>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FEBRUARY</a:t>
              </a:r>
              <a:endParaRPr sz="300">
                <a:solidFill>
                  <a:srgbClr val="E3E9ED"/>
                </a:solidFill>
              </a:endParaRPr>
            </a:p>
          </p:txBody>
        </p:sp>
        <p:sp>
          <p:nvSpPr>
            <p:cNvPr id="10585" name="Google Shape;10585;p55"/>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MARCH</a:t>
              </a:r>
              <a:endParaRPr sz="300">
                <a:solidFill>
                  <a:srgbClr val="E3E9ED"/>
                </a:solidFill>
              </a:endParaRPr>
            </a:p>
          </p:txBody>
        </p:sp>
        <p:sp>
          <p:nvSpPr>
            <p:cNvPr id="10586" name="Google Shape;10586;p55"/>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APRIL</a:t>
              </a:r>
              <a:endParaRPr sz="300">
                <a:solidFill>
                  <a:srgbClr val="E3E9ED"/>
                </a:solidFill>
              </a:endParaRPr>
            </a:p>
          </p:txBody>
        </p:sp>
        <p:sp>
          <p:nvSpPr>
            <p:cNvPr id="10587" name="Google Shape;10587;p55"/>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55"/>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55"/>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55"/>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55"/>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55"/>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55"/>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300">
                  <a:solidFill>
                    <a:srgbClr val="E3E9ED"/>
                  </a:solidFill>
                </a:rPr>
                <a:t>PHASE 1</a:t>
              </a:r>
              <a:endParaRPr sz="300">
                <a:solidFill>
                  <a:srgbClr val="E3E9ED"/>
                </a:solidFill>
              </a:endParaRPr>
            </a:p>
          </p:txBody>
        </p:sp>
        <p:sp>
          <p:nvSpPr>
            <p:cNvPr id="10594" name="Google Shape;10594;p55"/>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10595" name="Google Shape;10595;p55"/>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10596" name="Google Shape;10596;p55"/>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7" name="Google Shape;10597;p55"/>
          <p:cNvGrpSpPr/>
          <p:nvPr/>
        </p:nvGrpSpPr>
        <p:grpSpPr>
          <a:xfrm>
            <a:off x="3372612" y="1159008"/>
            <a:ext cx="2363393" cy="1005865"/>
            <a:chOff x="3292400" y="1193188"/>
            <a:chExt cx="2615240" cy="1131075"/>
          </a:xfrm>
        </p:grpSpPr>
        <p:sp>
          <p:nvSpPr>
            <p:cNvPr id="10598" name="Google Shape;10598;p55"/>
            <p:cNvSpPr/>
            <p:nvPr/>
          </p:nvSpPr>
          <p:spPr>
            <a:xfrm>
              <a:off x="3292400" y="1845763"/>
              <a:ext cx="370500" cy="478500"/>
            </a:xfrm>
            <a:prstGeom prst="round2DiagRect">
              <a:avLst>
                <a:gd fmla="val 16667" name="adj1"/>
                <a:gd fmla="val 0" name="adj2"/>
              </a:avLst>
            </a:prstGeom>
            <a:noFill/>
            <a:ln cap="flat" cmpd="sng" w="9525">
              <a:solidFill>
                <a:srgbClr val="ABBCC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0599" name="Google Shape;10599;p55"/>
            <p:cNvSpPr/>
            <p:nvPr/>
          </p:nvSpPr>
          <p:spPr>
            <a:xfrm>
              <a:off x="3292400" y="1314860"/>
              <a:ext cx="370500" cy="478500"/>
            </a:xfrm>
            <a:prstGeom prst="round2DiagRect">
              <a:avLst>
                <a:gd fmla="val 16667" name="adj1"/>
                <a:gd fmla="val 0" name="adj2"/>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0600" name="Google Shape;10600;p55"/>
            <p:cNvSpPr txBox="1"/>
            <p:nvPr/>
          </p:nvSpPr>
          <p:spPr>
            <a:xfrm flipH="1">
              <a:off x="3678794" y="1193199"/>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JANUARY</a:t>
              </a:r>
              <a:endParaRPr sz="200">
                <a:solidFill>
                  <a:srgbClr val="FFFFFF"/>
                </a:solidFill>
              </a:endParaRPr>
            </a:p>
          </p:txBody>
        </p:sp>
        <p:sp>
          <p:nvSpPr>
            <p:cNvPr id="10601" name="Google Shape;10601;p55"/>
            <p:cNvSpPr txBox="1"/>
            <p:nvPr/>
          </p:nvSpPr>
          <p:spPr>
            <a:xfrm flipH="1">
              <a:off x="4051671" y="1193188"/>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FEBRUARY</a:t>
              </a:r>
              <a:endParaRPr sz="200">
                <a:solidFill>
                  <a:srgbClr val="FFFFFF"/>
                </a:solidFill>
              </a:endParaRPr>
            </a:p>
          </p:txBody>
        </p:sp>
        <p:sp>
          <p:nvSpPr>
            <p:cNvPr id="10602" name="Google Shape;10602;p55"/>
            <p:cNvSpPr txBox="1"/>
            <p:nvPr/>
          </p:nvSpPr>
          <p:spPr>
            <a:xfrm flipH="1">
              <a:off x="4453057" y="1193188"/>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MARCH</a:t>
              </a:r>
              <a:endParaRPr sz="200">
                <a:solidFill>
                  <a:srgbClr val="FFFFFF"/>
                </a:solidFill>
              </a:endParaRPr>
            </a:p>
          </p:txBody>
        </p:sp>
        <p:sp>
          <p:nvSpPr>
            <p:cNvPr id="10603" name="Google Shape;10603;p55"/>
            <p:cNvSpPr txBox="1"/>
            <p:nvPr/>
          </p:nvSpPr>
          <p:spPr>
            <a:xfrm flipH="1">
              <a:off x="4831790"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APRIL</a:t>
              </a:r>
              <a:endParaRPr sz="200">
                <a:solidFill>
                  <a:srgbClr val="FFFFFF"/>
                </a:solidFill>
              </a:endParaRPr>
            </a:p>
          </p:txBody>
        </p:sp>
        <p:sp>
          <p:nvSpPr>
            <p:cNvPr id="10604" name="Google Shape;10604;p55"/>
            <p:cNvSpPr txBox="1"/>
            <p:nvPr/>
          </p:nvSpPr>
          <p:spPr>
            <a:xfrm flipH="1">
              <a:off x="5186134"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MAY</a:t>
              </a:r>
              <a:endParaRPr sz="200">
                <a:solidFill>
                  <a:srgbClr val="FFFFFF"/>
                </a:solidFill>
              </a:endParaRPr>
            </a:p>
          </p:txBody>
        </p:sp>
        <p:sp>
          <p:nvSpPr>
            <p:cNvPr id="10605" name="Google Shape;10605;p55"/>
            <p:cNvSpPr txBox="1"/>
            <p:nvPr/>
          </p:nvSpPr>
          <p:spPr>
            <a:xfrm flipH="1">
              <a:off x="5562148"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JUNE</a:t>
              </a:r>
              <a:endParaRPr sz="200">
                <a:solidFill>
                  <a:srgbClr val="FFFFFF"/>
                </a:solidFill>
              </a:endParaRPr>
            </a:p>
          </p:txBody>
        </p:sp>
        <p:sp>
          <p:nvSpPr>
            <p:cNvPr id="10606" name="Google Shape;10606;p55"/>
            <p:cNvSpPr txBox="1"/>
            <p:nvPr/>
          </p:nvSpPr>
          <p:spPr>
            <a:xfrm flipH="1">
              <a:off x="3349576" y="137246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1</a:t>
              </a:r>
              <a:endParaRPr sz="200">
                <a:solidFill>
                  <a:srgbClr val="FFFFFF"/>
                </a:solidFill>
              </a:endParaRPr>
            </a:p>
          </p:txBody>
        </p:sp>
        <p:sp>
          <p:nvSpPr>
            <p:cNvPr id="10607" name="Google Shape;10607;p55"/>
            <p:cNvSpPr txBox="1"/>
            <p:nvPr/>
          </p:nvSpPr>
          <p:spPr>
            <a:xfrm flipH="1">
              <a:off x="3349579" y="189551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2</a:t>
              </a:r>
              <a:endParaRPr sz="200">
                <a:solidFill>
                  <a:srgbClr val="FFFFFF"/>
                </a:solidFill>
              </a:endParaRPr>
            </a:p>
          </p:txBody>
        </p:sp>
        <p:sp>
          <p:nvSpPr>
            <p:cNvPr id="10608" name="Google Shape;10608;p55"/>
            <p:cNvSpPr txBox="1"/>
            <p:nvPr/>
          </p:nvSpPr>
          <p:spPr>
            <a:xfrm flipH="1">
              <a:off x="3355878" y="1543623"/>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10609" name="Google Shape;10609;p55"/>
            <p:cNvSpPr txBox="1"/>
            <p:nvPr/>
          </p:nvSpPr>
          <p:spPr>
            <a:xfrm flipH="1">
              <a:off x="3355878" y="1720328"/>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10610" name="Google Shape;10610;p55"/>
            <p:cNvSpPr txBox="1"/>
            <p:nvPr/>
          </p:nvSpPr>
          <p:spPr>
            <a:xfrm flipH="1">
              <a:off x="3355878" y="2072220"/>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10611" name="Google Shape;10611;p55"/>
            <p:cNvSpPr txBox="1"/>
            <p:nvPr/>
          </p:nvSpPr>
          <p:spPr>
            <a:xfrm flipH="1">
              <a:off x="3355889" y="2248920"/>
              <a:ext cx="256200" cy="684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10612" name="Google Shape;10612;p55"/>
            <p:cNvGrpSpPr/>
            <p:nvPr/>
          </p:nvGrpSpPr>
          <p:grpSpPr>
            <a:xfrm>
              <a:off x="3748438" y="1378608"/>
              <a:ext cx="2159202" cy="903971"/>
              <a:chOff x="1683525" y="2179850"/>
              <a:chExt cx="4519050" cy="2134525"/>
            </a:xfrm>
          </p:grpSpPr>
          <p:sp>
            <p:nvSpPr>
              <p:cNvPr id="10613" name="Google Shape;10613;p55"/>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0614" name="Google Shape;10614;p55"/>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0615" name="Google Shape;10615;p55"/>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0616" name="Google Shape;10616;p55"/>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0617" name="Google Shape;10617;p55"/>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0618" name="Google Shape;10618;p55"/>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0619" name="Google Shape;10619;p55"/>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0620" name="Google Shape;10620;p55"/>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0621" name="Google Shape;10621;p55"/>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0622" name="Google Shape;10622;p55"/>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0623" name="Google Shape;10623;p55"/>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0624" name="Google Shape;10624;p55"/>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gr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28" name="Shape 10628"/>
        <p:cNvGrpSpPr/>
        <p:nvPr/>
      </p:nvGrpSpPr>
      <p:grpSpPr>
        <a:xfrm>
          <a:off x="0" y="0"/>
          <a:ext cx="0" cy="0"/>
          <a:chOff x="0" y="0"/>
          <a:chExt cx="0" cy="0"/>
        </a:xfrm>
      </p:grpSpPr>
      <p:grpSp>
        <p:nvGrpSpPr>
          <p:cNvPr id="10629" name="Google Shape;10629;p56"/>
          <p:cNvGrpSpPr/>
          <p:nvPr/>
        </p:nvGrpSpPr>
        <p:grpSpPr>
          <a:xfrm>
            <a:off x="4814684" y="1191441"/>
            <a:ext cx="745431" cy="718863"/>
            <a:chOff x="4249973" y="1201875"/>
            <a:chExt cx="1958568" cy="1888762"/>
          </a:xfrm>
        </p:grpSpPr>
        <p:sp>
          <p:nvSpPr>
            <p:cNvPr id="10630" name="Google Shape;10630;p56"/>
            <p:cNvSpPr/>
            <p:nvPr/>
          </p:nvSpPr>
          <p:spPr>
            <a:xfrm>
              <a:off x="4468527" y="1411932"/>
              <a:ext cx="1528500" cy="1452600"/>
            </a:xfrm>
            <a:prstGeom prst="pentagon">
              <a:avLst>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31" name="Google Shape;10631;p56"/>
            <p:cNvGrpSpPr/>
            <p:nvPr/>
          </p:nvGrpSpPr>
          <p:grpSpPr>
            <a:xfrm>
              <a:off x="5853086" y="1789142"/>
              <a:ext cx="355454" cy="1048099"/>
              <a:chOff x="5576108" y="2016725"/>
              <a:chExt cx="565200" cy="1666560"/>
            </a:xfrm>
          </p:grpSpPr>
          <p:sp>
            <p:nvSpPr>
              <p:cNvPr id="10632" name="Google Shape;10632;p56"/>
              <p:cNvSpPr/>
              <p:nvPr/>
            </p:nvSpPr>
            <p:spPr>
              <a:xfrm>
                <a:off x="5576108"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0633" name="Google Shape;10633;p56"/>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4" name="Google Shape;10634;p56"/>
            <p:cNvGrpSpPr/>
            <p:nvPr/>
          </p:nvGrpSpPr>
          <p:grpSpPr>
            <a:xfrm>
              <a:off x="4869455" y="2691676"/>
              <a:ext cx="1013897" cy="398961"/>
              <a:chOff x="4012057" y="3451825"/>
              <a:chExt cx="1612175" cy="634379"/>
            </a:xfrm>
          </p:grpSpPr>
          <p:sp>
            <p:nvSpPr>
              <p:cNvPr id="10635" name="Google Shape;10635;p56"/>
              <p:cNvSpPr/>
              <p:nvPr/>
            </p:nvSpPr>
            <p:spPr>
              <a:xfrm>
                <a:off x="505903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0636" name="Google Shape;10636;p56"/>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7" name="Google Shape;10637;p56"/>
            <p:cNvGrpSpPr/>
            <p:nvPr/>
          </p:nvGrpSpPr>
          <p:grpSpPr>
            <a:xfrm>
              <a:off x="4276937" y="2155961"/>
              <a:ext cx="651965" cy="891358"/>
              <a:chOff x="3069908" y="2599997"/>
              <a:chExt cx="1036675" cy="1417328"/>
            </a:xfrm>
          </p:grpSpPr>
          <p:sp>
            <p:nvSpPr>
              <p:cNvPr id="10638" name="Google Shape;10638;p56"/>
              <p:cNvSpPr/>
              <p:nvPr/>
            </p:nvSpPr>
            <p:spPr>
              <a:xfrm>
                <a:off x="354138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0639" name="Google Shape;10639;p56"/>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0" name="Google Shape;10640;p56"/>
            <p:cNvGrpSpPr/>
            <p:nvPr/>
          </p:nvGrpSpPr>
          <p:grpSpPr>
            <a:xfrm>
              <a:off x="5054918" y="1201875"/>
              <a:ext cx="999548" cy="602711"/>
              <a:chOff x="4306958" y="1082925"/>
              <a:chExt cx="1589359" cy="958358"/>
            </a:xfrm>
          </p:grpSpPr>
          <p:sp>
            <p:nvSpPr>
              <p:cNvPr id="10641" name="Google Shape;10641;p56"/>
              <p:cNvSpPr/>
              <p:nvPr/>
            </p:nvSpPr>
            <p:spPr>
              <a:xfrm>
                <a:off x="4306958" y="10829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0642" name="Google Shape;10642;p56"/>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3" name="Google Shape;10643;p56"/>
            <p:cNvGrpSpPr/>
            <p:nvPr/>
          </p:nvGrpSpPr>
          <p:grpSpPr>
            <a:xfrm>
              <a:off x="4249973" y="1303451"/>
              <a:ext cx="799317" cy="841334"/>
              <a:chOff x="3027033" y="1244439"/>
              <a:chExt cx="1270977" cy="1337786"/>
            </a:xfrm>
          </p:grpSpPr>
          <p:sp>
            <p:nvSpPr>
              <p:cNvPr id="10644" name="Google Shape;10644;p56"/>
              <p:cNvSpPr/>
              <p:nvPr/>
            </p:nvSpPr>
            <p:spPr>
              <a:xfrm>
                <a:off x="3027033"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0645" name="Google Shape;10645;p56"/>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646" name="Google Shape;10646;p56"/>
          <p:cNvGrpSpPr/>
          <p:nvPr/>
        </p:nvGrpSpPr>
        <p:grpSpPr>
          <a:xfrm>
            <a:off x="731057" y="2069890"/>
            <a:ext cx="761767" cy="729896"/>
            <a:chOff x="2657744" y="2337745"/>
            <a:chExt cx="832987" cy="798137"/>
          </a:xfrm>
        </p:grpSpPr>
        <p:sp>
          <p:nvSpPr>
            <p:cNvPr id="10647" name="Google Shape;10647;p56"/>
            <p:cNvSpPr/>
            <p:nvPr/>
          </p:nvSpPr>
          <p:spPr>
            <a:xfrm>
              <a:off x="2812050" y="233774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56"/>
            <p:cNvSpPr/>
            <p:nvPr/>
          </p:nvSpPr>
          <p:spPr>
            <a:xfrm>
              <a:off x="3113181"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56"/>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56"/>
            <p:cNvSpPr/>
            <p:nvPr/>
          </p:nvSpPr>
          <p:spPr>
            <a:xfrm>
              <a:off x="2657744" y="2659457"/>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56"/>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56"/>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3" name="Google Shape;10653;p56"/>
          <p:cNvGrpSpPr/>
          <p:nvPr/>
        </p:nvGrpSpPr>
        <p:grpSpPr>
          <a:xfrm>
            <a:off x="3242022" y="2073097"/>
            <a:ext cx="685569" cy="723586"/>
            <a:chOff x="3398134" y="2057755"/>
            <a:chExt cx="704087" cy="743130"/>
          </a:xfrm>
        </p:grpSpPr>
        <p:grpSp>
          <p:nvGrpSpPr>
            <p:cNvPr id="10654" name="Google Shape;10654;p56"/>
            <p:cNvGrpSpPr/>
            <p:nvPr/>
          </p:nvGrpSpPr>
          <p:grpSpPr>
            <a:xfrm>
              <a:off x="3398134" y="2290183"/>
              <a:ext cx="315300" cy="219900"/>
              <a:chOff x="3398134" y="2290183"/>
              <a:chExt cx="315300" cy="219900"/>
            </a:xfrm>
          </p:grpSpPr>
          <p:sp>
            <p:nvSpPr>
              <p:cNvPr id="10655" name="Google Shape;10655;p56"/>
              <p:cNvSpPr/>
              <p:nvPr/>
            </p:nvSpPr>
            <p:spPr>
              <a:xfrm>
                <a:off x="3493534" y="2290183"/>
                <a:ext cx="219900" cy="2199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0656" name="Google Shape;10656;p56"/>
              <p:cNvCxnSpPr>
                <a:stCxn id="10655" idx="2"/>
              </p:cNvCxnSpPr>
              <p:nvPr/>
            </p:nvCxnSpPr>
            <p:spPr>
              <a:xfrm rot="10800000">
                <a:off x="3398134" y="2400133"/>
                <a:ext cx="95400" cy="0"/>
              </a:xfrm>
              <a:prstGeom prst="straightConnector1">
                <a:avLst/>
              </a:prstGeom>
              <a:noFill/>
              <a:ln cap="flat" cmpd="sng" w="9525">
                <a:solidFill>
                  <a:srgbClr val="435D74"/>
                </a:solidFill>
                <a:prstDash val="solid"/>
                <a:round/>
                <a:headEnd len="med" w="med" type="none"/>
                <a:tailEnd len="med" w="med" type="none"/>
              </a:ln>
            </p:spPr>
          </p:cxnSp>
        </p:grpSp>
        <p:grpSp>
          <p:nvGrpSpPr>
            <p:cNvPr id="10657" name="Google Shape;10657;p56"/>
            <p:cNvGrpSpPr/>
            <p:nvPr/>
          </p:nvGrpSpPr>
          <p:grpSpPr>
            <a:xfrm>
              <a:off x="3547823" y="2467358"/>
              <a:ext cx="219900" cy="333527"/>
              <a:chOff x="3547823" y="2467358"/>
              <a:chExt cx="219900" cy="333527"/>
            </a:xfrm>
          </p:grpSpPr>
          <p:sp>
            <p:nvSpPr>
              <p:cNvPr id="10658" name="Google Shape;10658;p56"/>
              <p:cNvSpPr/>
              <p:nvPr/>
            </p:nvSpPr>
            <p:spPr>
              <a:xfrm>
                <a:off x="3547823" y="2467358"/>
                <a:ext cx="219900" cy="219900"/>
              </a:xfrm>
              <a:prstGeom prst="ellipse">
                <a:avLst/>
              </a:prstGeom>
              <a:noFill/>
              <a:ln cap="flat" cmpd="sng" w="9525">
                <a:solidFill>
                  <a:srgbClr val="5F7D95"/>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0659" name="Google Shape;10659;p56"/>
              <p:cNvCxnSpPr/>
              <p:nvPr/>
            </p:nvCxnSpPr>
            <p:spPr>
              <a:xfrm rot="10800000">
                <a:off x="3657701" y="2687185"/>
                <a:ext cx="0" cy="113700"/>
              </a:xfrm>
              <a:prstGeom prst="straightConnector1">
                <a:avLst/>
              </a:prstGeom>
              <a:noFill/>
              <a:ln cap="flat" cmpd="sng" w="9525">
                <a:solidFill>
                  <a:srgbClr val="5F7D95"/>
                </a:solidFill>
                <a:prstDash val="solid"/>
                <a:round/>
                <a:headEnd len="med" w="med" type="none"/>
                <a:tailEnd len="med" w="med" type="none"/>
              </a:ln>
            </p:spPr>
          </p:cxnSp>
        </p:grpSp>
        <p:grpSp>
          <p:nvGrpSpPr>
            <p:cNvPr id="10660" name="Google Shape;10660;p56"/>
            <p:cNvGrpSpPr/>
            <p:nvPr/>
          </p:nvGrpSpPr>
          <p:grpSpPr>
            <a:xfrm>
              <a:off x="3734138" y="2467358"/>
              <a:ext cx="219900" cy="333527"/>
              <a:chOff x="3734138" y="2467358"/>
              <a:chExt cx="219900" cy="333527"/>
            </a:xfrm>
          </p:grpSpPr>
          <p:sp>
            <p:nvSpPr>
              <p:cNvPr id="10661" name="Google Shape;10661;p56"/>
              <p:cNvSpPr/>
              <p:nvPr/>
            </p:nvSpPr>
            <p:spPr>
              <a:xfrm>
                <a:off x="3734138" y="2467358"/>
                <a:ext cx="219900" cy="219900"/>
              </a:xfrm>
              <a:prstGeom prst="ellipse">
                <a:avLst/>
              </a:prstGeom>
              <a:noFill/>
              <a:ln cap="flat" cmpd="sng" w="9525">
                <a:solidFill>
                  <a:srgbClr val="869FB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0662" name="Google Shape;10662;p56"/>
              <p:cNvCxnSpPr/>
              <p:nvPr/>
            </p:nvCxnSpPr>
            <p:spPr>
              <a:xfrm rot="10800000">
                <a:off x="3844020" y="2687185"/>
                <a:ext cx="0" cy="113700"/>
              </a:xfrm>
              <a:prstGeom prst="straightConnector1">
                <a:avLst/>
              </a:prstGeom>
              <a:noFill/>
              <a:ln cap="flat" cmpd="sng" w="9525">
                <a:solidFill>
                  <a:srgbClr val="869FB2"/>
                </a:solidFill>
                <a:prstDash val="solid"/>
                <a:round/>
                <a:headEnd len="med" w="med" type="none"/>
                <a:tailEnd len="med" w="med" type="none"/>
              </a:ln>
            </p:spPr>
          </p:cxnSp>
        </p:grpSp>
        <p:grpSp>
          <p:nvGrpSpPr>
            <p:cNvPr id="10663" name="Google Shape;10663;p56"/>
            <p:cNvGrpSpPr/>
            <p:nvPr/>
          </p:nvGrpSpPr>
          <p:grpSpPr>
            <a:xfrm>
              <a:off x="3787560" y="2288011"/>
              <a:ext cx="314661" cy="219900"/>
              <a:chOff x="3787560" y="2288011"/>
              <a:chExt cx="314661" cy="219900"/>
            </a:xfrm>
          </p:grpSpPr>
          <p:sp>
            <p:nvSpPr>
              <p:cNvPr id="10664" name="Google Shape;10664;p56"/>
              <p:cNvSpPr/>
              <p:nvPr/>
            </p:nvSpPr>
            <p:spPr>
              <a:xfrm>
                <a:off x="3787560" y="2288011"/>
                <a:ext cx="219900" cy="219900"/>
              </a:xfrm>
              <a:prstGeom prst="ellipse">
                <a:avLst/>
              </a:prstGeom>
              <a:noFill/>
              <a:ln cap="flat" cmpd="sng" w="9525">
                <a:solidFill>
                  <a:srgbClr val="A5B7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0665" name="Google Shape;10665;p56"/>
              <p:cNvCxnSpPr/>
              <p:nvPr/>
            </p:nvCxnSpPr>
            <p:spPr>
              <a:xfrm rot="10800000">
                <a:off x="4007421" y="2400064"/>
                <a:ext cx="94800" cy="0"/>
              </a:xfrm>
              <a:prstGeom prst="straightConnector1">
                <a:avLst/>
              </a:prstGeom>
              <a:noFill/>
              <a:ln cap="flat" cmpd="sng" w="9525">
                <a:solidFill>
                  <a:srgbClr val="A5B7C6"/>
                </a:solidFill>
                <a:prstDash val="solid"/>
                <a:round/>
                <a:headEnd len="med" w="med" type="none"/>
                <a:tailEnd len="med" w="med" type="none"/>
              </a:ln>
            </p:spPr>
          </p:cxnSp>
        </p:grpSp>
        <p:grpSp>
          <p:nvGrpSpPr>
            <p:cNvPr id="10666" name="Google Shape;10666;p56"/>
            <p:cNvGrpSpPr/>
            <p:nvPr/>
          </p:nvGrpSpPr>
          <p:grpSpPr>
            <a:xfrm>
              <a:off x="3637290" y="2057755"/>
              <a:ext cx="219900" cy="335499"/>
              <a:chOff x="3637290" y="2057755"/>
              <a:chExt cx="219900" cy="335499"/>
            </a:xfrm>
          </p:grpSpPr>
          <p:sp>
            <p:nvSpPr>
              <p:cNvPr id="10667" name="Google Shape;10667;p56"/>
              <p:cNvSpPr/>
              <p:nvPr/>
            </p:nvSpPr>
            <p:spPr>
              <a:xfrm>
                <a:off x="3637290" y="2173354"/>
                <a:ext cx="219900" cy="219900"/>
              </a:xfrm>
              <a:prstGeom prst="ellipse">
                <a:avLst/>
              </a:prstGeom>
              <a:noFill/>
              <a:ln cap="flat" cmpd="sng" w="9525">
                <a:solidFill>
                  <a:srgbClr val="BAC8D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10668" name="Google Shape;10668;p56"/>
              <p:cNvCxnSpPr/>
              <p:nvPr/>
            </p:nvCxnSpPr>
            <p:spPr>
              <a:xfrm rot="10800000">
                <a:off x="3747169" y="2057755"/>
                <a:ext cx="0" cy="113700"/>
              </a:xfrm>
              <a:prstGeom prst="straightConnector1">
                <a:avLst/>
              </a:prstGeom>
              <a:noFill/>
              <a:ln cap="flat" cmpd="sng" w="9525">
                <a:solidFill>
                  <a:srgbClr val="BAC8D3"/>
                </a:solidFill>
                <a:prstDash val="solid"/>
                <a:round/>
                <a:headEnd len="med" w="med" type="none"/>
                <a:tailEnd len="med" w="med" type="none"/>
              </a:ln>
            </p:spPr>
          </p:cxnSp>
        </p:grpSp>
      </p:grpSp>
      <p:grpSp>
        <p:nvGrpSpPr>
          <p:cNvPr id="10669" name="Google Shape;10669;p56"/>
          <p:cNvGrpSpPr/>
          <p:nvPr/>
        </p:nvGrpSpPr>
        <p:grpSpPr>
          <a:xfrm>
            <a:off x="4917244" y="2079792"/>
            <a:ext cx="710153" cy="710153"/>
            <a:chOff x="5007123" y="2079403"/>
            <a:chExt cx="687600" cy="687600"/>
          </a:xfrm>
        </p:grpSpPr>
        <p:sp>
          <p:nvSpPr>
            <p:cNvPr id="10670" name="Google Shape;10670;p56"/>
            <p:cNvSpPr/>
            <p:nvPr/>
          </p:nvSpPr>
          <p:spPr>
            <a:xfrm>
              <a:off x="5007123" y="2079403"/>
              <a:ext cx="687600" cy="6876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56"/>
            <p:cNvSpPr/>
            <p:nvPr/>
          </p:nvSpPr>
          <p:spPr>
            <a:xfrm>
              <a:off x="5069448" y="2141702"/>
              <a:ext cx="563100" cy="5628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56"/>
            <p:cNvSpPr/>
            <p:nvPr/>
          </p:nvSpPr>
          <p:spPr>
            <a:xfrm>
              <a:off x="5146403" y="2218605"/>
              <a:ext cx="409200" cy="4092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56"/>
            <p:cNvSpPr/>
            <p:nvPr/>
          </p:nvSpPr>
          <p:spPr>
            <a:xfrm>
              <a:off x="5221891" y="2294066"/>
              <a:ext cx="258300" cy="258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4" name="Google Shape;10674;p56"/>
          <p:cNvGrpSpPr/>
          <p:nvPr/>
        </p:nvGrpSpPr>
        <p:grpSpPr>
          <a:xfrm>
            <a:off x="5726681" y="2074299"/>
            <a:ext cx="720998" cy="721183"/>
            <a:chOff x="5797446" y="2063053"/>
            <a:chExt cx="698100" cy="698280"/>
          </a:xfrm>
        </p:grpSpPr>
        <p:sp>
          <p:nvSpPr>
            <p:cNvPr id="10675" name="Google Shape;10675;p56"/>
            <p:cNvSpPr/>
            <p:nvPr/>
          </p:nvSpPr>
          <p:spPr>
            <a:xfrm>
              <a:off x="5797446" y="2063053"/>
              <a:ext cx="698100" cy="6981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56"/>
            <p:cNvSpPr/>
            <p:nvPr/>
          </p:nvSpPr>
          <p:spPr>
            <a:xfrm>
              <a:off x="5872067" y="2212295"/>
              <a:ext cx="549000" cy="5490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56"/>
            <p:cNvSpPr/>
            <p:nvPr/>
          </p:nvSpPr>
          <p:spPr>
            <a:xfrm>
              <a:off x="5921353" y="2310867"/>
              <a:ext cx="450300" cy="4503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56"/>
            <p:cNvSpPr/>
            <p:nvPr/>
          </p:nvSpPr>
          <p:spPr>
            <a:xfrm>
              <a:off x="5967936" y="2404033"/>
              <a:ext cx="357300" cy="357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9" name="Google Shape;10679;p56"/>
          <p:cNvGrpSpPr/>
          <p:nvPr/>
        </p:nvGrpSpPr>
        <p:grpSpPr>
          <a:xfrm>
            <a:off x="8171828" y="3719904"/>
            <a:ext cx="280585" cy="673164"/>
            <a:chOff x="8075075" y="3754290"/>
            <a:chExt cx="255612" cy="613194"/>
          </a:xfrm>
        </p:grpSpPr>
        <p:grpSp>
          <p:nvGrpSpPr>
            <p:cNvPr id="10680" name="Google Shape;10680;p56"/>
            <p:cNvGrpSpPr/>
            <p:nvPr/>
          </p:nvGrpSpPr>
          <p:grpSpPr>
            <a:xfrm>
              <a:off x="8075075" y="3754290"/>
              <a:ext cx="255612" cy="613194"/>
              <a:chOff x="8075075" y="3754290"/>
              <a:chExt cx="255612" cy="613194"/>
            </a:xfrm>
          </p:grpSpPr>
          <p:sp>
            <p:nvSpPr>
              <p:cNvPr id="10681" name="Google Shape;10681;p56"/>
              <p:cNvSpPr/>
              <p:nvPr/>
            </p:nvSpPr>
            <p:spPr>
              <a:xfrm>
                <a:off x="8075075" y="4252967"/>
                <a:ext cx="255612" cy="114517"/>
              </a:xfrm>
              <a:custGeom>
                <a:rect b="b" l="l" r="r" t="t"/>
                <a:pathLst>
                  <a:path extrusionOk="0" h="7497" w="16734">
                    <a:moveTo>
                      <a:pt x="1" y="1"/>
                    </a:moveTo>
                    <a:lnTo>
                      <a:pt x="8369" y="7496"/>
                    </a:lnTo>
                    <a:lnTo>
                      <a:pt x="1673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56"/>
              <p:cNvSpPr/>
              <p:nvPr/>
            </p:nvSpPr>
            <p:spPr>
              <a:xfrm>
                <a:off x="8075075" y="3754290"/>
                <a:ext cx="255612" cy="498713"/>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83" name="Google Shape;10683;p56"/>
            <p:cNvSpPr/>
            <p:nvPr/>
          </p:nvSpPr>
          <p:spPr>
            <a:xfrm>
              <a:off x="8107762" y="3782257"/>
              <a:ext cx="190281" cy="19028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4" name="Google Shape;10684;p56"/>
          <p:cNvGrpSpPr/>
          <p:nvPr/>
        </p:nvGrpSpPr>
        <p:grpSpPr>
          <a:xfrm>
            <a:off x="5288887" y="3708700"/>
            <a:ext cx="470352" cy="683745"/>
            <a:chOff x="1697726" y="3244179"/>
            <a:chExt cx="788124" cy="1146069"/>
          </a:xfrm>
        </p:grpSpPr>
        <p:sp>
          <p:nvSpPr>
            <p:cNvPr id="10685" name="Google Shape;10685;p56"/>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56"/>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87" name="Google Shape;10687;p56"/>
          <p:cNvSpPr/>
          <p:nvPr/>
        </p:nvSpPr>
        <p:spPr>
          <a:xfrm>
            <a:off x="8146351" y="362270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88" name="Google Shape;10688;p56"/>
          <p:cNvGrpSpPr/>
          <p:nvPr/>
        </p:nvGrpSpPr>
        <p:grpSpPr>
          <a:xfrm>
            <a:off x="5910037" y="3719902"/>
            <a:ext cx="293891" cy="293845"/>
            <a:chOff x="6134814" y="3754290"/>
            <a:chExt cx="293891" cy="293845"/>
          </a:xfrm>
        </p:grpSpPr>
        <p:sp>
          <p:nvSpPr>
            <p:cNvPr id="10689" name="Google Shape;10689;p56"/>
            <p:cNvSpPr/>
            <p:nvPr/>
          </p:nvSpPr>
          <p:spPr>
            <a:xfrm>
              <a:off x="6134814" y="3754290"/>
              <a:ext cx="293891" cy="293845"/>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56"/>
            <p:cNvSpPr/>
            <p:nvPr/>
          </p:nvSpPr>
          <p:spPr>
            <a:xfrm>
              <a:off x="6147232" y="3764860"/>
              <a:ext cx="118946" cy="107337"/>
            </a:xfrm>
            <a:custGeom>
              <a:rect b="b" l="l" r="r" t="t"/>
              <a:pathLst>
                <a:path extrusionOk="0" h="7027" w="7787">
                  <a:moveTo>
                    <a:pt x="0" y="1"/>
                  </a:moveTo>
                  <a:lnTo>
                    <a:pt x="0" y="7026"/>
                  </a:lnTo>
                  <a:lnTo>
                    <a:pt x="7787" y="1"/>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1" name="Google Shape;10691;p56"/>
          <p:cNvGrpSpPr/>
          <p:nvPr/>
        </p:nvGrpSpPr>
        <p:grpSpPr>
          <a:xfrm>
            <a:off x="5910037" y="4098574"/>
            <a:ext cx="293891" cy="293891"/>
            <a:chOff x="6134814" y="4086186"/>
            <a:chExt cx="293891" cy="293891"/>
          </a:xfrm>
        </p:grpSpPr>
        <p:sp>
          <p:nvSpPr>
            <p:cNvPr id="10692" name="Google Shape;10692;p56"/>
            <p:cNvSpPr/>
            <p:nvPr/>
          </p:nvSpPr>
          <p:spPr>
            <a:xfrm>
              <a:off x="6134814" y="4086186"/>
              <a:ext cx="293891" cy="293891"/>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56"/>
            <p:cNvSpPr/>
            <p:nvPr/>
          </p:nvSpPr>
          <p:spPr>
            <a:xfrm>
              <a:off x="6147232" y="4096771"/>
              <a:ext cx="118946" cy="107322"/>
            </a:xfrm>
            <a:custGeom>
              <a:rect b="b" l="l" r="r" t="t"/>
              <a:pathLst>
                <a:path extrusionOk="0" h="7026" w="7787">
                  <a:moveTo>
                    <a:pt x="0" y="0"/>
                  </a:moveTo>
                  <a:lnTo>
                    <a:pt x="0" y="7026"/>
                  </a:lnTo>
                  <a:lnTo>
                    <a:pt x="7787" y="0"/>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94" name="Google Shape;10694;p56"/>
          <p:cNvSpPr/>
          <p:nvPr/>
        </p:nvSpPr>
        <p:spPr>
          <a:xfrm>
            <a:off x="6948464" y="3719100"/>
            <a:ext cx="609693" cy="673150"/>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56"/>
          <p:cNvSpPr/>
          <p:nvPr/>
        </p:nvSpPr>
        <p:spPr>
          <a:xfrm rot="10800000">
            <a:off x="6354727" y="3716837"/>
            <a:ext cx="442939" cy="675638"/>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96" name="Google Shape;10696;p56"/>
          <p:cNvGrpSpPr/>
          <p:nvPr/>
        </p:nvGrpSpPr>
        <p:grpSpPr>
          <a:xfrm>
            <a:off x="7835013" y="2927266"/>
            <a:ext cx="622883" cy="621944"/>
            <a:chOff x="1187048" y="238125"/>
            <a:chExt cx="5256397" cy="5248476"/>
          </a:xfrm>
        </p:grpSpPr>
        <p:sp>
          <p:nvSpPr>
            <p:cNvPr id="10697" name="Google Shape;10697;p56"/>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56"/>
            <p:cNvSpPr/>
            <p:nvPr/>
          </p:nvSpPr>
          <p:spPr>
            <a:xfrm>
              <a:off x="1187048" y="2289901"/>
              <a:ext cx="2628362"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56"/>
            <p:cNvSpPr/>
            <p:nvPr/>
          </p:nvSpPr>
          <p:spPr>
            <a:xfrm>
              <a:off x="3812708" y="244502"/>
              <a:ext cx="2628650" cy="3170611"/>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56"/>
            <p:cNvSpPr/>
            <p:nvPr/>
          </p:nvSpPr>
          <p:spPr>
            <a:xfrm>
              <a:off x="3244845"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1" name="Google Shape;10701;p56"/>
          <p:cNvGrpSpPr/>
          <p:nvPr/>
        </p:nvGrpSpPr>
        <p:grpSpPr>
          <a:xfrm>
            <a:off x="2292118" y="2936875"/>
            <a:ext cx="1310987" cy="612407"/>
            <a:chOff x="238125" y="1188750"/>
            <a:chExt cx="7140450" cy="3335550"/>
          </a:xfrm>
        </p:grpSpPr>
        <p:sp>
          <p:nvSpPr>
            <p:cNvPr id="10702" name="Google Shape;10702;p56"/>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56"/>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56"/>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56"/>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56"/>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7" name="Google Shape;10707;p56"/>
          <p:cNvGrpSpPr/>
          <p:nvPr/>
        </p:nvGrpSpPr>
        <p:grpSpPr>
          <a:xfrm>
            <a:off x="6617990" y="2927430"/>
            <a:ext cx="1110299" cy="621702"/>
            <a:chOff x="238125" y="1335475"/>
            <a:chExt cx="5418735" cy="3034175"/>
          </a:xfrm>
        </p:grpSpPr>
        <p:sp>
          <p:nvSpPr>
            <p:cNvPr id="10708" name="Google Shape;10708;p56"/>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56"/>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56"/>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1" name="Google Shape;10711;p56"/>
          <p:cNvGrpSpPr/>
          <p:nvPr/>
        </p:nvGrpSpPr>
        <p:grpSpPr>
          <a:xfrm>
            <a:off x="5435649" y="2924327"/>
            <a:ext cx="1074451" cy="627181"/>
            <a:chOff x="5359127" y="2910889"/>
            <a:chExt cx="1097723" cy="640831"/>
          </a:xfrm>
        </p:grpSpPr>
        <p:grpSp>
          <p:nvGrpSpPr>
            <p:cNvPr id="10712" name="Google Shape;10712;p56"/>
            <p:cNvGrpSpPr/>
            <p:nvPr/>
          </p:nvGrpSpPr>
          <p:grpSpPr>
            <a:xfrm>
              <a:off x="5929791" y="3263088"/>
              <a:ext cx="527060" cy="287097"/>
              <a:chOff x="5929791" y="3263088"/>
              <a:chExt cx="527060" cy="287097"/>
            </a:xfrm>
          </p:grpSpPr>
          <p:sp>
            <p:nvSpPr>
              <p:cNvPr id="10713" name="Google Shape;10713;p56"/>
              <p:cNvSpPr/>
              <p:nvPr/>
            </p:nvSpPr>
            <p:spPr>
              <a:xfrm>
                <a:off x="5929791" y="3263088"/>
                <a:ext cx="328465" cy="284502"/>
              </a:xfrm>
              <a:custGeom>
                <a:rect b="b" l="l" r="r" t="t"/>
                <a:pathLst>
                  <a:path extrusionOk="0" h="2231390" w="2576195">
                    <a:moveTo>
                      <a:pt x="1288021" y="0"/>
                    </a:moveTo>
                    <a:lnTo>
                      <a:pt x="0" y="2230932"/>
                    </a:lnTo>
                    <a:lnTo>
                      <a:pt x="2576042" y="2230932"/>
                    </a:lnTo>
                    <a:lnTo>
                      <a:pt x="1288021" y="0"/>
                    </a:lnTo>
                    <a:close/>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0714" name="Google Shape;10714;p56"/>
              <p:cNvSpPr/>
              <p:nvPr/>
            </p:nvSpPr>
            <p:spPr>
              <a:xfrm>
                <a:off x="6247886" y="3331025"/>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0715" name="Google Shape;10715;p56"/>
            <p:cNvGrpSpPr/>
            <p:nvPr/>
          </p:nvGrpSpPr>
          <p:grpSpPr>
            <a:xfrm>
              <a:off x="5359127" y="3263089"/>
              <a:ext cx="526428" cy="288631"/>
              <a:chOff x="5359127" y="3263089"/>
              <a:chExt cx="526428" cy="288631"/>
            </a:xfrm>
          </p:grpSpPr>
          <p:sp>
            <p:nvSpPr>
              <p:cNvPr id="10716" name="Google Shape;10716;p56"/>
              <p:cNvSpPr/>
              <p:nvPr/>
            </p:nvSpPr>
            <p:spPr>
              <a:xfrm>
                <a:off x="5557090" y="3263089"/>
                <a:ext cx="328465" cy="284502"/>
              </a:xfrm>
              <a:custGeom>
                <a:rect b="b" l="l" r="r" t="t"/>
                <a:pathLst>
                  <a:path extrusionOk="0" h="2231390" w="2576195">
                    <a:moveTo>
                      <a:pt x="1288034" y="0"/>
                    </a:moveTo>
                    <a:lnTo>
                      <a:pt x="0" y="2230920"/>
                    </a:lnTo>
                    <a:lnTo>
                      <a:pt x="2576055" y="2230920"/>
                    </a:lnTo>
                    <a:lnTo>
                      <a:pt x="1288034" y="0"/>
                    </a:lnTo>
                    <a:close/>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0717" name="Google Shape;10717;p56"/>
              <p:cNvSpPr/>
              <p:nvPr/>
            </p:nvSpPr>
            <p:spPr>
              <a:xfrm flipH="1">
                <a:off x="5359127" y="3332559"/>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0718" name="Google Shape;10718;p56"/>
            <p:cNvGrpSpPr/>
            <p:nvPr/>
          </p:nvGrpSpPr>
          <p:grpSpPr>
            <a:xfrm>
              <a:off x="5551525" y="2910889"/>
              <a:ext cx="520901" cy="610283"/>
              <a:chOff x="5551525" y="2910889"/>
              <a:chExt cx="520901" cy="610283"/>
            </a:xfrm>
          </p:grpSpPr>
          <p:sp>
            <p:nvSpPr>
              <p:cNvPr id="10719" name="Google Shape;10719;p56"/>
              <p:cNvSpPr/>
              <p:nvPr/>
            </p:nvSpPr>
            <p:spPr>
              <a:xfrm>
                <a:off x="5743962" y="3236669"/>
                <a:ext cx="328465" cy="284502"/>
              </a:xfrm>
              <a:custGeom>
                <a:rect b="b" l="l" r="r" t="t"/>
                <a:pathLst>
                  <a:path extrusionOk="0" h="2231390" w="2576195">
                    <a:moveTo>
                      <a:pt x="2576042" y="0"/>
                    </a:moveTo>
                    <a:lnTo>
                      <a:pt x="0" y="0"/>
                    </a:lnTo>
                    <a:lnTo>
                      <a:pt x="1288021" y="2230920"/>
                    </a:lnTo>
                    <a:lnTo>
                      <a:pt x="2576042" y="0"/>
                    </a:lnTo>
                    <a:close/>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0720" name="Google Shape;10720;p56"/>
              <p:cNvSpPr/>
              <p:nvPr/>
            </p:nvSpPr>
            <p:spPr>
              <a:xfrm flipH="1">
                <a:off x="5551525" y="2910889"/>
                <a:ext cx="208964" cy="32874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0721" name="Google Shape;10721;p56"/>
            <p:cNvGrpSpPr/>
            <p:nvPr/>
          </p:nvGrpSpPr>
          <p:grpSpPr>
            <a:xfrm>
              <a:off x="5743962" y="2919100"/>
              <a:ext cx="623674" cy="284502"/>
              <a:chOff x="5743962" y="2919100"/>
              <a:chExt cx="623674" cy="284502"/>
            </a:xfrm>
          </p:grpSpPr>
          <p:sp>
            <p:nvSpPr>
              <p:cNvPr id="10722" name="Google Shape;10722;p56"/>
              <p:cNvSpPr/>
              <p:nvPr/>
            </p:nvSpPr>
            <p:spPr>
              <a:xfrm>
                <a:off x="5743962" y="2919100"/>
                <a:ext cx="328465" cy="284502"/>
              </a:xfrm>
              <a:custGeom>
                <a:rect b="b" l="l" r="r" t="t"/>
                <a:pathLst>
                  <a:path extrusionOk="0" h="2231390" w="2576195">
                    <a:moveTo>
                      <a:pt x="1288021" y="0"/>
                    </a:moveTo>
                    <a:lnTo>
                      <a:pt x="0" y="2230920"/>
                    </a:lnTo>
                    <a:lnTo>
                      <a:pt x="2576042" y="2230920"/>
                    </a:lnTo>
                    <a:lnTo>
                      <a:pt x="1288021" y="0"/>
                    </a:lnTo>
                    <a:close/>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0723" name="Google Shape;10723;p56"/>
              <p:cNvSpPr/>
              <p:nvPr/>
            </p:nvSpPr>
            <p:spPr>
              <a:xfrm>
                <a:off x="6060335" y="2920591"/>
                <a:ext cx="307300" cy="282602"/>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10724" name="Google Shape;10724;p56"/>
          <p:cNvGrpSpPr/>
          <p:nvPr/>
        </p:nvGrpSpPr>
        <p:grpSpPr>
          <a:xfrm>
            <a:off x="7586863" y="2075038"/>
            <a:ext cx="874976" cy="719600"/>
            <a:chOff x="7608988" y="2093194"/>
            <a:chExt cx="817276" cy="672147"/>
          </a:xfrm>
        </p:grpSpPr>
        <p:cxnSp>
          <p:nvCxnSpPr>
            <p:cNvPr id="10725" name="Google Shape;10725;p56"/>
            <p:cNvCxnSpPr/>
            <p:nvPr/>
          </p:nvCxnSpPr>
          <p:spPr>
            <a:xfrm flipH="1" rot="5400000">
              <a:off x="7620257"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0726" name="Google Shape;10726;p56"/>
            <p:cNvCxnSpPr/>
            <p:nvPr/>
          </p:nvCxnSpPr>
          <p:spPr>
            <a:xfrm rot="-5400000">
              <a:off x="8285120"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0727" name="Google Shape;10727;p56"/>
            <p:cNvCxnSpPr/>
            <p:nvPr/>
          </p:nvCxnSpPr>
          <p:spPr>
            <a:xfrm rot="5400000">
              <a:off x="7620257"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0728" name="Google Shape;10728;p56"/>
            <p:cNvCxnSpPr/>
            <p:nvPr/>
          </p:nvCxnSpPr>
          <p:spPr>
            <a:xfrm flipH="1" rot="-5400000">
              <a:off x="8285120"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0729" name="Google Shape;10729;p56"/>
            <p:cNvCxnSpPr/>
            <p:nvPr/>
          </p:nvCxnSpPr>
          <p:spPr>
            <a:xfrm rot="10800000">
              <a:off x="7608988" y="2425132"/>
              <a:ext cx="83400" cy="0"/>
            </a:xfrm>
            <a:prstGeom prst="straightConnector1">
              <a:avLst/>
            </a:prstGeom>
            <a:noFill/>
            <a:ln cap="flat" cmpd="sng" w="9525">
              <a:solidFill>
                <a:srgbClr val="667E92"/>
              </a:solidFill>
              <a:prstDash val="solid"/>
              <a:round/>
              <a:headEnd len="med" w="med" type="none"/>
              <a:tailEnd len="med" w="med" type="none"/>
            </a:ln>
          </p:spPr>
        </p:cxnSp>
        <p:cxnSp>
          <p:nvCxnSpPr>
            <p:cNvPr id="10730" name="Google Shape;10730;p56"/>
            <p:cNvCxnSpPr/>
            <p:nvPr/>
          </p:nvCxnSpPr>
          <p:spPr>
            <a:xfrm rot="10800000">
              <a:off x="8342865" y="2425132"/>
              <a:ext cx="83400" cy="0"/>
            </a:xfrm>
            <a:prstGeom prst="straightConnector1">
              <a:avLst/>
            </a:prstGeom>
            <a:noFill/>
            <a:ln cap="flat" cmpd="sng" w="9525">
              <a:solidFill>
                <a:srgbClr val="667E92"/>
              </a:solidFill>
              <a:prstDash val="solid"/>
              <a:round/>
              <a:headEnd len="med" w="med" type="none"/>
              <a:tailEnd len="med" w="med" type="none"/>
            </a:ln>
          </p:spPr>
        </p:cxnSp>
        <p:grpSp>
          <p:nvGrpSpPr>
            <p:cNvPr id="10731" name="Google Shape;10731;p56"/>
            <p:cNvGrpSpPr/>
            <p:nvPr/>
          </p:nvGrpSpPr>
          <p:grpSpPr>
            <a:xfrm>
              <a:off x="7721175" y="2093194"/>
              <a:ext cx="599587" cy="623846"/>
              <a:chOff x="7721175" y="2093194"/>
              <a:chExt cx="599587" cy="623846"/>
            </a:xfrm>
          </p:grpSpPr>
          <p:grpSp>
            <p:nvGrpSpPr>
              <p:cNvPr id="10732" name="Google Shape;10732;p56"/>
              <p:cNvGrpSpPr/>
              <p:nvPr/>
            </p:nvGrpSpPr>
            <p:grpSpPr>
              <a:xfrm>
                <a:off x="7721175" y="2093194"/>
                <a:ext cx="291605" cy="623846"/>
                <a:chOff x="9405575" y="2061418"/>
                <a:chExt cx="291605" cy="623846"/>
              </a:xfrm>
            </p:grpSpPr>
            <p:sp>
              <p:nvSpPr>
                <p:cNvPr id="10733" name="Google Shape;10733;p56"/>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56"/>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56"/>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56"/>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56"/>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56"/>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56"/>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0" name="Google Shape;10740;p56"/>
              <p:cNvGrpSpPr/>
              <p:nvPr/>
            </p:nvGrpSpPr>
            <p:grpSpPr>
              <a:xfrm flipH="1">
                <a:off x="8029157" y="2093194"/>
                <a:ext cx="291605" cy="623846"/>
                <a:chOff x="9405575" y="2061418"/>
                <a:chExt cx="291605" cy="623846"/>
              </a:xfrm>
            </p:grpSpPr>
            <p:sp>
              <p:nvSpPr>
                <p:cNvPr id="10741" name="Google Shape;10741;p56"/>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56"/>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56"/>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56"/>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56"/>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56"/>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56"/>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0748" name="Google Shape;10748;p56"/>
          <p:cNvGrpSpPr/>
          <p:nvPr/>
        </p:nvGrpSpPr>
        <p:grpSpPr>
          <a:xfrm>
            <a:off x="4031299" y="1191441"/>
            <a:ext cx="712557" cy="785901"/>
            <a:chOff x="4206459" y="1191441"/>
            <a:chExt cx="712557" cy="785901"/>
          </a:xfrm>
        </p:grpSpPr>
        <p:sp>
          <p:nvSpPr>
            <p:cNvPr id="10749" name="Google Shape;10749;p56"/>
            <p:cNvSpPr/>
            <p:nvPr/>
          </p:nvSpPr>
          <p:spPr>
            <a:xfrm>
              <a:off x="4548248" y="1328649"/>
              <a:ext cx="325201" cy="322547"/>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56"/>
            <p:cNvSpPr/>
            <p:nvPr/>
          </p:nvSpPr>
          <p:spPr>
            <a:xfrm>
              <a:off x="4557499" y="1656607"/>
              <a:ext cx="306674" cy="306648"/>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56"/>
            <p:cNvSpPr/>
            <p:nvPr/>
          </p:nvSpPr>
          <p:spPr>
            <a:xfrm>
              <a:off x="4251067" y="1523035"/>
              <a:ext cx="327536" cy="325023"/>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56"/>
            <p:cNvSpPr/>
            <p:nvPr/>
          </p:nvSpPr>
          <p:spPr>
            <a:xfrm>
              <a:off x="4277366" y="1220917"/>
              <a:ext cx="292242" cy="292217"/>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53" name="Google Shape;10753;p56"/>
            <p:cNvGrpSpPr/>
            <p:nvPr/>
          </p:nvGrpSpPr>
          <p:grpSpPr>
            <a:xfrm>
              <a:off x="4644280" y="1290523"/>
              <a:ext cx="143716" cy="29463"/>
              <a:chOff x="4644280" y="1290523"/>
              <a:chExt cx="143716" cy="29463"/>
            </a:xfrm>
          </p:grpSpPr>
          <p:sp>
            <p:nvSpPr>
              <p:cNvPr id="10754" name="Google Shape;10754;p56"/>
              <p:cNvSpPr/>
              <p:nvPr/>
            </p:nvSpPr>
            <p:spPr>
              <a:xfrm>
                <a:off x="4736292" y="1294223"/>
                <a:ext cx="51704" cy="25762"/>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56"/>
              <p:cNvSpPr/>
              <p:nvPr/>
            </p:nvSpPr>
            <p:spPr>
              <a:xfrm>
                <a:off x="4700066" y="1290523"/>
                <a:ext cx="32206" cy="7988"/>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56"/>
              <p:cNvSpPr/>
              <p:nvPr/>
            </p:nvSpPr>
            <p:spPr>
              <a:xfrm>
                <a:off x="4644280" y="1300641"/>
                <a:ext cx="20225" cy="13283"/>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56"/>
              <p:cNvSpPr/>
              <p:nvPr/>
            </p:nvSpPr>
            <p:spPr>
              <a:xfrm>
                <a:off x="4667822" y="1291888"/>
                <a:ext cx="27779" cy="11433"/>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8" name="Google Shape;10758;p56"/>
            <p:cNvGrpSpPr/>
            <p:nvPr/>
          </p:nvGrpSpPr>
          <p:grpSpPr>
            <a:xfrm>
              <a:off x="4356567" y="1191441"/>
              <a:ext cx="143690" cy="29488"/>
              <a:chOff x="4356567" y="1191441"/>
              <a:chExt cx="143690" cy="29488"/>
            </a:xfrm>
          </p:grpSpPr>
          <p:sp>
            <p:nvSpPr>
              <p:cNvPr id="10759" name="Google Shape;10759;p56"/>
              <p:cNvSpPr/>
              <p:nvPr/>
            </p:nvSpPr>
            <p:spPr>
              <a:xfrm>
                <a:off x="4448554" y="1195154"/>
                <a:ext cx="51704" cy="25775"/>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56"/>
              <p:cNvSpPr/>
              <p:nvPr/>
            </p:nvSpPr>
            <p:spPr>
              <a:xfrm>
                <a:off x="4412341" y="1191441"/>
                <a:ext cx="32206" cy="8013"/>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56"/>
              <p:cNvSpPr/>
              <p:nvPr/>
            </p:nvSpPr>
            <p:spPr>
              <a:xfrm>
                <a:off x="4356567" y="1201573"/>
                <a:ext cx="20212" cy="1327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56"/>
              <p:cNvSpPr/>
              <p:nvPr/>
            </p:nvSpPr>
            <p:spPr>
              <a:xfrm>
                <a:off x="4380084" y="1192832"/>
                <a:ext cx="27779" cy="11433"/>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3" name="Google Shape;10763;p56"/>
            <p:cNvGrpSpPr/>
            <p:nvPr/>
          </p:nvGrpSpPr>
          <p:grpSpPr>
            <a:xfrm>
              <a:off x="4339009" y="1863727"/>
              <a:ext cx="143703" cy="29476"/>
              <a:chOff x="4339009" y="1863727"/>
              <a:chExt cx="143703" cy="29476"/>
            </a:xfrm>
          </p:grpSpPr>
          <p:sp>
            <p:nvSpPr>
              <p:cNvPr id="10764" name="Google Shape;10764;p56"/>
              <p:cNvSpPr/>
              <p:nvPr/>
            </p:nvSpPr>
            <p:spPr>
              <a:xfrm>
                <a:off x="4339009" y="1863727"/>
                <a:ext cx="51691" cy="25762"/>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56"/>
              <p:cNvSpPr/>
              <p:nvPr/>
            </p:nvSpPr>
            <p:spPr>
              <a:xfrm>
                <a:off x="4394732" y="1885202"/>
                <a:ext cx="32193" cy="8001"/>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56"/>
              <p:cNvSpPr/>
              <p:nvPr/>
            </p:nvSpPr>
            <p:spPr>
              <a:xfrm>
                <a:off x="4462488" y="1869814"/>
                <a:ext cx="20225" cy="13258"/>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56"/>
              <p:cNvSpPr/>
              <p:nvPr/>
            </p:nvSpPr>
            <p:spPr>
              <a:xfrm>
                <a:off x="4431392" y="1880392"/>
                <a:ext cx="27804" cy="11433"/>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8" name="Google Shape;10768;p56"/>
            <p:cNvGrpSpPr/>
            <p:nvPr/>
          </p:nvGrpSpPr>
          <p:grpSpPr>
            <a:xfrm>
              <a:off x="4206459" y="1607315"/>
              <a:ext cx="29539" cy="142899"/>
              <a:chOff x="4206459" y="1607315"/>
              <a:chExt cx="29539" cy="142899"/>
            </a:xfrm>
          </p:grpSpPr>
          <p:sp>
            <p:nvSpPr>
              <p:cNvPr id="10769" name="Google Shape;10769;p56"/>
              <p:cNvSpPr/>
              <p:nvPr/>
            </p:nvSpPr>
            <p:spPr>
              <a:xfrm>
                <a:off x="4209840" y="1607315"/>
                <a:ext cx="26158" cy="50989"/>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56"/>
              <p:cNvSpPr/>
              <p:nvPr/>
            </p:nvSpPr>
            <p:spPr>
              <a:xfrm>
                <a:off x="4206459" y="1662910"/>
                <a:ext cx="8230" cy="3178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56"/>
              <p:cNvSpPr/>
              <p:nvPr/>
            </p:nvSpPr>
            <p:spPr>
              <a:xfrm>
                <a:off x="4216194" y="1730768"/>
                <a:ext cx="14227" cy="19446"/>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56"/>
              <p:cNvSpPr/>
              <p:nvPr/>
            </p:nvSpPr>
            <p:spPr>
              <a:xfrm>
                <a:off x="4207607" y="1699506"/>
                <a:ext cx="12045" cy="27153"/>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73" name="Google Shape;10773;p56"/>
            <p:cNvSpPr/>
            <p:nvPr/>
          </p:nvSpPr>
          <p:spPr>
            <a:xfrm>
              <a:off x="4250519" y="1416170"/>
              <a:ext cx="26783" cy="52303"/>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56"/>
            <p:cNvSpPr/>
            <p:nvPr/>
          </p:nvSpPr>
          <p:spPr>
            <a:xfrm>
              <a:off x="4276166" y="1471370"/>
              <a:ext cx="24359" cy="2529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56"/>
            <p:cNvSpPr/>
            <p:nvPr/>
          </p:nvSpPr>
          <p:spPr>
            <a:xfrm>
              <a:off x="4330231" y="1513121"/>
              <a:ext cx="21462" cy="10986"/>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56"/>
            <p:cNvSpPr/>
            <p:nvPr/>
          </p:nvSpPr>
          <p:spPr>
            <a:xfrm>
              <a:off x="4302005" y="1497298"/>
              <a:ext cx="25469" cy="17647"/>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77" name="Google Shape;10777;p56"/>
            <p:cNvGrpSpPr/>
            <p:nvPr/>
          </p:nvGrpSpPr>
          <p:grpSpPr>
            <a:xfrm>
              <a:off x="4889463" y="1423737"/>
              <a:ext cx="29552" cy="142899"/>
              <a:chOff x="4889463" y="1423737"/>
              <a:chExt cx="29552" cy="142899"/>
            </a:xfrm>
          </p:grpSpPr>
          <p:sp>
            <p:nvSpPr>
              <p:cNvPr id="10778" name="Google Shape;10778;p56"/>
              <p:cNvSpPr/>
              <p:nvPr/>
            </p:nvSpPr>
            <p:spPr>
              <a:xfrm>
                <a:off x="4889463" y="1515647"/>
                <a:ext cx="26158" cy="50989"/>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56"/>
              <p:cNvSpPr/>
              <p:nvPr/>
            </p:nvSpPr>
            <p:spPr>
              <a:xfrm>
                <a:off x="4910772" y="1479256"/>
                <a:ext cx="8243" cy="3178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56"/>
              <p:cNvSpPr/>
              <p:nvPr/>
            </p:nvSpPr>
            <p:spPr>
              <a:xfrm>
                <a:off x="4895052" y="1423737"/>
                <a:ext cx="14215" cy="19446"/>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56"/>
              <p:cNvSpPr/>
              <p:nvPr/>
            </p:nvSpPr>
            <p:spPr>
              <a:xfrm>
                <a:off x="4905783" y="1447292"/>
                <a:ext cx="12071" cy="27153"/>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2" name="Google Shape;10782;p56"/>
            <p:cNvGrpSpPr/>
            <p:nvPr/>
          </p:nvGrpSpPr>
          <p:grpSpPr>
            <a:xfrm>
              <a:off x="4771663" y="1876896"/>
              <a:ext cx="108651" cy="100447"/>
              <a:chOff x="4771663" y="1876896"/>
              <a:chExt cx="108651" cy="100447"/>
            </a:xfrm>
          </p:grpSpPr>
          <p:sp>
            <p:nvSpPr>
              <p:cNvPr id="10783" name="Google Shape;10783;p56"/>
              <p:cNvSpPr/>
              <p:nvPr/>
            </p:nvSpPr>
            <p:spPr>
              <a:xfrm>
                <a:off x="4771663" y="1951210"/>
                <a:ext cx="53184" cy="26132"/>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56"/>
              <p:cNvSpPr/>
              <p:nvPr/>
            </p:nvSpPr>
            <p:spPr>
              <a:xfrm>
                <a:off x="4826850" y="1927897"/>
                <a:ext cx="26081" cy="23529"/>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56"/>
              <p:cNvSpPr/>
              <p:nvPr/>
            </p:nvSpPr>
            <p:spPr>
              <a:xfrm>
                <a:off x="4868600" y="1876896"/>
                <a:ext cx="11714" cy="20531"/>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56"/>
              <p:cNvSpPr/>
              <p:nvPr/>
            </p:nvSpPr>
            <p:spPr>
              <a:xfrm>
                <a:off x="4852804" y="1901038"/>
                <a:ext cx="18528" cy="24589"/>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787" name="Google Shape;10787;p56"/>
          <p:cNvGrpSpPr/>
          <p:nvPr/>
        </p:nvGrpSpPr>
        <p:grpSpPr>
          <a:xfrm>
            <a:off x="4026774" y="2074664"/>
            <a:ext cx="791287" cy="720350"/>
            <a:chOff x="267375" y="1071875"/>
            <a:chExt cx="470500" cy="428550"/>
          </a:xfrm>
        </p:grpSpPr>
        <p:sp>
          <p:nvSpPr>
            <p:cNvPr id="10788" name="Google Shape;10788;p56"/>
            <p:cNvSpPr/>
            <p:nvPr/>
          </p:nvSpPr>
          <p:spPr>
            <a:xfrm>
              <a:off x="288350" y="1290825"/>
              <a:ext cx="209600" cy="209600"/>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56"/>
            <p:cNvSpPr/>
            <p:nvPr/>
          </p:nvSpPr>
          <p:spPr>
            <a:xfrm>
              <a:off x="267375" y="1377050"/>
              <a:ext cx="79225" cy="79200"/>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56"/>
            <p:cNvSpPr/>
            <p:nvPr/>
          </p:nvSpPr>
          <p:spPr>
            <a:xfrm>
              <a:off x="507325" y="1290825"/>
              <a:ext cx="209600" cy="209600"/>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56"/>
            <p:cNvSpPr/>
            <p:nvPr/>
          </p:nvSpPr>
          <p:spPr>
            <a:xfrm>
              <a:off x="658700" y="1377050"/>
              <a:ext cx="79175" cy="79200"/>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56"/>
            <p:cNvSpPr/>
            <p:nvPr/>
          </p:nvSpPr>
          <p:spPr>
            <a:xfrm>
              <a:off x="507325" y="1071875"/>
              <a:ext cx="209575" cy="209600"/>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56"/>
            <p:cNvSpPr/>
            <p:nvPr/>
          </p:nvSpPr>
          <p:spPr>
            <a:xfrm>
              <a:off x="658700" y="1116025"/>
              <a:ext cx="79175" cy="79175"/>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56"/>
            <p:cNvSpPr/>
            <p:nvPr/>
          </p:nvSpPr>
          <p:spPr>
            <a:xfrm>
              <a:off x="288350" y="1071875"/>
              <a:ext cx="209600" cy="209550"/>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56"/>
            <p:cNvSpPr/>
            <p:nvPr/>
          </p:nvSpPr>
          <p:spPr>
            <a:xfrm>
              <a:off x="267375" y="1116025"/>
              <a:ext cx="79225" cy="79175"/>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6" name="Google Shape;10796;p56"/>
          <p:cNvGrpSpPr/>
          <p:nvPr/>
        </p:nvGrpSpPr>
        <p:grpSpPr>
          <a:xfrm>
            <a:off x="727269" y="3719294"/>
            <a:ext cx="1408444" cy="673166"/>
            <a:chOff x="712664" y="3693287"/>
            <a:chExt cx="1460738" cy="698160"/>
          </a:xfrm>
        </p:grpSpPr>
        <p:grpSp>
          <p:nvGrpSpPr>
            <p:cNvPr id="10797" name="Google Shape;10797;p56"/>
            <p:cNvGrpSpPr/>
            <p:nvPr/>
          </p:nvGrpSpPr>
          <p:grpSpPr>
            <a:xfrm>
              <a:off x="1380079" y="4133090"/>
              <a:ext cx="234048" cy="258099"/>
              <a:chOff x="1380079" y="4133090"/>
              <a:chExt cx="234048" cy="258099"/>
            </a:xfrm>
          </p:grpSpPr>
          <p:sp>
            <p:nvSpPr>
              <p:cNvPr id="10798" name="Google Shape;10798;p56"/>
              <p:cNvSpPr/>
              <p:nvPr/>
            </p:nvSpPr>
            <p:spPr>
              <a:xfrm>
                <a:off x="1380079" y="4323114"/>
                <a:ext cx="136140" cy="6807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56"/>
              <p:cNvSpPr/>
              <p:nvPr/>
            </p:nvSpPr>
            <p:spPr>
              <a:xfrm>
                <a:off x="1432589" y="4133090"/>
                <a:ext cx="29529" cy="191793"/>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56"/>
              <p:cNvSpPr/>
              <p:nvPr/>
            </p:nvSpPr>
            <p:spPr>
              <a:xfrm>
                <a:off x="1492085" y="4253278"/>
                <a:ext cx="122041" cy="92186"/>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1" name="Google Shape;10801;p56"/>
            <p:cNvGrpSpPr/>
            <p:nvPr/>
          </p:nvGrpSpPr>
          <p:grpSpPr>
            <a:xfrm>
              <a:off x="884610" y="3864082"/>
              <a:ext cx="1118566" cy="527275"/>
              <a:chOff x="890961" y="3865463"/>
              <a:chExt cx="1115221" cy="525698"/>
            </a:xfrm>
          </p:grpSpPr>
          <p:sp>
            <p:nvSpPr>
              <p:cNvPr id="10802" name="Google Shape;10802;p56"/>
              <p:cNvSpPr/>
              <p:nvPr/>
            </p:nvSpPr>
            <p:spPr>
              <a:xfrm>
                <a:off x="1070568" y="3865463"/>
                <a:ext cx="756474" cy="330074"/>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56"/>
              <p:cNvSpPr/>
              <p:nvPr/>
            </p:nvSpPr>
            <p:spPr>
              <a:xfrm>
                <a:off x="890961" y="4013171"/>
                <a:ext cx="362006" cy="37799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56"/>
              <p:cNvSpPr/>
              <p:nvPr/>
            </p:nvSpPr>
            <p:spPr>
              <a:xfrm>
                <a:off x="1645508" y="4013554"/>
                <a:ext cx="360673" cy="377607"/>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5" name="Google Shape;10805;p56"/>
            <p:cNvGrpSpPr/>
            <p:nvPr/>
          </p:nvGrpSpPr>
          <p:grpSpPr>
            <a:xfrm>
              <a:off x="712664" y="3693287"/>
              <a:ext cx="1460738" cy="698160"/>
              <a:chOff x="712664" y="3693025"/>
              <a:chExt cx="1460738" cy="698160"/>
            </a:xfrm>
          </p:grpSpPr>
          <p:sp>
            <p:nvSpPr>
              <p:cNvPr id="10806" name="Google Shape;10806;p56"/>
              <p:cNvSpPr/>
              <p:nvPr/>
            </p:nvSpPr>
            <p:spPr>
              <a:xfrm>
                <a:off x="1940752" y="4098034"/>
                <a:ext cx="232651" cy="293151"/>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56"/>
              <p:cNvSpPr/>
              <p:nvPr/>
            </p:nvSpPr>
            <p:spPr>
              <a:xfrm>
                <a:off x="1736852" y="3804671"/>
                <a:ext cx="360950" cy="363671"/>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56"/>
              <p:cNvSpPr/>
              <p:nvPr/>
            </p:nvSpPr>
            <p:spPr>
              <a:xfrm>
                <a:off x="1443914" y="3693025"/>
                <a:ext cx="387937" cy="254911"/>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56"/>
              <p:cNvSpPr/>
              <p:nvPr/>
            </p:nvSpPr>
            <p:spPr>
              <a:xfrm>
                <a:off x="1054844" y="3693025"/>
                <a:ext cx="389072" cy="254558"/>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56"/>
              <p:cNvSpPr/>
              <p:nvPr/>
            </p:nvSpPr>
            <p:spPr>
              <a:xfrm>
                <a:off x="788438" y="3804252"/>
                <a:ext cx="361411" cy="363809"/>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56"/>
              <p:cNvSpPr/>
              <p:nvPr/>
            </p:nvSpPr>
            <p:spPr>
              <a:xfrm>
                <a:off x="712664" y="4097717"/>
                <a:ext cx="232830" cy="293432"/>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812" name="Google Shape;10812;p56"/>
          <p:cNvGrpSpPr/>
          <p:nvPr/>
        </p:nvGrpSpPr>
        <p:grpSpPr>
          <a:xfrm>
            <a:off x="3164985" y="1191441"/>
            <a:ext cx="795485" cy="738831"/>
            <a:chOff x="3348603" y="1236445"/>
            <a:chExt cx="749256" cy="695894"/>
          </a:xfrm>
        </p:grpSpPr>
        <p:grpSp>
          <p:nvGrpSpPr>
            <p:cNvPr id="10813" name="Google Shape;10813;p56"/>
            <p:cNvGrpSpPr/>
            <p:nvPr/>
          </p:nvGrpSpPr>
          <p:grpSpPr>
            <a:xfrm>
              <a:off x="3583779" y="1236445"/>
              <a:ext cx="293795" cy="285811"/>
              <a:chOff x="3750225" y="1774000"/>
              <a:chExt cx="149575" cy="145525"/>
            </a:xfrm>
          </p:grpSpPr>
          <p:sp>
            <p:nvSpPr>
              <p:cNvPr id="10814" name="Google Shape;10814;p56"/>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56"/>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6" name="Google Shape;10816;p56"/>
            <p:cNvGrpSpPr/>
            <p:nvPr/>
          </p:nvGrpSpPr>
          <p:grpSpPr>
            <a:xfrm>
              <a:off x="3775534" y="1462599"/>
              <a:ext cx="322325" cy="285958"/>
              <a:chOff x="3847850" y="1889150"/>
              <a:chExt cx="164100" cy="145600"/>
            </a:xfrm>
          </p:grpSpPr>
          <p:sp>
            <p:nvSpPr>
              <p:cNvPr id="10817" name="Google Shape;10817;p56"/>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56"/>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9" name="Google Shape;10819;p56"/>
            <p:cNvGrpSpPr/>
            <p:nvPr/>
          </p:nvGrpSpPr>
          <p:grpSpPr>
            <a:xfrm>
              <a:off x="3545329" y="1646528"/>
              <a:ext cx="293746" cy="285811"/>
              <a:chOff x="3730650" y="1982800"/>
              <a:chExt cx="149550" cy="145525"/>
            </a:xfrm>
          </p:grpSpPr>
          <p:sp>
            <p:nvSpPr>
              <p:cNvPr id="10820" name="Google Shape;10820;p56"/>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56"/>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2" name="Google Shape;10822;p56"/>
            <p:cNvGrpSpPr/>
            <p:nvPr/>
          </p:nvGrpSpPr>
          <p:grpSpPr>
            <a:xfrm>
              <a:off x="3348603" y="1415046"/>
              <a:ext cx="294384" cy="284387"/>
              <a:chOff x="3630494" y="1864938"/>
              <a:chExt cx="149875" cy="144800"/>
            </a:xfrm>
          </p:grpSpPr>
          <p:sp>
            <p:nvSpPr>
              <p:cNvPr id="10823" name="Google Shape;10823;p56"/>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56"/>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825" name="Google Shape;10825;p56"/>
          <p:cNvGrpSpPr/>
          <p:nvPr/>
        </p:nvGrpSpPr>
        <p:grpSpPr>
          <a:xfrm>
            <a:off x="2286512" y="3714337"/>
            <a:ext cx="1324924" cy="678083"/>
            <a:chOff x="2413923" y="3711366"/>
            <a:chExt cx="1374117" cy="703260"/>
          </a:xfrm>
        </p:grpSpPr>
        <p:grpSp>
          <p:nvGrpSpPr>
            <p:cNvPr id="10826" name="Google Shape;10826;p56"/>
            <p:cNvGrpSpPr/>
            <p:nvPr/>
          </p:nvGrpSpPr>
          <p:grpSpPr>
            <a:xfrm>
              <a:off x="2413923" y="3711366"/>
              <a:ext cx="1374117" cy="703260"/>
              <a:chOff x="2413923" y="3711366"/>
              <a:chExt cx="1374117" cy="703260"/>
            </a:xfrm>
          </p:grpSpPr>
          <p:sp>
            <p:nvSpPr>
              <p:cNvPr id="10827" name="Google Shape;10827;p56"/>
              <p:cNvSpPr/>
              <p:nvPr/>
            </p:nvSpPr>
            <p:spPr>
              <a:xfrm>
                <a:off x="2484774" y="3827200"/>
                <a:ext cx="1231201" cy="587426"/>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28" name="Google Shape;10828;p56"/>
              <p:cNvGrpSpPr/>
              <p:nvPr/>
            </p:nvGrpSpPr>
            <p:grpSpPr>
              <a:xfrm>
                <a:off x="2600284" y="3808654"/>
                <a:ext cx="234506" cy="138009"/>
                <a:chOff x="2600284" y="3808654"/>
                <a:chExt cx="234506" cy="138009"/>
              </a:xfrm>
            </p:grpSpPr>
            <p:sp>
              <p:nvSpPr>
                <p:cNvPr id="10829" name="Google Shape;10829;p56"/>
                <p:cNvSpPr/>
                <p:nvPr/>
              </p:nvSpPr>
              <p:spPr>
                <a:xfrm>
                  <a:off x="2767890"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830" name="Google Shape;10830;p56"/>
                <p:cNvCxnSpPr/>
                <p:nvPr/>
              </p:nvCxnSpPr>
              <p:spPr>
                <a:xfrm rot="10800000">
                  <a:off x="2600284" y="3808654"/>
                  <a:ext cx="201000" cy="723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0831" name="Google Shape;10831;p56"/>
              <p:cNvGrpSpPr/>
              <p:nvPr/>
            </p:nvGrpSpPr>
            <p:grpSpPr>
              <a:xfrm>
                <a:off x="3359659" y="3805664"/>
                <a:ext cx="232294" cy="141000"/>
                <a:chOff x="3359659" y="3805664"/>
                <a:chExt cx="232294" cy="141000"/>
              </a:xfrm>
            </p:grpSpPr>
            <p:sp>
              <p:nvSpPr>
                <p:cNvPr id="10832" name="Google Shape;10832;p56"/>
                <p:cNvSpPr/>
                <p:nvPr/>
              </p:nvSpPr>
              <p:spPr>
                <a:xfrm>
                  <a:off x="3359659"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833" name="Google Shape;10833;p56"/>
                <p:cNvCxnSpPr/>
                <p:nvPr/>
              </p:nvCxnSpPr>
              <p:spPr>
                <a:xfrm flipH="1" rot="10800000">
                  <a:off x="3393053" y="3805664"/>
                  <a:ext cx="198900" cy="780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0834" name="Google Shape;10834;p56"/>
              <p:cNvGrpSpPr/>
              <p:nvPr/>
            </p:nvGrpSpPr>
            <p:grpSpPr>
              <a:xfrm>
                <a:off x="3067316" y="3711366"/>
                <a:ext cx="66900" cy="166809"/>
                <a:chOff x="3067316" y="3711366"/>
                <a:chExt cx="66900" cy="166809"/>
              </a:xfrm>
            </p:grpSpPr>
            <p:sp>
              <p:nvSpPr>
                <p:cNvPr id="10835" name="Google Shape;10835;p56"/>
                <p:cNvSpPr/>
                <p:nvPr/>
              </p:nvSpPr>
              <p:spPr>
                <a:xfrm>
                  <a:off x="3067316" y="381127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836" name="Google Shape;10836;p56"/>
                <p:cNvCxnSpPr/>
                <p:nvPr/>
              </p:nvCxnSpPr>
              <p:spPr>
                <a:xfrm rot="-5400000">
                  <a:off x="3050460" y="3761616"/>
                  <a:ext cx="1011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0837" name="Google Shape;10837;p56"/>
              <p:cNvGrpSpPr/>
              <p:nvPr/>
            </p:nvGrpSpPr>
            <p:grpSpPr>
              <a:xfrm>
                <a:off x="2413923" y="4058666"/>
                <a:ext cx="224119" cy="66900"/>
                <a:chOff x="2413923" y="4058666"/>
                <a:chExt cx="224119" cy="66900"/>
              </a:xfrm>
            </p:grpSpPr>
            <p:sp>
              <p:nvSpPr>
                <p:cNvPr id="10838" name="Google Shape;10838;p56"/>
                <p:cNvSpPr/>
                <p:nvPr/>
              </p:nvSpPr>
              <p:spPr>
                <a:xfrm>
                  <a:off x="2571142"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839" name="Google Shape;10839;p56"/>
                <p:cNvCxnSpPr/>
                <p:nvPr/>
              </p:nvCxnSpPr>
              <p:spPr>
                <a:xfrm flipH="1">
                  <a:off x="2413923" y="4092060"/>
                  <a:ext cx="159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0840" name="Google Shape;10840;p56"/>
              <p:cNvGrpSpPr/>
              <p:nvPr/>
            </p:nvGrpSpPr>
            <p:grpSpPr>
              <a:xfrm>
                <a:off x="3564643" y="4058666"/>
                <a:ext cx="223397" cy="66900"/>
                <a:chOff x="3564643" y="4058666"/>
                <a:chExt cx="223397" cy="66900"/>
              </a:xfrm>
            </p:grpSpPr>
            <p:sp>
              <p:nvSpPr>
                <p:cNvPr id="10841" name="Google Shape;10841;p56"/>
                <p:cNvSpPr/>
                <p:nvPr/>
              </p:nvSpPr>
              <p:spPr>
                <a:xfrm>
                  <a:off x="3564643"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842" name="Google Shape;10842;p56"/>
                <p:cNvCxnSpPr/>
                <p:nvPr/>
              </p:nvCxnSpPr>
              <p:spPr>
                <a:xfrm>
                  <a:off x="3630240" y="4092060"/>
                  <a:ext cx="1578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grpSp>
          <p:nvGrpSpPr>
            <p:cNvPr id="10843" name="Google Shape;10843;p56"/>
            <p:cNvGrpSpPr/>
            <p:nvPr/>
          </p:nvGrpSpPr>
          <p:grpSpPr>
            <a:xfrm>
              <a:off x="2633353" y="3965763"/>
              <a:ext cx="933975" cy="445687"/>
              <a:chOff x="2633353" y="3965763"/>
              <a:chExt cx="933975" cy="445687"/>
            </a:xfrm>
          </p:grpSpPr>
          <p:sp>
            <p:nvSpPr>
              <p:cNvPr id="10844" name="Google Shape;10844;p56"/>
              <p:cNvSpPr/>
              <p:nvPr/>
            </p:nvSpPr>
            <p:spPr>
              <a:xfrm>
                <a:off x="2633353" y="3965763"/>
                <a:ext cx="933975" cy="445687"/>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56"/>
              <p:cNvSpPr/>
              <p:nvPr/>
            </p:nvSpPr>
            <p:spPr>
              <a:xfrm>
                <a:off x="2702006" y="4030399"/>
                <a:ext cx="798496" cy="381051"/>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846" name="Google Shape;10846;p56"/>
          <p:cNvGrpSpPr/>
          <p:nvPr/>
        </p:nvGrpSpPr>
        <p:grpSpPr>
          <a:xfrm>
            <a:off x="6410784" y="1264884"/>
            <a:ext cx="1131087" cy="587383"/>
            <a:chOff x="238125" y="999450"/>
            <a:chExt cx="7140700" cy="3708225"/>
          </a:xfrm>
        </p:grpSpPr>
        <p:sp>
          <p:nvSpPr>
            <p:cNvPr id="10847" name="Google Shape;10847;p56"/>
            <p:cNvSpPr/>
            <p:nvPr/>
          </p:nvSpPr>
          <p:spPr>
            <a:xfrm>
              <a:off x="2171975" y="3872925"/>
              <a:ext cx="7900" cy="25"/>
            </a:xfrm>
            <a:custGeom>
              <a:rect b="b" l="l" r="r" t="t"/>
              <a:pathLst>
                <a:path extrusionOk="0" h="1" w="316">
                  <a:moveTo>
                    <a:pt x="316" y="0"/>
                  </a:moveTo>
                  <a:lnTo>
                    <a:pt x="1" y="0"/>
                  </a:ln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56"/>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56"/>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56"/>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56"/>
            <p:cNvSpPr/>
            <p:nvPr/>
          </p:nvSpPr>
          <p:spPr>
            <a:xfrm>
              <a:off x="3808250" y="2852875"/>
              <a:ext cx="25" cy="25"/>
            </a:xfrm>
            <a:custGeom>
              <a:rect b="b" l="l" r="r" t="t"/>
              <a:pathLst>
                <a:path extrusionOk="0" h="1" w="1">
                  <a:moveTo>
                    <a:pt x="0" y="1"/>
                  </a:moveTo>
                  <a:close/>
                </a:path>
              </a:pathLst>
            </a:custGeom>
            <a:solidFill>
              <a:srgbClr val="DB634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56"/>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56"/>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56"/>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56"/>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6" name="Google Shape;10856;p56"/>
          <p:cNvGrpSpPr/>
          <p:nvPr/>
        </p:nvGrpSpPr>
        <p:grpSpPr>
          <a:xfrm>
            <a:off x="3762234" y="3714379"/>
            <a:ext cx="1375854" cy="678131"/>
            <a:chOff x="3913765" y="3641905"/>
            <a:chExt cx="1522805" cy="750560"/>
          </a:xfrm>
        </p:grpSpPr>
        <p:grpSp>
          <p:nvGrpSpPr>
            <p:cNvPr id="10857" name="Google Shape;10857;p56"/>
            <p:cNvGrpSpPr/>
            <p:nvPr/>
          </p:nvGrpSpPr>
          <p:grpSpPr>
            <a:xfrm>
              <a:off x="3913765" y="3997002"/>
              <a:ext cx="1522805" cy="395463"/>
              <a:chOff x="3913765" y="3997002"/>
              <a:chExt cx="1522805" cy="395463"/>
            </a:xfrm>
          </p:grpSpPr>
          <p:grpSp>
            <p:nvGrpSpPr>
              <p:cNvPr id="10858" name="Google Shape;10858;p56"/>
              <p:cNvGrpSpPr/>
              <p:nvPr/>
            </p:nvGrpSpPr>
            <p:grpSpPr>
              <a:xfrm>
                <a:off x="3913765" y="4138659"/>
                <a:ext cx="507602" cy="253806"/>
                <a:chOff x="3913765" y="4138659"/>
                <a:chExt cx="507602" cy="253806"/>
              </a:xfrm>
            </p:grpSpPr>
            <p:sp>
              <p:nvSpPr>
                <p:cNvPr id="10859" name="Google Shape;10859;p56"/>
                <p:cNvSpPr/>
                <p:nvPr/>
              </p:nvSpPr>
              <p:spPr>
                <a:xfrm>
                  <a:off x="3913765" y="4138659"/>
                  <a:ext cx="507602" cy="50764"/>
                </a:xfrm>
                <a:custGeom>
                  <a:rect b="b" l="l" r="r" t="t"/>
                  <a:pathLst>
                    <a:path extrusionOk="0" fill="none" h="9502" w="95012">
                      <a:moveTo>
                        <a:pt x="95011" y="1"/>
                      </a:moveTo>
                      <a:lnTo>
                        <a:pt x="23755" y="1"/>
                      </a:lnTo>
                      <a:lnTo>
                        <a:pt x="1" y="9501"/>
                      </a:lnTo>
                      <a:lnTo>
                        <a:pt x="95011"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56"/>
                <p:cNvSpPr/>
                <p:nvPr/>
              </p:nvSpPr>
              <p:spPr>
                <a:xfrm>
                  <a:off x="3913765" y="4189418"/>
                  <a:ext cx="507602" cy="203047"/>
                </a:xfrm>
                <a:custGeom>
                  <a:rect b="b" l="l" r="r" t="t"/>
                  <a:pathLst>
                    <a:path extrusionOk="0" fill="none" h="38006" w="95012">
                      <a:moveTo>
                        <a:pt x="1" y="0"/>
                      </a:moveTo>
                      <a:lnTo>
                        <a:pt x="1" y="38005"/>
                      </a:lnTo>
                      <a:lnTo>
                        <a:pt x="95011" y="38005"/>
                      </a:lnTo>
                      <a:lnTo>
                        <a:pt x="95011" y="38005"/>
                      </a:lnTo>
                      <a:lnTo>
                        <a:pt x="95011" y="0"/>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grpSp>
            <p:nvGrpSpPr>
              <p:cNvPr id="10861" name="Google Shape;10861;p56"/>
              <p:cNvGrpSpPr/>
              <p:nvPr/>
            </p:nvGrpSpPr>
            <p:grpSpPr>
              <a:xfrm>
                <a:off x="4421361" y="3997002"/>
                <a:ext cx="507618" cy="395463"/>
                <a:chOff x="4421361" y="3997002"/>
                <a:chExt cx="507618" cy="395463"/>
              </a:xfrm>
            </p:grpSpPr>
            <p:sp>
              <p:nvSpPr>
                <p:cNvPr id="10862" name="Google Shape;10862;p56"/>
                <p:cNvSpPr/>
                <p:nvPr/>
              </p:nvSpPr>
              <p:spPr>
                <a:xfrm>
                  <a:off x="4421361" y="3997002"/>
                  <a:ext cx="507618" cy="50759"/>
                </a:xfrm>
                <a:custGeom>
                  <a:rect b="b" l="l" r="r" t="t"/>
                  <a:pathLst>
                    <a:path extrusionOk="0" fill="none" h="9501" w="95015">
                      <a:moveTo>
                        <a:pt x="71260" y="0"/>
                      </a:moveTo>
                      <a:lnTo>
                        <a:pt x="23755" y="0"/>
                      </a:lnTo>
                      <a:lnTo>
                        <a:pt x="0" y="9501"/>
                      </a:lnTo>
                      <a:lnTo>
                        <a:pt x="95014" y="9501"/>
                      </a:lnTo>
                      <a:close/>
                    </a:path>
                  </a:pathLst>
                </a:custGeom>
                <a:noFill/>
                <a:ln cap="sq"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56"/>
                <p:cNvSpPr/>
                <p:nvPr/>
              </p:nvSpPr>
              <p:spPr>
                <a:xfrm>
                  <a:off x="4421361" y="4047756"/>
                  <a:ext cx="507618" cy="344709"/>
                </a:xfrm>
                <a:custGeom>
                  <a:rect b="b" l="l" r="r" t="t"/>
                  <a:pathLst>
                    <a:path extrusionOk="0" fill="none" h="64522" w="95015">
                      <a:moveTo>
                        <a:pt x="0" y="1"/>
                      </a:moveTo>
                      <a:lnTo>
                        <a:pt x="0" y="64521"/>
                      </a:lnTo>
                      <a:lnTo>
                        <a:pt x="95014" y="64521"/>
                      </a:lnTo>
                      <a:lnTo>
                        <a:pt x="95014" y="35846"/>
                      </a:lnTo>
                      <a:lnTo>
                        <a:pt x="95014" y="35846"/>
                      </a:lnTo>
                      <a:lnTo>
                        <a:pt x="95014" y="26286"/>
                      </a:lnTo>
                      <a:lnTo>
                        <a:pt x="95014" y="1"/>
                      </a:lnTo>
                      <a:close/>
                    </a:path>
                  </a:pathLst>
                </a:custGeom>
                <a:noFill/>
                <a:ln cap="flat" cmpd="sng" w="9525">
                  <a:solidFill>
                    <a:srgbClr val="DBE2E7"/>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4" name="Google Shape;10864;p56"/>
              <p:cNvGrpSpPr/>
              <p:nvPr/>
            </p:nvGrpSpPr>
            <p:grpSpPr>
              <a:xfrm>
                <a:off x="4928973" y="4189418"/>
                <a:ext cx="507596" cy="203047"/>
                <a:chOff x="4928973" y="4189418"/>
                <a:chExt cx="507596" cy="203047"/>
              </a:xfrm>
            </p:grpSpPr>
            <p:sp>
              <p:nvSpPr>
                <p:cNvPr id="10865" name="Google Shape;10865;p56"/>
                <p:cNvSpPr/>
                <p:nvPr/>
              </p:nvSpPr>
              <p:spPr>
                <a:xfrm>
                  <a:off x="4928973" y="4189418"/>
                  <a:ext cx="507596" cy="50759"/>
                </a:xfrm>
                <a:custGeom>
                  <a:rect b="b" l="l" r="r" t="t"/>
                  <a:pathLst>
                    <a:path extrusionOk="0" fill="none" h="9501" w="95011">
                      <a:moveTo>
                        <a:pt x="95011" y="9501"/>
                      </a:moveTo>
                      <a:lnTo>
                        <a:pt x="71260" y="0"/>
                      </a:lnTo>
                      <a:lnTo>
                        <a:pt x="0" y="0"/>
                      </a:lnTo>
                      <a:lnTo>
                        <a:pt x="0"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56"/>
                <p:cNvSpPr/>
                <p:nvPr/>
              </p:nvSpPr>
              <p:spPr>
                <a:xfrm>
                  <a:off x="4928973" y="4240172"/>
                  <a:ext cx="507596" cy="152293"/>
                </a:xfrm>
                <a:custGeom>
                  <a:rect b="b" l="l" r="r" t="t"/>
                  <a:pathLst>
                    <a:path extrusionOk="0" fill="none" h="28506" w="95011">
                      <a:moveTo>
                        <a:pt x="0" y="28505"/>
                      </a:moveTo>
                      <a:lnTo>
                        <a:pt x="0" y="28505"/>
                      </a:lnTo>
                      <a:lnTo>
                        <a:pt x="95011" y="28505"/>
                      </a:lnTo>
                      <a:lnTo>
                        <a:pt x="95011" y="1"/>
                      </a:lnTo>
                      <a:lnTo>
                        <a:pt x="0" y="1"/>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867" name="Google Shape;10867;p56"/>
            <p:cNvGrpSpPr/>
            <p:nvPr/>
          </p:nvGrpSpPr>
          <p:grpSpPr>
            <a:xfrm>
              <a:off x="4482186" y="3641905"/>
              <a:ext cx="397605" cy="349784"/>
              <a:chOff x="2906375" y="1159725"/>
              <a:chExt cx="1860575" cy="1636800"/>
            </a:xfrm>
          </p:grpSpPr>
          <p:sp>
            <p:nvSpPr>
              <p:cNvPr id="10868" name="Google Shape;10868;p56"/>
              <p:cNvSpPr/>
              <p:nvPr/>
            </p:nvSpPr>
            <p:spPr>
              <a:xfrm>
                <a:off x="2906375" y="1159725"/>
                <a:ext cx="1860575" cy="1320800"/>
              </a:xfrm>
              <a:custGeom>
                <a:rect b="b" l="l" r="r" t="t"/>
                <a:pathLst>
                  <a:path extrusionOk="0" fill="none" h="52832" w="74423">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56"/>
              <p:cNvSpPr/>
              <p:nvPr/>
            </p:nvSpPr>
            <p:spPr>
              <a:xfrm>
                <a:off x="3520750" y="2496900"/>
                <a:ext cx="656300" cy="214450"/>
              </a:xfrm>
              <a:custGeom>
                <a:rect b="b" l="l" r="r" t="t"/>
                <a:pathLst>
                  <a:path extrusionOk="0" fill="none" h="8578" w="26252">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56"/>
              <p:cNvSpPr/>
              <p:nvPr/>
            </p:nvSpPr>
            <p:spPr>
              <a:xfrm>
                <a:off x="3448300" y="2706900"/>
                <a:ext cx="803900" cy="89625"/>
              </a:xfrm>
              <a:custGeom>
                <a:rect b="b" l="l" r="r" t="t"/>
                <a:pathLst>
                  <a:path extrusionOk="0" fill="none" h="3585" w="32156">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56"/>
              <p:cNvSpPr/>
              <p:nvPr/>
            </p:nvSpPr>
            <p:spPr>
              <a:xfrm>
                <a:off x="3674575" y="1339775"/>
                <a:ext cx="324050" cy="308175"/>
              </a:xfrm>
              <a:custGeom>
                <a:rect b="b" l="l" r="r" t="t"/>
                <a:pathLst>
                  <a:path extrusionOk="0" fill="none" h="12327" w="12962">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cap="flat" cmpd="sng" w="9525">
                <a:solidFill>
                  <a:srgbClr val="FFFFFF"/>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872" name="Google Shape;10872;p56"/>
          <p:cNvGrpSpPr/>
          <p:nvPr/>
        </p:nvGrpSpPr>
        <p:grpSpPr>
          <a:xfrm>
            <a:off x="6546943" y="2074305"/>
            <a:ext cx="940737" cy="721067"/>
            <a:chOff x="6599718" y="2068734"/>
            <a:chExt cx="940737" cy="721067"/>
          </a:xfrm>
        </p:grpSpPr>
        <p:sp>
          <p:nvSpPr>
            <p:cNvPr id="10873" name="Google Shape;10873;p56"/>
            <p:cNvSpPr/>
            <p:nvPr/>
          </p:nvSpPr>
          <p:spPr>
            <a:xfrm>
              <a:off x="7138953" y="2569473"/>
              <a:ext cx="366935" cy="115933"/>
            </a:xfrm>
            <a:custGeom>
              <a:rect b="b" l="l" r="r" t="t"/>
              <a:pathLst>
                <a:path extrusionOk="0" fill="none" h="33338" w="105517">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56"/>
            <p:cNvSpPr/>
            <p:nvPr/>
          </p:nvSpPr>
          <p:spPr>
            <a:xfrm>
              <a:off x="6650497" y="2579172"/>
              <a:ext cx="346397" cy="118079"/>
            </a:xfrm>
            <a:custGeom>
              <a:rect b="b" l="l" r="r" t="t"/>
              <a:pathLst>
                <a:path extrusionOk="0" fill="none" h="33955" w="99611">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56"/>
            <p:cNvSpPr/>
            <p:nvPr/>
          </p:nvSpPr>
          <p:spPr>
            <a:xfrm>
              <a:off x="7236268" y="2370428"/>
              <a:ext cx="304187" cy="115978"/>
            </a:xfrm>
            <a:custGeom>
              <a:rect b="b" l="l" r="r" t="t"/>
              <a:pathLst>
                <a:path extrusionOk="0" fill="none" h="33351" w="87473">
                  <a:moveTo>
                    <a:pt x="15181" y="0"/>
                  </a:moveTo>
                  <a:cubicBezTo>
                    <a:pt x="12114" y="11913"/>
                    <a:pt x="6975" y="23210"/>
                    <a:pt x="1" y="33350"/>
                  </a:cubicBezTo>
                  <a:lnTo>
                    <a:pt x="87472" y="33350"/>
                  </a:lnTo>
                  <a:lnTo>
                    <a:pt x="87472"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56"/>
            <p:cNvSpPr/>
            <p:nvPr/>
          </p:nvSpPr>
          <p:spPr>
            <a:xfrm>
              <a:off x="7252744" y="2161243"/>
              <a:ext cx="271454" cy="115982"/>
            </a:xfrm>
            <a:custGeom>
              <a:rect b="b" l="l" r="r" t="t"/>
              <a:pathLst>
                <a:path extrusionOk="0" fill="none" h="33352" w="78060">
                  <a:moveTo>
                    <a:pt x="0" y="1"/>
                  </a:moveTo>
                  <a:cubicBezTo>
                    <a:pt x="7288" y="9714"/>
                    <a:pt x="11762" y="21250"/>
                    <a:pt x="12918" y="33351"/>
                  </a:cubicBezTo>
                  <a:lnTo>
                    <a:pt x="78060" y="33351"/>
                  </a:lnTo>
                  <a:lnTo>
                    <a:pt x="78060" y="1"/>
                  </a:ln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56"/>
            <p:cNvSpPr/>
            <p:nvPr/>
          </p:nvSpPr>
          <p:spPr>
            <a:xfrm>
              <a:off x="6599718" y="2199610"/>
              <a:ext cx="260051" cy="115978"/>
            </a:xfrm>
            <a:custGeom>
              <a:rect b="b" l="l" r="r" t="t"/>
              <a:pathLst>
                <a:path extrusionOk="0" fill="none" h="33351" w="74781">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56"/>
            <p:cNvSpPr/>
            <p:nvPr/>
          </p:nvSpPr>
          <p:spPr>
            <a:xfrm>
              <a:off x="6605967" y="2389697"/>
              <a:ext cx="307727" cy="116023"/>
            </a:xfrm>
            <a:custGeom>
              <a:rect b="b" l="l" r="r" t="t"/>
              <a:pathLst>
                <a:path extrusionOk="0" fill="none" h="33364" w="88491">
                  <a:moveTo>
                    <a:pt x="70835" y="1"/>
                  </a:moveTo>
                  <a:lnTo>
                    <a:pt x="1" y="1"/>
                  </a:lnTo>
                  <a:lnTo>
                    <a:pt x="1" y="33363"/>
                  </a:lnTo>
                  <a:lnTo>
                    <a:pt x="88490" y="33363"/>
                  </a:lnTo>
                  <a:cubicBezTo>
                    <a:pt x="80662" y="23386"/>
                    <a:pt x="74680" y="12089"/>
                    <a:pt x="70835" y="1"/>
                  </a:cubicBez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79" name="Google Shape;10879;p56"/>
            <p:cNvGrpSpPr/>
            <p:nvPr/>
          </p:nvGrpSpPr>
          <p:grpSpPr>
            <a:xfrm>
              <a:off x="6836957" y="2068734"/>
              <a:ext cx="461892" cy="721067"/>
              <a:chOff x="6836957" y="2068734"/>
              <a:chExt cx="461892" cy="721067"/>
            </a:xfrm>
          </p:grpSpPr>
          <p:sp>
            <p:nvSpPr>
              <p:cNvPr id="10880" name="Google Shape;10880;p56"/>
              <p:cNvSpPr/>
              <p:nvPr/>
            </p:nvSpPr>
            <p:spPr>
              <a:xfrm>
                <a:off x="7080441" y="2287271"/>
                <a:ext cx="187336" cy="123319"/>
              </a:xfrm>
              <a:custGeom>
                <a:rect b="b" l="l" r="r" t="t"/>
                <a:pathLst>
                  <a:path extrusionOk="0" fill="none" h="35462" w="53871">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56"/>
              <p:cNvSpPr/>
              <p:nvPr/>
            </p:nvSpPr>
            <p:spPr>
              <a:xfrm>
                <a:off x="7080441" y="2105091"/>
                <a:ext cx="182750" cy="157141"/>
              </a:xfrm>
              <a:custGeom>
                <a:rect b="b" l="l" r="r" t="t"/>
                <a:pathLst>
                  <a:path extrusionOk="0" fill="none" h="45188" w="52552">
                    <a:moveTo>
                      <a:pt x="1" y="45188"/>
                    </a:moveTo>
                    <a:lnTo>
                      <a:pt x="52551" y="45188"/>
                    </a:lnTo>
                    <a:cubicBezTo>
                      <a:pt x="47211" y="20458"/>
                      <a:pt x="25899" y="1609"/>
                      <a:pt x="1" y="1"/>
                    </a:cubicBez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56"/>
              <p:cNvSpPr/>
              <p:nvPr/>
            </p:nvSpPr>
            <p:spPr>
              <a:xfrm>
                <a:off x="6872702" y="2287006"/>
                <a:ext cx="187378" cy="123364"/>
              </a:xfrm>
              <a:custGeom>
                <a:rect b="b" l="l" r="r" t="t"/>
                <a:pathLst>
                  <a:path extrusionOk="0" fill="none" h="35475" w="53883">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56"/>
              <p:cNvSpPr/>
              <p:nvPr/>
            </p:nvSpPr>
            <p:spPr>
              <a:xfrm>
                <a:off x="6902504" y="2430686"/>
                <a:ext cx="152902" cy="185984"/>
              </a:xfrm>
              <a:custGeom>
                <a:rect b="b" l="l" r="r" t="t"/>
                <a:pathLst>
                  <a:path extrusionOk="0" fill="none" h="53482" w="43969">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56"/>
              <p:cNvSpPr/>
              <p:nvPr/>
            </p:nvSpPr>
            <p:spPr>
              <a:xfrm>
                <a:off x="6877289" y="2104831"/>
                <a:ext cx="182791" cy="157141"/>
              </a:xfrm>
              <a:custGeom>
                <a:rect b="b" l="l" r="r" t="t"/>
                <a:pathLst>
                  <a:path extrusionOk="0" fill="none" h="45188" w="52564">
                    <a:moveTo>
                      <a:pt x="52564" y="45187"/>
                    </a:moveTo>
                    <a:lnTo>
                      <a:pt x="52564" y="0"/>
                    </a:lnTo>
                    <a:cubicBezTo>
                      <a:pt x="26653" y="1621"/>
                      <a:pt x="5354" y="20470"/>
                      <a:pt x="1" y="45187"/>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56"/>
              <p:cNvSpPr/>
              <p:nvPr/>
            </p:nvSpPr>
            <p:spPr>
              <a:xfrm>
                <a:off x="7080441" y="2430686"/>
                <a:ext cx="152860" cy="185938"/>
              </a:xfrm>
              <a:custGeom>
                <a:rect b="b" l="l" r="r" t="t"/>
                <a:pathLst>
                  <a:path extrusionOk="0" fill="none" h="53469" w="43957">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86" name="Google Shape;10886;p56"/>
              <p:cNvGrpSpPr/>
              <p:nvPr/>
            </p:nvGrpSpPr>
            <p:grpSpPr>
              <a:xfrm>
                <a:off x="6836957" y="2068734"/>
                <a:ext cx="461892" cy="721067"/>
                <a:chOff x="6836957" y="2068734"/>
                <a:chExt cx="461892" cy="721067"/>
              </a:xfrm>
            </p:grpSpPr>
            <p:sp>
              <p:nvSpPr>
                <p:cNvPr id="10887" name="Google Shape;10887;p56"/>
                <p:cNvSpPr/>
                <p:nvPr/>
              </p:nvSpPr>
              <p:spPr>
                <a:xfrm>
                  <a:off x="6996059" y="2711098"/>
                  <a:ext cx="143729" cy="78703"/>
                </a:xfrm>
                <a:custGeom>
                  <a:rect b="b" l="l" r="r" t="t"/>
                  <a:pathLst>
                    <a:path extrusionOk="0" fill="none" h="22632" w="41331">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56"/>
                <p:cNvSpPr/>
                <p:nvPr/>
              </p:nvSpPr>
              <p:spPr>
                <a:xfrm>
                  <a:off x="6996059" y="2647693"/>
                  <a:ext cx="143683" cy="88753"/>
                </a:xfrm>
                <a:custGeom>
                  <a:rect b="b" l="l" r="r" t="t"/>
                  <a:pathLst>
                    <a:path extrusionOk="0" fill="none" h="25522" w="41318">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56"/>
                <p:cNvSpPr/>
                <p:nvPr/>
              </p:nvSpPr>
              <p:spPr>
                <a:xfrm>
                  <a:off x="6990467" y="2723683"/>
                  <a:ext cx="154870" cy="12721"/>
                </a:xfrm>
                <a:custGeom>
                  <a:rect b="b" l="l" r="r" t="t"/>
                  <a:pathLst>
                    <a:path extrusionOk="0" fill="none" h="3658" w="44535">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56"/>
                <p:cNvSpPr/>
                <p:nvPr/>
              </p:nvSpPr>
              <p:spPr>
                <a:xfrm>
                  <a:off x="6990467" y="2698339"/>
                  <a:ext cx="154870" cy="12762"/>
                </a:xfrm>
                <a:custGeom>
                  <a:rect b="b" l="l" r="r" t="t"/>
                  <a:pathLst>
                    <a:path extrusionOk="0" fill="none" h="3670" w="44535">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56"/>
                <p:cNvSpPr/>
                <p:nvPr/>
              </p:nvSpPr>
              <p:spPr>
                <a:xfrm>
                  <a:off x="6990467" y="2647648"/>
                  <a:ext cx="154870" cy="12762"/>
                </a:xfrm>
                <a:custGeom>
                  <a:rect b="b" l="l" r="r" t="t"/>
                  <a:pathLst>
                    <a:path extrusionOk="0" fill="none" h="3670" w="44535">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56"/>
                <p:cNvSpPr/>
                <p:nvPr/>
              </p:nvSpPr>
              <p:spPr>
                <a:xfrm>
                  <a:off x="6990467" y="2672992"/>
                  <a:ext cx="154870" cy="12766"/>
                </a:xfrm>
                <a:custGeom>
                  <a:rect b="b" l="l" r="r" t="t"/>
                  <a:pathLst>
                    <a:path extrusionOk="0" fill="none" h="3671" w="44535">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56"/>
                <p:cNvSpPr/>
                <p:nvPr/>
              </p:nvSpPr>
              <p:spPr>
                <a:xfrm>
                  <a:off x="6836957" y="2068734"/>
                  <a:ext cx="461892" cy="589756"/>
                </a:xfrm>
                <a:custGeom>
                  <a:rect b="b" l="l" r="r" t="t"/>
                  <a:pathLst>
                    <a:path extrusionOk="0" fill="none" h="169592" w="132823">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cap="flat" cmpd="sng" w="9525">
                  <a:solidFill>
                    <a:srgbClr val="FEFEF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0894" name="Google Shape;10894;p56"/>
          <p:cNvGrpSpPr/>
          <p:nvPr/>
        </p:nvGrpSpPr>
        <p:grpSpPr>
          <a:xfrm>
            <a:off x="2430262" y="2078652"/>
            <a:ext cx="712577" cy="712374"/>
            <a:chOff x="2559249" y="2069323"/>
            <a:chExt cx="685566" cy="685634"/>
          </a:xfrm>
        </p:grpSpPr>
        <p:sp>
          <p:nvSpPr>
            <p:cNvPr id="10895" name="Google Shape;10895;p56"/>
            <p:cNvSpPr/>
            <p:nvPr/>
          </p:nvSpPr>
          <p:spPr>
            <a:xfrm>
              <a:off x="2637836" y="2532965"/>
              <a:ext cx="376180" cy="221993"/>
            </a:xfrm>
            <a:custGeom>
              <a:rect b="b" l="l" r="r" t="t"/>
              <a:pathLst>
                <a:path extrusionOk="0" h="67784" w="114864">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56"/>
            <p:cNvSpPr/>
            <p:nvPr/>
          </p:nvSpPr>
          <p:spPr>
            <a:xfrm>
              <a:off x="2910955" y="2421038"/>
              <a:ext cx="327385" cy="318821"/>
            </a:xfrm>
            <a:custGeom>
              <a:rect b="b" l="l" r="r" t="t"/>
              <a:pathLst>
                <a:path extrusionOk="0" h="97350" w="99965">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56"/>
            <p:cNvSpPr/>
            <p:nvPr/>
          </p:nvSpPr>
          <p:spPr>
            <a:xfrm>
              <a:off x="3122726" y="2149918"/>
              <a:ext cx="10490" cy="10015"/>
            </a:xfrm>
            <a:custGeom>
              <a:rect b="b" l="l" r="r" t="t"/>
              <a:pathLst>
                <a:path extrusionOk="0" h="3058" w="3203">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56"/>
            <p:cNvSpPr/>
            <p:nvPr/>
          </p:nvSpPr>
          <p:spPr>
            <a:xfrm>
              <a:off x="3022956" y="2159929"/>
              <a:ext cx="221858" cy="379216"/>
            </a:xfrm>
            <a:custGeom>
              <a:rect b="b" l="l" r="r" t="t"/>
              <a:pathLst>
                <a:path extrusionOk="0" h="115791" w="67743">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56"/>
            <p:cNvSpPr/>
            <p:nvPr/>
          </p:nvSpPr>
          <p:spPr>
            <a:xfrm>
              <a:off x="3001649" y="2257452"/>
              <a:ext cx="4395" cy="2908"/>
            </a:xfrm>
            <a:custGeom>
              <a:rect b="b" l="l" r="r" t="t"/>
              <a:pathLst>
                <a:path extrusionOk="0" h="888" w="1342">
                  <a:moveTo>
                    <a:pt x="1" y="1"/>
                  </a:moveTo>
                  <a:cubicBezTo>
                    <a:pt x="449" y="291"/>
                    <a:pt x="898" y="587"/>
                    <a:pt x="1341" y="888"/>
                  </a:cubicBezTo>
                  <a:cubicBezTo>
                    <a:pt x="898" y="587"/>
                    <a:pt x="449" y="291"/>
                    <a:pt x="1" y="1"/>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56"/>
            <p:cNvSpPr/>
            <p:nvPr/>
          </p:nvSpPr>
          <p:spPr>
            <a:xfrm>
              <a:off x="3006814" y="2260907"/>
              <a:ext cx="504" cy="373"/>
            </a:xfrm>
            <a:custGeom>
              <a:rect b="b" l="l" r="r" t="t"/>
              <a:pathLst>
                <a:path extrusionOk="0" h="114" w="154">
                  <a:moveTo>
                    <a:pt x="1" y="0"/>
                  </a:moveTo>
                  <a:lnTo>
                    <a:pt x="1" y="0"/>
                  </a:lnTo>
                  <a:cubicBezTo>
                    <a:pt x="50" y="40"/>
                    <a:pt x="104" y="74"/>
                    <a:pt x="154" y="114"/>
                  </a:cubicBezTo>
                  <a:cubicBezTo>
                    <a:pt x="104" y="74"/>
                    <a:pt x="55" y="40"/>
                    <a:pt x="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56"/>
            <p:cNvSpPr/>
            <p:nvPr/>
          </p:nvSpPr>
          <p:spPr>
            <a:xfrm>
              <a:off x="3007315" y="2261277"/>
              <a:ext cx="15645" cy="12190"/>
            </a:xfrm>
            <a:custGeom>
              <a:rect b="b" l="l" r="r" t="t"/>
              <a:pathLst>
                <a:path extrusionOk="0" h="3722" w="4777">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56"/>
            <p:cNvSpPr/>
            <p:nvPr/>
          </p:nvSpPr>
          <p:spPr>
            <a:xfrm>
              <a:off x="3006025" y="2260357"/>
              <a:ext cx="793" cy="553"/>
            </a:xfrm>
            <a:custGeom>
              <a:rect b="b" l="l" r="r" t="t"/>
              <a:pathLst>
                <a:path extrusionOk="0" h="169" w="242">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56"/>
            <p:cNvSpPr/>
            <p:nvPr/>
          </p:nvSpPr>
          <p:spPr>
            <a:xfrm>
              <a:off x="2790124" y="2069323"/>
              <a:ext cx="376068" cy="221963"/>
            </a:xfrm>
            <a:custGeom>
              <a:rect b="b" l="l" r="r" t="t"/>
              <a:pathLst>
                <a:path extrusionOk="0" h="67775" w="11483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56"/>
            <p:cNvSpPr/>
            <p:nvPr/>
          </p:nvSpPr>
          <p:spPr>
            <a:xfrm>
              <a:off x="2559328" y="2381300"/>
              <a:ext cx="1294" cy="21877"/>
            </a:xfrm>
            <a:custGeom>
              <a:rect b="b" l="l" r="r" t="t"/>
              <a:pathLst>
                <a:path extrusionOk="0" h="6680" w="395">
                  <a:moveTo>
                    <a:pt x="395" y="1"/>
                  </a:moveTo>
                  <a:cubicBezTo>
                    <a:pt x="193" y="2219"/>
                    <a:pt x="65" y="4447"/>
                    <a:pt x="1" y="6679"/>
                  </a:cubicBezTo>
                  <a:lnTo>
                    <a:pt x="15" y="6679"/>
                  </a:lnTo>
                  <a:cubicBezTo>
                    <a:pt x="70" y="4447"/>
                    <a:pt x="198" y="2224"/>
                    <a:pt x="395" y="1"/>
                  </a:cubicBezTo>
                  <a:close/>
                </a:path>
              </a:pathLst>
            </a:custGeom>
            <a:solidFill>
              <a:srgbClr val="A5B7C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56"/>
            <p:cNvSpPr/>
            <p:nvPr/>
          </p:nvSpPr>
          <p:spPr>
            <a:xfrm>
              <a:off x="2565429" y="2084349"/>
              <a:ext cx="327628" cy="318828"/>
            </a:xfrm>
            <a:custGeom>
              <a:rect b="b" l="l" r="r" t="t"/>
              <a:pathLst>
                <a:path extrusionOk="0" h="97352" w="100039">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56"/>
            <p:cNvSpPr/>
            <p:nvPr/>
          </p:nvSpPr>
          <p:spPr>
            <a:xfrm>
              <a:off x="2560618" y="2347407"/>
              <a:ext cx="4814" cy="33896"/>
            </a:xfrm>
            <a:custGeom>
              <a:rect b="b" l="l" r="r" t="t"/>
              <a:pathLst>
                <a:path extrusionOk="0" h="10350" w="147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56"/>
            <p:cNvSpPr/>
            <p:nvPr/>
          </p:nvSpPr>
          <p:spPr>
            <a:xfrm>
              <a:off x="2559249" y="2285083"/>
              <a:ext cx="222808" cy="417520"/>
            </a:xfrm>
            <a:custGeom>
              <a:rect b="b" l="l" r="r" t="t"/>
              <a:pathLst>
                <a:path extrusionOk="0" h="127487" w="68033">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8" name="Google Shape;10908;p56"/>
          <p:cNvGrpSpPr/>
          <p:nvPr/>
        </p:nvGrpSpPr>
        <p:grpSpPr>
          <a:xfrm>
            <a:off x="7612699" y="1191441"/>
            <a:ext cx="845645" cy="711911"/>
            <a:chOff x="951975" y="315800"/>
            <a:chExt cx="5860325" cy="4933550"/>
          </a:xfrm>
        </p:grpSpPr>
        <p:sp>
          <p:nvSpPr>
            <p:cNvPr id="10909" name="Google Shape;10909;p56"/>
            <p:cNvSpPr/>
            <p:nvPr/>
          </p:nvSpPr>
          <p:spPr>
            <a:xfrm>
              <a:off x="6501500" y="3684025"/>
              <a:ext cx="310800" cy="261200"/>
            </a:xfrm>
            <a:custGeom>
              <a:rect b="b" l="l" r="r" t="t"/>
              <a:pathLst>
                <a:path extrusionOk="0" h="10448" w="12432">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56"/>
            <p:cNvSpPr/>
            <p:nvPr/>
          </p:nvSpPr>
          <p:spPr>
            <a:xfrm>
              <a:off x="6501500" y="2945200"/>
              <a:ext cx="310800" cy="261925"/>
            </a:xfrm>
            <a:custGeom>
              <a:rect b="b" l="l" r="r" t="t"/>
              <a:pathLst>
                <a:path extrusionOk="0" h="10477" w="12432">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56"/>
            <p:cNvSpPr/>
            <p:nvPr/>
          </p:nvSpPr>
          <p:spPr>
            <a:xfrm>
              <a:off x="6501500" y="2202650"/>
              <a:ext cx="310800" cy="266400"/>
            </a:xfrm>
            <a:custGeom>
              <a:rect b="b" l="l" r="r" t="t"/>
              <a:pathLst>
                <a:path extrusionOk="0" h="10656" w="12432">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56"/>
            <p:cNvSpPr/>
            <p:nvPr/>
          </p:nvSpPr>
          <p:spPr>
            <a:xfrm>
              <a:off x="951975" y="3495675"/>
              <a:ext cx="5460750" cy="1753675"/>
            </a:xfrm>
            <a:custGeom>
              <a:rect b="b" l="l" r="r" t="t"/>
              <a:pathLst>
                <a:path extrusionOk="0" fill="none" h="70147" w="218430">
                  <a:moveTo>
                    <a:pt x="29746" y="1"/>
                  </a:moveTo>
                  <a:lnTo>
                    <a:pt x="0" y="14430"/>
                  </a:lnTo>
                  <a:lnTo>
                    <a:pt x="109215" y="70147"/>
                  </a:lnTo>
                  <a:lnTo>
                    <a:pt x="218429" y="14430"/>
                  </a:lnTo>
                  <a:lnTo>
                    <a:pt x="188684" y="1"/>
                  </a:lnTo>
                  <a:lnTo>
                    <a:pt x="109215" y="40623"/>
                  </a:lnTo>
                  <a:close/>
                </a:path>
              </a:pathLst>
            </a:custGeom>
            <a:noFill/>
            <a:ln cap="flat" cmpd="sng" w="9525">
              <a:solidFill>
                <a:srgbClr val="435D74"/>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56"/>
            <p:cNvSpPr/>
            <p:nvPr/>
          </p:nvSpPr>
          <p:spPr>
            <a:xfrm>
              <a:off x="951975" y="2757600"/>
              <a:ext cx="5460750" cy="1753675"/>
            </a:xfrm>
            <a:custGeom>
              <a:rect b="b" l="l" r="r" t="t"/>
              <a:pathLst>
                <a:path extrusionOk="0" fill="none" h="70147" w="21843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cap="flat" cmpd="sng" w="9525">
              <a:solidFill>
                <a:srgbClr val="869FB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56"/>
            <p:cNvSpPr/>
            <p:nvPr/>
          </p:nvSpPr>
          <p:spPr>
            <a:xfrm>
              <a:off x="951975" y="2019500"/>
              <a:ext cx="5460750" cy="1753675"/>
            </a:xfrm>
            <a:custGeom>
              <a:rect b="b" l="l" r="r" t="t"/>
              <a:pathLst>
                <a:path extrusionOk="0" fill="none" h="70147" w="21843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cap="flat" cmpd="sng" w="9525">
              <a:solidFill>
                <a:srgbClr val="BAC8D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56"/>
            <p:cNvSpPr/>
            <p:nvPr/>
          </p:nvSpPr>
          <p:spPr>
            <a:xfrm>
              <a:off x="951975" y="315800"/>
              <a:ext cx="5460750" cy="2719300"/>
            </a:xfrm>
            <a:custGeom>
              <a:rect b="b" l="l" r="r" t="t"/>
              <a:pathLst>
                <a:path extrusionOk="0" fill="none" h="108772" w="218430">
                  <a:moveTo>
                    <a:pt x="109215" y="1"/>
                  </a:moveTo>
                  <a:lnTo>
                    <a:pt x="0" y="52832"/>
                  </a:lnTo>
                  <a:lnTo>
                    <a:pt x="109215" y="108771"/>
                  </a:lnTo>
                  <a:lnTo>
                    <a:pt x="218429" y="52832"/>
                  </a:ln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56"/>
            <p:cNvSpPr/>
            <p:nvPr/>
          </p:nvSpPr>
          <p:spPr>
            <a:xfrm>
              <a:off x="6501500" y="1464200"/>
              <a:ext cx="310800" cy="261550"/>
            </a:xfrm>
            <a:custGeom>
              <a:rect b="b" l="l" r="r" t="t"/>
              <a:pathLst>
                <a:path extrusionOk="0" h="10462" w="12432">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7" name="Google Shape;10917;p56"/>
          <p:cNvGrpSpPr/>
          <p:nvPr/>
        </p:nvGrpSpPr>
        <p:grpSpPr>
          <a:xfrm>
            <a:off x="3709828" y="2927550"/>
            <a:ext cx="1617932" cy="621724"/>
            <a:chOff x="3862800" y="3038525"/>
            <a:chExt cx="1329006" cy="510698"/>
          </a:xfrm>
        </p:grpSpPr>
        <p:sp>
          <p:nvSpPr>
            <p:cNvPr id="10918" name="Google Shape;10918;p56"/>
            <p:cNvSpPr/>
            <p:nvPr/>
          </p:nvSpPr>
          <p:spPr>
            <a:xfrm>
              <a:off x="4185913" y="3040337"/>
              <a:ext cx="71107" cy="143789"/>
            </a:xfrm>
            <a:custGeom>
              <a:rect b="b" l="l" r="r" t="t"/>
              <a:pathLst>
                <a:path extrusionOk="0" h="29770" w="14722">
                  <a:moveTo>
                    <a:pt x="0" y="1"/>
                  </a:moveTo>
                  <a:cubicBezTo>
                    <a:pt x="0" y="11614"/>
                    <a:pt x="5398" y="22573"/>
                    <a:pt x="14721" y="29770"/>
                  </a:cubicBezTo>
                  <a:cubicBezTo>
                    <a:pt x="5562" y="22573"/>
                    <a:pt x="164" y="11614"/>
                    <a:pt x="164"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56"/>
            <p:cNvSpPr/>
            <p:nvPr/>
          </p:nvSpPr>
          <p:spPr>
            <a:xfrm>
              <a:off x="3967075" y="3045080"/>
              <a:ext cx="403706" cy="397383"/>
            </a:xfrm>
            <a:custGeom>
              <a:rect b="b" l="l" r="r" t="t"/>
              <a:pathLst>
                <a:path extrusionOk="0" h="82274" w="83583">
                  <a:moveTo>
                    <a:pt x="83583" y="82273"/>
                  </a:moveTo>
                  <a:cubicBezTo>
                    <a:pt x="37948" y="82273"/>
                    <a:pt x="655" y="45635"/>
                    <a:pt x="0" y="0"/>
                  </a:cubicBezTo>
                  <a:cubicBezTo>
                    <a:pt x="655" y="45635"/>
                    <a:pt x="37948" y="82273"/>
                    <a:pt x="83583" y="82273"/>
                  </a:cubicBezTo>
                  <a:close/>
                </a:path>
              </a:pathLst>
            </a:custGeom>
            <a:solidFill>
              <a:srgbClr val="445D7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20" name="Google Shape;10920;p56"/>
            <p:cNvGrpSpPr/>
            <p:nvPr/>
          </p:nvGrpSpPr>
          <p:grpSpPr>
            <a:xfrm>
              <a:off x="3967075" y="3040337"/>
              <a:ext cx="1019927" cy="402126"/>
              <a:chOff x="3967075" y="3040337"/>
              <a:chExt cx="1019927" cy="402126"/>
            </a:xfrm>
          </p:grpSpPr>
          <p:sp>
            <p:nvSpPr>
              <p:cNvPr id="10921" name="Google Shape;10921;p56"/>
              <p:cNvSpPr/>
              <p:nvPr/>
            </p:nvSpPr>
            <p:spPr>
              <a:xfrm>
                <a:off x="4369197" y="3335999"/>
                <a:ext cx="617805" cy="105869"/>
              </a:xfrm>
              <a:custGeom>
                <a:rect b="b" l="l" r="r" t="t"/>
                <a:pathLst>
                  <a:path extrusionOk="0" fill="none" h="21919" w="127910">
                    <a:moveTo>
                      <a:pt x="1" y="21918"/>
                    </a:moveTo>
                    <a:lnTo>
                      <a:pt x="127909" y="21918"/>
                    </a:lnTo>
                    <a:lnTo>
                      <a:pt x="127909" y="1"/>
                    </a:lnTo>
                    <a:lnTo>
                      <a:pt x="164" y="164"/>
                    </a:ln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56"/>
              <p:cNvSpPr/>
              <p:nvPr/>
            </p:nvSpPr>
            <p:spPr>
              <a:xfrm>
                <a:off x="3967075" y="3040337"/>
                <a:ext cx="403706" cy="402126"/>
              </a:xfrm>
              <a:custGeom>
                <a:rect b="b" l="l" r="r" t="t"/>
                <a:pathLst>
                  <a:path extrusionOk="0" fill="none" h="83256" w="83583">
                    <a:moveTo>
                      <a:pt x="83419" y="61501"/>
                    </a:moveTo>
                    <a:cubicBezTo>
                      <a:pt x="49397" y="61501"/>
                      <a:pt x="21755" y="34022"/>
                      <a:pt x="21755" y="1"/>
                    </a:cubicBezTo>
                    <a:lnTo>
                      <a:pt x="0" y="1"/>
                    </a:lnTo>
                    <a:lnTo>
                      <a:pt x="0" y="982"/>
                    </a:lnTo>
                    <a:cubicBezTo>
                      <a:pt x="818" y="46617"/>
                      <a:pt x="37948" y="83255"/>
                      <a:pt x="83583" y="83255"/>
                    </a:cubicBez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3" name="Google Shape;10923;p56"/>
            <p:cNvGrpSpPr/>
            <p:nvPr/>
          </p:nvGrpSpPr>
          <p:grpSpPr>
            <a:xfrm>
              <a:off x="4186700" y="3040337"/>
              <a:ext cx="390475" cy="183289"/>
              <a:chOff x="4186700" y="3040337"/>
              <a:chExt cx="390475" cy="183289"/>
            </a:xfrm>
          </p:grpSpPr>
          <p:sp>
            <p:nvSpPr>
              <p:cNvPr id="10924" name="Google Shape;10924;p56"/>
              <p:cNvSpPr/>
              <p:nvPr/>
            </p:nvSpPr>
            <p:spPr>
              <a:xfrm>
                <a:off x="4370181" y="3120129"/>
                <a:ext cx="206994" cy="103497"/>
              </a:xfrm>
              <a:custGeom>
                <a:rect b="b" l="l" r="r" t="t"/>
                <a:pathLst>
                  <a:path extrusionOk="0" fill="none" h="21428" w="42856">
                    <a:moveTo>
                      <a:pt x="1" y="21428"/>
                    </a:moveTo>
                    <a:lnTo>
                      <a:pt x="42855" y="21428"/>
                    </a:lnTo>
                    <a:lnTo>
                      <a:pt x="42855" y="1"/>
                    </a:lnTo>
                    <a:lnTo>
                      <a:pt x="1" y="1"/>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56"/>
              <p:cNvSpPr/>
              <p:nvPr/>
            </p:nvSpPr>
            <p:spPr>
              <a:xfrm>
                <a:off x="4186700" y="3040337"/>
                <a:ext cx="184081" cy="183289"/>
              </a:xfrm>
              <a:custGeom>
                <a:rect b="b" l="l" r="r" t="t"/>
                <a:pathLst>
                  <a:path extrusionOk="0" fill="none" h="37948" w="38112">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6" name="Google Shape;10926;p56"/>
            <p:cNvGrpSpPr/>
            <p:nvPr/>
          </p:nvGrpSpPr>
          <p:grpSpPr>
            <a:xfrm>
              <a:off x="4073727" y="3040337"/>
              <a:ext cx="697794" cy="296263"/>
              <a:chOff x="4073727" y="3040337"/>
              <a:chExt cx="697794" cy="296263"/>
            </a:xfrm>
          </p:grpSpPr>
          <p:sp>
            <p:nvSpPr>
              <p:cNvPr id="10927" name="Google Shape;10927;p56"/>
              <p:cNvSpPr/>
              <p:nvPr/>
            </p:nvSpPr>
            <p:spPr>
              <a:xfrm>
                <a:off x="4370181" y="3223621"/>
                <a:ext cx="401339" cy="112979"/>
              </a:xfrm>
              <a:custGeom>
                <a:rect b="b" l="l" r="r" t="t"/>
                <a:pathLst>
                  <a:path extrusionOk="0" fill="none" h="23391" w="83093">
                    <a:moveTo>
                      <a:pt x="1" y="23391"/>
                    </a:moveTo>
                    <a:lnTo>
                      <a:pt x="83092" y="23391"/>
                    </a:lnTo>
                    <a:lnTo>
                      <a:pt x="83092" y="1"/>
                    </a:lnTo>
                    <a:lnTo>
                      <a:pt x="1" y="1"/>
                    </a:ln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56"/>
              <p:cNvSpPr/>
              <p:nvPr/>
            </p:nvSpPr>
            <p:spPr>
              <a:xfrm>
                <a:off x="4073727" y="3040337"/>
                <a:ext cx="297055" cy="296263"/>
              </a:xfrm>
              <a:custGeom>
                <a:rect b="b" l="l" r="r" t="t"/>
                <a:pathLst>
                  <a:path extrusionOk="0" fill="none" h="61338" w="61502">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9" name="Google Shape;10929;p56"/>
            <p:cNvGrpSpPr/>
            <p:nvPr/>
          </p:nvGrpSpPr>
          <p:grpSpPr>
            <a:xfrm>
              <a:off x="3862800" y="3038525"/>
              <a:ext cx="1329006" cy="510698"/>
              <a:chOff x="3862800" y="3038525"/>
              <a:chExt cx="1329006" cy="510698"/>
            </a:xfrm>
          </p:grpSpPr>
          <p:sp>
            <p:nvSpPr>
              <p:cNvPr id="10930" name="Google Shape;10930;p56"/>
              <p:cNvSpPr/>
              <p:nvPr/>
            </p:nvSpPr>
            <p:spPr>
              <a:xfrm>
                <a:off x="4370175" y="3441875"/>
                <a:ext cx="821631" cy="107348"/>
              </a:xfrm>
              <a:custGeom>
                <a:rect b="b" l="l" r="r" t="t"/>
                <a:pathLst>
                  <a:path extrusionOk="0" fill="none" h="21919" w="170110">
                    <a:moveTo>
                      <a:pt x="1" y="21918"/>
                    </a:moveTo>
                    <a:lnTo>
                      <a:pt x="170110" y="21918"/>
                    </a:lnTo>
                    <a:lnTo>
                      <a:pt x="170110" y="0"/>
                    </a:lnTo>
                    <a:lnTo>
                      <a:pt x="1" y="0"/>
                    </a:ln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56"/>
              <p:cNvSpPr/>
              <p:nvPr/>
            </p:nvSpPr>
            <p:spPr>
              <a:xfrm>
                <a:off x="3862800" y="3038525"/>
                <a:ext cx="507990" cy="510620"/>
              </a:xfrm>
              <a:custGeom>
                <a:rect b="b" l="l" r="r" t="t"/>
                <a:pathLst>
                  <a:path extrusionOk="0" fill="none" h="105500" w="105174">
                    <a:moveTo>
                      <a:pt x="105174" y="83418"/>
                    </a:moveTo>
                    <a:cubicBezTo>
                      <a:pt x="59539" y="83418"/>
                      <a:pt x="22246" y="46780"/>
                      <a:pt x="21591" y="1145"/>
                    </a:cubicBezTo>
                    <a:lnTo>
                      <a:pt x="21591" y="0"/>
                    </a:lnTo>
                    <a:lnTo>
                      <a:pt x="1" y="0"/>
                    </a:lnTo>
                    <a:cubicBezTo>
                      <a:pt x="1" y="58229"/>
                      <a:pt x="46944" y="105336"/>
                      <a:pt x="105174" y="105500"/>
                    </a:cubicBez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932" name="Google Shape;10932;p56"/>
          <p:cNvGrpSpPr/>
          <p:nvPr/>
        </p:nvGrpSpPr>
        <p:grpSpPr>
          <a:xfrm>
            <a:off x="718150" y="1191441"/>
            <a:ext cx="883205" cy="775176"/>
            <a:chOff x="649648" y="271400"/>
            <a:chExt cx="6215377" cy="5455143"/>
          </a:xfrm>
        </p:grpSpPr>
        <p:sp>
          <p:nvSpPr>
            <p:cNvPr id="10933" name="Google Shape;10933;p56"/>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56"/>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56"/>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56"/>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56"/>
            <p:cNvSpPr/>
            <p:nvPr/>
          </p:nvSpPr>
          <p:spPr>
            <a:xfrm>
              <a:off x="699475" y="2457925"/>
              <a:ext cx="5183275"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56"/>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56"/>
            <p:cNvSpPr/>
            <p:nvPr/>
          </p:nvSpPr>
          <p:spPr>
            <a:xfrm>
              <a:off x="649648" y="670971"/>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rgbClr val="445D7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56"/>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rgbClr val="869FB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56"/>
            <p:cNvSpPr/>
            <p:nvPr/>
          </p:nvSpPr>
          <p:spPr>
            <a:xfrm>
              <a:off x="5965975" y="2912975"/>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56"/>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56"/>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56"/>
            <p:cNvSpPr/>
            <p:nvPr/>
          </p:nvSpPr>
          <p:spPr>
            <a:xfrm>
              <a:off x="732775" y="1669900"/>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5" name="Google Shape;10945;p56"/>
          <p:cNvGrpSpPr/>
          <p:nvPr/>
        </p:nvGrpSpPr>
        <p:grpSpPr>
          <a:xfrm>
            <a:off x="2326452" y="1191441"/>
            <a:ext cx="767704" cy="815489"/>
            <a:chOff x="2499700" y="1135950"/>
            <a:chExt cx="732402" cy="777990"/>
          </a:xfrm>
        </p:grpSpPr>
        <p:grpSp>
          <p:nvGrpSpPr>
            <p:cNvPr id="10946" name="Google Shape;10946;p56"/>
            <p:cNvGrpSpPr/>
            <p:nvPr/>
          </p:nvGrpSpPr>
          <p:grpSpPr>
            <a:xfrm>
              <a:off x="2499700" y="1135950"/>
              <a:ext cx="732402" cy="694705"/>
              <a:chOff x="2499700" y="1135950"/>
              <a:chExt cx="732402" cy="694705"/>
            </a:xfrm>
          </p:grpSpPr>
          <p:sp>
            <p:nvSpPr>
              <p:cNvPr id="10947" name="Google Shape;10947;p56"/>
              <p:cNvSpPr/>
              <p:nvPr/>
            </p:nvSpPr>
            <p:spPr>
              <a:xfrm>
                <a:off x="2721907" y="1135950"/>
                <a:ext cx="288719" cy="199571"/>
              </a:xfrm>
              <a:custGeom>
                <a:rect b="b" l="l" r="r" t="t"/>
                <a:pathLst>
                  <a:path extrusionOk="0" h="56376" w="81559">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56"/>
              <p:cNvSpPr/>
              <p:nvPr/>
            </p:nvSpPr>
            <p:spPr>
              <a:xfrm>
                <a:off x="2499700" y="1313180"/>
                <a:ext cx="225119" cy="278853"/>
              </a:xfrm>
              <a:custGeom>
                <a:rect b="b" l="l" r="r" t="t"/>
                <a:pathLst>
                  <a:path extrusionOk="0" h="78772" w="63593">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56"/>
              <p:cNvSpPr/>
              <p:nvPr/>
            </p:nvSpPr>
            <p:spPr>
              <a:xfrm>
                <a:off x="2721907" y="1317604"/>
                <a:ext cx="53599" cy="72899"/>
              </a:xfrm>
              <a:custGeom>
                <a:rect b="b" l="l" r="r" t="t"/>
                <a:pathLst>
                  <a:path extrusionOk="0" h="20593" w="15141">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56"/>
              <p:cNvSpPr/>
              <p:nvPr/>
            </p:nvSpPr>
            <p:spPr>
              <a:xfrm>
                <a:off x="2764773" y="1334751"/>
                <a:ext cx="47171" cy="52173"/>
              </a:xfrm>
              <a:custGeom>
                <a:rect b="b" l="l" r="r" t="t"/>
                <a:pathLst>
                  <a:path extrusionOk="0" h="14738" w="13325">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56"/>
              <p:cNvSpPr/>
              <p:nvPr/>
            </p:nvSpPr>
            <p:spPr>
              <a:xfrm>
                <a:off x="2554001" y="1354757"/>
                <a:ext cx="187956" cy="201536"/>
              </a:xfrm>
              <a:custGeom>
                <a:rect b="b" l="l" r="r" t="t"/>
                <a:pathLst>
                  <a:path extrusionOk="0" h="56931" w="53095">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56"/>
              <p:cNvSpPr/>
              <p:nvPr/>
            </p:nvSpPr>
            <p:spPr>
              <a:xfrm>
                <a:off x="2724763" y="1363329"/>
                <a:ext cx="46455" cy="58605"/>
              </a:xfrm>
              <a:custGeom>
                <a:rect b="b" l="l" r="r" t="t"/>
                <a:pathLst>
                  <a:path extrusionOk="0" h="16555" w="13123">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56"/>
              <p:cNvSpPr/>
              <p:nvPr/>
            </p:nvSpPr>
            <p:spPr>
              <a:xfrm>
                <a:off x="2587581" y="1591246"/>
                <a:ext cx="277288" cy="238695"/>
              </a:xfrm>
              <a:custGeom>
                <a:rect b="b" l="l" r="r" t="t"/>
                <a:pathLst>
                  <a:path extrusionOk="0" h="67428" w="7833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56"/>
              <p:cNvSpPr/>
              <p:nvPr/>
            </p:nvSpPr>
            <p:spPr>
              <a:xfrm>
                <a:off x="2631881" y="1556237"/>
                <a:ext cx="95768" cy="46455"/>
              </a:xfrm>
              <a:custGeom>
                <a:rect b="b" l="l" r="r" t="t"/>
                <a:pathLst>
                  <a:path extrusionOk="0" h="13123" w="27053">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56"/>
              <p:cNvSpPr/>
              <p:nvPr/>
            </p:nvSpPr>
            <p:spPr>
              <a:xfrm>
                <a:off x="2661889" y="1514798"/>
                <a:ext cx="66467" cy="47170"/>
              </a:xfrm>
              <a:custGeom>
                <a:rect b="b" l="l" r="r" t="t"/>
                <a:pathLst>
                  <a:path extrusionOk="0" h="13325" w="18776">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56"/>
              <p:cNvSpPr/>
              <p:nvPr/>
            </p:nvSpPr>
            <p:spPr>
              <a:xfrm>
                <a:off x="2635452" y="1602677"/>
                <a:ext cx="205108" cy="180094"/>
              </a:xfrm>
              <a:custGeom>
                <a:rect b="b" l="l" r="r" t="t"/>
                <a:pathLst>
                  <a:path extrusionOk="0" h="50874" w="5794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56"/>
              <p:cNvSpPr/>
              <p:nvPr/>
            </p:nvSpPr>
            <p:spPr>
              <a:xfrm>
                <a:off x="2676892" y="1560523"/>
                <a:ext cx="76471" cy="45025"/>
              </a:xfrm>
              <a:custGeom>
                <a:rect b="b" l="l" r="r" t="t"/>
                <a:pathLst>
                  <a:path extrusionOk="0" h="12719" w="21602">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56"/>
              <p:cNvSpPr/>
              <p:nvPr/>
            </p:nvSpPr>
            <p:spPr>
              <a:xfrm>
                <a:off x="2864801" y="1592672"/>
                <a:ext cx="278003" cy="237984"/>
              </a:xfrm>
              <a:custGeom>
                <a:rect b="b" l="l" r="r" t="t"/>
                <a:pathLst>
                  <a:path extrusionOk="0" h="67227" w="78532">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56"/>
              <p:cNvSpPr/>
              <p:nvPr/>
            </p:nvSpPr>
            <p:spPr>
              <a:xfrm>
                <a:off x="2840508" y="1660548"/>
                <a:ext cx="49316" cy="100770"/>
              </a:xfrm>
              <a:custGeom>
                <a:rect b="b" l="l" r="r" t="t"/>
                <a:pathLst>
                  <a:path extrusionOk="0" h="28466" w="13931">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56"/>
              <p:cNvSpPr/>
              <p:nvPr/>
            </p:nvSpPr>
            <p:spPr>
              <a:xfrm>
                <a:off x="2816930" y="1644831"/>
                <a:ext cx="47886" cy="77898"/>
              </a:xfrm>
              <a:custGeom>
                <a:rect b="b" l="l" r="r" t="t"/>
                <a:pathLst>
                  <a:path extrusionOk="0" h="22005" w="13527">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56"/>
              <p:cNvSpPr/>
              <p:nvPr/>
            </p:nvSpPr>
            <p:spPr>
              <a:xfrm>
                <a:off x="2889093" y="1602677"/>
                <a:ext cx="205823" cy="180809"/>
              </a:xfrm>
              <a:custGeom>
                <a:rect b="b" l="l" r="r" t="t"/>
                <a:pathLst>
                  <a:path extrusionOk="0" h="51076" w="58142">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56"/>
              <p:cNvSpPr/>
              <p:nvPr/>
            </p:nvSpPr>
            <p:spPr>
              <a:xfrm>
                <a:off x="2864801" y="1644831"/>
                <a:ext cx="48601" cy="77898"/>
              </a:xfrm>
              <a:custGeom>
                <a:rect b="b" l="l" r="r" t="t"/>
                <a:pathLst>
                  <a:path extrusionOk="0" h="22005" w="13729">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56"/>
              <p:cNvSpPr/>
              <p:nvPr/>
            </p:nvSpPr>
            <p:spPr>
              <a:xfrm>
                <a:off x="2864086" y="1653402"/>
                <a:ext cx="2149" cy="7151"/>
              </a:xfrm>
              <a:custGeom>
                <a:rect b="b" l="l" r="r" t="t"/>
                <a:pathLst>
                  <a:path extrusionOk="0" h="2020" w="607">
                    <a:moveTo>
                      <a:pt x="1" y="1"/>
                    </a:moveTo>
                    <a:cubicBezTo>
                      <a:pt x="1" y="606"/>
                      <a:pt x="203" y="1414"/>
                      <a:pt x="203" y="2019"/>
                    </a:cubicBezTo>
                    <a:cubicBezTo>
                      <a:pt x="405" y="1414"/>
                      <a:pt x="405" y="606"/>
                      <a:pt x="607" y="1"/>
                    </a:cubicBez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56"/>
              <p:cNvSpPr/>
              <p:nvPr/>
            </p:nvSpPr>
            <p:spPr>
              <a:xfrm>
                <a:off x="3006983" y="1313318"/>
                <a:ext cx="225119" cy="279430"/>
              </a:xfrm>
              <a:custGeom>
                <a:rect b="b" l="l" r="r" t="t"/>
                <a:pathLst>
                  <a:path extrusionOk="0" h="78935" w="63593">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56"/>
              <p:cNvSpPr/>
              <p:nvPr/>
            </p:nvSpPr>
            <p:spPr>
              <a:xfrm>
                <a:off x="2956256" y="1319034"/>
                <a:ext cx="54314" cy="72184"/>
              </a:xfrm>
              <a:custGeom>
                <a:rect b="b" l="l" r="r" t="t"/>
                <a:pathLst>
                  <a:path extrusionOk="0" h="20391" w="15343">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56"/>
              <p:cNvSpPr/>
              <p:nvPr/>
            </p:nvSpPr>
            <p:spPr>
              <a:xfrm>
                <a:off x="2919817" y="1335466"/>
                <a:ext cx="47886" cy="52888"/>
              </a:xfrm>
              <a:custGeom>
                <a:rect b="b" l="l" r="r" t="t"/>
                <a:pathLst>
                  <a:path extrusionOk="0" h="14940" w="13527">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56"/>
              <p:cNvSpPr/>
              <p:nvPr/>
            </p:nvSpPr>
            <p:spPr>
              <a:xfrm>
                <a:off x="3002697" y="1557663"/>
                <a:ext cx="95053" cy="46455"/>
              </a:xfrm>
              <a:custGeom>
                <a:rect b="b" l="l" r="r" t="t"/>
                <a:pathLst>
                  <a:path extrusionOk="0" h="13123" w="26851">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56"/>
              <p:cNvSpPr/>
              <p:nvPr/>
            </p:nvSpPr>
            <p:spPr>
              <a:xfrm>
                <a:off x="2975545" y="1561238"/>
                <a:ext cx="78616" cy="45740"/>
              </a:xfrm>
              <a:custGeom>
                <a:rect b="b" l="l" r="r" t="t"/>
                <a:pathLst>
                  <a:path extrusionOk="0" h="12921" w="22208">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56"/>
              <p:cNvSpPr/>
              <p:nvPr/>
            </p:nvSpPr>
            <p:spPr>
              <a:xfrm>
                <a:off x="2959827" y="1364044"/>
                <a:ext cx="47171" cy="60035"/>
              </a:xfrm>
              <a:custGeom>
                <a:rect b="b" l="l" r="r" t="t"/>
                <a:pathLst>
                  <a:path extrusionOk="0" h="16959" w="13325">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56"/>
              <p:cNvSpPr/>
              <p:nvPr/>
            </p:nvSpPr>
            <p:spPr>
              <a:xfrm>
                <a:off x="3002697" y="1515509"/>
                <a:ext cx="67179" cy="47170"/>
              </a:xfrm>
              <a:custGeom>
                <a:rect b="b" l="l" r="r" t="t"/>
                <a:pathLst>
                  <a:path extrusionOk="0" h="13325" w="18977">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56"/>
              <p:cNvSpPr/>
              <p:nvPr/>
            </p:nvSpPr>
            <p:spPr>
              <a:xfrm>
                <a:off x="3001982" y="1561238"/>
                <a:ext cx="719" cy="4"/>
              </a:xfrm>
              <a:custGeom>
                <a:rect b="b" l="l" r="r" t="t"/>
                <a:pathLst>
                  <a:path extrusionOk="0" h="1" w="203">
                    <a:moveTo>
                      <a:pt x="202" y="0"/>
                    </a:moveTo>
                    <a:lnTo>
                      <a:pt x="202" y="0"/>
                    </a:lnTo>
                    <a:lnTo>
                      <a:pt x="0" y="0"/>
                    </a:ln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56"/>
              <p:cNvSpPr/>
              <p:nvPr/>
            </p:nvSpPr>
            <p:spPr>
              <a:xfrm>
                <a:off x="2727622" y="1560523"/>
                <a:ext cx="4" cy="4"/>
              </a:xfrm>
              <a:custGeom>
                <a:rect b="b" l="l" r="r" t="t"/>
                <a:pathLst>
                  <a:path extrusionOk="0" h="1" w="1">
                    <a:moveTo>
                      <a:pt x="0" y="0"/>
                    </a:moveTo>
                    <a:close/>
                  </a:path>
                </a:pathLst>
              </a:custGeom>
              <a:solidFill>
                <a:srgbClr val="FFFFF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56"/>
              <p:cNvSpPr/>
              <p:nvPr/>
            </p:nvSpPr>
            <p:spPr>
              <a:xfrm>
                <a:off x="2706186" y="1356898"/>
                <a:ext cx="321598" cy="311591"/>
              </a:xfrm>
              <a:custGeom>
                <a:rect b="b" l="l" r="r" t="t"/>
                <a:pathLst>
                  <a:path extrusionOk="0" fill="none" h="88020" w="90847">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cap="flat" cmpd="sng" w="9525">
                <a:solidFill>
                  <a:srgbClr val="FFFFFF"/>
                </a:solidFill>
                <a:prstDash val="solid"/>
                <a:miter lim="20187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4" name="Google Shape;10974;p56"/>
            <p:cNvGrpSpPr/>
            <p:nvPr/>
          </p:nvGrpSpPr>
          <p:grpSpPr>
            <a:xfrm>
              <a:off x="2517909" y="1188726"/>
              <a:ext cx="702702" cy="725214"/>
              <a:chOff x="2517909" y="1188726"/>
              <a:chExt cx="702702" cy="725214"/>
            </a:xfrm>
          </p:grpSpPr>
          <p:sp>
            <p:nvSpPr>
              <p:cNvPr id="10975" name="Google Shape;10975;p56"/>
              <p:cNvSpPr/>
              <p:nvPr/>
            </p:nvSpPr>
            <p:spPr>
              <a:xfrm>
                <a:off x="2621966" y="118872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56"/>
              <p:cNvSpPr/>
              <p:nvPr/>
            </p:nvSpPr>
            <p:spPr>
              <a:xfrm>
                <a:off x="2517909" y="154330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56"/>
              <p:cNvSpPr/>
              <p:nvPr/>
            </p:nvSpPr>
            <p:spPr>
              <a:xfrm>
                <a:off x="3174265" y="155689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56"/>
              <p:cNvSpPr/>
              <p:nvPr/>
            </p:nvSpPr>
            <p:spPr>
              <a:xfrm>
                <a:off x="3023194" y="119720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56"/>
              <p:cNvSpPr/>
              <p:nvPr/>
            </p:nvSpPr>
            <p:spPr>
              <a:xfrm rot="8660313">
                <a:off x="2818264" y="180429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980" name="Google Shape;10980;p56"/>
          <p:cNvGrpSpPr/>
          <p:nvPr/>
        </p:nvGrpSpPr>
        <p:grpSpPr>
          <a:xfrm>
            <a:off x="1672184" y="1191441"/>
            <a:ext cx="583439" cy="870229"/>
            <a:chOff x="1716825" y="1121550"/>
            <a:chExt cx="622800" cy="928938"/>
          </a:xfrm>
        </p:grpSpPr>
        <p:grpSp>
          <p:nvGrpSpPr>
            <p:cNvPr id="10981" name="Google Shape;10981;p56"/>
            <p:cNvGrpSpPr/>
            <p:nvPr/>
          </p:nvGrpSpPr>
          <p:grpSpPr>
            <a:xfrm>
              <a:off x="1716825" y="1121550"/>
              <a:ext cx="622800" cy="928938"/>
              <a:chOff x="1716825" y="1121550"/>
              <a:chExt cx="622800" cy="928938"/>
            </a:xfrm>
          </p:grpSpPr>
          <p:cxnSp>
            <p:nvCxnSpPr>
              <p:cNvPr id="10982" name="Google Shape;10982;p56"/>
              <p:cNvCxnSpPr/>
              <p:nvPr/>
            </p:nvCxnSpPr>
            <p:spPr>
              <a:xfrm>
                <a:off x="1954750" y="1738188"/>
                <a:ext cx="0" cy="312300"/>
              </a:xfrm>
              <a:prstGeom prst="straightConnector1">
                <a:avLst/>
              </a:prstGeom>
              <a:noFill/>
              <a:ln cap="flat" cmpd="sng" w="9525">
                <a:solidFill>
                  <a:srgbClr val="213B55"/>
                </a:solidFill>
                <a:prstDash val="solid"/>
                <a:round/>
                <a:headEnd len="med" w="med" type="none"/>
                <a:tailEnd len="med" w="med" type="none"/>
              </a:ln>
            </p:spPr>
          </p:cxnSp>
          <p:sp>
            <p:nvSpPr>
              <p:cNvPr id="10983" name="Google Shape;10983;p56"/>
              <p:cNvSpPr/>
              <p:nvPr/>
            </p:nvSpPr>
            <p:spPr>
              <a:xfrm>
                <a:off x="1716825" y="1121550"/>
                <a:ext cx="622800" cy="622800"/>
              </a:xfrm>
              <a:prstGeom prst="ellipse">
                <a:avLst/>
              </a:pr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4" name="Google Shape;10984;p56"/>
            <p:cNvGrpSpPr/>
            <p:nvPr/>
          </p:nvGrpSpPr>
          <p:grpSpPr>
            <a:xfrm>
              <a:off x="1768050" y="1172775"/>
              <a:ext cx="520200" cy="832000"/>
              <a:chOff x="1768050" y="1172775"/>
              <a:chExt cx="520200" cy="832000"/>
            </a:xfrm>
          </p:grpSpPr>
          <p:cxnSp>
            <p:nvCxnSpPr>
              <p:cNvPr id="10985" name="Google Shape;10985;p56"/>
              <p:cNvCxnSpPr/>
              <p:nvPr/>
            </p:nvCxnSpPr>
            <p:spPr>
              <a:xfrm>
                <a:off x="2003025" y="1692475"/>
                <a:ext cx="0" cy="312300"/>
              </a:xfrm>
              <a:prstGeom prst="straightConnector1">
                <a:avLst/>
              </a:prstGeom>
              <a:noFill/>
              <a:ln cap="flat" cmpd="sng" w="9525">
                <a:solidFill>
                  <a:srgbClr val="667E92"/>
                </a:solidFill>
                <a:prstDash val="solid"/>
                <a:round/>
                <a:headEnd len="med" w="med" type="none"/>
                <a:tailEnd len="med" w="med" type="none"/>
              </a:ln>
            </p:spPr>
          </p:cxnSp>
          <p:sp>
            <p:nvSpPr>
              <p:cNvPr id="10986" name="Google Shape;10986;p56"/>
              <p:cNvSpPr/>
              <p:nvPr/>
            </p:nvSpPr>
            <p:spPr>
              <a:xfrm>
                <a:off x="1768050" y="1172775"/>
                <a:ext cx="520200" cy="520200"/>
              </a:xfrm>
              <a:prstGeom prst="ellipse">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7" name="Google Shape;10987;p56"/>
            <p:cNvGrpSpPr/>
            <p:nvPr/>
          </p:nvGrpSpPr>
          <p:grpSpPr>
            <a:xfrm>
              <a:off x="1820100" y="1225475"/>
              <a:ext cx="416400" cy="729575"/>
              <a:chOff x="1820100" y="1225475"/>
              <a:chExt cx="416400" cy="729575"/>
            </a:xfrm>
          </p:grpSpPr>
          <p:cxnSp>
            <p:nvCxnSpPr>
              <p:cNvPr id="10988" name="Google Shape;10988;p56"/>
              <p:cNvCxnSpPr/>
              <p:nvPr/>
            </p:nvCxnSpPr>
            <p:spPr>
              <a:xfrm>
                <a:off x="2051300" y="1642750"/>
                <a:ext cx="0" cy="312300"/>
              </a:xfrm>
              <a:prstGeom prst="straightConnector1">
                <a:avLst/>
              </a:prstGeom>
              <a:noFill/>
              <a:ln cap="flat" cmpd="sng" w="9525">
                <a:solidFill>
                  <a:srgbClr val="445D73"/>
                </a:solidFill>
                <a:prstDash val="solid"/>
                <a:round/>
                <a:headEnd len="med" w="med" type="none"/>
                <a:tailEnd len="med" w="med" type="none"/>
              </a:ln>
            </p:spPr>
          </p:cxnSp>
          <p:sp>
            <p:nvSpPr>
              <p:cNvPr id="10989" name="Google Shape;10989;p56"/>
              <p:cNvSpPr/>
              <p:nvPr/>
            </p:nvSpPr>
            <p:spPr>
              <a:xfrm>
                <a:off x="1820100" y="1225475"/>
                <a:ext cx="416400" cy="416400"/>
              </a:xfrm>
              <a:prstGeom prst="ellipse">
                <a:avLst/>
              </a:pr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0" name="Google Shape;10990;p56"/>
            <p:cNvGrpSpPr/>
            <p:nvPr/>
          </p:nvGrpSpPr>
          <p:grpSpPr>
            <a:xfrm>
              <a:off x="1874250" y="1278825"/>
              <a:ext cx="308100" cy="605275"/>
              <a:chOff x="1874250" y="1278825"/>
              <a:chExt cx="308100" cy="605275"/>
            </a:xfrm>
          </p:grpSpPr>
          <p:cxnSp>
            <p:nvCxnSpPr>
              <p:cNvPr id="10991" name="Google Shape;10991;p56"/>
              <p:cNvCxnSpPr/>
              <p:nvPr/>
            </p:nvCxnSpPr>
            <p:spPr>
              <a:xfrm>
                <a:off x="2099575" y="1571800"/>
                <a:ext cx="0" cy="312300"/>
              </a:xfrm>
              <a:prstGeom prst="straightConnector1">
                <a:avLst/>
              </a:prstGeom>
              <a:noFill/>
              <a:ln cap="flat" cmpd="sng" w="9525">
                <a:solidFill>
                  <a:srgbClr val="E3E9ED"/>
                </a:solidFill>
                <a:prstDash val="solid"/>
                <a:round/>
                <a:headEnd len="med" w="med" type="none"/>
                <a:tailEnd len="med" w="med" type="none"/>
              </a:ln>
            </p:spPr>
          </p:cxnSp>
          <p:sp>
            <p:nvSpPr>
              <p:cNvPr id="10992" name="Google Shape;10992;p56"/>
              <p:cNvSpPr/>
              <p:nvPr/>
            </p:nvSpPr>
            <p:spPr>
              <a:xfrm>
                <a:off x="1874250" y="1278825"/>
                <a:ext cx="308100" cy="3081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93" name="Google Shape;10993;p56"/>
            <p:cNvSpPr/>
            <p:nvPr/>
          </p:nvSpPr>
          <p:spPr>
            <a:xfrm>
              <a:off x="1920625" y="1326000"/>
              <a:ext cx="215400" cy="215400"/>
            </a:xfrm>
            <a:prstGeom prst="ellipse">
              <a:avLst/>
            </a:pr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4" name="Google Shape;10994;p56"/>
          <p:cNvGrpSpPr/>
          <p:nvPr/>
        </p:nvGrpSpPr>
        <p:grpSpPr>
          <a:xfrm>
            <a:off x="1592007" y="2077763"/>
            <a:ext cx="739072" cy="714152"/>
            <a:chOff x="4334725" y="1355875"/>
            <a:chExt cx="3106650" cy="3001900"/>
          </a:xfrm>
        </p:grpSpPr>
        <p:grpSp>
          <p:nvGrpSpPr>
            <p:cNvPr id="10995" name="Google Shape;10995;p56"/>
            <p:cNvGrpSpPr/>
            <p:nvPr/>
          </p:nvGrpSpPr>
          <p:grpSpPr>
            <a:xfrm>
              <a:off x="4516050" y="1724875"/>
              <a:ext cx="2693725" cy="2632900"/>
              <a:chOff x="4516050" y="1724875"/>
              <a:chExt cx="2693725" cy="2632900"/>
            </a:xfrm>
          </p:grpSpPr>
          <p:sp>
            <p:nvSpPr>
              <p:cNvPr id="10996" name="Google Shape;10996;p56"/>
              <p:cNvSpPr/>
              <p:nvPr/>
            </p:nvSpPr>
            <p:spPr>
              <a:xfrm>
                <a:off x="6227525" y="1737400"/>
                <a:ext cx="982250" cy="1548550"/>
              </a:xfrm>
              <a:custGeom>
                <a:rect b="b" l="l" r="r" t="t"/>
                <a:pathLst>
                  <a:path extrusionOk="0" h="61942" w="3929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56"/>
              <p:cNvSpPr/>
              <p:nvPr/>
            </p:nvSpPr>
            <p:spPr>
              <a:xfrm>
                <a:off x="4516050" y="1724875"/>
                <a:ext cx="1010900" cy="1581800"/>
              </a:xfrm>
              <a:custGeom>
                <a:rect b="b" l="l" r="r" t="t"/>
                <a:pathLst>
                  <a:path extrusionOk="0" h="63272" w="40436">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56"/>
              <p:cNvSpPr/>
              <p:nvPr/>
            </p:nvSpPr>
            <p:spPr>
              <a:xfrm>
                <a:off x="4977525" y="3800325"/>
                <a:ext cx="1782050" cy="557450"/>
              </a:xfrm>
              <a:custGeom>
                <a:rect b="b" l="l" r="r" t="t"/>
                <a:pathLst>
                  <a:path extrusionOk="0" h="22298" w="71282">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9" name="Google Shape;10999;p56"/>
            <p:cNvGrpSpPr/>
            <p:nvPr/>
          </p:nvGrpSpPr>
          <p:grpSpPr>
            <a:xfrm>
              <a:off x="4334725" y="1355875"/>
              <a:ext cx="3106650" cy="2709650"/>
              <a:chOff x="4334725" y="1355875"/>
              <a:chExt cx="3106650" cy="2709650"/>
            </a:xfrm>
          </p:grpSpPr>
          <p:sp>
            <p:nvSpPr>
              <p:cNvPr id="11000" name="Google Shape;11000;p56"/>
              <p:cNvSpPr/>
              <p:nvPr/>
            </p:nvSpPr>
            <p:spPr>
              <a:xfrm>
                <a:off x="5427950" y="1355875"/>
                <a:ext cx="904575" cy="1665925"/>
              </a:xfrm>
              <a:custGeom>
                <a:rect b="b" l="l" r="r" t="t"/>
                <a:pathLst>
                  <a:path extrusionOk="0" fill="none" h="66637" w="36183">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cap="flat" cmpd="sng" w="9525">
                <a:solidFill>
                  <a:srgbClr val="5F7D9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56"/>
              <p:cNvSpPr/>
              <p:nvPr/>
            </p:nvSpPr>
            <p:spPr>
              <a:xfrm>
                <a:off x="4334725" y="2760325"/>
                <a:ext cx="1547125" cy="1304775"/>
              </a:xfrm>
              <a:custGeom>
                <a:rect b="b" l="l" r="r" t="t"/>
                <a:pathLst>
                  <a:path extrusionOk="0" fill="none" h="52191" w="61885">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cap="flat" cmpd="sng" w="9525">
                <a:solidFill>
                  <a:srgbClr val="435D74"/>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56"/>
              <p:cNvSpPr/>
              <p:nvPr/>
            </p:nvSpPr>
            <p:spPr>
              <a:xfrm>
                <a:off x="5881825" y="2760325"/>
                <a:ext cx="1559550" cy="1305200"/>
              </a:xfrm>
              <a:custGeom>
                <a:rect b="b" l="l" r="r" t="t"/>
                <a:pathLst>
                  <a:path extrusionOk="0" fill="none" h="52208" w="62382">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cap="flat" cmpd="sng" w="9525">
                <a:solidFill>
                  <a:srgbClr val="A5B7C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003" name="Google Shape;11003;p56"/>
          <p:cNvGrpSpPr/>
          <p:nvPr/>
        </p:nvGrpSpPr>
        <p:grpSpPr>
          <a:xfrm>
            <a:off x="7708956" y="3708534"/>
            <a:ext cx="312074" cy="684173"/>
            <a:chOff x="7645573" y="3754300"/>
            <a:chExt cx="293855" cy="644170"/>
          </a:xfrm>
        </p:grpSpPr>
        <p:sp>
          <p:nvSpPr>
            <p:cNvPr id="11004" name="Google Shape;11004;p56"/>
            <p:cNvSpPr/>
            <p:nvPr/>
          </p:nvSpPr>
          <p:spPr>
            <a:xfrm>
              <a:off x="7645895" y="3855521"/>
              <a:ext cx="293533" cy="164134"/>
            </a:xfrm>
            <a:custGeom>
              <a:rect b="b" l="l" r="r" t="t"/>
              <a:pathLst>
                <a:path extrusionOk="0" h="10698" w="19132">
                  <a:moveTo>
                    <a:pt x="1" y="1"/>
                  </a:moveTo>
                  <a:lnTo>
                    <a:pt x="1" y="10698"/>
                  </a:lnTo>
                  <a:lnTo>
                    <a:pt x="19132" y="10698"/>
                  </a:lnTo>
                  <a:lnTo>
                    <a:pt x="19132"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56"/>
            <p:cNvSpPr/>
            <p:nvPr/>
          </p:nvSpPr>
          <p:spPr>
            <a:xfrm>
              <a:off x="7645573" y="3754300"/>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6" name="Google Shape;11006;p56"/>
          <p:cNvGrpSpPr/>
          <p:nvPr/>
        </p:nvGrpSpPr>
        <p:grpSpPr>
          <a:xfrm>
            <a:off x="5630944" y="1191441"/>
            <a:ext cx="709011" cy="739359"/>
            <a:chOff x="5830645" y="1256617"/>
            <a:chExt cx="530340" cy="553040"/>
          </a:xfrm>
        </p:grpSpPr>
        <p:grpSp>
          <p:nvGrpSpPr>
            <p:cNvPr id="11007" name="Google Shape;11007;p56"/>
            <p:cNvGrpSpPr/>
            <p:nvPr/>
          </p:nvGrpSpPr>
          <p:grpSpPr>
            <a:xfrm>
              <a:off x="5830645" y="1256617"/>
              <a:ext cx="259743" cy="269909"/>
              <a:chOff x="5830645" y="1256617"/>
              <a:chExt cx="259743" cy="269909"/>
            </a:xfrm>
          </p:grpSpPr>
          <p:sp>
            <p:nvSpPr>
              <p:cNvPr id="11008" name="Google Shape;11008;p56"/>
              <p:cNvSpPr/>
              <p:nvPr/>
            </p:nvSpPr>
            <p:spPr>
              <a:xfrm>
                <a:off x="5830645" y="1294145"/>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56"/>
              <p:cNvSpPr/>
              <p:nvPr/>
            </p:nvSpPr>
            <p:spPr>
              <a:xfrm>
                <a:off x="5922950" y="1256617"/>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0" name="Google Shape;11010;p56"/>
            <p:cNvGrpSpPr/>
            <p:nvPr/>
          </p:nvGrpSpPr>
          <p:grpSpPr>
            <a:xfrm>
              <a:off x="6101293" y="1256617"/>
              <a:ext cx="259692" cy="269909"/>
              <a:chOff x="6101293" y="1256617"/>
              <a:chExt cx="259692" cy="269909"/>
            </a:xfrm>
          </p:grpSpPr>
          <p:sp>
            <p:nvSpPr>
              <p:cNvPr id="11011" name="Google Shape;11011;p56"/>
              <p:cNvSpPr/>
              <p:nvPr/>
            </p:nvSpPr>
            <p:spPr>
              <a:xfrm>
                <a:off x="6101293" y="1294145"/>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56"/>
              <p:cNvSpPr/>
              <p:nvPr/>
            </p:nvSpPr>
            <p:spPr>
              <a:xfrm>
                <a:off x="6193623" y="1256617"/>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3" name="Google Shape;11013;p56"/>
            <p:cNvGrpSpPr/>
            <p:nvPr/>
          </p:nvGrpSpPr>
          <p:grpSpPr>
            <a:xfrm>
              <a:off x="5830645" y="1539749"/>
              <a:ext cx="259692" cy="269909"/>
              <a:chOff x="5830645" y="1539749"/>
              <a:chExt cx="259692" cy="269909"/>
            </a:xfrm>
          </p:grpSpPr>
          <p:sp>
            <p:nvSpPr>
              <p:cNvPr id="11014" name="Google Shape;11014;p56"/>
              <p:cNvSpPr/>
              <p:nvPr/>
            </p:nvSpPr>
            <p:spPr>
              <a:xfrm>
                <a:off x="5830645" y="1539749"/>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56"/>
              <p:cNvSpPr/>
              <p:nvPr/>
            </p:nvSpPr>
            <p:spPr>
              <a:xfrm>
                <a:off x="5922950" y="1734600"/>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6" name="Google Shape;11016;p56"/>
            <p:cNvGrpSpPr/>
            <p:nvPr/>
          </p:nvGrpSpPr>
          <p:grpSpPr>
            <a:xfrm>
              <a:off x="6101293" y="1539749"/>
              <a:ext cx="259692" cy="269909"/>
              <a:chOff x="6101293" y="1539749"/>
              <a:chExt cx="259692" cy="269909"/>
            </a:xfrm>
          </p:grpSpPr>
          <p:sp>
            <p:nvSpPr>
              <p:cNvPr id="11017" name="Google Shape;11017;p56"/>
              <p:cNvSpPr/>
              <p:nvPr/>
            </p:nvSpPr>
            <p:spPr>
              <a:xfrm>
                <a:off x="6101293" y="1539749"/>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56"/>
              <p:cNvSpPr/>
              <p:nvPr/>
            </p:nvSpPr>
            <p:spPr>
              <a:xfrm>
                <a:off x="6193623" y="1734600"/>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19" name="Google Shape;11019;p56"/>
            <p:cNvSpPr/>
            <p:nvPr/>
          </p:nvSpPr>
          <p:spPr>
            <a:xfrm>
              <a:off x="5999148" y="1436800"/>
              <a:ext cx="192625" cy="192690"/>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0" name="Google Shape;11020;p56"/>
          <p:cNvGrpSpPr/>
          <p:nvPr/>
        </p:nvGrpSpPr>
        <p:grpSpPr>
          <a:xfrm>
            <a:off x="732438" y="2927557"/>
            <a:ext cx="1452955" cy="621360"/>
            <a:chOff x="732422" y="2990152"/>
            <a:chExt cx="1337773" cy="572102"/>
          </a:xfrm>
        </p:grpSpPr>
        <p:sp>
          <p:nvSpPr>
            <p:cNvPr id="11021" name="Google Shape;11021;p56"/>
            <p:cNvSpPr/>
            <p:nvPr/>
          </p:nvSpPr>
          <p:spPr>
            <a:xfrm>
              <a:off x="923705" y="3182595"/>
              <a:ext cx="380762" cy="379464"/>
            </a:xfrm>
            <a:custGeom>
              <a:rect b="b" l="l" r="r" t="t"/>
              <a:pathLst>
                <a:path extrusionOk="0" h="33040" w="33153">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56"/>
            <p:cNvSpPr/>
            <p:nvPr/>
          </p:nvSpPr>
          <p:spPr>
            <a:xfrm>
              <a:off x="1309210" y="3183709"/>
              <a:ext cx="378534" cy="377248"/>
            </a:xfrm>
            <a:custGeom>
              <a:rect b="b" l="l" r="r" t="t"/>
              <a:pathLst>
                <a:path extrusionOk="0" h="32847" w="32959">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56"/>
            <p:cNvSpPr/>
            <p:nvPr/>
          </p:nvSpPr>
          <p:spPr>
            <a:xfrm>
              <a:off x="732422" y="2990152"/>
              <a:ext cx="380716" cy="379441"/>
            </a:xfrm>
            <a:custGeom>
              <a:rect b="b" l="l" r="r" t="t"/>
              <a:pathLst>
                <a:path extrusionOk="0" h="33038" w="33149">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56"/>
            <p:cNvSpPr/>
            <p:nvPr/>
          </p:nvSpPr>
          <p:spPr>
            <a:xfrm>
              <a:off x="1115837" y="2990152"/>
              <a:ext cx="380728" cy="379430"/>
            </a:xfrm>
            <a:custGeom>
              <a:rect b="b" l="l" r="r" t="t"/>
              <a:pathLst>
                <a:path extrusionOk="0" h="33037" w="3315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56"/>
            <p:cNvSpPr/>
            <p:nvPr/>
          </p:nvSpPr>
          <p:spPr>
            <a:xfrm>
              <a:off x="1691707" y="3184996"/>
              <a:ext cx="378488" cy="377259"/>
            </a:xfrm>
            <a:custGeom>
              <a:rect b="b" l="l" r="r" t="t"/>
              <a:pathLst>
                <a:path extrusionOk="0" h="32848" w="32955">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56"/>
            <p:cNvSpPr/>
            <p:nvPr/>
          </p:nvSpPr>
          <p:spPr>
            <a:xfrm>
              <a:off x="1499792" y="2993162"/>
              <a:ext cx="378523" cy="377213"/>
            </a:xfrm>
            <a:custGeom>
              <a:rect b="b" l="l" r="r" t="t"/>
              <a:pathLst>
                <a:path extrusionOk="0" h="32844" w="32958">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30" name="Shape 11030"/>
        <p:cNvGrpSpPr/>
        <p:nvPr/>
      </p:nvGrpSpPr>
      <p:grpSpPr>
        <a:xfrm>
          <a:off x="0" y="0"/>
          <a:ext cx="0" cy="0"/>
          <a:chOff x="0" y="0"/>
          <a:chExt cx="0" cy="0"/>
        </a:xfrm>
      </p:grpSpPr>
      <p:grpSp>
        <p:nvGrpSpPr>
          <p:cNvPr id="11031" name="Google Shape;11031;p57"/>
          <p:cNvGrpSpPr/>
          <p:nvPr/>
        </p:nvGrpSpPr>
        <p:grpSpPr>
          <a:xfrm>
            <a:off x="729238" y="1179665"/>
            <a:ext cx="1636117" cy="1526144"/>
            <a:chOff x="729238" y="1179665"/>
            <a:chExt cx="1636117" cy="1526144"/>
          </a:xfrm>
        </p:grpSpPr>
        <p:grpSp>
          <p:nvGrpSpPr>
            <p:cNvPr id="11032" name="Google Shape;11032;p57"/>
            <p:cNvGrpSpPr/>
            <p:nvPr/>
          </p:nvGrpSpPr>
          <p:grpSpPr>
            <a:xfrm>
              <a:off x="729238" y="1179665"/>
              <a:ext cx="80700" cy="1526144"/>
              <a:chOff x="729238" y="1179665"/>
              <a:chExt cx="80700" cy="1526144"/>
            </a:xfrm>
          </p:grpSpPr>
          <p:sp>
            <p:nvSpPr>
              <p:cNvPr id="11033" name="Google Shape;11033;p57"/>
              <p:cNvSpPr/>
              <p:nvPr/>
            </p:nvSpPr>
            <p:spPr>
              <a:xfrm>
                <a:off x="72923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57"/>
              <p:cNvSpPr/>
              <p:nvPr/>
            </p:nvSpPr>
            <p:spPr>
              <a:xfrm>
                <a:off x="72923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57"/>
              <p:cNvSpPr/>
              <p:nvPr/>
            </p:nvSpPr>
            <p:spPr>
              <a:xfrm>
                <a:off x="72923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57"/>
              <p:cNvSpPr/>
              <p:nvPr/>
            </p:nvSpPr>
            <p:spPr>
              <a:xfrm>
                <a:off x="72923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57"/>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57"/>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57"/>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57"/>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57"/>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57"/>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3" name="Google Shape;11043;p57"/>
            <p:cNvGrpSpPr/>
            <p:nvPr/>
          </p:nvGrpSpPr>
          <p:grpSpPr>
            <a:xfrm>
              <a:off x="903098" y="1179665"/>
              <a:ext cx="80700" cy="1526144"/>
              <a:chOff x="903098" y="1179665"/>
              <a:chExt cx="80700" cy="1526144"/>
            </a:xfrm>
          </p:grpSpPr>
          <p:sp>
            <p:nvSpPr>
              <p:cNvPr id="11044" name="Google Shape;11044;p57"/>
              <p:cNvSpPr/>
              <p:nvPr/>
            </p:nvSpPr>
            <p:spPr>
              <a:xfrm>
                <a:off x="90309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57"/>
              <p:cNvSpPr/>
              <p:nvPr/>
            </p:nvSpPr>
            <p:spPr>
              <a:xfrm>
                <a:off x="90309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57"/>
              <p:cNvSpPr/>
              <p:nvPr/>
            </p:nvSpPr>
            <p:spPr>
              <a:xfrm>
                <a:off x="90309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57"/>
              <p:cNvSpPr/>
              <p:nvPr/>
            </p:nvSpPr>
            <p:spPr>
              <a:xfrm>
                <a:off x="90309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57"/>
              <p:cNvSpPr/>
              <p:nvPr/>
            </p:nvSpPr>
            <p:spPr>
              <a:xfrm>
                <a:off x="90309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57"/>
              <p:cNvSpPr/>
              <p:nvPr/>
            </p:nvSpPr>
            <p:spPr>
              <a:xfrm>
                <a:off x="90309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57"/>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57"/>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57"/>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57"/>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4" name="Google Shape;11054;p57"/>
            <p:cNvGrpSpPr/>
            <p:nvPr/>
          </p:nvGrpSpPr>
          <p:grpSpPr>
            <a:xfrm>
              <a:off x="1076958" y="1179665"/>
              <a:ext cx="80700" cy="1526144"/>
              <a:chOff x="1076958" y="1179665"/>
              <a:chExt cx="80700" cy="1526144"/>
            </a:xfrm>
          </p:grpSpPr>
          <p:sp>
            <p:nvSpPr>
              <p:cNvPr id="11055" name="Google Shape;11055;p57"/>
              <p:cNvSpPr/>
              <p:nvPr/>
            </p:nvSpPr>
            <p:spPr>
              <a:xfrm>
                <a:off x="107695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57"/>
              <p:cNvSpPr/>
              <p:nvPr/>
            </p:nvSpPr>
            <p:spPr>
              <a:xfrm>
                <a:off x="107695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57"/>
              <p:cNvSpPr/>
              <p:nvPr/>
            </p:nvSpPr>
            <p:spPr>
              <a:xfrm>
                <a:off x="107695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57"/>
              <p:cNvSpPr/>
              <p:nvPr/>
            </p:nvSpPr>
            <p:spPr>
              <a:xfrm>
                <a:off x="107695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57"/>
              <p:cNvSpPr/>
              <p:nvPr/>
            </p:nvSpPr>
            <p:spPr>
              <a:xfrm>
                <a:off x="107695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57"/>
              <p:cNvSpPr/>
              <p:nvPr/>
            </p:nvSpPr>
            <p:spPr>
              <a:xfrm>
                <a:off x="107695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57"/>
              <p:cNvSpPr/>
              <p:nvPr/>
            </p:nvSpPr>
            <p:spPr>
              <a:xfrm>
                <a:off x="1076958"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57"/>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57"/>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57"/>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5" name="Google Shape;11065;p57"/>
            <p:cNvGrpSpPr/>
            <p:nvPr/>
          </p:nvGrpSpPr>
          <p:grpSpPr>
            <a:xfrm>
              <a:off x="1247707" y="1179665"/>
              <a:ext cx="80700" cy="1526144"/>
              <a:chOff x="1247707" y="1179665"/>
              <a:chExt cx="80700" cy="1526144"/>
            </a:xfrm>
          </p:grpSpPr>
          <p:sp>
            <p:nvSpPr>
              <p:cNvPr id="11066" name="Google Shape;11066;p57"/>
              <p:cNvSpPr/>
              <p:nvPr/>
            </p:nvSpPr>
            <p:spPr>
              <a:xfrm>
                <a:off x="124770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57"/>
              <p:cNvSpPr/>
              <p:nvPr/>
            </p:nvSpPr>
            <p:spPr>
              <a:xfrm>
                <a:off x="124770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57"/>
              <p:cNvSpPr/>
              <p:nvPr/>
            </p:nvSpPr>
            <p:spPr>
              <a:xfrm>
                <a:off x="124770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57"/>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57"/>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57"/>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57"/>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57"/>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57"/>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57"/>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6" name="Google Shape;11076;p57"/>
            <p:cNvGrpSpPr/>
            <p:nvPr/>
          </p:nvGrpSpPr>
          <p:grpSpPr>
            <a:xfrm>
              <a:off x="1421567" y="1179665"/>
              <a:ext cx="80700" cy="1526144"/>
              <a:chOff x="1421567" y="1179665"/>
              <a:chExt cx="80700" cy="1526144"/>
            </a:xfrm>
          </p:grpSpPr>
          <p:sp>
            <p:nvSpPr>
              <p:cNvPr id="11077" name="Google Shape;11077;p57"/>
              <p:cNvSpPr/>
              <p:nvPr/>
            </p:nvSpPr>
            <p:spPr>
              <a:xfrm>
                <a:off x="142156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57"/>
              <p:cNvSpPr/>
              <p:nvPr/>
            </p:nvSpPr>
            <p:spPr>
              <a:xfrm>
                <a:off x="142156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57"/>
              <p:cNvSpPr/>
              <p:nvPr/>
            </p:nvSpPr>
            <p:spPr>
              <a:xfrm>
                <a:off x="142156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57"/>
              <p:cNvSpPr/>
              <p:nvPr/>
            </p:nvSpPr>
            <p:spPr>
              <a:xfrm>
                <a:off x="142156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57"/>
              <p:cNvSpPr/>
              <p:nvPr/>
            </p:nvSpPr>
            <p:spPr>
              <a:xfrm>
                <a:off x="142156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57"/>
              <p:cNvSpPr/>
              <p:nvPr/>
            </p:nvSpPr>
            <p:spPr>
              <a:xfrm>
                <a:off x="142156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57"/>
              <p:cNvSpPr/>
              <p:nvPr/>
            </p:nvSpPr>
            <p:spPr>
              <a:xfrm>
                <a:off x="142156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57"/>
              <p:cNvSpPr/>
              <p:nvPr/>
            </p:nvSpPr>
            <p:spPr>
              <a:xfrm>
                <a:off x="142156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57"/>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57"/>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7" name="Google Shape;11087;p57"/>
            <p:cNvGrpSpPr/>
            <p:nvPr/>
          </p:nvGrpSpPr>
          <p:grpSpPr>
            <a:xfrm>
              <a:off x="1592327" y="1179665"/>
              <a:ext cx="80700" cy="1526144"/>
              <a:chOff x="1592327" y="1179665"/>
              <a:chExt cx="80700" cy="1526144"/>
            </a:xfrm>
          </p:grpSpPr>
          <p:sp>
            <p:nvSpPr>
              <p:cNvPr id="11088" name="Google Shape;11088;p57"/>
              <p:cNvSpPr/>
              <p:nvPr/>
            </p:nvSpPr>
            <p:spPr>
              <a:xfrm>
                <a:off x="159232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57"/>
              <p:cNvSpPr/>
              <p:nvPr/>
            </p:nvSpPr>
            <p:spPr>
              <a:xfrm>
                <a:off x="159232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57"/>
              <p:cNvSpPr/>
              <p:nvPr/>
            </p:nvSpPr>
            <p:spPr>
              <a:xfrm>
                <a:off x="159232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57"/>
              <p:cNvSpPr/>
              <p:nvPr/>
            </p:nvSpPr>
            <p:spPr>
              <a:xfrm>
                <a:off x="159232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57"/>
              <p:cNvSpPr/>
              <p:nvPr/>
            </p:nvSpPr>
            <p:spPr>
              <a:xfrm>
                <a:off x="159232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57"/>
              <p:cNvSpPr/>
              <p:nvPr/>
            </p:nvSpPr>
            <p:spPr>
              <a:xfrm>
                <a:off x="159232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57"/>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57"/>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57"/>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57"/>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8" name="Google Shape;11098;p57"/>
            <p:cNvGrpSpPr/>
            <p:nvPr/>
          </p:nvGrpSpPr>
          <p:grpSpPr>
            <a:xfrm>
              <a:off x="1766187" y="1179665"/>
              <a:ext cx="80700" cy="1526144"/>
              <a:chOff x="1766187" y="1179665"/>
              <a:chExt cx="80700" cy="1526144"/>
            </a:xfrm>
          </p:grpSpPr>
          <p:sp>
            <p:nvSpPr>
              <p:cNvPr id="11099" name="Google Shape;11099;p57"/>
              <p:cNvSpPr/>
              <p:nvPr/>
            </p:nvSpPr>
            <p:spPr>
              <a:xfrm>
                <a:off x="176618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57"/>
              <p:cNvSpPr/>
              <p:nvPr/>
            </p:nvSpPr>
            <p:spPr>
              <a:xfrm>
                <a:off x="176618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57"/>
              <p:cNvSpPr/>
              <p:nvPr/>
            </p:nvSpPr>
            <p:spPr>
              <a:xfrm>
                <a:off x="176618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57"/>
              <p:cNvSpPr/>
              <p:nvPr/>
            </p:nvSpPr>
            <p:spPr>
              <a:xfrm>
                <a:off x="176618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57"/>
              <p:cNvSpPr/>
              <p:nvPr/>
            </p:nvSpPr>
            <p:spPr>
              <a:xfrm>
                <a:off x="176618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57"/>
              <p:cNvSpPr/>
              <p:nvPr/>
            </p:nvSpPr>
            <p:spPr>
              <a:xfrm>
                <a:off x="176618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57"/>
              <p:cNvSpPr/>
              <p:nvPr/>
            </p:nvSpPr>
            <p:spPr>
              <a:xfrm>
                <a:off x="176618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57"/>
              <p:cNvSpPr/>
              <p:nvPr/>
            </p:nvSpPr>
            <p:spPr>
              <a:xfrm>
                <a:off x="176618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57"/>
              <p:cNvSpPr/>
              <p:nvPr/>
            </p:nvSpPr>
            <p:spPr>
              <a:xfrm>
                <a:off x="1766187" y="2464413"/>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57"/>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9" name="Google Shape;11109;p57"/>
            <p:cNvGrpSpPr/>
            <p:nvPr/>
          </p:nvGrpSpPr>
          <p:grpSpPr>
            <a:xfrm>
              <a:off x="1936935" y="1179665"/>
              <a:ext cx="80700" cy="1526144"/>
              <a:chOff x="1936935" y="1179665"/>
              <a:chExt cx="80700" cy="1526144"/>
            </a:xfrm>
          </p:grpSpPr>
          <p:sp>
            <p:nvSpPr>
              <p:cNvPr id="11110" name="Google Shape;11110;p57"/>
              <p:cNvSpPr/>
              <p:nvPr/>
            </p:nvSpPr>
            <p:spPr>
              <a:xfrm>
                <a:off x="193693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57"/>
              <p:cNvSpPr/>
              <p:nvPr/>
            </p:nvSpPr>
            <p:spPr>
              <a:xfrm>
                <a:off x="193693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57"/>
              <p:cNvSpPr/>
              <p:nvPr/>
            </p:nvSpPr>
            <p:spPr>
              <a:xfrm>
                <a:off x="193693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57"/>
              <p:cNvSpPr/>
              <p:nvPr/>
            </p:nvSpPr>
            <p:spPr>
              <a:xfrm>
                <a:off x="193693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57"/>
              <p:cNvSpPr/>
              <p:nvPr/>
            </p:nvSpPr>
            <p:spPr>
              <a:xfrm>
                <a:off x="193693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57"/>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57"/>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57"/>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57"/>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57"/>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0" name="Google Shape;11120;p57"/>
            <p:cNvGrpSpPr/>
            <p:nvPr/>
          </p:nvGrpSpPr>
          <p:grpSpPr>
            <a:xfrm>
              <a:off x="2110795" y="1179665"/>
              <a:ext cx="80700" cy="1526144"/>
              <a:chOff x="2110795" y="1179665"/>
              <a:chExt cx="80700" cy="1526144"/>
            </a:xfrm>
          </p:grpSpPr>
          <p:sp>
            <p:nvSpPr>
              <p:cNvPr id="11121" name="Google Shape;11121;p57"/>
              <p:cNvSpPr/>
              <p:nvPr/>
            </p:nvSpPr>
            <p:spPr>
              <a:xfrm>
                <a:off x="211079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57"/>
              <p:cNvSpPr/>
              <p:nvPr/>
            </p:nvSpPr>
            <p:spPr>
              <a:xfrm>
                <a:off x="211079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57"/>
              <p:cNvSpPr/>
              <p:nvPr/>
            </p:nvSpPr>
            <p:spPr>
              <a:xfrm>
                <a:off x="211079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57"/>
              <p:cNvSpPr/>
              <p:nvPr/>
            </p:nvSpPr>
            <p:spPr>
              <a:xfrm>
                <a:off x="211079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57"/>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57"/>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57"/>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57"/>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57"/>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57"/>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1" name="Google Shape;11131;p57"/>
            <p:cNvGrpSpPr/>
            <p:nvPr/>
          </p:nvGrpSpPr>
          <p:grpSpPr>
            <a:xfrm>
              <a:off x="2284655" y="1179665"/>
              <a:ext cx="80700" cy="1526144"/>
              <a:chOff x="2284655" y="1179665"/>
              <a:chExt cx="80700" cy="1526144"/>
            </a:xfrm>
          </p:grpSpPr>
          <p:sp>
            <p:nvSpPr>
              <p:cNvPr id="11132" name="Google Shape;11132;p57"/>
              <p:cNvSpPr/>
              <p:nvPr/>
            </p:nvSpPr>
            <p:spPr>
              <a:xfrm>
                <a:off x="228465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57"/>
              <p:cNvSpPr/>
              <p:nvPr/>
            </p:nvSpPr>
            <p:spPr>
              <a:xfrm>
                <a:off x="228465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57"/>
              <p:cNvSpPr/>
              <p:nvPr/>
            </p:nvSpPr>
            <p:spPr>
              <a:xfrm>
                <a:off x="228465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57"/>
              <p:cNvSpPr/>
              <p:nvPr/>
            </p:nvSpPr>
            <p:spPr>
              <a:xfrm>
                <a:off x="228465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57"/>
              <p:cNvSpPr/>
              <p:nvPr/>
            </p:nvSpPr>
            <p:spPr>
              <a:xfrm>
                <a:off x="228465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57"/>
              <p:cNvSpPr/>
              <p:nvPr/>
            </p:nvSpPr>
            <p:spPr>
              <a:xfrm>
                <a:off x="2284655"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57"/>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57"/>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57"/>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57"/>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142" name="Google Shape;11142;p57"/>
          <p:cNvGrpSpPr/>
          <p:nvPr/>
        </p:nvGrpSpPr>
        <p:grpSpPr>
          <a:xfrm>
            <a:off x="2623904" y="1198803"/>
            <a:ext cx="1364248" cy="1102133"/>
            <a:chOff x="2623904" y="1198803"/>
            <a:chExt cx="1364248" cy="1102133"/>
          </a:xfrm>
        </p:grpSpPr>
        <p:grpSp>
          <p:nvGrpSpPr>
            <p:cNvPr id="11143" name="Google Shape;11143;p57"/>
            <p:cNvGrpSpPr/>
            <p:nvPr/>
          </p:nvGrpSpPr>
          <p:grpSpPr>
            <a:xfrm>
              <a:off x="2623907" y="1198803"/>
              <a:ext cx="1364245" cy="273000"/>
              <a:chOff x="2623907" y="1198803"/>
              <a:chExt cx="1364245" cy="273000"/>
            </a:xfrm>
          </p:grpSpPr>
          <p:sp>
            <p:nvSpPr>
              <p:cNvPr id="11144" name="Google Shape;11144;p57"/>
              <p:cNvSpPr/>
              <p:nvPr/>
            </p:nvSpPr>
            <p:spPr>
              <a:xfrm>
                <a:off x="3715152" y="1198803"/>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57"/>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57"/>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57"/>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57"/>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9" name="Google Shape;11149;p57"/>
            <p:cNvGrpSpPr/>
            <p:nvPr/>
          </p:nvGrpSpPr>
          <p:grpSpPr>
            <a:xfrm>
              <a:off x="2623904" y="1476964"/>
              <a:ext cx="1364245" cy="273000"/>
              <a:chOff x="2623904" y="1476964"/>
              <a:chExt cx="1364245" cy="273000"/>
            </a:xfrm>
          </p:grpSpPr>
          <p:sp>
            <p:nvSpPr>
              <p:cNvPr id="11150" name="Google Shape;11150;p57"/>
              <p:cNvSpPr/>
              <p:nvPr/>
            </p:nvSpPr>
            <p:spPr>
              <a:xfrm>
                <a:off x="3169527"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57"/>
              <p:cNvSpPr/>
              <p:nvPr/>
            </p:nvSpPr>
            <p:spPr>
              <a:xfrm>
                <a:off x="3442338"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57"/>
              <p:cNvSpPr/>
              <p:nvPr/>
            </p:nvSpPr>
            <p:spPr>
              <a:xfrm>
                <a:off x="3715149"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57"/>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57"/>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5" name="Google Shape;11155;p57"/>
            <p:cNvGrpSpPr/>
            <p:nvPr/>
          </p:nvGrpSpPr>
          <p:grpSpPr>
            <a:xfrm>
              <a:off x="2623907" y="1749775"/>
              <a:ext cx="1364245" cy="273000"/>
              <a:chOff x="2623907" y="1749775"/>
              <a:chExt cx="1364245" cy="273000"/>
            </a:xfrm>
          </p:grpSpPr>
          <p:sp>
            <p:nvSpPr>
              <p:cNvPr id="11156" name="Google Shape;11156;p57"/>
              <p:cNvSpPr/>
              <p:nvPr/>
            </p:nvSpPr>
            <p:spPr>
              <a:xfrm>
                <a:off x="3442341"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57"/>
              <p:cNvSpPr/>
              <p:nvPr/>
            </p:nvSpPr>
            <p:spPr>
              <a:xfrm>
                <a:off x="3715152"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57"/>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57"/>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57"/>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1" name="Google Shape;11161;p57"/>
            <p:cNvGrpSpPr/>
            <p:nvPr/>
          </p:nvGrpSpPr>
          <p:grpSpPr>
            <a:xfrm>
              <a:off x="2623904" y="2027936"/>
              <a:ext cx="1364245" cy="273000"/>
              <a:chOff x="2623904" y="2027936"/>
              <a:chExt cx="1364245" cy="273000"/>
            </a:xfrm>
          </p:grpSpPr>
          <p:sp>
            <p:nvSpPr>
              <p:cNvPr id="11162" name="Google Shape;11162;p57"/>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57"/>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57"/>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57"/>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57"/>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167" name="Google Shape;11167;p57"/>
          <p:cNvGrpSpPr/>
          <p:nvPr/>
        </p:nvGrpSpPr>
        <p:grpSpPr>
          <a:xfrm>
            <a:off x="2613365" y="2657986"/>
            <a:ext cx="1387541" cy="159124"/>
            <a:chOff x="3200660" y="2180272"/>
            <a:chExt cx="2563824" cy="378237"/>
          </a:xfrm>
        </p:grpSpPr>
        <p:sp>
          <p:nvSpPr>
            <p:cNvPr id="11168" name="Google Shape;11168;p57"/>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57"/>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57"/>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57"/>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57"/>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57"/>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57"/>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57"/>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57"/>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57"/>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57"/>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57"/>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57"/>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57"/>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57"/>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57"/>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57"/>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57"/>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6" name="Google Shape;11186;p57"/>
          <p:cNvGrpSpPr/>
          <p:nvPr/>
        </p:nvGrpSpPr>
        <p:grpSpPr>
          <a:xfrm>
            <a:off x="2609890" y="2935811"/>
            <a:ext cx="1390502" cy="159625"/>
            <a:chOff x="3530150" y="2790075"/>
            <a:chExt cx="1962600" cy="225300"/>
          </a:xfrm>
        </p:grpSpPr>
        <p:sp>
          <p:nvSpPr>
            <p:cNvPr id="11187" name="Google Shape;11187;p57"/>
            <p:cNvSpPr/>
            <p:nvPr/>
          </p:nvSpPr>
          <p:spPr>
            <a:xfrm>
              <a:off x="3530150" y="2790075"/>
              <a:ext cx="1962600" cy="2253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57"/>
            <p:cNvSpPr/>
            <p:nvPr/>
          </p:nvSpPr>
          <p:spPr>
            <a:xfrm>
              <a:off x="3535069" y="2794464"/>
              <a:ext cx="1104900" cy="216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9" name="Google Shape;11189;p57"/>
          <p:cNvGrpSpPr/>
          <p:nvPr/>
        </p:nvGrpSpPr>
        <p:grpSpPr>
          <a:xfrm>
            <a:off x="2610543" y="3214137"/>
            <a:ext cx="1411629" cy="153761"/>
            <a:chOff x="3558802" y="4011427"/>
            <a:chExt cx="1866000" cy="111300"/>
          </a:xfrm>
        </p:grpSpPr>
        <p:sp>
          <p:nvSpPr>
            <p:cNvPr id="11190" name="Google Shape;11190;p57"/>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57"/>
            <p:cNvSpPr/>
            <p:nvPr/>
          </p:nvSpPr>
          <p:spPr>
            <a:xfrm flipH="1" rot="5400000">
              <a:off x="4162472" y="3415277"/>
              <a:ext cx="104700" cy="13047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2" name="Google Shape;11192;p57"/>
          <p:cNvGrpSpPr/>
          <p:nvPr/>
        </p:nvGrpSpPr>
        <p:grpSpPr>
          <a:xfrm>
            <a:off x="2610235" y="2419536"/>
            <a:ext cx="1383503" cy="119749"/>
            <a:chOff x="3465975" y="2270276"/>
            <a:chExt cx="1986364" cy="171929"/>
          </a:xfrm>
        </p:grpSpPr>
        <p:sp>
          <p:nvSpPr>
            <p:cNvPr id="11193" name="Google Shape;11193;p57"/>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57"/>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57"/>
            <p:cNvSpPr/>
            <p:nvPr/>
          </p:nvSpPr>
          <p:spPr>
            <a:xfrm rot="-5400000">
              <a:off x="4243603"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57"/>
            <p:cNvSpPr/>
            <p:nvPr/>
          </p:nvSpPr>
          <p:spPr>
            <a:xfrm rot="-5400000">
              <a:off x="4502812"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57"/>
            <p:cNvSpPr/>
            <p:nvPr/>
          </p:nvSpPr>
          <p:spPr>
            <a:xfrm rot="-5400000">
              <a:off x="4762021"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57"/>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57"/>
            <p:cNvSpPr/>
            <p:nvPr/>
          </p:nvSpPr>
          <p:spPr>
            <a:xfrm rot="-5400000">
              <a:off x="502123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57"/>
            <p:cNvSpPr/>
            <p:nvPr/>
          </p:nvSpPr>
          <p:spPr>
            <a:xfrm rot="-5400000">
              <a:off x="528044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1" name="Google Shape;11201;p57"/>
          <p:cNvGrpSpPr/>
          <p:nvPr/>
        </p:nvGrpSpPr>
        <p:grpSpPr>
          <a:xfrm>
            <a:off x="2621243" y="3783187"/>
            <a:ext cx="1369531" cy="195460"/>
            <a:chOff x="723300" y="4253549"/>
            <a:chExt cx="2276482" cy="324900"/>
          </a:xfrm>
        </p:grpSpPr>
        <p:sp>
          <p:nvSpPr>
            <p:cNvPr id="11202" name="Google Shape;11202;p57"/>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57"/>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57"/>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57"/>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57"/>
            <p:cNvSpPr/>
            <p:nvPr/>
          </p:nvSpPr>
          <p:spPr>
            <a:xfrm>
              <a:off x="2658082" y="4253549"/>
              <a:ext cx="341700" cy="324900"/>
            </a:xfrm>
            <a:prstGeom prst="star5">
              <a:avLst>
                <a:gd fmla="val 19098" name="adj"/>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7" name="Google Shape;11207;p57"/>
          <p:cNvGrpSpPr/>
          <p:nvPr/>
        </p:nvGrpSpPr>
        <p:grpSpPr>
          <a:xfrm>
            <a:off x="2610803" y="3484367"/>
            <a:ext cx="1389066" cy="180119"/>
            <a:chOff x="705948" y="3788465"/>
            <a:chExt cx="2308953" cy="299400"/>
          </a:xfrm>
        </p:grpSpPr>
        <p:sp>
          <p:nvSpPr>
            <p:cNvPr id="11208" name="Google Shape;11208;p57"/>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57"/>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57"/>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57"/>
            <p:cNvSpPr/>
            <p:nvPr/>
          </p:nvSpPr>
          <p:spPr>
            <a:xfrm>
              <a:off x="2189639"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57"/>
            <p:cNvSpPr/>
            <p:nvPr/>
          </p:nvSpPr>
          <p:spPr>
            <a:xfrm>
              <a:off x="2679500"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3" name="Google Shape;11213;p57"/>
          <p:cNvGrpSpPr/>
          <p:nvPr/>
        </p:nvGrpSpPr>
        <p:grpSpPr>
          <a:xfrm>
            <a:off x="2658741" y="4097347"/>
            <a:ext cx="1304609" cy="294074"/>
            <a:chOff x="2658741" y="4097347"/>
            <a:chExt cx="1304609" cy="294074"/>
          </a:xfrm>
        </p:grpSpPr>
        <p:grpSp>
          <p:nvGrpSpPr>
            <p:cNvPr id="11214" name="Google Shape;11214;p57"/>
            <p:cNvGrpSpPr/>
            <p:nvPr/>
          </p:nvGrpSpPr>
          <p:grpSpPr>
            <a:xfrm>
              <a:off x="2658741" y="4097347"/>
              <a:ext cx="118572" cy="294074"/>
              <a:chOff x="3343310" y="4475555"/>
              <a:chExt cx="127717" cy="316753"/>
            </a:xfrm>
          </p:grpSpPr>
          <p:sp>
            <p:nvSpPr>
              <p:cNvPr id="11215" name="Google Shape;11215;p57"/>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57"/>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7" name="Google Shape;11217;p57"/>
            <p:cNvGrpSpPr/>
            <p:nvPr/>
          </p:nvGrpSpPr>
          <p:grpSpPr>
            <a:xfrm>
              <a:off x="3815519" y="4098388"/>
              <a:ext cx="147831" cy="291991"/>
              <a:chOff x="3527539" y="4476677"/>
              <a:chExt cx="159232" cy="314510"/>
            </a:xfrm>
          </p:grpSpPr>
          <p:sp>
            <p:nvSpPr>
              <p:cNvPr id="11218" name="Google Shape;11218;p57"/>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57"/>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0" name="Google Shape;11220;p57"/>
            <p:cNvGrpSpPr/>
            <p:nvPr/>
          </p:nvGrpSpPr>
          <p:grpSpPr>
            <a:xfrm>
              <a:off x="3511696" y="4098388"/>
              <a:ext cx="147831" cy="291991"/>
              <a:chOff x="3527539" y="4476677"/>
              <a:chExt cx="159232" cy="314510"/>
            </a:xfrm>
          </p:grpSpPr>
          <p:sp>
            <p:nvSpPr>
              <p:cNvPr id="11221" name="Google Shape;11221;p57"/>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57"/>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3" name="Google Shape;11223;p57"/>
            <p:cNvGrpSpPr/>
            <p:nvPr/>
          </p:nvGrpSpPr>
          <p:grpSpPr>
            <a:xfrm>
              <a:off x="3207874" y="4098388"/>
              <a:ext cx="147831" cy="291991"/>
              <a:chOff x="3527539" y="4476677"/>
              <a:chExt cx="159232" cy="314510"/>
            </a:xfrm>
          </p:grpSpPr>
          <p:sp>
            <p:nvSpPr>
              <p:cNvPr id="11224" name="Google Shape;11224;p57"/>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57"/>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6" name="Google Shape;11226;p57"/>
            <p:cNvGrpSpPr/>
            <p:nvPr/>
          </p:nvGrpSpPr>
          <p:grpSpPr>
            <a:xfrm>
              <a:off x="2933305" y="4097347"/>
              <a:ext cx="118572" cy="294074"/>
              <a:chOff x="3343310" y="4475555"/>
              <a:chExt cx="127717" cy="316753"/>
            </a:xfrm>
          </p:grpSpPr>
          <p:sp>
            <p:nvSpPr>
              <p:cNvPr id="11227" name="Google Shape;11227;p57"/>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57"/>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229" name="Google Shape;11229;p57"/>
          <p:cNvGrpSpPr/>
          <p:nvPr/>
        </p:nvGrpSpPr>
        <p:grpSpPr>
          <a:xfrm>
            <a:off x="4277571" y="2080469"/>
            <a:ext cx="1433821" cy="191501"/>
            <a:chOff x="4273350" y="2080469"/>
            <a:chExt cx="1433821" cy="191501"/>
          </a:xfrm>
        </p:grpSpPr>
        <p:grpSp>
          <p:nvGrpSpPr>
            <p:cNvPr id="11230" name="Google Shape;11230;p57"/>
            <p:cNvGrpSpPr/>
            <p:nvPr/>
          </p:nvGrpSpPr>
          <p:grpSpPr>
            <a:xfrm>
              <a:off x="4273350" y="2080469"/>
              <a:ext cx="1433821" cy="0"/>
              <a:chOff x="5224975" y="2962250"/>
              <a:chExt cx="1544400" cy="0"/>
            </a:xfrm>
          </p:grpSpPr>
          <p:cxnSp>
            <p:nvCxnSpPr>
              <p:cNvPr id="11231" name="Google Shape;11231;p57"/>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11232" name="Google Shape;11232;p57"/>
              <p:cNvCxnSpPr/>
              <p:nvPr/>
            </p:nvCxnSpPr>
            <p:spPr>
              <a:xfrm>
                <a:off x="5225150" y="2962250"/>
                <a:ext cx="453300" cy="0"/>
              </a:xfrm>
              <a:prstGeom prst="straightConnector1">
                <a:avLst/>
              </a:prstGeom>
              <a:noFill/>
              <a:ln cap="flat" cmpd="sng" w="9525">
                <a:solidFill>
                  <a:srgbClr val="7994A9"/>
                </a:solidFill>
                <a:prstDash val="solid"/>
                <a:round/>
                <a:headEnd len="med" w="med" type="none"/>
                <a:tailEnd len="med" w="med" type="oval"/>
              </a:ln>
            </p:spPr>
          </p:cxnSp>
        </p:grpSp>
        <p:grpSp>
          <p:nvGrpSpPr>
            <p:cNvPr id="11233" name="Google Shape;11233;p57"/>
            <p:cNvGrpSpPr/>
            <p:nvPr/>
          </p:nvGrpSpPr>
          <p:grpSpPr>
            <a:xfrm>
              <a:off x="4273350" y="2271969"/>
              <a:ext cx="1433821" cy="0"/>
              <a:chOff x="5224975" y="2962250"/>
              <a:chExt cx="1544400" cy="0"/>
            </a:xfrm>
          </p:grpSpPr>
          <p:cxnSp>
            <p:nvCxnSpPr>
              <p:cNvPr id="11234" name="Google Shape;11234;p57"/>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11235" name="Google Shape;11235;p57"/>
              <p:cNvCxnSpPr/>
              <p:nvPr/>
            </p:nvCxnSpPr>
            <p:spPr>
              <a:xfrm>
                <a:off x="5225150" y="2962250"/>
                <a:ext cx="998700" cy="0"/>
              </a:xfrm>
              <a:prstGeom prst="straightConnector1">
                <a:avLst/>
              </a:prstGeom>
              <a:noFill/>
              <a:ln cap="flat" cmpd="sng" w="9525">
                <a:solidFill>
                  <a:srgbClr val="7994A9"/>
                </a:solidFill>
                <a:prstDash val="solid"/>
                <a:round/>
                <a:headEnd len="med" w="med" type="none"/>
                <a:tailEnd len="med" w="med" type="oval"/>
              </a:ln>
            </p:spPr>
          </p:cxnSp>
        </p:grpSp>
      </p:grpSp>
      <p:grpSp>
        <p:nvGrpSpPr>
          <p:cNvPr id="11236" name="Google Shape;11236;p57"/>
          <p:cNvGrpSpPr/>
          <p:nvPr/>
        </p:nvGrpSpPr>
        <p:grpSpPr>
          <a:xfrm>
            <a:off x="4279126" y="1183036"/>
            <a:ext cx="1430711" cy="743389"/>
            <a:chOff x="5159450" y="1919950"/>
            <a:chExt cx="1541050" cy="862500"/>
          </a:xfrm>
        </p:grpSpPr>
        <p:sp>
          <p:nvSpPr>
            <p:cNvPr id="11237" name="Google Shape;11237;p57"/>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11238" name="Google Shape;11238;p57"/>
            <p:cNvGrpSpPr/>
            <p:nvPr/>
          </p:nvGrpSpPr>
          <p:grpSpPr>
            <a:xfrm>
              <a:off x="5159450" y="1919950"/>
              <a:ext cx="1541050" cy="862500"/>
              <a:chOff x="5159450" y="1919950"/>
              <a:chExt cx="1541050" cy="862500"/>
            </a:xfrm>
          </p:grpSpPr>
          <p:cxnSp>
            <p:nvCxnSpPr>
              <p:cNvPr id="11239" name="Google Shape;11239;p57"/>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11240" name="Google Shape;11240;p57"/>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11241" name="Google Shape;11241;p57"/>
          <p:cNvGrpSpPr/>
          <p:nvPr/>
        </p:nvGrpSpPr>
        <p:grpSpPr>
          <a:xfrm>
            <a:off x="4269239" y="2406364"/>
            <a:ext cx="1450484" cy="1052087"/>
            <a:chOff x="5230575" y="1554475"/>
            <a:chExt cx="2137150" cy="1550150"/>
          </a:xfrm>
        </p:grpSpPr>
        <p:sp>
          <p:nvSpPr>
            <p:cNvPr id="11242" name="Google Shape;11242;p57"/>
            <p:cNvSpPr/>
            <p:nvPr/>
          </p:nvSpPr>
          <p:spPr>
            <a:xfrm>
              <a:off x="6296450" y="2863325"/>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57"/>
            <p:cNvSpPr/>
            <p:nvPr/>
          </p:nvSpPr>
          <p:spPr>
            <a:xfrm>
              <a:off x="5230575" y="2863325"/>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57"/>
            <p:cNvSpPr/>
            <p:nvPr/>
          </p:nvSpPr>
          <p:spPr>
            <a:xfrm>
              <a:off x="6296450" y="2611125"/>
              <a:ext cx="1071275" cy="157150"/>
            </a:xfrm>
            <a:custGeom>
              <a:rect b="b" l="l" r="r" t="t"/>
              <a:pathLst>
                <a:path extrusionOk="0" h="6286" w="42851">
                  <a:moveTo>
                    <a:pt x="0" y="0"/>
                  </a:moveTo>
                  <a:lnTo>
                    <a:pt x="0" y="6285"/>
                  </a:lnTo>
                  <a:lnTo>
                    <a:pt x="42851" y="6285"/>
                  </a:lnTo>
                  <a:lnTo>
                    <a:pt x="42851"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57"/>
            <p:cNvSpPr/>
            <p:nvPr/>
          </p:nvSpPr>
          <p:spPr>
            <a:xfrm>
              <a:off x="5230575" y="2611125"/>
              <a:ext cx="1071350" cy="157150"/>
            </a:xfrm>
            <a:custGeom>
              <a:rect b="b" l="l" r="r" t="t"/>
              <a:pathLst>
                <a:path extrusionOk="0" h="6286" w="42854">
                  <a:moveTo>
                    <a:pt x="0" y="0"/>
                  </a:moveTo>
                  <a:lnTo>
                    <a:pt x="0" y="6285"/>
                  </a:lnTo>
                  <a:lnTo>
                    <a:pt x="42854" y="6285"/>
                  </a:lnTo>
                  <a:lnTo>
                    <a:pt x="42854"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57"/>
            <p:cNvSpPr/>
            <p:nvPr/>
          </p:nvSpPr>
          <p:spPr>
            <a:xfrm>
              <a:off x="6296450" y="2358900"/>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57"/>
            <p:cNvSpPr/>
            <p:nvPr/>
          </p:nvSpPr>
          <p:spPr>
            <a:xfrm>
              <a:off x="5230575" y="2358900"/>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57"/>
            <p:cNvSpPr/>
            <p:nvPr/>
          </p:nvSpPr>
          <p:spPr>
            <a:xfrm>
              <a:off x="6296450" y="2106700"/>
              <a:ext cx="989900" cy="157150"/>
            </a:xfrm>
            <a:custGeom>
              <a:rect b="b" l="l" r="r" t="t"/>
              <a:pathLst>
                <a:path extrusionOk="0" h="6286" w="39596">
                  <a:moveTo>
                    <a:pt x="0" y="0"/>
                  </a:moveTo>
                  <a:lnTo>
                    <a:pt x="0" y="6285"/>
                  </a:lnTo>
                  <a:lnTo>
                    <a:pt x="39596" y="6285"/>
                  </a:lnTo>
                  <a:lnTo>
                    <a:pt x="3959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57"/>
            <p:cNvSpPr/>
            <p:nvPr/>
          </p:nvSpPr>
          <p:spPr>
            <a:xfrm>
              <a:off x="5474700" y="2106700"/>
              <a:ext cx="827225" cy="157150"/>
            </a:xfrm>
            <a:custGeom>
              <a:rect b="b" l="l" r="r" t="t"/>
              <a:pathLst>
                <a:path extrusionOk="0" h="6286" w="33089">
                  <a:moveTo>
                    <a:pt x="0" y="0"/>
                  </a:moveTo>
                  <a:lnTo>
                    <a:pt x="0" y="6285"/>
                  </a:lnTo>
                  <a:lnTo>
                    <a:pt x="33089" y="6285"/>
                  </a:lnTo>
                  <a:lnTo>
                    <a:pt x="33089"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57"/>
            <p:cNvSpPr/>
            <p:nvPr/>
          </p:nvSpPr>
          <p:spPr>
            <a:xfrm>
              <a:off x="6296450" y="1854475"/>
              <a:ext cx="827225" cy="157175"/>
            </a:xfrm>
            <a:custGeom>
              <a:rect b="b" l="l" r="r" t="t"/>
              <a:pathLst>
                <a:path extrusionOk="0" h="6287" w="33089">
                  <a:moveTo>
                    <a:pt x="0" y="1"/>
                  </a:moveTo>
                  <a:lnTo>
                    <a:pt x="0" y="6286"/>
                  </a:lnTo>
                  <a:lnTo>
                    <a:pt x="33089" y="6286"/>
                  </a:lnTo>
                  <a:lnTo>
                    <a:pt x="3308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57"/>
            <p:cNvSpPr/>
            <p:nvPr/>
          </p:nvSpPr>
          <p:spPr>
            <a:xfrm>
              <a:off x="5637425" y="1854475"/>
              <a:ext cx="664500" cy="157175"/>
            </a:xfrm>
            <a:custGeom>
              <a:rect b="b" l="l" r="r" t="t"/>
              <a:pathLst>
                <a:path extrusionOk="0" h="6287" w="26580">
                  <a:moveTo>
                    <a:pt x="1" y="1"/>
                  </a:moveTo>
                  <a:lnTo>
                    <a:pt x="1" y="6286"/>
                  </a:lnTo>
                  <a:lnTo>
                    <a:pt x="26580" y="6286"/>
                  </a:lnTo>
                  <a:lnTo>
                    <a:pt x="2658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57"/>
            <p:cNvSpPr/>
            <p:nvPr/>
          </p:nvSpPr>
          <p:spPr>
            <a:xfrm>
              <a:off x="6296450" y="1602275"/>
              <a:ext cx="501750" cy="157075"/>
            </a:xfrm>
            <a:custGeom>
              <a:rect b="b" l="l" r="r" t="t"/>
              <a:pathLst>
                <a:path extrusionOk="0" h="6283" w="20070">
                  <a:moveTo>
                    <a:pt x="0" y="1"/>
                  </a:moveTo>
                  <a:lnTo>
                    <a:pt x="0" y="6283"/>
                  </a:lnTo>
                  <a:lnTo>
                    <a:pt x="20069" y="6283"/>
                  </a:lnTo>
                  <a:lnTo>
                    <a:pt x="2006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57"/>
            <p:cNvSpPr/>
            <p:nvPr/>
          </p:nvSpPr>
          <p:spPr>
            <a:xfrm>
              <a:off x="5800100" y="1602275"/>
              <a:ext cx="501825" cy="157075"/>
            </a:xfrm>
            <a:custGeom>
              <a:rect b="b" l="l" r="r" t="t"/>
              <a:pathLst>
                <a:path extrusionOk="0" h="6283" w="20073">
                  <a:moveTo>
                    <a:pt x="1" y="1"/>
                  </a:moveTo>
                  <a:lnTo>
                    <a:pt x="1" y="6283"/>
                  </a:lnTo>
                  <a:lnTo>
                    <a:pt x="20073" y="6283"/>
                  </a:lnTo>
                  <a:lnTo>
                    <a:pt x="2007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57"/>
            <p:cNvSpPr/>
            <p:nvPr/>
          </p:nvSpPr>
          <p:spPr>
            <a:xfrm>
              <a:off x="6301225" y="1554475"/>
              <a:ext cx="25" cy="1550150"/>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5" name="Google Shape;11255;p57"/>
          <p:cNvGrpSpPr/>
          <p:nvPr/>
        </p:nvGrpSpPr>
        <p:grpSpPr>
          <a:xfrm rot="10800000">
            <a:off x="4285790" y="3498553"/>
            <a:ext cx="1417383" cy="887946"/>
            <a:chOff x="5645403" y="2920021"/>
            <a:chExt cx="2650800" cy="2180614"/>
          </a:xfrm>
        </p:grpSpPr>
        <p:sp>
          <p:nvSpPr>
            <p:cNvPr id="11256" name="Google Shape;11256;p57"/>
            <p:cNvSpPr/>
            <p:nvPr/>
          </p:nvSpPr>
          <p:spPr>
            <a:xfrm>
              <a:off x="5772903" y="2920021"/>
              <a:ext cx="2523300" cy="469200"/>
            </a:xfrm>
            <a:prstGeom prst="rect">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257" name="Google Shape;11257;p57"/>
            <p:cNvCxnSpPr>
              <a:stCxn id="11256" idx="1"/>
            </p:cNvCxnSpPr>
            <p:nvPr/>
          </p:nvCxnSpPr>
          <p:spPr>
            <a:xfrm rot="10800000">
              <a:off x="5645403" y="3154021"/>
              <a:ext cx="127500" cy="600"/>
            </a:xfrm>
            <a:prstGeom prst="straightConnector1">
              <a:avLst/>
            </a:prstGeom>
            <a:noFill/>
            <a:ln cap="flat" cmpd="sng" w="9525">
              <a:solidFill>
                <a:srgbClr val="435D74"/>
              </a:solidFill>
              <a:prstDash val="solid"/>
              <a:round/>
              <a:headEnd len="med" w="med" type="none"/>
              <a:tailEnd len="med" w="med" type="none"/>
            </a:ln>
          </p:spPr>
        </p:cxnSp>
        <p:sp>
          <p:nvSpPr>
            <p:cNvPr id="11258" name="Google Shape;11258;p57"/>
            <p:cNvSpPr/>
            <p:nvPr/>
          </p:nvSpPr>
          <p:spPr>
            <a:xfrm>
              <a:off x="6010040" y="3500932"/>
              <a:ext cx="2049000" cy="4692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259" name="Google Shape;11259;p57"/>
            <p:cNvCxnSpPr>
              <a:endCxn id="11258" idx="3"/>
            </p:cNvCxnSpPr>
            <p:nvPr/>
          </p:nvCxnSpPr>
          <p:spPr>
            <a:xfrm rot="10800000">
              <a:off x="8059040" y="3735533"/>
              <a:ext cx="135300" cy="0"/>
            </a:xfrm>
            <a:prstGeom prst="straightConnector1">
              <a:avLst/>
            </a:prstGeom>
            <a:noFill/>
            <a:ln cap="flat" cmpd="sng" w="9525">
              <a:solidFill>
                <a:srgbClr val="5F7D95"/>
              </a:solidFill>
              <a:prstDash val="solid"/>
              <a:round/>
              <a:headEnd len="med" w="med" type="none"/>
              <a:tailEnd len="med" w="med" type="none"/>
            </a:ln>
          </p:spPr>
        </p:cxnSp>
        <p:sp>
          <p:nvSpPr>
            <p:cNvPr id="11260" name="Google Shape;11260;p57"/>
            <p:cNvSpPr/>
            <p:nvPr/>
          </p:nvSpPr>
          <p:spPr>
            <a:xfrm>
              <a:off x="6299123" y="4066183"/>
              <a:ext cx="1470600" cy="4692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261" name="Google Shape;11261;p57"/>
            <p:cNvCxnSpPr>
              <a:stCxn id="11260" idx="1"/>
            </p:cNvCxnSpPr>
            <p:nvPr/>
          </p:nvCxnSpPr>
          <p:spPr>
            <a:xfrm rot="10800000">
              <a:off x="6175222" y="4300183"/>
              <a:ext cx="123900" cy="600"/>
            </a:xfrm>
            <a:prstGeom prst="straightConnector1">
              <a:avLst/>
            </a:prstGeom>
            <a:noFill/>
            <a:ln cap="flat" cmpd="sng" w="9525">
              <a:solidFill>
                <a:srgbClr val="869FB2"/>
              </a:solidFill>
              <a:prstDash val="solid"/>
              <a:round/>
              <a:headEnd len="med" w="med" type="none"/>
              <a:tailEnd len="med" w="med" type="none"/>
            </a:ln>
          </p:spPr>
        </p:cxnSp>
        <p:sp>
          <p:nvSpPr>
            <p:cNvPr id="11262" name="Google Shape;11262;p57"/>
            <p:cNvSpPr/>
            <p:nvPr/>
          </p:nvSpPr>
          <p:spPr>
            <a:xfrm>
              <a:off x="6629161" y="4631435"/>
              <a:ext cx="810600" cy="4692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263" name="Google Shape;11263;p57"/>
            <p:cNvCxnSpPr>
              <a:endCxn id="11262" idx="3"/>
            </p:cNvCxnSpPr>
            <p:nvPr/>
          </p:nvCxnSpPr>
          <p:spPr>
            <a:xfrm flipH="1">
              <a:off x="7439761" y="4864535"/>
              <a:ext cx="104400" cy="1500"/>
            </a:xfrm>
            <a:prstGeom prst="straightConnector1">
              <a:avLst/>
            </a:prstGeom>
            <a:noFill/>
            <a:ln cap="flat" cmpd="sng" w="9525">
              <a:solidFill>
                <a:srgbClr val="BAC8D3"/>
              </a:solidFill>
              <a:prstDash val="solid"/>
              <a:round/>
              <a:headEnd len="med" w="med" type="none"/>
              <a:tailEnd len="med" w="med" type="none"/>
            </a:ln>
          </p:spPr>
        </p:cxnSp>
      </p:grpSp>
      <p:grpSp>
        <p:nvGrpSpPr>
          <p:cNvPr id="11264" name="Google Shape;11264;p57"/>
          <p:cNvGrpSpPr/>
          <p:nvPr/>
        </p:nvGrpSpPr>
        <p:grpSpPr>
          <a:xfrm>
            <a:off x="7386150" y="2401908"/>
            <a:ext cx="1071743" cy="1021579"/>
            <a:chOff x="7189833" y="2022667"/>
            <a:chExt cx="1251159" cy="1192597"/>
          </a:xfrm>
        </p:grpSpPr>
        <p:sp>
          <p:nvSpPr>
            <p:cNvPr id="11265" name="Google Shape;11265;p57"/>
            <p:cNvSpPr/>
            <p:nvPr/>
          </p:nvSpPr>
          <p:spPr>
            <a:xfrm>
              <a:off x="7474366" y="2461318"/>
              <a:ext cx="682343" cy="220186"/>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57"/>
            <p:cNvSpPr/>
            <p:nvPr/>
          </p:nvSpPr>
          <p:spPr>
            <a:xfrm>
              <a:off x="7602697" y="2022667"/>
              <a:ext cx="426517" cy="402424"/>
            </a:xfrm>
            <a:custGeom>
              <a:rect b="b" l="l" r="r" t="t"/>
              <a:pathLst>
                <a:path extrusionOk="0" h="74009" w="78476">
                  <a:moveTo>
                    <a:pt x="39246" y="0"/>
                  </a:moveTo>
                  <a:lnTo>
                    <a:pt x="1" y="74009"/>
                  </a:lnTo>
                  <a:lnTo>
                    <a:pt x="78476" y="74009"/>
                  </a:lnTo>
                  <a:lnTo>
                    <a:pt x="3924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57"/>
            <p:cNvSpPr/>
            <p:nvPr/>
          </p:nvSpPr>
          <p:spPr>
            <a:xfrm>
              <a:off x="7189833" y="2972969"/>
              <a:ext cx="1251159" cy="242295"/>
            </a:xfrm>
            <a:custGeom>
              <a:rect b="b" l="l" r="r" t="t"/>
              <a:pathLst>
                <a:path extrusionOk="0" h="44560" w="230204">
                  <a:moveTo>
                    <a:pt x="25737" y="1"/>
                  </a:moveTo>
                  <a:lnTo>
                    <a:pt x="0" y="44560"/>
                  </a:lnTo>
                  <a:lnTo>
                    <a:pt x="230204" y="44560"/>
                  </a:lnTo>
                  <a:lnTo>
                    <a:pt x="204467"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57"/>
            <p:cNvSpPr/>
            <p:nvPr/>
          </p:nvSpPr>
          <p:spPr>
            <a:xfrm>
              <a:off x="7340931" y="2717730"/>
              <a:ext cx="950049" cy="219012"/>
            </a:xfrm>
            <a:custGeom>
              <a:rect b="b" l="l" r="r" t="t"/>
              <a:pathLst>
                <a:path extrusionOk="0" h="40278" w="174802">
                  <a:moveTo>
                    <a:pt x="22750" y="1"/>
                  </a:moveTo>
                  <a:lnTo>
                    <a:pt x="0" y="40278"/>
                  </a:lnTo>
                  <a:lnTo>
                    <a:pt x="174802" y="40278"/>
                  </a:lnTo>
                  <a:lnTo>
                    <a:pt x="15205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9" name="Google Shape;11269;p57"/>
          <p:cNvGrpSpPr/>
          <p:nvPr/>
        </p:nvGrpSpPr>
        <p:grpSpPr>
          <a:xfrm>
            <a:off x="727421" y="2828315"/>
            <a:ext cx="1695374" cy="1560837"/>
            <a:chOff x="727421" y="2828315"/>
            <a:chExt cx="1695374" cy="1560837"/>
          </a:xfrm>
        </p:grpSpPr>
        <p:grpSp>
          <p:nvGrpSpPr>
            <p:cNvPr id="11270" name="Google Shape;11270;p57"/>
            <p:cNvGrpSpPr/>
            <p:nvPr/>
          </p:nvGrpSpPr>
          <p:grpSpPr>
            <a:xfrm>
              <a:off x="819108" y="2882501"/>
              <a:ext cx="103104" cy="1426186"/>
              <a:chOff x="4674013" y="3100904"/>
              <a:chExt cx="122758" cy="1698043"/>
            </a:xfrm>
          </p:grpSpPr>
          <p:sp>
            <p:nvSpPr>
              <p:cNvPr id="11271" name="Google Shape;11271;p57"/>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57"/>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57"/>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57"/>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57"/>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57"/>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57"/>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8" name="Google Shape;11278;p57"/>
            <p:cNvGrpSpPr/>
            <p:nvPr/>
          </p:nvGrpSpPr>
          <p:grpSpPr>
            <a:xfrm>
              <a:off x="1062475" y="2882501"/>
              <a:ext cx="103104" cy="1426186"/>
              <a:chOff x="4940438" y="3100904"/>
              <a:chExt cx="122758" cy="1698043"/>
            </a:xfrm>
          </p:grpSpPr>
          <p:sp>
            <p:nvSpPr>
              <p:cNvPr id="11279" name="Google Shape;11279;p57"/>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57"/>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57"/>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57"/>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57"/>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57"/>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57"/>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6" name="Google Shape;11286;p57"/>
            <p:cNvGrpSpPr/>
            <p:nvPr/>
          </p:nvGrpSpPr>
          <p:grpSpPr>
            <a:xfrm>
              <a:off x="1299324" y="2882501"/>
              <a:ext cx="103104" cy="1426186"/>
              <a:chOff x="5206863" y="3100904"/>
              <a:chExt cx="122758" cy="1698043"/>
            </a:xfrm>
          </p:grpSpPr>
          <p:sp>
            <p:nvSpPr>
              <p:cNvPr id="11287" name="Google Shape;11287;p57"/>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57"/>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57"/>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57"/>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57"/>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57"/>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57"/>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4" name="Google Shape;11294;p57"/>
            <p:cNvGrpSpPr/>
            <p:nvPr/>
          </p:nvGrpSpPr>
          <p:grpSpPr>
            <a:xfrm>
              <a:off x="1786057" y="2882501"/>
              <a:ext cx="103104" cy="1426186"/>
              <a:chOff x="6006138" y="3143629"/>
              <a:chExt cx="122758" cy="1698043"/>
            </a:xfrm>
          </p:grpSpPr>
          <p:sp>
            <p:nvSpPr>
              <p:cNvPr id="11295" name="Google Shape;11295;p57"/>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57"/>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57"/>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57"/>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57"/>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57"/>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57"/>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2" name="Google Shape;11302;p57"/>
            <p:cNvGrpSpPr/>
            <p:nvPr/>
          </p:nvGrpSpPr>
          <p:grpSpPr>
            <a:xfrm>
              <a:off x="2029422" y="2882501"/>
              <a:ext cx="103104" cy="1426186"/>
              <a:chOff x="6805413" y="3100904"/>
              <a:chExt cx="122758" cy="1698043"/>
            </a:xfrm>
          </p:grpSpPr>
          <p:sp>
            <p:nvSpPr>
              <p:cNvPr id="11303" name="Google Shape;11303;p57"/>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57"/>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57"/>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57"/>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57"/>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57"/>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57"/>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0" name="Google Shape;11310;p57"/>
            <p:cNvGrpSpPr/>
            <p:nvPr/>
          </p:nvGrpSpPr>
          <p:grpSpPr>
            <a:xfrm>
              <a:off x="727421" y="2828315"/>
              <a:ext cx="1695374" cy="1560837"/>
              <a:chOff x="734799" y="2782450"/>
              <a:chExt cx="1571100" cy="1577400"/>
            </a:xfrm>
          </p:grpSpPr>
          <p:cxnSp>
            <p:nvCxnSpPr>
              <p:cNvPr id="11311" name="Google Shape;11311;p57"/>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11312" name="Google Shape;11312;p57"/>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11313" name="Google Shape;11313;p57"/>
            <p:cNvGrpSpPr/>
            <p:nvPr/>
          </p:nvGrpSpPr>
          <p:grpSpPr>
            <a:xfrm>
              <a:off x="2272795" y="2882501"/>
              <a:ext cx="103104" cy="1426186"/>
              <a:chOff x="5206863" y="3100904"/>
              <a:chExt cx="122758" cy="1698043"/>
            </a:xfrm>
          </p:grpSpPr>
          <p:sp>
            <p:nvSpPr>
              <p:cNvPr id="11314" name="Google Shape;11314;p57"/>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57"/>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57"/>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57"/>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57"/>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57"/>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57"/>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1" name="Google Shape;11321;p57"/>
            <p:cNvGrpSpPr/>
            <p:nvPr/>
          </p:nvGrpSpPr>
          <p:grpSpPr>
            <a:xfrm>
              <a:off x="1542694" y="2882501"/>
              <a:ext cx="103104" cy="1426186"/>
              <a:chOff x="6006138" y="3143629"/>
              <a:chExt cx="122758" cy="1698043"/>
            </a:xfrm>
          </p:grpSpPr>
          <p:sp>
            <p:nvSpPr>
              <p:cNvPr id="11322" name="Google Shape;11322;p57"/>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57"/>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57"/>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57"/>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57"/>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57"/>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57"/>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329" name="Google Shape;11329;p57"/>
          <p:cNvGrpSpPr/>
          <p:nvPr/>
        </p:nvGrpSpPr>
        <p:grpSpPr>
          <a:xfrm>
            <a:off x="5936000" y="2405887"/>
            <a:ext cx="1248543" cy="1025319"/>
            <a:chOff x="5183758" y="1210600"/>
            <a:chExt cx="3605380" cy="2960783"/>
          </a:xfrm>
        </p:grpSpPr>
        <p:sp>
          <p:nvSpPr>
            <p:cNvPr id="11330" name="Google Shape;11330;p57"/>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57"/>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57"/>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57"/>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334" name="Google Shape;11334;p57"/>
            <p:cNvCxnSpPr/>
            <p:nvPr/>
          </p:nvCxnSpPr>
          <p:spPr>
            <a:xfrm>
              <a:off x="5183758" y="2382654"/>
              <a:ext cx="922800" cy="0"/>
            </a:xfrm>
            <a:prstGeom prst="straightConnector1">
              <a:avLst/>
            </a:prstGeom>
            <a:noFill/>
            <a:ln cap="flat" cmpd="sng" w="9525">
              <a:solidFill>
                <a:srgbClr val="869FB2"/>
              </a:solidFill>
              <a:prstDash val="solid"/>
              <a:round/>
              <a:headEnd len="med" w="med" type="oval"/>
              <a:tailEnd len="med" w="med" type="none"/>
            </a:ln>
          </p:spPr>
        </p:cxnSp>
        <p:cxnSp>
          <p:nvCxnSpPr>
            <p:cNvPr id="11335" name="Google Shape;11335;p57"/>
            <p:cNvCxnSpPr/>
            <p:nvPr/>
          </p:nvCxnSpPr>
          <p:spPr>
            <a:xfrm rot="10800000">
              <a:off x="8225195" y="1765431"/>
              <a:ext cx="559200" cy="0"/>
            </a:xfrm>
            <a:prstGeom prst="straightConnector1">
              <a:avLst/>
            </a:prstGeom>
            <a:noFill/>
            <a:ln cap="flat" cmpd="sng" w="9525">
              <a:solidFill>
                <a:srgbClr val="BAC8D3"/>
              </a:solidFill>
              <a:prstDash val="solid"/>
              <a:round/>
              <a:headEnd len="med" w="med" type="oval"/>
              <a:tailEnd len="med" w="med" type="none"/>
            </a:ln>
          </p:spPr>
        </p:cxnSp>
        <p:cxnSp>
          <p:nvCxnSpPr>
            <p:cNvPr id="11336" name="Google Shape;11336;p57"/>
            <p:cNvCxnSpPr/>
            <p:nvPr/>
          </p:nvCxnSpPr>
          <p:spPr>
            <a:xfrm rot="10800000">
              <a:off x="7504838" y="2943528"/>
              <a:ext cx="1284300" cy="0"/>
            </a:xfrm>
            <a:prstGeom prst="straightConnector1">
              <a:avLst/>
            </a:prstGeom>
            <a:noFill/>
            <a:ln cap="flat" cmpd="sng" w="9525">
              <a:solidFill>
                <a:srgbClr val="5F7D95"/>
              </a:solidFill>
              <a:prstDash val="solid"/>
              <a:round/>
              <a:headEnd len="med" w="med" type="oval"/>
              <a:tailEnd len="med" w="med" type="none"/>
            </a:ln>
          </p:spPr>
        </p:cxnSp>
        <p:cxnSp>
          <p:nvCxnSpPr>
            <p:cNvPr id="11337" name="Google Shape;11337;p57"/>
            <p:cNvCxnSpPr/>
            <p:nvPr/>
          </p:nvCxnSpPr>
          <p:spPr>
            <a:xfrm>
              <a:off x="5759284" y="3630350"/>
              <a:ext cx="922800" cy="0"/>
            </a:xfrm>
            <a:prstGeom prst="straightConnector1">
              <a:avLst/>
            </a:prstGeom>
            <a:noFill/>
            <a:ln cap="flat" cmpd="sng" w="9525">
              <a:solidFill>
                <a:srgbClr val="435D74"/>
              </a:solidFill>
              <a:prstDash val="solid"/>
              <a:round/>
              <a:headEnd len="med" w="med" type="oval"/>
              <a:tailEnd len="med" w="med" type="none"/>
            </a:ln>
          </p:spPr>
        </p:cxnSp>
        <p:sp>
          <p:nvSpPr>
            <p:cNvPr id="11338" name="Google Shape;11338;p57"/>
            <p:cNvSpPr/>
            <p:nvPr/>
          </p:nvSpPr>
          <p:spPr>
            <a:xfrm>
              <a:off x="6601902" y="3746583"/>
              <a:ext cx="566400" cy="424800"/>
            </a:xfrm>
            <a:prstGeom prst="downArrow">
              <a:avLst>
                <a:gd fmla="val 50000" name="adj1"/>
                <a:gd fmla="val 50000" name="adj2"/>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9" name="Google Shape;11339;p57"/>
          <p:cNvGrpSpPr/>
          <p:nvPr/>
        </p:nvGrpSpPr>
        <p:grpSpPr>
          <a:xfrm>
            <a:off x="5793062" y="3544204"/>
            <a:ext cx="2664831" cy="843440"/>
            <a:chOff x="5916567" y="1099697"/>
            <a:chExt cx="2556683" cy="809211"/>
          </a:xfrm>
        </p:grpSpPr>
        <p:sp>
          <p:nvSpPr>
            <p:cNvPr id="11340" name="Google Shape;11340;p57"/>
            <p:cNvSpPr/>
            <p:nvPr/>
          </p:nvSpPr>
          <p:spPr>
            <a:xfrm>
              <a:off x="5916567" y="1105515"/>
              <a:ext cx="2329202" cy="797642"/>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57"/>
            <p:cNvSpPr/>
            <p:nvPr/>
          </p:nvSpPr>
          <p:spPr>
            <a:xfrm>
              <a:off x="6719328" y="1353967"/>
              <a:ext cx="156983" cy="301221"/>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57"/>
            <p:cNvSpPr/>
            <p:nvPr/>
          </p:nvSpPr>
          <p:spPr>
            <a:xfrm>
              <a:off x="7142762" y="1276612"/>
              <a:ext cx="217467" cy="455564"/>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57"/>
            <p:cNvSpPr/>
            <p:nvPr/>
          </p:nvSpPr>
          <p:spPr>
            <a:xfrm>
              <a:off x="7621211" y="1188419"/>
              <a:ext cx="293739" cy="631637"/>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57"/>
            <p:cNvSpPr/>
            <p:nvPr/>
          </p:nvSpPr>
          <p:spPr>
            <a:xfrm>
              <a:off x="8279421" y="1099697"/>
              <a:ext cx="54" cy="0"/>
            </a:xfrm>
            <a:custGeom>
              <a:rect b="b" l="l" r="r" t="t"/>
              <a:pathLst>
                <a:path extrusionOk="0" h="0" w="6">
                  <a:moveTo>
                    <a:pt x="5" y="0"/>
                  </a:moveTo>
                  <a:lnTo>
                    <a:pt x="1" y="0"/>
                  </a:lnTo>
                  <a:close/>
                </a:path>
              </a:pathLst>
            </a:custGeom>
            <a:solidFill>
              <a:srgbClr val="E3E9E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57"/>
            <p:cNvSpPr/>
            <p:nvPr/>
          </p:nvSpPr>
          <p:spPr>
            <a:xfrm>
              <a:off x="8245760" y="1099697"/>
              <a:ext cx="33670" cy="5791"/>
            </a:xfrm>
            <a:custGeom>
              <a:rect b="b" l="l" r="r" t="t"/>
              <a:pathLst>
                <a:path extrusionOk="0" h="647" w="3762">
                  <a:moveTo>
                    <a:pt x="3662" y="0"/>
                  </a:moveTo>
                  <a:cubicBezTo>
                    <a:pt x="2415" y="0"/>
                    <a:pt x="1194" y="222"/>
                    <a:pt x="1" y="646"/>
                  </a:cubicBezTo>
                  <a:lnTo>
                    <a:pt x="3762" y="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57"/>
            <p:cNvSpPr/>
            <p:nvPr/>
          </p:nvSpPr>
          <p:spPr>
            <a:xfrm>
              <a:off x="8085689" y="1099747"/>
              <a:ext cx="387562" cy="809161"/>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57"/>
            <p:cNvSpPr/>
            <p:nvPr/>
          </p:nvSpPr>
          <p:spPr>
            <a:xfrm>
              <a:off x="6372480" y="1417485"/>
              <a:ext cx="104679" cy="173370"/>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8" name="Google Shape;11348;p57"/>
          <p:cNvGrpSpPr/>
          <p:nvPr/>
        </p:nvGrpSpPr>
        <p:grpSpPr>
          <a:xfrm>
            <a:off x="5900602" y="1193063"/>
            <a:ext cx="1299851" cy="1023338"/>
            <a:chOff x="5900602" y="1193063"/>
            <a:chExt cx="1299851" cy="1023338"/>
          </a:xfrm>
        </p:grpSpPr>
        <p:grpSp>
          <p:nvGrpSpPr>
            <p:cNvPr id="11349" name="Google Shape;11349;p57"/>
            <p:cNvGrpSpPr/>
            <p:nvPr/>
          </p:nvGrpSpPr>
          <p:grpSpPr>
            <a:xfrm>
              <a:off x="6743564" y="1193063"/>
              <a:ext cx="456889" cy="700379"/>
              <a:chOff x="6743564" y="1193063"/>
              <a:chExt cx="456889" cy="700379"/>
            </a:xfrm>
          </p:grpSpPr>
          <p:grpSp>
            <p:nvGrpSpPr>
              <p:cNvPr id="11350" name="Google Shape;11350;p57"/>
              <p:cNvGrpSpPr/>
              <p:nvPr/>
            </p:nvGrpSpPr>
            <p:grpSpPr>
              <a:xfrm>
                <a:off x="6743564" y="1690731"/>
                <a:ext cx="214402" cy="202710"/>
                <a:chOff x="6743564" y="1690731"/>
                <a:chExt cx="214402" cy="202710"/>
              </a:xfrm>
            </p:grpSpPr>
            <p:sp>
              <p:nvSpPr>
                <p:cNvPr id="11351" name="Google Shape;11351;p57"/>
                <p:cNvSpPr/>
                <p:nvPr/>
              </p:nvSpPr>
              <p:spPr>
                <a:xfrm rot="-5400000">
                  <a:off x="6796932" y="1637364"/>
                  <a:ext cx="107666" cy="214402"/>
                </a:xfrm>
                <a:custGeom>
                  <a:rect b="b" l="l" r="r" t="t"/>
                  <a:pathLst>
                    <a:path extrusionOk="0" h="24651" w="12379">
                      <a:moveTo>
                        <a:pt x="727" y="0"/>
                      </a:moveTo>
                      <a:cubicBezTo>
                        <a:pt x="483" y="0"/>
                        <a:pt x="243" y="4"/>
                        <a:pt x="1" y="7"/>
                      </a:cubicBezTo>
                      <a:lnTo>
                        <a:pt x="1" y="23223"/>
                      </a:lnTo>
                      <a:lnTo>
                        <a:pt x="727" y="24650"/>
                      </a:lnTo>
                      <a:lnTo>
                        <a:pt x="12378" y="1737"/>
                      </a:lnTo>
                      <a:cubicBezTo>
                        <a:pt x="8795" y="619"/>
                        <a:pt x="4857" y="0"/>
                        <a:pt x="72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57"/>
                <p:cNvSpPr/>
                <p:nvPr/>
              </p:nvSpPr>
              <p:spPr>
                <a:xfrm rot="-5400000">
                  <a:off x="6797058" y="1744962"/>
                  <a:ext cx="95046" cy="201912"/>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3" name="Google Shape;11353;p57"/>
              <p:cNvGrpSpPr/>
              <p:nvPr/>
            </p:nvGrpSpPr>
            <p:grpSpPr>
              <a:xfrm>
                <a:off x="6915505" y="1193063"/>
                <a:ext cx="284947" cy="589637"/>
                <a:chOff x="6915505" y="1193063"/>
                <a:chExt cx="284947" cy="589637"/>
              </a:xfrm>
            </p:grpSpPr>
            <p:sp>
              <p:nvSpPr>
                <p:cNvPr id="11354" name="Google Shape;11354;p57"/>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355" name="Google Shape;11355;p57"/>
                <p:cNvCxnSpPr/>
                <p:nvPr/>
              </p:nvCxnSpPr>
              <p:spPr>
                <a:xfrm rot="10800000">
                  <a:off x="6938275" y="1279600"/>
                  <a:ext cx="0" cy="503100"/>
                </a:xfrm>
                <a:prstGeom prst="straightConnector1">
                  <a:avLst/>
                </a:prstGeom>
                <a:noFill/>
                <a:ln cap="flat" cmpd="sng" w="9525">
                  <a:solidFill>
                    <a:srgbClr val="CFD9E0"/>
                  </a:solidFill>
                  <a:prstDash val="solid"/>
                  <a:round/>
                  <a:headEnd len="med" w="med" type="none"/>
                  <a:tailEnd len="med" w="med" type="oval"/>
                </a:ln>
              </p:spPr>
            </p:cxnSp>
          </p:grpSp>
        </p:grpSp>
        <p:grpSp>
          <p:nvGrpSpPr>
            <p:cNvPr id="11356" name="Google Shape;11356;p57"/>
            <p:cNvGrpSpPr/>
            <p:nvPr/>
          </p:nvGrpSpPr>
          <p:grpSpPr>
            <a:xfrm>
              <a:off x="6520337" y="1193063"/>
              <a:ext cx="341815" cy="801589"/>
              <a:chOff x="6520337" y="1193063"/>
              <a:chExt cx="341815" cy="801589"/>
            </a:xfrm>
          </p:grpSpPr>
          <p:grpSp>
            <p:nvGrpSpPr>
              <p:cNvPr id="11357" name="Google Shape;11357;p57"/>
              <p:cNvGrpSpPr/>
              <p:nvPr/>
            </p:nvGrpSpPr>
            <p:grpSpPr>
              <a:xfrm>
                <a:off x="6520337" y="1589527"/>
                <a:ext cx="213950" cy="405125"/>
                <a:chOff x="6520337" y="1589527"/>
                <a:chExt cx="213950" cy="405125"/>
              </a:xfrm>
            </p:grpSpPr>
            <p:sp>
              <p:nvSpPr>
                <p:cNvPr id="11358" name="Google Shape;11358;p57"/>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57"/>
                <p:cNvSpPr/>
                <p:nvPr/>
              </p:nvSpPr>
              <p:spPr>
                <a:xfrm rot="-5400000">
                  <a:off x="6529204" y="178956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0" name="Google Shape;11360;p57"/>
              <p:cNvGrpSpPr/>
              <p:nvPr/>
            </p:nvGrpSpPr>
            <p:grpSpPr>
              <a:xfrm>
                <a:off x="6577204" y="1193063"/>
                <a:ext cx="284947" cy="453562"/>
                <a:chOff x="6577204" y="1193063"/>
                <a:chExt cx="284947" cy="453562"/>
              </a:xfrm>
            </p:grpSpPr>
            <p:sp>
              <p:nvSpPr>
                <p:cNvPr id="11361" name="Google Shape;11361;p57"/>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362" name="Google Shape;11362;p57"/>
                <p:cNvCxnSpPr/>
                <p:nvPr/>
              </p:nvCxnSpPr>
              <p:spPr>
                <a:xfrm rot="10800000">
                  <a:off x="6677825" y="1279425"/>
                  <a:ext cx="0" cy="367200"/>
                </a:xfrm>
                <a:prstGeom prst="straightConnector1">
                  <a:avLst/>
                </a:prstGeom>
                <a:noFill/>
                <a:ln cap="flat" cmpd="sng" w="9525">
                  <a:solidFill>
                    <a:srgbClr val="A5B7C6"/>
                  </a:solidFill>
                  <a:prstDash val="solid"/>
                  <a:round/>
                  <a:headEnd len="med" w="med" type="none"/>
                  <a:tailEnd len="med" w="med" type="oval"/>
                </a:ln>
              </p:spPr>
            </p:cxnSp>
          </p:grpSp>
        </p:grpSp>
        <p:grpSp>
          <p:nvGrpSpPr>
            <p:cNvPr id="11363" name="Google Shape;11363;p57"/>
            <p:cNvGrpSpPr/>
            <p:nvPr/>
          </p:nvGrpSpPr>
          <p:grpSpPr>
            <a:xfrm>
              <a:off x="6238903" y="1193063"/>
              <a:ext cx="300475" cy="901782"/>
              <a:chOff x="6238903" y="1193063"/>
              <a:chExt cx="300475" cy="901782"/>
            </a:xfrm>
          </p:grpSpPr>
          <p:grpSp>
            <p:nvGrpSpPr>
              <p:cNvPr id="11364" name="Google Shape;11364;p57"/>
              <p:cNvGrpSpPr/>
              <p:nvPr/>
            </p:nvGrpSpPr>
            <p:grpSpPr>
              <a:xfrm>
                <a:off x="6290865" y="1489315"/>
                <a:ext cx="248514" cy="605530"/>
                <a:chOff x="6290865" y="1489315"/>
                <a:chExt cx="248514" cy="605530"/>
              </a:xfrm>
            </p:grpSpPr>
            <p:sp>
              <p:nvSpPr>
                <p:cNvPr id="11365" name="Google Shape;11365;p57"/>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57"/>
                <p:cNvSpPr/>
                <p:nvPr/>
              </p:nvSpPr>
              <p:spPr>
                <a:xfrm rot="-5400000">
                  <a:off x="6266916" y="1822383"/>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7" name="Google Shape;11367;p57"/>
              <p:cNvGrpSpPr/>
              <p:nvPr/>
            </p:nvGrpSpPr>
            <p:grpSpPr>
              <a:xfrm>
                <a:off x="6238903" y="1193063"/>
                <a:ext cx="284947" cy="327512"/>
                <a:chOff x="6238903" y="1193063"/>
                <a:chExt cx="284947" cy="327512"/>
              </a:xfrm>
            </p:grpSpPr>
            <p:sp>
              <p:nvSpPr>
                <p:cNvPr id="11368" name="Google Shape;11368;p57"/>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369" name="Google Shape;11369;p57"/>
                <p:cNvCxnSpPr/>
                <p:nvPr/>
              </p:nvCxnSpPr>
              <p:spPr>
                <a:xfrm rot="10800000">
                  <a:off x="6431250" y="1279375"/>
                  <a:ext cx="0" cy="241200"/>
                </a:xfrm>
                <a:prstGeom prst="straightConnector1">
                  <a:avLst/>
                </a:prstGeom>
                <a:noFill/>
                <a:ln cap="flat" cmpd="sng" w="9525">
                  <a:solidFill>
                    <a:srgbClr val="869FB2"/>
                  </a:solidFill>
                  <a:prstDash val="solid"/>
                  <a:round/>
                  <a:headEnd len="med" w="med" type="none"/>
                  <a:tailEnd len="med" w="med" type="oval"/>
                </a:ln>
              </p:spPr>
            </p:cxnSp>
          </p:grpSp>
        </p:grpSp>
        <p:grpSp>
          <p:nvGrpSpPr>
            <p:cNvPr id="11370" name="Google Shape;11370;p57"/>
            <p:cNvGrpSpPr/>
            <p:nvPr/>
          </p:nvGrpSpPr>
          <p:grpSpPr>
            <a:xfrm>
              <a:off x="5900602" y="1193063"/>
              <a:ext cx="444345" cy="1023338"/>
              <a:chOff x="5900602" y="1193063"/>
              <a:chExt cx="444345" cy="1023338"/>
            </a:xfrm>
          </p:grpSpPr>
          <p:grpSp>
            <p:nvGrpSpPr>
              <p:cNvPr id="11371" name="Google Shape;11371;p57"/>
              <p:cNvGrpSpPr/>
              <p:nvPr/>
            </p:nvGrpSpPr>
            <p:grpSpPr>
              <a:xfrm>
                <a:off x="6046501" y="1367785"/>
                <a:ext cx="298446" cy="848616"/>
                <a:chOff x="6046501" y="1367785"/>
                <a:chExt cx="298446" cy="848616"/>
              </a:xfrm>
            </p:grpSpPr>
            <p:sp>
              <p:nvSpPr>
                <p:cNvPr id="11372" name="Google Shape;11372;p57"/>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57"/>
                <p:cNvSpPr/>
                <p:nvPr/>
              </p:nvSpPr>
              <p:spPr>
                <a:xfrm rot="-5400000">
                  <a:off x="5986745" y="185819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4" name="Google Shape;11374;p57"/>
              <p:cNvGrpSpPr/>
              <p:nvPr/>
            </p:nvGrpSpPr>
            <p:grpSpPr>
              <a:xfrm>
                <a:off x="5900602" y="1193063"/>
                <a:ext cx="284947" cy="182312"/>
                <a:chOff x="5900602" y="1193063"/>
                <a:chExt cx="284947" cy="182312"/>
              </a:xfrm>
            </p:grpSpPr>
            <p:sp>
              <p:nvSpPr>
                <p:cNvPr id="11375" name="Google Shape;11375;p57"/>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376" name="Google Shape;11376;p57"/>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grpSp>
        <p:nvGrpSpPr>
          <p:cNvPr id="11377" name="Google Shape;11377;p57"/>
          <p:cNvGrpSpPr/>
          <p:nvPr/>
        </p:nvGrpSpPr>
        <p:grpSpPr>
          <a:xfrm>
            <a:off x="7238484" y="1193208"/>
            <a:ext cx="1219413" cy="1051365"/>
            <a:chOff x="7287122" y="1165658"/>
            <a:chExt cx="1219413" cy="1051365"/>
          </a:xfrm>
        </p:grpSpPr>
        <p:grpSp>
          <p:nvGrpSpPr>
            <p:cNvPr id="11378" name="Google Shape;11378;p57"/>
            <p:cNvGrpSpPr/>
            <p:nvPr/>
          </p:nvGrpSpPr>
          <p:grpSpPr>
            <a:xfrm>
              <a:off x="7287122" y="1969723"/>
              <a:ext cx="1219413" cy="247300"/>
              <a:chOff x="7287122" y="1969723"/>
              <a:chExt cx="1219413" cy="247300"/>
            </a:xfrm>
          </p:grpSpPr>
          <p:sp>
            <p:nvSpPr>
              <p:cNvPr id="11379" name="Google Shape;11379;p57"/>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80" name="Google Shape;11380;p57"/>
              <p:cNvGrpSpPr/>
              <p:nvPr/>
            </p:nvGrpSpPr>
            <p:grpSpPr>
              <a:xfrm>
                <a:off x="7287122" y="2063892"/>
                <a:ext cx="1151753" cy="73428"/>
                <a:chOff x="7287122" y="2063892"/>
                <a:chExt cx="1151753" cy="73428"/>
              </a:xfrm>
            </p:grpSpPr>
            <p:sp>
              <p:nvSpPr>
                <p:cNvPr id="11381" name="Google Shape;11381;p57"/>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382" name="Google Shape;11382;p57"/>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11383" name="Google Shape;11383;p57"/>
            <p:cNvGrpSpPr/>
            <p:nvPr/>
          </p:nvGrpSpPr>
          <p:grpSpPr>
            <a:xfrm>
              <a:off x="7287122" y="1712201"/>
              <a:ext cx="1219403" cy="246767"/>
              <a:chOff x="7287122" y="1712201"/>
              <a:chExt cx="1219403" cy="246767"/>
            </a:xfrm>
          </p:grpSpPr>
          <p:sp>
            <p:nvSpPr>
              <p:cNvPr id="11384" name="Google Shape;11384;p57"/>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85" name="Google Shape;11385;p57"/>
              <p:cNvGrpSpPr/>
              <p:nvPr/>
            </p:nvGrpSpPr>
            <p:grpSpPr>
              <a:xfrm>
                <a:off x="7287122" y="1842861"/>
                <a:ext cx="1005303" cy="73419"/>
                <a:chOff x="7287122" y="1842861"/>
                <a:chExt cx="1005303" cy="73419"/>
              </a:xfrm>
            </p:grpSpPr>
            <p:sp>
              <p:nvSpPr>
                <p:cNvPr id="11386" name="Google Shape;11386;p57"/>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387" name="Google Shape;11387;p57"/>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11388" name="Google Shape;11388;p57"/>
            <p:cNvGrpSpPr/>
            <p:nvPr/>
          </p:nvGrpSpPr>
          <p:grpSpPr>
            <a:xfrm>
              <a:off x="7287122" y="1447520"/>
              <a:ext cx="1219403" cy="286667"/>
              <a:chOff x="7287122" y="1447520"/>
              <a:chExt cx="1219403" cy="286667"/>
            </a:xfrm>
          </p:grpSpPr>
          <p:sp>
            <p:nvSpPr>
              <p:cNvPr id="11389" name="Google Shape;11389;p57"/>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90" name="Google Shape;11390;p57"/>
              <p:cNvGrpSpPr/>
              <p:nvPr/>
            </p:nvGrpSpPr>
            <p:grpSpPr>
              <a:xfrm>
                <a:off x="7287122" y="1581977"/>
                <a:ext cx="852803" cy="73428"/>
                <a:chOff x="7287122" y="1581977"/>
                <a:chExt cx="852803" cy="73428"/>
              </a:xfrm>
            </p:grpSpPr>
            <p:sp>
              <p:nvSpPr>
                <p:cNvPr id="11391" name="Google Shape;11391;p57"/>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392" name="Google Shape;11392;p57"/>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11393" name="Google Shape;11393;p57"/>
            <p:cNvGrpSpPr/>
            <p:nvPr/>
          </p:nvGrpSpPr>
          <p:grpSpPr>
            <a:xfrm>
              <a:off x="7287122" y="1165658"/>
              <a:ext cx="1219403" cy="344253"/>
              <a:chOff x="7287122" y="1165658"/>
              <a:chExt cx="1219403" cy="344253"/>
            </a:xfrm>
          </p:grpSpPr>
          <p:sp>
            <p:nvSpPr>
              <p:cNvPr id="11394" name="Google Shape;11394;p57"/>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95" name="Google Shape;11395;p57"/>
              <p:cNvGrpSpPr/>
              <p:nvPr/>
            </p:nvGrpSpPr>
            <p:grpSpPr>
              <a:xfrm>
                <a:off x="7287122" y="1341025"/>
                <a:ext cx="695703" cy="73419"/>
                <a:chOff x="7287122" y="1341025"/>
                <a:chExt cx="695703" cy="73419"/>
              </a:xfrm>
            </p:grpSpPr>
            <p:sp>
              <p:nvSpPr>
                <p:cNvPr id="11396" name="Google Shape;11396;p57"/>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397" name="Google Shape;11397;p57"/>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401" name="Shape 11401"/>
        <p:cNvGrpSpPr/>
        <p:nvPr/>
      </p:nvGrpSpPr>
      <p:grpSpPr>
        <a:xfrm>
          <a:off x="0" y="0"/>
          <a:ext cx="0" cy="0"/>
          <a:chOff x="0" y="0"/>
          <a:chExt cx="0" cy="0"/>
        </a:xfrm>
      </p:grpSpPr>
      <p:sp>
        <p:nvSpPr>
          <p:cNvPr id="11402" name="Google Shape;11402;p58"/>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...and our </a:t>
            </a:r>
            <a:r>
              <a:rPr lang="en">
                <a:latin typeface="Arial"/>
                <a:ea typeface="Arial"/>
                <a:cs typeface="Arial"/>
                <a:sym typeface="Arial"/>
              </a:rPr>
              <a:t>sets </a:t>
            </a:r>
            <a:r>
              <a:rPr lang="en">
                <a:solidFill>
                  <a:srgbClr val="FFFFFF"/>
                </a:solidFill>
                <a:latin typeface="Arial"/>
                <a:ea typeface="Arial"/>
                <a:cs typeface="Arial"/>
                <a:sym typeface="Arial"/>
              </a:rPr>
              <a:t>of editable icons</a:t>
            </a:r>
            <a:endParaRPr>
              <a:solidFill>
                <a:srgbClr val="FFFFFF"/>
              </a:solidFill>
              <a:latin typeface="Arial"/>
              <a:ea typeface="Arial"/>
              <a:cs typeface="Arial"/>
              <a:sym typeface="Arial"/>
            </a:endParaRPr>
          </a:p>
        </p:txBody>
      </p:sp>
      <p:sp>
        <p:nvSpPr>
          <p:cNvPr id="11403" name="Google Shape;11403;p58"/>
          <p:cNvSpPr txBox="1"/>
          <p:nvPr>
            <p:ph idx="4294967295" type="body"/>
          </p:nvPr>
        </p:nvSpPr>
        <p:spPr>
          <a:xfrm>
            <a:off x="828875" y="1610275"/>
            <a:ext cx="75258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Arial"/>
                <a:ea typeface="Arial"/>
                <a:cs typeface="Arial"/>
                <a:sym typeface="Arial"/>
              </a:rPr>
              <a:t>You can</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resize</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these icons without losing quality.</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You can </a:t>
            </a:r>
            <a:r>
              <a:rPr lang="en">
                <a:solidFill>
                  <a:srgbClr val="869FB2"/>
                </a:solidFill>
                <a:latin typeface="Arial"/>
                <a:ea typeface="Arial"/>
                <a:cs typeface="Arial"/>
                <a:sym typeface="Arial"/>
              </a:rPr>
              <a:t>change the stroke and fill color</a:t>
            </a:r>
            <a:r>
              <a:rPr lang="en">
                <a:solidFill>
                  <a:srgbClr val="FFFFFF"/>
                </a:solidFill>
                <a:latin typeface="Arial"/>
                <a:ea typeface="Arial"/>
                <a:cs typeface="Arial"/>
                <a:sym typeface="Arial"/>
              </a:rPr>
              <a:t>; just select the icon and click on the</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paint bucket/pen</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In Google Slides, you can also use </a:t>
            </a:r>
            <a:r>
              <a:rPr lang="en">
                <a:solidFill>
                  <a:srgbClr val="869FB2"/>
                </a:solidFill>
                <a:uFill>
                  <a:noFill/>
                </a:uFill>
                <a:latin typeface="Arial"/>
                <a:ea typeface="Arial"/>
                <a:cs typeface="Arial"/>
                <a:sym typeface="Arial"/>
                <a:hlinkClick r:id="rId3">
                  <a:extLst>
                    <a:ext uri="{A12FA001-AC4F-418D-AE19-62706E023703}">
                      <ahyp:hlinkClr val="tx"/>
                    </a:ext>
                  </a:extLst>
                </a:hlinkClick>
              </a:rPr>
              <a:t>Flaticon’s extension</a:t>
            </a:r>
            <a:r>
              <a:rPr lang="en">
                <a:solidFill>
                  <a:srgbClr val="FFFFFF"/>
                </a:solidFill>
                <a:latin typeface="Arial"/>
                <a:ea typeface="Arial"/>
                <a:cs typeface="Arial"/>
                <a:sym typeface="Arial"/>
              </a:rPr>
              <a:t>, allowing you to customize and add even more icons.</a:t>
            </a:r>
            <a:br>
              <a:rPr lang="en">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11404" name="Google Shape;11404;p58"/>
          <p:cNvGrpSpPr/>
          <p:nvPr/>
        </p:nvGrpSpPr>
        <p:grpSpPr>
          <a:xfrm>
            <a:off x="866243" y="2291587"/>
            <a:ext cx="415546" cy="355053"/>
            <a:chOff x="866243" y="2291587"/>
            <a:chExt cx="415546" cy="355053"/>
          </a:xfrm>
        </p:grpSpPr>
        <p:sp>
          <p:nvSpPr>
            <p:cNvPr id="11405" name="Google Shape;11405;p58"/>
            <p:cNvSpPr/>
            <p:nvPr/>
          </p:nvSpPr>
          <p:spPr>
            <a:xfrm>
              <a:off x="1053756" y="2523748"/>
              <a:ext cx="103998" cy="81706"/>
            </a:xfrm>
            <a:custGeom>
              <a:rect b="b" l="l" r="r" t="t"/>
              <a:pathLst>
                <a:path extrusionOk="0" h="2573" w="3275">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58"/>
            <p:cNvSpPr/>
            <p:nvPr/>
          </p:nvSpPr>
          <p:spPr>
            <a:xfrm>
              <a:off x="1076461" y="2409176"/>
              <a:ext cx="79419" cy="60525"/>
            </a:xfrm>
            <a:custGeom>
              <a:rect b="b" l="l" r="r" t="t"/>
              <a:pathLst>
                <a:path extrusionOk="0" h="1906" w="2501">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58"/>
            <p:cNvSpPr/>
            <p:nvPr/>
          </p:nvSpPr>
          <p:spPr>
            <a:xfrm>
              <a:off x="985324" y="2448488"/>
              <a:ext cx="86628" cy="94185"/>
            </a:xfrm>
            <a:custGeom>
              <a:rect b="b" l="l" r="r" t="t"/>
              <a:pathLst>
                <a:path extrusionOk="0" h="2966" w="2728">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58"/>
            <p:cNvSpPr/>
            <p:nvPr/>
          </p:nvSpPr>
          <p:spPr>
            <a:xfrm>
              <a:off x="1014062" y="2472336"/>
              <a:ext cx="15147" cy="15147"/>
            </a:xfrm>
            <a:custGeom>
              <a:rect b="b" l="l" r="r" t="t"/>
              <a:pathLst>
                <a:path extrusionOk="0" h="477" w="477">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58"/>
            <p:cNvSpPr/>
            <p:nvPr/>
          </p:nvSpPr>
          <p:spPr>
            <a:xfrm>
              <a:off x="866243" y="2291587"/>
              <a:ext cx="415546" cy="355053"/>
            </a:xfrm>
            <a:custGeom>
              <a:rect b="b" l="l" r="r" t="t"/>
              <a:pathLst>
                <a:path extrusionOk="0" h="11181" w="13086">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10" name="Google Shape;11410;p58"/>
          <p:cNvSpPr/>
          <p:nvPr/>
        </p:nvSpPr>
        <p:spPr>
          <a:xfrm>
            <a:off x="1411794" y="2287808"/>
            <a:ext cx="360356" cy="358831"/>
          </a:xfrm>
          <a:custGeom>
            <a:rect b="b" l="l" r="r" t="t"/>
            <a:pathLst>
              <a:path extrusionOk="0" h="11300" w="11348">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11" name="Google Shape;11411;p58"/>
          <p:cNvGrpSpPr/>
          <p:nvPr/>
        </p:nvGrpSpPr>
        <p:grpSpPr>
          <a:xfrm>
            <a:off x="1958520" y="2302574"/>
            <a:ext cx="359213" cy="327807"/>
            <a:chOff x="1958520" y="2302574"/>
            <a:chExt cx="359213" cy="327807"/>
          </a:xfrm>
        </p:grpSpPr>
        <p:sp>
          <p:nvSpPr>
            <p:cNvPr id="11412" name="Google Shape;11412;p58"/>
            <p:cNvSpPr/>
            <p:nvPr/>
          </p:nvSpPr>
          <p:spPr>
            <a:xfrm>
              <a:off x="1958520" y="2302574"/>
              <a:ext cx="359213" cy="327807"/>
            </a:xfrm>
            <a:custGeom>
              <a:rect b="b" l="l" r="r" t="t"/>
              <a:pathLst>
                <a:path extrusionOk="0" h="10323" w="11312">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58"/>
            <p:cNvSpPr/>
            <p:nvPr/>
          </p:nvSpPr>
          <p:spPr>
            <a:xfrm>
              <a:off x="1986877" y="2331313"/>
              <a:ext cx="302117" cy="184909"/>
            </a:xfrm>
            <a:custGeom>
              <a:rect b="b" l="l" r="r" t="t"/>
              <a:pathLst>
                <a:path extrusionOk="0" h="5823" w="9514">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58"/>
            <p:cNvSpPr/>
            <p:nvPr/>
          </p:nvSpPr>
          <p:spPr>
            <a:xfrm>
              <a:off x="2131521" y="2526701"/>
              <a:ext cx="11908" cy="10638"/>
            </a:xfrm>
            <a:custGeom>
              <a:rect b="b" l="l" r="r" t="t"/>
              <a:pathLst>
                <a:path extrusionOk="0" h="335" w="375">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5" name="Google Shape;11415;p58"/>
          <p:cNvGrpSpPr/>
          <p:nvPr/>
        </p:nvGrpSpPr>
        <p:grpSpPr>
          <a:xfrm>
            <a:off x="2579882" y="2287427"/>
            <a:ext cx="207582" cy="359594"/>
            <a:chOff x="2656082" y="2287427"/>
            <a:chExt cx="207582" cy="359594"/>
          </a:xfrm>
        </p:grpSpPr>
        <p:sp>
          <p:nvSpPr>
            <p:cNvPr id="11416" name="Google Shape;11416;p58"/>
            <p:cNvSpPr/>
            <p:nvPr/>
          </p:nvSpPr>
          <p:spPr>
            <a:xfrm>
              <a:off x="2656082" y="2287427"/>
              <a:ext cx="207582" cy="359594"/>
            </a:xfrm>
            <a:custGeom>
              <a:rect b="b" l="l" r="r" t="t"/>
              <a:pathLst>
                <a:path extrusionOk="0" h="11324" w="6537">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58"/>
            <p:cNvSpPr/>
            <p:nvPr/>
          </p:nvSpPr>
          <p:spPr>
            <a:xfrm>
              <a:off x="2754395" y="2308608"/>
              <a:ext cx="31787" cy="10257"/>
            </a:xfrm>
            <a:custGeom>
              <a:rect b="b" l="l" r="r" t="t"/>
              <a:pathLst>
                <a:path extrusionOk="0" h="323" w="1001">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58"/>
            <p:cNvSpPr/>
            <p:nvPr/>
          </p:nvSpPr>
          <p:spPr>
            <a:xfrm>
              <a:off x="2743789" y="2594053"/>
              <a:ext cx="31406" cy="31056"/>
            </a:xfrm>
            <a:custGeom>
              <a:rect b="b" l="l" r="r" t="t"/>
              <a:pathLst>
                <a:path extrusionOk="0" h="978" w="989">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58"/>
            <p:cNvSpPr/>
            <p:nvPr/>
          </p:nvSpPr>
          <p:spPr>
            <a:xfrm>
              <a:off x="2733596" y="2308608"/>
              <a:ext cx="10225" cy="10257"/>
            </a:xfrm>
            <a:custGeom>
              <a:rect b="b" l="l" r="r" t="t"/>
              <a:pathLst>
                <a:path extrusionOk="0" h="323" w="322">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0" name="Google Shape;11420;p58"/>
          <p:cNvGrpSpPr/>
          <p:nvPr/>
        </p:nvGrpSpPr>
        <p:grpSpPr>
          <a:xfrm>
            <a:off x="3049653" y="2321468"/>
            <a:ext cx="362991" cy="290018"/>
            <a:chOff x="3049653" y="2321468"/>
            <a:chExt cx="362991" cy="290018"/>
          </a:xfrm>
        </p:grpSpPr>
        <p:sp>
          <p:nvSpPr>
            <p:cNvPr id="11421" name="Google Shape;11421;p58"/>
            <p:cNvSpPr/>
            <p:nvPr/>
          </p:nvSpPr>
          <p:spPr>
            <a:xfrm>
              <a:off x="3280290" y="2429690"/>
              <a:ext cx="29913" cy="73957"/>
            </a:xfrm>
            <a:custGeom>
              <a:rect b="b" l="l" r="r" t="t"/>
              <a:pathLst>
                <a:path extrusionOk="0" h="2329" w="942">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58"/>
            <p:cNvSpPr/>
            <p:nvPr/>
          </p:nvSpPr>
          <p:spPr>
            <a:xfrm>
              <a:off x="3317729" y="2392250"/>
              <a:ext cx="49570" cy="148836"/>
            </a:xfrm>
            <a:custGeom>
              <a:rect b="b" l="l" r="r" t="t"/>
              <a:pathLst>
                <a:path extrusionOk="0" h="4687" w="1561">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58"/>
            <p:cNvSpPr/>
            <p:nvPr/>
          </p:nvSpPr>
          <p:spPr>
            <a:xfrm>
              <a:off x="3354406" y="2355954"/>
              <a:ext cx="58239" cy="222317"/>
            </a:xfrm>
            <a:custGeom>
              <a:rect b="b" l="l" r="r" t="t"/>
              <a:pathLst>
                <a:path extrusionOk="0" h="7001" w="1834">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58"/>
            <p:cNvSpPr/>
            <p:nvPr/>
          </p:nvSpPr>
          <p:spPr>
            <a:xfrm>
              <a:off x="3049653" y="2321468"/>
              <a:ext cx="210250" cy="290018"/>
            </a:xfrm>
            <a:custGeom>
              <a:rect b="b" l="l" r="r" t="t"/>
              <a:pathLst>
                <a:path extrusionOk="0" h="9133" w="6621">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5" name="Google Shape;11425;p58"/>
          <p:cNvGrpSpPr/>
          <p:nvPr/>
        </p:nvGrpSpPr>
        <p:grpSpPr>
          <a:xfrm>
            <a:off x="3564243" y="2289904"/>
            <a:ext cx="422342" cy="355243"/>
            <a:chOff x="3564243" y="2289904"/>
            <a:chExt cx="422342" cy="355243"/>
          </a:xfrm>
        </p:grpSpPr>
        <p:sp>
          <p:nvSpPr>
            <p:cNvPr id="11426" name="Google Shape;11426;p58"/>
            <p:cNvSpPr/>
            <p:nvPr/>
          </p:nvSpPr>
          <p:spPr>
            <a:xfrm>
              <a:off x="3564243" y="2291587"/>
              <a:ext cx="66177" cy="351655"/>
            </a:xfrm>
            <a:custGeom>
              <a:rect b="b" l="l" r="r" t="t"/>
              <a:pathLst>
                <a:path extrusionOk="0" h="11074" w="2084">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58"/>
            <p:cNvSpPr/>
            <p:nvPr/>
          </p:nvSpPr>
          <p:spPr>
            <a:xfrm>
              <a:off x="3636835" y="2373674"/>
              <a:ext cx="236702" cy="236289"/>
            </a:xfrm>
            <a:custGeom>
              <a:rect b="b" l="l" r="r" t="t"/>
              <a:pathLst>
                <a:path extrusionOk="0" h="7441" w="7454">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58"/>
            <p:cNvSpPr/>
            <p:nvPr/>
          </p:nvSpPr>
          <p:spPr>
            <a:xfrm>
              <a:off x="3685230" y="2324104"/>
              <a:ext cx="237083" cy="235971"/>
            </a:xfrm>
            <a:custGeom>
              <a:rect b="b" l="l" r="r" t="t"/>
              <a:pathLst>
                <a:path extrusionOk="0" h="7431" w="7466">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58"/>
            <p:cNvSpPr/>
            <p:nvPr/>
          </p:nvSpPr>
          <p:spPr>
            <a:xfrm>
              <a:off x="3663668" y="2351699"/>
              <a:ext cx="230668" cy="230668"/>
            </a:xfrm>
            <a:custGeom>
              <a:rect b="b" l="l" r="r" t="t"/>
              <a:pathLst>
                <a:path extrusionOk="0" h="7264" w="7264">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58"/>
            <p:cNvSpPr/>
            <p:nvPr/>
          </p:nvSpPr>
          <p:spPr>
            <a:xfrm>
              <a:off x="3933998" y="2289904"/>
              <a:ext cx="52586" cy="355243"/>
            </a:xfrm>
            <a:custGeom>
              <a:rect b="b" l="l" r="r" t="t"/>
              <a:pathLst>
                <a:path extrusionOk="0" h="11187" w="1656">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31" name="Google Shape;11431;p58"/>
          <p:cNvSpPr/>
          <p:nvPr/>
        </p:nvSpPr>
        <p:spPr>
          <a:xfrm>
            <a:off x="4143835" y="2288189"/>
            <a:ext cx="357688" cy="357339"/>
          </a:xfrm>
          <a:custGeom>
            <a:rect b="b" l="l" r="r" t="t"/>
            <a:pathLst>
              <a:path extrusionOk="0" h="11253" w="11264">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32" name="Google Shape;11432;p58"/>
          <p:cNvGrpSpPr/>
          <p:nvPr/>
        </p:nvGrpSpPr>
        <p:grpSpPr>
          <a:xfrm>
            <a:off x="4687894" y="2289713"/>
            <a:ext cx="359594" cy="353909"/>
            <a:chOff x="4687894" y="2289713"/>
            <a:chExt cx="359594" cy="353909"/>
          </a:xfrm>
        </p:grpSpPr>
        <p:sp>
          <p:nvSpPr>
            <p:cNvPr id="11433" name="Google Shape;11433;p58"/>
            <p:cNvSpPr/>
            <p:nvPr/>
          </p:nvSpPr>
          <p:spPr>
            <a:xfrm>
              <a:off x="4955207" y="2477227"/>
              <a:ext cx="34041" cy="22356"/>
            </a:xfrm>
            <a:custGeom>
              <a:rect b="b" l="l" r="r" t="t"/>
              <a:pathLst>
                <a:path extrusionOk="0" h="704" w="1072">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58"/>
            <p:cNvSpPr/>
            <p:nvPr/>
          </p:nvSpPr>
          <p:spPr>
            <a:xfrm>
              <a:off x="4687894" y="2289713"/>
              <a:ext cx="359594" cy="353909"/>
            </a:xfrm>
            <a:custGeom>
              <a:rect b="b" l="l" r="r" t="t"/>
              <a:pathLst>
                <a:path extrusionOk="0" h="11145" w="11324">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58"/>
            <p:cNvSpPr/>
            <p:nvPr/>
          </p:nvSpPr>
          <p:spPr>
            <a:xfrm>
              <a:off x="4829299" y="2324485"/>
              <a:ext cx="42393" cy="75291"/>
            </a:xfrm>
            <a:custGeom>
              <a:rect b="b" l="l" r="r" t="t"/>
              <a:pathLst>
                <a:path extrusionOk="0" h="2371" w="1335">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36" name="Google Shape;11436;p58"/>
          <p:cNvSpPr/>
          <p:nvPr/>
        </p:nvSpPr>
        <p:spPr>
          <a:xfrm>
            <a:off x="5234620" y="2287078"/>
            <a:ext cx="358832" cy="359562"/>
          </a:xfrm>
          <a:custGeom>
            <a:rect b="b" l="l" r="r" t="t"/>
            <a:pathLst>
              <a:path extrusionOk="0" h="11323" w="1130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37" name="Google Shape;11437;p58"/>
          <p:cNvGrpSpPr/>
          <p:nvPr/>
        </p:nvGrpSpPr>
        <p:grpSpPr>
          <a:xfrm>
            <a:off x="6372624" y="2308227"/>
            <a:ext cx="263567" cy="317614"/>
            <a:chOff x="6421399" y="2308227"/>
            <a:chExt cx="263567" cy="317614"/>
          </a:xfrm>
        </p:grpSpPr>
        <p:sp>
          <p:nvSpPr>
            <p:cNvPr id="11438" name="Google Shape;11438;p58"/>
            <p:cNvSpPr/>
            <p:nvPr/>
          </p:nvSpPr>
          <p:spPr>
            <a:xfrm>
              <a:off x="6421399" y="2308227"/>
              <a:ext cx="263567" cy="317614"/>
            </a:xfrm>
            <a:custGeom>
              <a:rect b="b" l="l" r="r" t="t"/>
              <a:pathLst>
                <a:path extrusionOk="0" h="10002" w="830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58"/>
            <p:cNvSpPr/>
            <p:nvPr/>
          </p:nvSpPr>
          <p:spPr>
            <a:xfrm>
              <a:off x="6539750" y="2414860"/>
              <a:ext cx="26484" cy="162236"/>
            </a:xfrm>
            <a:custGeom>
              <a:rect b="b" l="l" r="r" t="t"/>
              <a:pathLst>
                <a:path extrusionOk="0" h="5109" w="834">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58"/>
            <p:cNvSpPr/>
            <p:nvPr/>
          </p:nvSpPr>
          <p:spPr>
            <a:xfrm>
              <a:off x="6590018" y="2414479"/>
              <a:ext cx="30294" cy="162967"/>
            </a:xfrm>
            <a:custGeom>
              <a:rect b="b" l="l" r="r" t="t"/>
              <a:pathLst>
                <a:path extrusionOk="0" h="5132" w="954">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58"/>
            <p:cNvSpPr/>
            <p:nvPr/>
          </p:nvSpPr>
          <p:spPr>
            <a:xfrm>
              <a:off x="6486052" y="2414860"/>
              <a:ext cx="30294" cy="162967"/>
            </a:xfrm>
            <a:custGeom>
              <a:rect b="b" l="l" r="r" t="t"/>
              <a:pathLst>
                <a:path extrusionOk="0" h="5132" w="954">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2" name="Google Shape;11442;p58"/>
          <p:cNvGrpSpPr/>
          <p:nvPr/>
        </p:nvGrpSpPr>
        <p:grpSpPr>
          <a:xfrm>
            <a:off x="6870193" y="2295620"/>
            <a:ext cx="360356" cy="343462"/>
            <a:chOff x="6870193" y="2295620"/>
            <a:chExt cx="360356" cy="343462"/>
          </a:xfrm>
        </p:grpSpPr>
        <p:sp>
          <p:nvSpPr>
            <p:cNvPr id="11443" name="Google Shape;11443;p58"/>
            <p:cNvSpPr/>
            <p:nvPr/>
          </p:nvSpPr>
          <p:spPr>
            <a:xfrm>
              <a:off x="6870193" y="2295620"/>
              <a:ext cx="360356" cy="343462"/>
            </a:xfrm>
            <a:custGeom>
              <a:rect b="b" l="l" r="r" t="t"/>
              <a:pathLst>
                <a:path extrusionOk="0" h="10816" w="11348">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58"/>
            <p:cNvSpPr/>
            <p:nvPr/>
          </p:nvSpPr>
          <p:spPr>
            <a:xfrm>
              <a:off x="6920842" y="2577064"/>
              <a:ext cx="36709" cy="36677"/>
            </a:xfrm>
            <a:custGeom>
              <a:rect b="b" l="l" r="r" t="t"/>
              <a:pathLst>
                <a:path extrusionOk="0" h="1155" w="1156">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5" name="Google Shape;11445;p58"/>
          <p:cNvGrpSpPr/>
          <p:nvPr/>
        </p:nvGrpSpPr>
        <p:grpSpPr>
          <a:xfrm>
            <a:off x="7441465" y="2302860"/>
            <a:ext cx="342192" cy="327140"/>
            <a:chOff x="7441465" y="2302860"/>
            <a:chExt cx="342192" cy="327140"/>
          </a:xfrm>
        </p:grpSpPr>
        <p:sp>
          <p:nvSpPr>
            <p:cNvPr id="11446" name="Google Shape;11446;p58"/>
            <p:cNvSpPr/>
            <p:nvPr/>
          </p:nvSpPr>
          <p:spPr>
            <a:xfrm>
              <a:off x="7441465" y="2337727"/>
              <a:ext cx="299862" cy="292273"/>
            </a:xfrm>
            <a:custGeom>
              <a:rect b="b" l="l" r="r" t="t"/>
              <a:pathLst>
                <a:path extrusionOk="0" h="9204" w="9443">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58"/>
            <p:cNvSpPr/>
            <p:nvPr/>
          </p:nvSpPr>
          <p:spPr>
            <a:xfrm>
              <a:off x="7484588" y="2302860"/>
              <a:ext cx="299069" cy="293130"/>
            </a:xfrm>
            <a:custGeom>
              <a:rect b="b" l="l" r="r" t="t"/>
              <a:pathLst>
                <a:path extrusionOk="0" h="9231" w="9418">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8" name="Google Shape;11448;p58"/>
          <p:cNvGrpSpPr/>
          <p:nvPr/>
        </p:nvGrpSpPr>
        <p:grpSpPr>
          <a:xfrm>
            <a:off x="7989683" y="2350207"/>
            <a:ext cx="332761" cy="234066"/>
            <a:chOff x="7989683" y="2350207"/>
            <a:chExt cx="332761" cy="234066"/>
          </a:xfrm>
        </p:grpSpPr>
        <p:sp>
          <p:nvSpPr>
            <p:cNvPr id="11449" name="Google Shape;11449;p58"/>
            <p:cNvSpPr/>
            <p:nvPr/>
          </p:nvSpPr>
          <p:spPr>
            <a:xfrm>
              <a:off x="8258902" y="2396188"/>
              <a:ext cx="29119" cy="22101"/>
            </a:xfrm>
            <a:custGeom>
              <a:rect b="b" l="l" r="r" t="t"/>
              <a:pathLst>
                <a:path extrusionOk="0" h="696" w="917">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58"/>
            <p:cNvSpPr/>
            <p:nvPr/>
          </p:nvSpPr>
          <p:spPr>
            <a:xfrm>
              <a:off x="8051320" y="2350207"/>
              <a:ext cx="194753" cy="49919"/>
            </a:xfrm>
            <a:custGeom>
              <a:rect b="b" l="l" r="r" t="t"/>
              <a:pathLst>
                <a:path extrusionOk="0" h="1572" w="6133">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58"/>
            <p:cNvSpPr/>
            <p:nvPr/>
          </p:nvSpPr>
          <p:spPr>
            <a:xfrm>
              <a:off x="7989683" y="2378183"/>
              <a:ext cx="332761" cy="206090"/>
            </a:xfrm>
            <a:custGeom>
              <a:rect b="b" l="l" r="r" t="t"/>
              <a:pathLst>
                <a:path extrusionOk="0" h="6490" w="10479">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58"/>
            <p:cNvSpPr/>
            <p:nvPr/>
          </p:nvSpPr>
          <p:spPr>
            <a:xfrm>
              <a:off x="8081201" y="2405746"/>
              <a:ext cx="151598" cy="149884"/>
            </a:xfrm>
            <a:custGeom>
              <a:rect b="b" l="l" r="r" t="t"/>
              <a:pathLst>
                <a:path extrusionOk="0" h="4720" w="4774">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58"/>
            <p:cNvSpPr/>
            <p:nvPr/>
          </p:nvSpPr>
          <p:spPr>
            <a:xfrm>
              <a:off x="8115973" y="2440550"/>
              <a:ext cx="80562" cy="80213"/>
            </a:xfrm>
            <a:custGeom>
              <a:rect b="b" l="l" r="r" t="t"/>
              <a:pathLst>
                <a:path extrusionOk="0" h="2526" w="2537">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58"/>
            <p:cNvSpPr/>
            <p:nvPr/>
          </p:nvSpPr>
          <p:spPr>
            <a:xfrm>
              <a:off x="8164749" y="2447377"/>
              <a:ext cx="24610" cy="24610"/>
            </a:xfrm>
            <a:custGeom>
              <a:rect b="b" l="l" r="r" t="t"/>
              <a:pathLst>
                <a:path extrusionOk="0" h="775" w="775">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5" name="Google Shape;11455;p58"/>
          <p:cNvGrpSpPr/>
          <p:nvPr/>
        </p:nvGrpSpPr>
        <p:grpSpPr>
          <a:xfrm>
            <a:off x="5823294" y="2309751"/>
            <a:ext cx="315327" cy="314978"/>
            <a:chOff x="5823294" y="2309751"/>
            <a:chExt cx="315327" cy="314978"/>
          </a:xfrm>
        </p:grpSpPr>
        <p:sp>
          <p:nvSpPr>
            <p:cNvPr id="11456" name="Google Shape;11456;p58"/>
            <p:cNvSpPr/>
            <p:nvPr/>
          </p:nvSpPr>
          <p:spPr>
            <a:xfrm>
              <a:off x="5823294" y="2309751"/>
              <a:ext cx="315327" cy="314978"/>
            </a:xfrm>
            <a:custGeom>
              <a:rect b="b" l="l" r="r" t="t"/>
              <a:pathLst>
                <a:path extrusionOk="0" h="9919" w="993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58"/>
            <p:cNvSpPr/>
            <p:nvPr/>
          </p:nvSpPr>
          <p:spPr>
            <a:xfrm>
              <a:off x="5846348" y="2332805"/>
              <a:ext cx="268457" cy="268489"/>
            </a:xfrm>
            <a:custGeom>
              <a:rect b="b" l="l" r="r" t="t"/>
              <a:pathLst>
                <a:path extrusionOk="0" h="8455" w="8454">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58"/>
            <p:cNvSpPr/>
            <p:nvPr/>
          </p:nvSpPr>
          <p:spPr>
            <a:xfrm>
              <a:off x="5869402" y="2462111"/>
              <a:ext cx="15909" cy="9495"/>
            </a:xfrm>
            <a:custGeom>
              <a:rect b="b" l="l" r="r" t="t"/>
              <a:pathLst>
                <a:path extrusionOk="0" h="299" w="501">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58"/>
            <p:cNvSpPr/>
            <p:nvPr/>
          </p:nvSpPr>
          <p:spPr>
            <a:xfrm>
              <a:off x="5976416" y="2354748"/>
              <a:ext cx="116858" cy="116858"/>
            </a:xfrm>
            <a:custGeom>
              <a:rect b="b" l="l" r="r" t="t"/>
              <a:pathLst>
                <a:path extrusionOk="0" h="3680" w="368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58"/>
            <p:cNvSpPr/>
            <p:nvPr/>
          </p:nvSpPr>
          <p:spPr>
            <a:xfrm>
              <a:off x="5976416" y="2562679"/>
              <a:ext cx="9463" cy="16290"/>
            </a:xfrm>
            <a:custGeom>
              <a:rect b="b" l="l" r="r" t="t"/>
              <a:pathLst>
                <a:path extrusionOk="0" h="513" w="298">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58"/>
            <p:cNvSpPr/>
            <p:nvPr/>
          </p:nvSpPr>
          <p:spPr>
            <a:xfrm>
              <a:off x="5900395" y="2386217"/>
              <a:ext cx="15179" cy="13909"/>
            </a:xfrm>
            <a:custGeom>
              <a:rect b="b" l="l" r="r" t="t"/>
              <a:pathLst>
                <a:path extrusionOk="0" h="438" w="478">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58"/>
            <p:cNvSpPr/>
            <p:nvPr/>
          </p:nvSpPr>
          <p:spPr>
            <a:xfrm>
              <a:off x="6047484" y="2533655"/>
              <a:ext cx="15147" cy="13940"/>
            </a:xfrm>
            <a:custGeom>
              <a:rect b="b" l="l" r="r" t="t"/>
              <a:pathLst>
                <a:path extrusionOk="0" h="439" w="477">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58"/>
            <p:cNvSpPr/>
            <p:nvPr/>
          </p:nvSpPr>
          <p:spPr>
            <a:xfrm>
              <a:off x="6047484" y="2386217"/>
              <a:ext cx="15147" cy="13909"/>
            </a:xfrm>
            <a:custGeom>
              <a:rect b="b" l="l" r="r" t="t"/>
              <a:pathLst>
                <a:path extrusionOk="0" h="438" w="477">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58"/>
            <p:cNvSpPr/>
            <p:nvPr/>
          </p:nvSpPr>
          <p:spPr>
            <a:xfrm>
              <a:off x="5900395" y="2533655"/>
              <a:ext cx="15179" cy="13940"/>
            </a:xfrm>
            <a:custGeom>
              <a:rect b="b" l="l" r="r" t="t"/>
              <a:pathLst>
                <a:path extrusionOk="0" h="439" w="478">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5" name="Google Shape;11465;p58"/>
            <p:cNvSpPr/>
            <p:nvPr/>
          </p:nvSpPr>
          <p:spPr>
            <a:xfrm>
              <a:off x="5877341" y="2420639"/>
              <a:ext cx="16671" cy="11654"/>
            </a:xfrm>
            <a:custGeom>
              <a:rect b="b" l="l" r="r" t="t"/>
              <a:pathLst>
                <a:path extrusionOk="0" h="367" w="525">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58"/>
            <p:cNvSpPr/>
            <p:nvPr/>
          </p:nvSpPr>
          <p:spPr>
            <a:xfrm>
              <a:off x="6068665" y="2501519"/>
              <a:ext cx="16671" cy="11654"/>
            </a:xfrm>
            <a:custGeom>
              <a:rect b="b" l="l" r="r" t="t"/>
              <a:pathLst>
                <a:path extrusionOk="0" h="367" w="525">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58"/>
            <p:cNvSpPr/>
            <p:nvPr/>
          </p:nvSpPr>
          <p:spPr>
            <a:xfrm>
              <a:off x="6015729" y="2363353"/>
              <a:ext cx="12893" cy="15623"/>
            </a:xfrm>
            <a:custGeom>
              <a:rect b="b" l="l" r="r" t="t"/>
              <a:pathLst>
                <a:path extrusionOk="0" h="492" w="406">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58"/>
            <p:cNvSpPr/>
            <p:nvPr/>
          </p:nvSpPr>
          <p:spPr>
            <a:xfrm>
              <a:off x="5934055" y="2554836"/>
              <a:ext cx="13274" cy="15433"/>
            </a:xfrm>
            <a:custGeom>
              <a:rect b="b" l="l" r="r" t="t"/>
              <a:pathLst>
                <a:path extrusionOk="0" h="486" w="418">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58"/>
            <p:cNvSpPr/>
            <p:nvPr/>
          </p:nvSpPr>
          <p:spPr>
            <a:xfrm>
              <a:off x="5935960" y="2362401"/>
              <a:ext cx="12861" cy="15814"/>
            </a:xfrm>
            <a:custGeom>
              <a:rect b="b" l="l" r="r" t="t"/>
              <a:pathLst>
                <a:path extrusionOk="0" h="498" w="405">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58"/>
            <p:cNvSpPr/>
            <p:nvPr/>
          </p:nvSpPr>
          <p:spPr>
            <a:xfrm>
              <a:off x="6013824" y="2555820"/>
              <a:ext cx="12893" cy="15592"/>
            </a:xfrm>
            <a:custGeom>
              <a:rect b="b" l="l" r="r" t="t"/>
              <a:pathLst>
                <a:path extrusionOk="0" h="491" w="406">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58"/>
            <p:cNvSpPr/>
            <p:nvPr/>
          </p:nvSpPr>
          <p:spPr>
            <a:xfrm>
              <a:off x="6069776" y="2422132"/>
              <a:ext cx="16290" cy="11654"/>
            </a:xfrm>
            <a:custGeom>
              <a:rect b="b" l="l" r="r" t="t"/>
              <a:pathLst>
                <a:path extrusionOk="0" h="367" w="513">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58"/>
            <p:cNvSpPr/>
            <p:nvPr/>
          </p:nvSpPr>
          <p:spPr>
            <a:xfrm>
              <a:off x="5876960" y="2500027"/>
              <a:ext cx="16290" cy="11654"/>
            </a:xfrm>
            <a:custGeom>
              <a:rect b="b" l="l" r="r" t="t"/>
              <a:pathLst>
                <a:path extrusionOk="0" h="367" w="513">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3" name="Google Shape;11473;p58"/>
          <p:cNvGrpSpPr/>
          <p:nvPr/>
        </p:nvGrpSpPr>
        <p:grpSpPr>
          <a:xfrm>
            <a:off x="2497275" y="2744159"/>
            <a:ext cx="370930" cy="370549"/>
            <a:chOff x="2497275" y="2744159"/>
            <a:chExt cx="370930" cy="370549"/>
          </a:xfrm>
        </p:grpSpPr>
        <p:sp>
          <p:nvSpPr>
            <p:cNvPr id="11474" name="Google Shape;11474;p58"/>
            <p:cNvSpPr/>
            <p:nvPr/>
          </p:nvSpPr>
          <p:spPr>
            <a:xfrm>
              <a:off x="2497275" y="2744159"/>
              <a:ext cx="284366" cy="284747"/>
            </a:xfrm>
            <a:custGeom>
              <a:rect b="b" l="l" r="r" t="t"/>
              <a:pathLst>
                <a:path extrusionOk="0" h="8967" w="8955">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58"/>
            <p:cNvSpPr/>
            <p:nvPr/>
          </p:nvSpPr>
          <p:spPr>
            <a:xfrm>
              <a:off x="2592191" y="2821673"/>
              <a:ext cx="113461" cy="98345"/>
            </a:xfrm>
            <a:custGeom>
              <a:rect b="b" l="l" r="r" t="t"/>
              <a:pathLst>
                <a:path extrusionOk="0" h="3097" w="3573">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58"/>
            <p:cNvSpPr/>
            <p:nvPr/>
          </p:nvSpPr>
          <p:spPr>
            <a:xfrm>
              <a:off x="2574408" y="2862129"/>
              <a:ext cx="106665" cy="90756"/>
            </a:xfrm>
            <a:custGeom>
              <a:rect b="b" l="l" r="r" t="t"/>
              <a:pathLst>
                <a:path extrusionOk="0" h="2858" w="3359">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58"/>
            <p:cNvSpPr/>
            <p:nvPr/>
          </p:nvSpPr>
          <p:spPr>
            <a:xfrm>
              <a:off x="2676881" y="2923385"/>
              <a:ext cx="191324" cy="191324"/>
            </a:xfrm>
            <a:custGeom>
              <a:rect b="b" l="l" r="r" t="t"/>
              <a:pathLst>
                <a:path extrusionOk="0" h="6025" w="6025">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58"/>
            <p:cNvSpPr/>
            <p:nvPr/>
          </p:nvSpPr>
          <p:spPr>
            <a:xfrm>
              <a:off x="2738867" y="2986895"/>
              <a:ext cx="65066" cy="65066"/>
            </a:xfrm>
            <a:custGeom>
              <a:rect b="b" l="l" r="r" t="t"/>
              <a:pathLst>
                <a:path extrusionOk="0" h="2049" w="2049">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58"/>
            <p:cNvSpPr/>
            <p:nvPr/>
          </p:nvSpPr>
          <p:spPr>
            <a:xfrm>
              <a:off x="2604670" y="2851904"/>
              <a:ext cx="70718" cy="71131"/>
            </a:xfrm>
            <a:custGeom>
              <a:rect b="b" l="l" r="r" t="t"/>
              <a:pathLst>
                <a:path extrusionOk="0" h="2240" w="2227">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0" name="Google Shape;11480;p58"/>
          <p:cNvGrpSpPr/>
          <p:nvPr/>
        </p:nvGrpSpPr>
        <p:grpSpPr>
          <a:xfrm>
            <a:off x="860940" y="2746477"/>
            <a:ext cx="371883" cy="365691"/>
            <a:chOff x="860940" y="2746477"/>
            <a:chExt cx="371883" cy="365691"/>
          </a:xfrm>
        </p:grpSpPr>
        <p:sp>
          <p:nvSpPr>
            <p:cNvPr id="11481" name="Google Shape;11481;p58"/>
            <p:cNvSpPr/>
            <p:nvPr/>
          </p:nvSpPr>
          <p:spPr>
            <a:xfrm>
              <a:off x="908191" y="3026302"/>
              <a:ext cx="30294" cy="28961"/>
            </a:xfrm>
            <a:custGeom>
              <a:rect b="b" l="l" r="r" t="t"/>
              <a:pathLst>
                <a:path extrusionOk="0" h="912" w="954">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58"/>
            <p:cNvSpPr/>
            <p:nvPr/>
          </p:nvSpPr>
          <p:spPr>
            <a:xfrm>
              <a:off x="943757" y="3061836"/>
              <a:ext cx="30263" cy="28961"/>
            </a:xfrm>
            <a:custGeom>
              <a:rect b="b" l="l" r="r" t="t"/>
              <a:pathLst>
                <a:path extrusionOk="0" h="912" w="953">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58"/>
            <p:cNvSpPr/>
            <p:nvPr/>
          </p:nvSpPr>
          <p:spPr>
            <a:xfrm>
              <a:off x="926355" y="3044085"/>
              <a:ext cx="29881" cy="28579"/>
            </a:xfrm>
            <a:custGeom>
              <a:rect b="b" l="l" r="r" t="t"/>
              <a:pathLst>
                <a:path extrusionOk="0" h="900" w="941">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58"/>
            <p:cNvSpPr/>
            <p:nvPr/>
          </p:nvSpPr>
          <p:spPr>
            <a:xfrm>
              <a:off x="860940" y="2746477"/>
              <a:ext cx="371883" cy="365691"/>
            </a:xfrm>
            <a:custGeom>
              <a:rect b="b" l="l" r="r" t="t"/>
              <a:pathLst>
                <a:path extrusionOk="0" h="11516" w="11711">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58"/>
            <p:cNvSpPr/>
            <p:nvPr/>
          </p:nvSpPr>
          <p:spPr>
            <a:xfrm>
              <a:off x="1070396" y="2832057"/>
              <a:ext cx="90406" cy="69035"/>
            </a:xfrm>
            <a:custGeom>
              <a:rect b="b" l="l" r="r" t="t"/>
              <a:pathLst>
                <a:path extrusionOk="0" h="2174" w="2847">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6" name="Google Shape;11486;p58"/>
          <p:cNvGrpSpPr/>
          <p:nvPr/>
        </p:nvGrpSpPr>
        <p:grpSpPr>
          <a:xfrm>
            <a:off x="1493849" y="2775533"/>
            <a:ext cx="283985" cy="341080"/>
            <a:chOff x="1493849" y="2775533"/>
            <a:chExt cx="283985" cy="341080"/>
          </a:xfrm>
        </p:grpSpPr>
        <p:sp>
          <p:nvSpPr>
            <p:cNvPr id="11487" name="Google Shape;11487;p58"/>
            <p:cNvSpPr/>
            <p:nvPr/>
          </p:nvSpPr>
          <p:spPr>
            <a:xfrm>
              <a:off x="1493849" y="2775533"/>
              <a:ext cx="283985" cy="341080"/>
            </a:xfrm>
            <a:custGeom>
              <a:rect b="b" l="l" r="r" t="t"/>
              <a:pathLst>
                <a:path extrusionOk="0" h="10741" w="8943">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58"/>
            <p:cNvSpPr/>
            <p:nvPr/>
          </p:nvSpPr>
          <p:spPr>
            <a:xfrm>
              <a:off x="1590638" y="2834153"/>
              <a:ext cx="88501" cy="84754"/>
            </a:xfrm>
            <a:custGeom>
              <a:rect b="b" l="l" r="r" t="t"/>
              <a:pathLst>
                <a:path extrusionOk="0" h="2669" w="2787">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9" name="Google Shape;11489;p58"/>
          <p:cNvGrpSpPr/>
          <p:nvPr/>
        </p:nvGrpSpPr>
        <p:grpSpPr>
          <a:xfrm>
            <a:off x="1952836" y="2774422"/>
            <a:ext cx="372835" cy="342573"/>
            <a:chOff x="1952836" y="2774422"/>
            <a:chExt cx="372835" cy="342573"/>
          </a:xfrm>
        </p:grpSpPr>
        <p:sp>
          <p:nvSpPr>
            <p:cNvPr id="11490" name="Google Shape;11490;p58"/>
            <p:cNvSpPr/>
            <p:nvPr/>
          </p:nvSpPr>
          <p:spPr>
            <a:xfrm>
              <a:off x="2076490"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58"/>
            <p:cNvSpPr/>
            <p:nvPr/>
          </p:nvSpPr>
          <p:spPr>
            <a:xfrm>
              <a:off x="2208432"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58"/>
            <p:cNvSpPr/>
            <p:nvPr/>
          </p:nvSpPr>
          <p:spPr>
            <a:xfrm>
              <a:off x="1952836" y="2774422"/>
              <a:ext cx="372835" cy="342573"/>
            </a:xfrm>
            <a:custGeom>
              <a:rect b="b" l="l" r="r" t="t"/>
              <a:pathLst>
                <a:path extrusionOk="0" h="10788" w="11741">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3" name="Google Shape;11493;p58"/>
          <p:cNvGrpSpPr/>
          <p:nvPr/>
        </p:nvGrpSpPr>
        <p:grpSpPr>
          <a:xfrm>
            <a:off x="3079916" y="2744477"/>
            <a:ext cx="332729" cy="372518"/>
            <a:chOff x="3079916" y="2744477"/>
            <a:chExt cx="332729" cy="372518"/>
          </a:xfrm>
        </p:grpSpPr>
        <p:sp>
          <p:nvSpPr>
            <p:cNvPr id="11494" name="Google Shape;11494;p58"/>
            <p:cNvSpPr/>
            <p:nvPr/>
          </p:nvSpPr>
          <p:spPr>
            <a:xfrm>
              <a:off x="3079916" y="2840504"/>
              <a:ext cx="313454" cy="276491"/>
            </a:xfrm>
            <a:custGeom>
              <a:rect b="b" l="l" r="r" t="t"/>
              <a:pathLst>
                <a:path extrusionOk="0" h="8707" w="9871">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58"/>
            <p:cNvSpPr/>
            <p:nvPr/>
          </p:nvSpPr>
          <p:spPr>
            <a:xfrm>
              <a:off x="3244375" y="2840250"/>
              <a:ext cx="124416" cy="45727"/>
            </a:xfrm>
            <a:custGeom>
              <a:rect b="b" l="l" r="r" t="t"/>
              <a:pathLst>
                <a:path extrusionOk="0" h="1440" w="3918">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58"/>
            <p:cNvSpPr/>
            <p:nvPr/>
          </p:nvSpPr>
          <p:spPr>
            <a:xfrm>
              <a:off x="3198267" y="2744477"/>
              <a:ext cx="214378" cy="145279"/>
            </a:xfrm>
            <a:custGeom>
              <a:rect b="b" l="l" r="r" t="t"/>
              <a:pathLst>
                <a:path extrusionOk="0" h="4575" w="6751">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7" name="Google Shape;11497;p58"/>
          <p:cNvGrpSpPr/>
          <p:nvPr/>
        </p:nvGrpSpPr>
        <p:grpSpPr>
          <a:xfrm>
            <a:off x="3620576" y="2745525"/>
            <a:ext cx="336889" cy="355592"/>
            <a:chOff x="3620576" y="2745525"/>
            <a:chExt cx="336889" cy="355592"/>
          </a:xfrm>
        </p:grpSpPr>
        <p:sp>
          <p:nvSpPr>
            <p:cNvPr id="11498" name="Google Shape;11498;p58"/>
            <p:cNvSpPr/>
            <p:nvPr/>
          </p:nvSpPr>
          <p:spPr>
            <a:xfrm>
              <a:off x="3620576" y="2745525"/>
              <a:ext cx="336889" cy="355592"/>
            </a:xfrm>
            <a:custGeom>
              <a:rect b="b" l="l" r="r" t="t"/>
              <a:pathLst>
                <a:path extrusionOk="0" h="11198" w="10609">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58"/>
            <p:cNvSpPr/>
            <p:nvPr/>
          </p:nvSpPr>
          <p:spPr>
            <a:xfrm>
              <a:off x="3738896" y="2800747"/>
              <a:ext cx="218570" cy="258771"/>
            </a:xfrm>
            <a:custGeom>
              <a:rect b="b" l="l" r="r" t="t"/>
              <a:pathLst>
                <a:path extrusionOk="0" h="8149" w="6883">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0" name="Google Shape;11500;p58"/>
          <p:cNvGrpSpPr/>
          <p:nvPr/>
        </p:nvGrpSpPr>
        <p:grpSpPr>
          <a:xfrm>
            <a:off x="4126815" y="2760704"/>
            <a:ext cx="380393" cy="363118"/>
            <a:chOff x="4126815" y="2760704"/>
            <a:chExt cx="380393" cy="363118"/>
          </a:xfrm>
        </p:grpSpPr>
        <p:sp>
          <p:nvSpPr>
            <p:cNvPr id="11501" name="Google Shape;11501;p58"/>
            <p:cNvSpPr/>
            <p:nvPr/>
          </p:nvSpPr>
          <p:spPr>
            <a:xfrm>
              <a:off x="4219825" y="2822435"/>
              <a:ext cx="103267" cy="29056"/>
            </a:xfrm>
            <a:custGeom>
              <a:rect b="b" l="l" r="r" t="t"/>
              <a:pathLst>
                <a:path extrusionOk="0" h="915" w="3252">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58"/>
            <p:cNvSpPr/>
            <p:nvPr/>
          </p:nvSpPr>
          <p:spPr>
            <a:xfrm>
              <a:off x="4126815" y="2760704"/>
              <a:ext cx="380393" cy="363118"/>
            </a:xfrm>
            <a:custGeom>
              <a:rect b="b" l="l" r="r" t="t"/>
              <a:pathLst>
                <a:path extrusionOk="0" h="11435" w="11979">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58"/>
            <p:cNvSpPr/>
            <p:nvPr/>
          </p:nvSpPr>
          <p:spPr>
            <a:xfrm>
              <a:off x="4278826" y="2791379"/>
              <a:ext cx="103998" cy="201962"/>
            </a:xfrm>
            <a:custGeom>
              <a:rect b="b" l="l" r="r" t="t"/>
              <a:pathLst>
                <a:path extrusionOk="0" h="6360" w="3275">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58"/>
            <p:cNvSpPr/>
            <p:nvPr/>
          </p:nvSpPr>
          <p:spPr>
            <a:xfrm>
              <a:off x="4159332" y="2791379"/>
              <a:ext cx="105903" cy="201962"/>
            </a:xfrm>
            <a:custGeom>
              <a:rect b="b" l="l" r="r" t="t"/>
              <a:pathLst>
                <a:path extrusionOk="0" h="6360" w="3335">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5" name="Google Shape;11505;p58"/>
          <p:cNvGrpSpPr/>
          <p:nvPr/>
        </p:nvGrpSpPr>
        <p:grpSpPr>
          <a:xfrm>
            <a:off x="4675986" y="2745684"/>
            <a:ext cx="381346" cy="368644"/>
            <a:chOff x="4675986" y="2745684"/>
            <a:chExt cx="381346" cy="368644"/>
          </a:xfrm>
        </p:grpSpPr>
        <p:sp>
          <p:nvSpPr>
            <p:cNvPr id="11506" name="Google Shape;11506;p58"/>
            <p:cNvSpPr/>
            <p:nvPr/>
          </p:nvSpPr>
          <p:spPr>
            <a:xfrm>
              <a:off x="4828918" y="2895345"/>
              <a:ext cx="69226" cy="69258"/>
            </a:xfrm>
            <a:custGeom>
              <a:rect b="b" l="l" r="r" t="t"/>
              <a:pathLst>
                <a:path extrusionOk="0" h="2181" w="218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58"/>
            <p:cNvSpPr/>
            <p:nvPr/>
          </p:nvSpPr>
          <p:spPr>
            <a:xfrm>
              <a:off x="4675986" y="2745684"/>
              <a:ext cx="381346" cy="368644"/>
            </a:xfrm>
            <a:custGeom>
              <a:rect b="b" l="l" r="r" t="t"/>
              <a:pathLst>
                <a:path extrusionOk="0" h="11609" w="12009">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8" name="Google Shape;11508;p58"/>
          <p:cNvGrpSpPr/>
          <p:nvPr/>
        </p:nvGrpSpPr>
        <p:grpSpPr>
          <a:xfrm>
            <a:off x="5220616" y="2791061"/>
            <a:ext cx="373185" cy="302466"/>
            <a:chOff x="5220616" y="2791061"/>
            <a:chExt cx="373185" cy="302466"/>
          </a:xfrm>
        </p:grpSpPr>
        <p:sp>
          <p:nvSpPr>
            <p:cNvPr id="11509" name="Google Shape;11509;p58"/>
            <p:cNvSpPr/>
            <p:nvPr/>
          </p:nvSpPr>
          <p:spPr>
            <a:xfrm>
              <a:off x="5220616" y="2791061"/>
              <a:ext cx="373185" cy="302466"/>
            </a:xfrm>
            <a:custGeom>
              <a:rect b="b" l="l" r="r" t="t"/>
              <a:pathLst>
                <a:path extrusionOk="0" h="9525" w="11752">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58"/>
            <p:cNvSpPr/>
            <p:nvPr/>
          </p:nvSpPr>
          <p:spPr>
            <a:xfrm>
              <a:off x="5244432" y="2849268"/>
              <a:ext cx="326314" cy="11368"/>
            </a:xfrm>
            <a:custGeom>
              <a:rect b="b" l="l" r="r" t="t"/>
              <a:pathLst>
                <a:path extrusionOk="0" h="358" w="10276">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58"/>
            <p:cNvSpPr/>
            <p:nvPr/>
          </p:nvSpPr>
          <p:spPr>
            <a:xfrm>
              <a:off x="5261834" y="2896139"/>
              <a:ext cx="46521" cy="11400"/>
            </a:xfrm>
            <a:custGeom>
              <a:rect b="b" l="l" r="r" t="t"/>
              <a:pathLst>
                <a:path extrusionOk="0" h="359" w="1465">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2" name="Google Shape;11512;p58"/>
            <p:cNvSpPr/>
            <p:nvPr/>
          </p:nvSpPr>
          <p:spPr>
            <a:xfrm>
              <a:off x="5343507" y="2896139"/>
              <a:ext cx="46521" cy="11400"/>
            </a:xfrm>
            <a:custGeom>
              <a:rect b="b" l="l" r="r" t="t"/>
              <a:pathLst>
                <a:path extrusionOk="0" h="359" w="1465">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58"/>
            <p:cNvSpPr/>
            <p:nvPr/>
          </p:nvSpPr>
          <p:spPr>
            <a:xfrm>
              <a:off x="5506823" y="2896139"/>
              <a:ext cx="46172" cy="11400"/>
            </a:xfrm>
            <a:custGeom>
              <a:rect b="b" l="l" r="r" t="t"/>
              <a:pathLst>
                <a:path extrusionOk="0" h="359" w="1454">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58"/>
            <p:cNvSpPr/>
            <p:nvPr/>
          </p:nvSpPr>
          <p:spPr>
            <a:xfrm>
              <a:off x="5261834" y="2942660"/>
              <a:ext cx="46521" cy="11368"/>
            </a:xfrm>
            <a:custGeom>
              <a:rect b="b" l="l" r="r" t="t"/>
              <a:pathLst>
                <a:path extrusionOk="0" h="358" w="1465">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58"/>
            <p:cNvSpPr/>
            <p:nvPr/>
          </p:nvSpPr>
          <p:spPr>
            <a:xfrm>
              <a:off x="5424768" y="2942660"/>
              <a:ext cx="46553" cy="11368"/>
            </a:xfrm>
            <a:custGeom>
              <a:rect b="b" l="l" r="r" t="t"/>
              <a:pathLst>
                <a:path extrusionOk="0" h="358" w="1466">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58"/>
            <p:cNvSpPr/>
            <p:nvPr/>
          </p:nvSpPr>
          <p:spPr>
            <a:xfrm>
              <a:off x="5261834" y="2989149"/>
              <a:ext cx="46521" cy="11400"/>
            </a:xfrm>
            <a:custGeom>
              <a:rect b="b" l="l" r="r" t="t"/>
              <a:pathLst>
                <a:path extrusionOk="0" h="359" w="1465">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58"/>
            <p:cNvSpPr/>
            <p:nvPr/>
          </p:nvSpPr>
          <p:spPr>
            <a:xfrm>
              <a:off x="5343507" y="2989149"/>
              <a:ext cx="46521" cy="11400"/>
            </a:xfrm>
            <a:custGeom>
              <a:rect b="b" l="l" r="r" t="t"/>
              <a:pathLst>
                <a:path extrusionOk="0" h="359" w="1465">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58"/>
            <p:cNvSpPr/>
            <p:nvPr/>
          </p:nvSpPr>
          <p:spPr>
            <a:xfrm>
              <a:off x="5506823" y="2989149"/>
              <a:ext cx="46172" cy="11400"/>
            </a:xfrm>
            <a:custGeom>
              <a:rect b="b" l="l" r="r" t="t"/>
              <a:pathLst>
                <a:path extrusionOk="0" h="359" w="1454">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58"/>
            <p:cNvSpPr/>
            <p:nvPr/>
          </p:nvSpPr>
          <p:spPr>
            <a:xfrm>
              <a:off x="5343507" y="3036051"/>
              <a:ext cx="46521" cy="10987"/>
            </a:xfrm>
            <a:custGeom>
              <a:rect b="b" l="l" r="r" t="t"/>
              <a:pathLst>
                <a:path extrusionOk="0" h="346" w="1465">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58"/>
            <p:cNvSpPr/>
            <p:nvPr/>
          </p:nvSpPr>
          <p:spPr>
            <a:xfrm>
              <a:off x="5424768" y="3036051"/>
              <a:ext cx="46553" cy="10987"/>
            </a:xfrm>
            <a:custGeom>
              <a:rect b="b" l="l" r="r" t="t"/>
              <a:pathLst>
                <a:path extrusionOk="0" h="346" w="1466">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58"/>
            <p:cNvSpPr/>
            <p:nvPr/>
          </p:nvSpPr>
          <p:spPr>
            <a:xfrm>
              <a:off x="5506823" y="3036051"/>
              <a:ext cx="46172" cy="10987"/>
            </a:xfrm>
            <a:custGeom>
              <a:rect b="b" l="l" r="r" t="t"/>
              <a:pathLst>
                <a:path extrusionOk="0" h="346" w="1454">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58"/>
            <p:cNvSpPr/>
            <p:nvPr/>
          </p:nvSpPr>
          <p:spPr>
            <a:xfrm>
              <a:off x="5343126" y="2930752"/>
              <a:ext cx="46902" cy="33851"/>
            </a:xfrm>
            <a:custGeom>
              <a:rect b="b" l="l" r="r" t="t"/>
              <a:pathLst>
                <a:path extrusionOk="0" h="1066" w="1477">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58"/>
            <p:cNvSpPr/>
            <p:nvPr/>
          </p:nvSpPr>
          <p:spPr>
            <a:xfrm>
              <a:off x="5506442" y="2930752"/>
              <a:ext cx="47283" cy="33851"/>
            </a:xfrm>
            <a:custGeom>
              <a:rect b="b" l="l" r="r" t="t"/>
              <a:pathLst>
                <a:path extrusionOk="0" h="1066" w="1489">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58"/>
            <p:cNvSpPr/>
            <p:nvPr/>
          </p:nvSpPr>
          <p:spPr>
            <a:xfrm>
              <a:off x="5424419" y="2977336"/>
              <a:ext cx="47283" cy="34168"/>
            </a:xfrm>
            <a:custGeom>
              <a:rect b="b" l="l" r="r" t="t"/>
              <a:pathLst>
                <a:path extrusionOk="0" h="1076" w="1489">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58"/>
            <p:cNvSpPr/>
            <p:nvPr/>
          </p:nvSpPr>
          <p:spPr>
            <a:xfrm>
              <a:off x="5261453" y="3024143"/>
              <a:ext cx="47283" cy="33851"/>
            </a:xfrm>
            <a:custGeom>
              <a:rect b="b" l="l" r="r" t="t"/>
              <a:pathLst>
                <a:path extrusionOk="0" h="1066" w="1489">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58"/>
            <p:cNvSpPr/>
            <p:nvPr/>
          </p:nvSpPr>
          <p:spPr>
            <a:xfrm>
              <a:off x="5424419" y="2884231"/>
              <a:ext cx="47283" cy="33883"/>
            </a:xfrm>
            <a:custGeom>
              <a:rect b="b" l="l" r="r" t="t"/>
              <a:pathLst>
                <a:path extrusionOk="0" h="1067" w="1489">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7" name="Google Shape;11527;p58"/>
          <p:cNvGrpSpPr/>
          <p:nvPr/>
        </p:nvGrpSpPr>
        <p:grpSpPr>
          <a:xfrm>
            <a:off x="5788661" y="2772517"/>
            <a:ext cx="284366" cy="344097"/>
            <a:chOff x="5864861" y="2772517"/>
            <a:chExt cx="284366" cy="344097"/>
          </a:xfrm>
        </p:grpSpPr>
        <p:sp>
          <p:nvSpPr>
            <p:cNvPr id="11528" name="Google Shape;11528;p58"/>
            <p:cNvSpPr/>
            <p:nvPr/>
          </p:nvSpPr>
          <p:spPr>
            <a:xfrm>
              <a:off x="6089464" y="3014490"/>
              <a:ext cx="15147" cy="15147"/>
            </a:xfrm>
            <a:custGeom>
              <a:rect b="b" l="l" r="r" t="t"/>
              <a:pathLst>
                <a:path extrusionOk="0" h="477" w="477">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58"/>
            <p:cNvSpPr/>
            <p:nvPr/>
          </p:nvSpPr>
          <p:spPr>
            <a:xfrm>
              <a:off x="6051644" y="3070823"/>
              <a:ext cx="13274" cy="13274"/>
            </a:xfrm>
            <a:custGeom>
              <a:rect b="b" l="l" r="r" t="t"/>
              <a:pathLst>
                <a:path extrusionOk="0" h="418" w="418">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58"/>
            <p:cNvSpPr/>
            <p:nvPr/>
          </p:nvSpPr>
          <p:spPr>
            <a:xfrm>
              <a:off x="5943518" y="3005789"/>
              <a:ext cx="13242" cy="12893"/>
            </a:xfrm>
            <a:custGeom>
              <a:rect b="b" l="l" r="r" t="t"/>
              <a:pathLst>
                <a:path extrusionOk="0" h="406" w="417">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58"/>
            <p:cNvSpPr/>
            <p:nvPr/>
          </p:nvSpPr>
          <p:spPr>
            <a:xfrm>
              <a:off x="5965429" y="3070823"/>
              <a:ext cx="13655" cy="13274"/>
            </a:xfrm>
            <a:custGeom>
              <a:rect b="b" l="l" r="r" t="t"/>
              <a:pathLst>
                <a:path extrusionOk="0" h="418" w="43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58"/>
            <p:cNvSpPr/>
            <p:nvPr/>
          </p:nvSpPr>
          <p:spPr>
            <a:xfrm>
              <a:off x="6004392" y="3019412"/>
              <a:ext cx="16290" cy="15909"/>
            </a:xfrm>
            <a:custGeom>
              <a:rect b="b" l="l" r="r" t="t"/>
              <a:pathLst>
                <a:path extrusionOk="0" h="501" w="513">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58"/>
            <p:cNvSpPr/>
            <p:nvPr/>
          </p:nvSpPr>
          <p:spPr>
            <a:xfrm>
              <a:off x="5864861" y="2772517"/>
              <a:ext cx="284366" cy="344097"/>
            </a:xfrm>
            <a:custGeom>
              <a:rect b="b" l="l" r="r" t="t"/>
              <a:pathLst>
                <a:path extrusionOk="0" h="10836" w="8955">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34" name="Google Shape;11534;p58"/>
          <p:cNvSpPr/>
          <p:nvPr/>
        </p:nvSpPr>
        <p:spPr>
          <a:xfrm>
            <a:off x="6340868" y="2770643"/>
            <a:ext cx="343335" cy="343303"/>
          </a:xfrm>
          <a:custGeom>
            <a:rect b="b" l="l" r="r" t="t"/>
            <a:pathLst>
              <a:path extrusionOk="0" h="10811" w="10812">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35" name="Google Shape;11535;p58"/>
          <p:cNvGrpSpPr/>
          <p:nvPr/>
        </p:nvGrpSpPr>
        <p:grpSpPr>
          <a:xfrm>
            <a:off x="6974158" y="2789537"/>
            <a:ext cx="255247" cy="327458"/>
            <a:chOff x="6974158" y="2789537"/>
            <a:chExt cx="255247" cy="327458"/>
          </a:xfrm>
        </p:grpSpPr>
        <p:sp>
          <p:nvSpPr>
            <p:cNvPr id="11536" name="Google Shape;11536;p58"/>
            <p:cNvSpPr/>
            <p:nvPr/>
          </p:nvSpPr>
          <p:spPr>
            <a:xfrm>
              <a:off x="7066407" y="2897282"/>
              <a:ext cx="9876" cy="14798"/>
            </a:xfrm>
            <a:custGeom>
              <a:rect b="b" l="l" r="r" t="t"/>
              <a:pathLst>
                <a:path extrusionOk="0" h="466" w="311">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58"/>
            <p:cNvSpPr/>
            <p:nvPr/>
          </p:nvSpPr>
          <p:spPr>
            <a:xfrm>
              <a:off x="7127662" y="2897282"/>
              <a:ext cx="9495" cy="14798"/>
            </a:xfrm>
            <a:custGeom>
              <a:rect b="b" l="l" r="r" t="t"/>
              <a:pathLst>
                <a:path extrusionOk="0" h="466" w="299">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58"/>
            <p:cNvSpPr/>
            <p:nvPr/>
          </p:nvSpPr>
          <p:spPr>
            <a:xfrm>
              <a:off x="7081935" y="2933292"/>
              <a:ext cx="40837" cy="14703"/>
            </a:xfrm>
            <a:custGeom>
              <a:rect b="b" l="l" r="r" t="t"/>
              <a:pathLst>
                <a:path extrusionOk="0" h="463" w="1286">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58"/>
            <p:cNvSpPr/>
            <p:nvPr/>
          </p:nvSpPr>
          <p:spPr>
            <a:xfrm>
              <a:off x="6974158" y="2789537"/>
              <a:ext cx="255247" cy="327458"/>
            </a:xfrm>
            <a:custGeom>
              <a:rect b="b" l="l" r="r" t="t"/>
              <a:pathLst>
                <a:path extrusionOk="0" h="10312" w="8038">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58"/>
            <p:cNvSpPr/>
            <p:nvPr/>
          </p:nvSpPr>
          <p:spPr>
            <a:xfrm>
              <a:off x="7061135" y="2881785"/>
              <a:ext cx="20069" cy="9495"/>
            </a:xfrm>
            <a:custGeom>
              <a:rect b="b" l="l" r="r" t="t"/>
              <a:pathLst>
                <a:path extrusionOk="0" h="299" w="632">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58"/>
            <p:cNvSpPr/>
            <p:nvPr/>
          </p:nvSpPr>
          <p:spPr>
            <a:xfrm>
              <a:off x="7122740" y="2881785"/>
              <a:ext cx="19688" cy="9495"/>
            </a:xfrm>
            <a:custGeom>
              <a:rect b="b" l="l" r="r" t="t"/>
              <a:pathLst>
                <a:path extrusionOk="0" h="299" w="62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2" name="Google Shape;11542;p58"/>
          <p:cNvGrpSpPr/>
          <p:nvPr/>
        </p:nvGrpSpPr>
        <p:grpSpPr>
          <a:xfrm>
            <a:off x="7530697" y="2790299"/>
            <a:ext cx="244291" cy="326314"/>
            <a:chOff x="7530697" y="2790299"/>
            <a:chExt cx="244291" cy="326314"/>
          </a:xfrm>
        </p:grpSpPr>
        <p:sp>
          <p:nvSpPr>
            <p:cNvPr id="11543" name="Google Shape;11543;p58"/>
            <p:cNvSpPr/>
            <p:nvPr/>
          </p:nvSpPr>
          <p:spPr>
            <a:xfrm>
              <a:off x="7616911" y="2907507"/>
              <a:ext cx="9463" cy="14385"/>
            </a:xfrm>
            <a:custGeom>
              <a:rect b="b" l="l" r="r" t="t"/>
              <a:pathLst>
                <a:path extrusionOk="0" h="453" w="298">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58"/>
            <p:cNvSpPr/>
            <p:nvPr/>
          </p:nvSpPr>
          <p:spPr>
            <a:xfrm>
              <a:off x="7678548" y="2907507"/>
              <a:ext cx="9463" cy="14385"/>
            </a:xfrm>
            <a:custGeom>
              <a:rect b="b" l="l" r="r" t="t"/>
              <a:pathLst>
                <a:path extrusionOk="0" h="453" w="298">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58"/>
            <p:cNvSpPr/>
            <p:nvPr/>
          </p:nvSpPr>
          <p:spPr>
            <a:xfrm>
              <a:off x="7632408" y="2943136"/>
              <a:ext cx="40869" cy="14671"/>
            </a:xfrm>
            <a:custGeom>
              <a:rect b="b" l="l" r="r" t="t"/>
              <a:pathLst>
                <a:path extrusionOk="0" h="462" w="1287">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6" name="Google Shape;11546;p58"/>
            <p:cNvSpPr/>
            <p:nvPr/>
          </p:nvSpPr>
          <p:spPr>
            <a:xfrm>
              <a:off x="7530697" y="2790299"/>
              <a:ext cx="244291" cy="326314"/>
            </a:xfrm>
            <a:custGeom>
              <a:rect b="b" l="l" r="r" t="t"/>
              <a:pathLst>
                <a:path extrusionOk="0" h="10276" w="7693">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7" name="Google Shape;11547;p58"/>
            <p:cNvSpPr/>
            <p:nvPr/>
          </p:nvSpPr>
          <p:spPr>
            <a:xfrm>
              <a:off x="7611608" y="2891630"/>
              <a:ext cx="20069" cy="9463"/>
            </a:xfrm>
            <a:custGeom>
              <a:rect b="b" l="l" r="r" t="t"/>
              <a:pathLst>
                <a:path extrusionOk="0" h="298" w="632">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58"/>
            <p:cNvSpPr/>
            <p:nvPr/>
          </p:nvSpPr>
          <p:spPr>
            <a:xfrm>
              <a:off x="7673245" y="2891630"/>
              <a:ext cx="19688" cy="9463"/>
            </a:xfrm>
            <a:custGeom>
              <a:rect b="b" l="l" r="r" t="t"/>
              <a:pathLst>
                <a:path extrusionOk="0" h="298" w="62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9" name="Google Shape;11549;p58"/>
          <p:cNvGrpSpPr/>
          <p:nvPr/>
        </p:nvGrpSpPr>
        <p:grpSpPr>
          <a:xfrm>
            <a:off x="7988191" y="2832248"/>
            <a:ext cx="332348" cy="283985"/>
            <a:chOff x="7988191" y="2832248"/>
            <a:chExt cx="332348" cy="283985"/>
          </a:xfrm>
        </p:grpSpPr>
        <p:sp>
          <p:nvSpPr>
            <p:cNvPr id="11550" name="Google Shape;11550;p58"/>
            <p:cNvSpPr/>
            <p:nvPr/>
          </p:nvSpPr>
          <p:spPr>
            <a:xfrm>
              <a:off x="8046398" y="2894646"/>
              <a:ext cx="40869" cy="45759"/>
            </a:xfrm>
            <a:custGeom>
              <a:rect b="b" l="l" r="r" t="t"/>
              <a:pathLst>
                <a:path extrusionOk="0" h="1441" w="1287">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58"/>
            <p:cNvSpPr/>
            <p:nvPr/>
          </p:nvSpPr>
          <p:spPr>
            <a:xfrm>
              <a:off x="7988191" y="2832248"/>
              <a:ext cx="332348" cy="283985"/>
            </a:xfrm>
            <a:custGeom>
              <a:rect b="b" l="l" r="r" t="t"/>
              <a:pathLst>
                <a:path extrusionOk="0" h="8943" w="10466">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58"/>
            <p:cNvSpPr/>
            <p:nvPr/>
          </p:nvSpPr>
          <p:spPr>
            <a:xfrm>
              <a:off x="8212381" y="2974320"/>
              <a:ext cx="18577" cy="14861"/>
            </a:xfrm>
            <a:custGeom>
              <a:rect b="b" l="l" r="r" t="t"/>
              <a:pathLst>
                <a:path extrusionOk="0" h="468" w="585">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53" name="Google Shape;11553;p58"/>
          <p:cNvSpPr/>
          <p:nvPr/>
        </p:nvSpPr>
        <p:spPr>
          <a:xfrm>
            <a:off x="2498418" y="3245126"/>
            <a:ext cx="365627" cy="292273"/>
          </a:xfrm>
          <a:custGeom>
            <a:rect b="b" l="l" r="r" t="t"/>
            <a:pathLst>
              <a:path extrusionOk="0" h="9204" w="11514">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54" name="Google Shape;11554;p58"/>
          <p:cNvGrpSpPr/>
          <p:nvPr/>
        </p:nvGrpSpPr>
        <p:grpSpPr>
          <a:xfrm>
            <a:off x="3588440" y="3258368"/>
            <a:ext cx="364484" cy="262423"/>
            <a:chOff x="3588440" y="3258368"/>
            <a:chExt cx="364484" cy="262423"/>
          </a:xfrm>
        </p:grpSpPr>
        <p:sp>
          <p:nvSpPr>
            <p:cNvPr id="11555" name="Google Shape;11555;p58"/>
            <p:cNvSpPr/>
            <p:nvPr/>
          </p:nvSpPr>
          <p:spPr>
            <a:xfrm>
              <a:off x="3588440" y="3258368"/>
              <a:ext cx="364484" cy="262423"/>
            </a:xfrm>
            <a:custGeom>
              <a:rect b="b" l="l" r="r" t="t"/>
              <a:pathLst>
                <a:path extrusionOk="0" h="8264" w="11478">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58"/>
            <p:cNvSpPr/>
            <p:nvPr/>
          </p:nvSpPr>
          <p:spPr>
            <a:xfrm>
              <a:off x="3685992" y="3347949"/>
              <a:ext cx="10606" cy="133498"/>
            </a:xfrm>
            <a:custGeom>
              <a:rect b="b" l="l" r="r" t="t"/>
              <a:pathLst>
                <a:path extrusionOk="0" h="4204" w="334">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7" name="Google Shape;11557;p58"/>
            <p:cNvSpPr/>
            <p:nvPr/>
          </p:nvSpPr>
          <p:spPr>
            <a:xfrm>
              <a:off x="3862549" y="3329785"/>
              <a:ext cx="40107" cy="30675"/>
            </a:xfrm>
            <a:custGeom>
              <a:rect b="b" l="l" r="r" t="t"/>
              <a:pathLst>
                <a:path extrusionOk="0" h="966" w="1263">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8" name="Google Shape;11558;p58"/>
            <p:cNvSpPr/>
            <p:nvPr/>
          </p:nvSpPr>
          <p:spPr>
            <a:xfrm>
              <a:off x="3703743" y="3323942"/>
              <a:ext cx="183417" cy="182083"/>
            </a:xfrm>
            <a:custGeom>
              <a:rect b="b" l="l" r="r" t="t"/>
              <a:pathLst>
                <a:path extrusionOk="0" h="5734" w="5776">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58"/>
            <p:cNvSpPr/>
            <p:nvPr/>
          </p:nvSpPr>
          <p:spPr>
            <a:xfrm>
              <a:off x="3733624" y="3358174"/>
              <a:ext cx="138039" cy="114667"/>
            </a:xfrm>
            <a:custGeom>
              <a:rect b="b" l="l" r="r" t="t"/>
              <a:pathLst>
                <a:path extrusionOk="0" h="3611" w="4347">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58"/>
            <p:cNvSpPr/>
            <p:nvPr/>
          </p:nvSpPr>
          <p:spPr>
            <a:xfrm>
              <a:off x="3777478" y="3386087"/>
              <a:ext cx="51062" cy="43282"/>
            </a:xfrm>
            <a:custGeom>
              <a:rect b="b" l="l" r="r" t="t"/>
              <a:pathLst>
                <a:path extrusionOk="0" h="1363" w="1608">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61" name="Google Shape;11561;p58"/>
          <p:cNvSpPr/>
          <p:nvPr/>
        </p:nvSpPr>
        <p:spPr>
          <a:xfrm>
            <a:off x="5263326" y="3229852"/>
            <a:ext cx="323298" cy="320789"/>
          </a:xfrm>
          <a:custGeom>
            <a:rect b="b" l="l" r="r" t="t"/>
            <a:pathLst>
              <a:path extrusionOk="0" h="10102" w="10181">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62" name="Google Shape;11562;p58"/>
          <p:cNvGrpSpPr/>
          <p:nvPr/>
        </p:nvGrpSpPr>
        <p:grpSpPr>
          <a:xfrm>
            <a:off x="5765817" y="3227724"/>
            <a:ext cx="364865" cy="324822"/>
            <a:chOff x="5765817" y="3227724"/>
            <a:chExt cx="364865" cy="324822"/>
          </a:xfrm>
        </p:grpSpPr>
        <p:sp>
          <p:nvSpPr>
            <p:cNvPr id="11563" name="Google Shape;11563;p58"/>
            <p:cNvSpPr/>
            <p:nvPr/>
          </p:nvSpPr>
          <p:spPr>
            <a:xfrm>
              <a:off x="5765817" y="3227724"/>
              <a:ext cx="364865" cy="324822"/>
            </a:xfrm>
            <a:custGeom>
              <a:rect b="b" l="l" r="r" t="t"/>
              <a:pathLst>
                <a:path extrusionOk="0" h="10229" w="1149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4" name="Google Shape;11564;p58"/>
            <p:cNvSpPr/>
            <p:nvPr/>
          </p:nvSpPr>
          <p:spPr>
            <a:xfrm>
              <a:off x="6022144" y="3250429"/>
              <a:ext cx="85484" cy="84341"/>
            </a:xfrm>
            <a:custGeom>
              <a:rect b="b" l="l" r="r" t="t"/>
              <a:pathLst>
                <a:path extrusionOk="0" h="2656" w="2692">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58"/>
            <p:cNvSpPr/>
            <p:nvPr/>
          </p:nvSpPr>
          <p:spPr>
            <a:xfrm>
              <a:off x="5862987" y="3250429"/>
              <a:ext cx="73386" cy="43504"/>
            </a:xfrm>
            <a:custGeom>
              <a:rect b="b" l="l" r="r" t="t"/>
              <a:pathLst>
                <a:path extrusionOk="0" h="1370" w="2311">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6" name="Google Shape;11566;p58"/>
          <p:cNvGrpSpPr/>
          <p:nvPr/>
        </p:nvGrpSpPr>
        <p:grpSpPr>
          <a:xfrm>
            <a:off x="6228583" y="3237664"/>
            <a:ext cx="446539" cy="303895"/>
            <a:chOff x="6228583" y="3237664"/>
            <a:chExt cx="446539" cy="303895"/>
          </a:xfrm>
        </p:grpSpPr>
        <p:sp>
          <p:nvSpPr>
            <p:cNvPr id="11567" name="Google Shape;11567;p58"/>
            <p:cNvSpPr/>
            <p:nvPr/>
          </p:nvSpPr>
          <p:spPr>
            <a:xfrm>
              <a:off x="6357508" y="3277453"/>
              <a:ext cx="26865" cy="25912"/>
            </a:xfrm>
            <a:custGeom>
              <a:rect b="b" l="l" r="r" t="t"/>
              <a:pathLst>
                <a:path extrusionOk="0" h="816" w="846">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58"/>
            <p:cNvSpPr/>
            <p:nvPr/>
          </p:nvSpPr>
          <p:spPr>
            <a:xfrm>
              <a:off x="6276596" y="3358746"/>
              <a:ext cx="26896" cy="25912"/>
            </a:xfrm>
            <a:custGeom>
              <a:rect b="b" l="l" r="r" t="t"/>
              <a:pathLst>
                <a:path extrusionOk="0" h="816" w="847">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58"/>
            <p:cNvSpPr/>
            <p:nvPr/>
          </p:nvSpPr>
          <p:spPr>
            <a:xfrm>
              <a:off x="6357508" y="3358365"/>
              <a:ext cx="26865" cy="25912"/>
            </a:xfrm>
            <a:custGeom>
              <a:rect b="b" l="l" r="r" t="t"/>
              <a:pathLst>
                <a:path extrusionOk="0" h="816" w="846">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58"/>
            <p:cNvSpPr/>
            <p:nvPr/>
          </p:nvSpPr>
          <p:spPr>
            <a:xfrm>
              <a:off x="6276596" y="3277453"/>
              <a:ext cx="26896" cy="25912"/>
            </a:xfrm>
            <a:custGeom>
              <a:rect b="b" l="l" r="r" t="t"/>
              <a:pathLst>
                <a:path extrusionOk="0" h="816" w="847">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1" name="Google Shape;11571;p58"/>
            <p:cNvSpPr/>
            <p:nvPr/>
          </p:nvSpPr>
          <p:spPr>
            <a:xfrm>
              <a:off x="6526508" y="3290314"/>
              <a:ext cx="21593" cy="19879"/>
            </a:xfrm>
            <a:custGeom>
              <a:rect b="b" l="l" r="r" t="t"/>
              <a:pathLst>
                <a:path extrusionOk="0" h="626" w="68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2" name="Google Shape;11572;p58"/>
            <p:cNvSpPr/>
            <p:nvPr/>
          </p:nvSpPr>
          <p:spPr>
            <a:xfrm>
              <a:off x="6465253" y="3352299"/>
              <a:ext cx="20831" cy="19498"/>
            </a:xfrm>
            <a:custGeom>
              <a:rect b="b" l="l" r="r" t="t"/>
              <a:pathLst>
                <a:path extrusionOk="0" h="614" w="656">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58"/>
            <p:cNvSpPr/>
            <p:nvPr/>
          </p:nvSpPr>
          <p:spPr>
            <a:xfrm>
              <a:off x="6526508" y="3352299"/>
              <a:ext cx="21593" cy="19498"/>
            </a:xfrm>
            <a:custGeom>
              <a:rect b="b" l="l" r="r" t="t"/>
              <a:pathLst>
                <a:path extrusionOk="0" h="614" w="68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58"/>
            <p:cNvSpPr/>
            <p:nvPr/>
          </p:nvSpPr>
          <p:spPr>
            <a:xfrm>
              <a:off x="6465253" y="3290314"/>
              <a:ext cx="20831" cy="19879"/>
            </a:xfrm>
            <a:custGeom>
              <a:rect b="b" l="l" r="r" t="t"/>
              <a:pathLst>
                <a:path extrusionOk="0" h="626" w="656">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58"/>
            <p:cNvSpPr/>
            <p:nvPr/>
          </p:nvSpPr>
          <p:spPr>
            <a:xfrm>
              <a:off x="6304573" y="3437180"/>
              <a:ext cx="119145" cy="13274"/>
            </a:xfrm>
            <a:custGeom>
              <a:rect b="b" l="l" r="r" t="t"/>
              <a:pathLst>
                <a:path extrusionOk="0" h="418" w="3752">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58"/>
            <p:cNvSpPr/>
            <p:nvPr/>
          </p:nvSpPr>
          <p:spPr>
            <a:xfrm>
              <a:off x="6304573" y="3500341"/>
              <a:ext cx="25372" cy="13242"/>
            </a:xfrm>
            <a:custGeom>
              <a:rect b="b" l="l" r="r" t="t"/>
              <a:pathLst>
                <a:path extrusionOk="0" h="417" w="799">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7" name="Google Shape;11577;p58"/>
            <p:cNvSpPr/>
            <p:nvPr/>
          </p:nvSpPr>
          <p:spPr>
            <a:xfrm>
              <a:off x="6346934" y="3500341"/>
              <a:ext cx="76784" cy="13242"/>
            </a:xfrm>
            <a:custGeom>
              <a:rect b="b" l="l" r="r" t="t"/>
              <a:pathLst>
                <a:path extrusionOk="0" h="417" w="2418">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8" name="Google Shape;11578;p58"/>
            <p:cNvSpPr/>
            <p:nvPr/>
          </p:nvSpPr>
          <p:spPr>
            <a:xfrm>
              <a:off x="6304573" y="3468935"/>
              <a:ext cx="119145" cy="12893"/>
            </a:xfrm>
            <a:custGeom>
              <a:rect b="b" l="l" r="r" t="t"/>
              <a:pathLst>
                <a:path extrusionOk="0" h="406" w="3752">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9" name="Google Shape;11579;p58"/>
            <p:cNvSpPr/>
            <p:nvPr/>
          </p:nvSpPr>
          <p:spPr>
            <a:xfrm>
              <a:off x="6228583" y="3237664"/>
              <a:ext cx="357688" cy="186338"/>
            </a:xfrm>
            <a:custGeom>
              <a:rect b="b" l="l" r="r" t="t"/>
              <a:pathLst>
                <a:path extrusionOk="0" h="5868" w="11264">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0" name="Google Shape;11580;p58"/>
            <p:cNvSpPr/>
            <p:nvPr/>
          </p:nvSpPr>
          <p:spPr>
            <a:xfrm>
              <a:off x="6295141" y="3295775"/>
              <a:ext cx="70718" cy="71131"/>
            </a:xfrm>
            <a:custGeom>
              <a:rect b="b" l="l" r="r" t="t"/>
              <a:pathLst>
                <a:path extrusionOk="0" h="2240" w="2227">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1" name="Google Shape;11581;p58"/>
            <p:cNvSpPr/>
            <p:nvPr/>
          </p:nvSpPr>
          <p:spPr>
            <a:xfrm>
              <a:off x="6482273" y="3306763"/>
              <a:ext cx="48045" cy="48045"/>
            </a:xfrm>
            <a:custGeom>
              <a:rect b="b" l="l" r="r" t="t"/>
              <a:pathLst>
                <a:path extrusionOk="0" h="1513" w="1513">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2" name="Google Shape;11582;p58"/>
            <p:cNvSpPr/>
            <p:nvPr/>
          </p:nvSpPr>
          <p:spPr>
            <a:xfrm>
              <a:off x="6456584" y="3437180"/>
              <a:ext cx="76784" cy="76403"/>
            </a:xfrm>
            <a:custGeom>
              <a:rect b="b" l="l" r="r" t="t"/>
              <a:pathLst>
                <a:path extrusionOk="0" h="2406" w="2418">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58"/>
            <p:cNvSpPr/>
            <p:nvPr/>
          </p:nvSpPr>
          <p:spPr>
            <a:xfrm>
              <a:off x="6268658" y="3367351"/>
              <a:ext cx="406464" cy="174208"/>
            </a:xfrm>
            <a:custGeom>
              <a:rect b="b" l="l" r="r" t="t"/>
              <a:pathLst>
                <a:path extrusionOk="0" h="5486" w="1280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4" name="Google Shape;11584;p58"/>
          <p:cNvGrpSpPr/>
          <p:nvPr/>
        </p:nvGrpSpPr>
        <p:grpSpPr>
          <a:xfrm>
            <a:off x="865862" y="3207306"/>
            <a:ext cx="364484" cy="364897"/>
            <a:chOff x="865862" y="3207306"/>
            <a:chExt cx="364484" cy="364897"/>
          </a:xfrm>
        </p:grpSpPr>
        <p:sp>
          <p:nvSpPr>
            <p:cNvPr id="11585" name="Google Shape;11585;p58"/>
            <p:cNvSpPr/>
            <p:nvPr/>
          </p:nvSpPr>
          <p:spPr>
            <a:xfrm>
              <a:off x="928229" y="3269323"/>
              <a:ext cx="240131" cy="240100"/>
            </a:xfrm>
            <a:custGeom>
              <a:rect b="b" l="l" r="r" t="t"/>
              <a:pathLst>
                <a:path extrusionOk="0" h="7561" w="7562">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58"/>
            <p:cNvSpPr/>
            <p:nvPr/>
          </p:nvSpPr>
          <p:spPr>
            <a:xfrm>
              <a:off x="956205" y="3297681"/>
              <a:ext cx="184179" cy="184147"/>
            </a:xfrm>
            <a:custGeom>
              <a:rect b="b" l="l" r="r" t="t"/>
              <a:pathLst>
                <a:path extrusionOk="0" h="5799" w="580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58"/>
            <p:cNvSpPr/>
            <p:nvPr/>
          </p:nvSpPr>
          <p:spPr>
            <a:xfrm>
              <a:off x="1042039" y="3207306"/>
              <a:ext cx="12511" cy="47664"/>
            </a:xfrm>
            <a:custGeom>
              <a:rect b="b" l="l" r="r" t="t"/>
              <a:pathLst>
                <a:path extrusionOk="0" h="1501" w="394">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58"/>
            <p:cNvSpPr/>
            <p:nvPr/>
          </p:nvSpPr>
          <p:spPr>
            <a:xfrm>
              <a:off x="1042039" y="3524538"/>
              <a:ext cx="12511" cy="47664"/>
            </a:xfrm>
            <a:custGeom>
              <a:rect b="b" l="l" r="r" t="t"/>
              <a:pathLst>
                <a:path extrusionOk="0" h="1501" w="394">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58"/>
            <p:cNvSpPr/>
            <p:nvPr/>
          </p:nvSpPr>
          <p:spPr>
            <a:xfrm>
              <a:off x="953188" y="3230836"/>
              <a:ext cx="31406" cy="43441"/>
            </a:xfrm>
            <a:custGeom>
              <a:rect b="b" l="l" r="r" t="t"/>
              <a:pathLst>
                <a:path extrusionOk="0" h="1368" w="989">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58"/>
            <p:cNvSpPr/>
            <p:nvPr/>
          </p:nvSpPr>
          <p:spPr>
            <a:xfrm>
              <a:off x="1111614" y="3505485"/>
              <a:ext cx="30644" cy="42520"/>
            </a:xfrm>
            <a:custGeom>
              <a:rect b="b" l="l" r="r" t="t"/>
              <a:pathLst>
                <a:path extrusionOk="0" h="1339" w="965">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58"/>
            <p:cNvSpPr/>
            <p:nvPr/>
          </p:nvSpPr>
          <p:spPr>
            <a:xfrm>
              <a:off x="888916" y="3295998"/>
              <a:ext cx="44648" cy="29691"/>
            </a:xfrm>
            <a:custGeom>
              <a:rect b="b" l="l" r="r" t="t"/>
              <a:pathLst>
                <a:path extrusionOk="0" h="935" w="1406">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58"/>
            <p:cNvSpPr/>
            <p:nvPr/>
          </p:nvSpPr>
          <p:spPr>
            <a:xfrm>
              <a:off x="1162644" y="3454106"/>
              <a:ext cx="45029" cy="30390"/>
            </a:xfrm>
            <a:custGeom>
              <a:rect b="b" l="l" r="r" t="t"/>
              <a:pathLst>
                <a:path extrusionOk="0" h="957" w="1418">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58"/>
            <p:cNvSpPr/>
            <p:nvPr/>
          </p:nvSpPr>
          <p:spPr>
            <a:xfrm>
              <a:off x="865862" y="3383864"/>
              <a:ext cx="47664" cy="12130"/>
            </a:xfrm>
            <a:custGeom>
              <a:rect b="b" l="l" r="r" t="t"/>
              <a:pathLst>
                <a:path extrusionOk="0" h="382" w="1501">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58"/>
            <p:cNvSpPr/>
            <p:nvPr/>
          </p:nvSpPr>
          <p:spPr>
            <a:xfrm>
              <a:off x="1182300" y="3383864"/>
              <a:ext cx="48045" cy="12130"/>
            </a:xfrm>
            <a:custGeom>
              <a:rect b="b" l="l" r="r" t="t"/>
              <a:pathLst>
                <a:path extrusionOk="0" h="382" w="1513">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58"/>
            <p:cNvSpPr/>
            <p:nvPr/>
          </p:nvSpPr>
          <p:spPr>
            <a:xfrm>
              <a:off x="888916" y="3454011"/>
              <a:ext cx="43885" cy="30104"/>
            </a:xfrm>
            <a:custGeom>
              <a:rect b="b" l="l" r="r" t="t"/>
              <a:pathLst>
                <a:path extrusionOk="0" h="948" w="1382">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58"/>
            <p:cNvSpPr/>
            <p:nvPr/>
          </p:nvSpPr>
          <p:spPr>
            <a:xfrm>
              <a:off x="1163025" y="3295648"/>
              <a:ext cx="44648" cy="30040"/>
            </a:xfrm>
            <a:custGeom>
              <a:rect b="b" l="l" r="r" t="t"/>
              <a:pathLst>
                <a:path extrusionOk="0" h="946" w="1406">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58"/>
            <p:cNvSpPr/>
            <p:nvPr/>
          </p:nvSpPr>
          <p:spPr>
            <a:xfrm>
              <a:off x="953188" y="3505835"/>
              <a:ext cx="31787" cy="43282"/>
            </a:xfrm>
            <a:custGeom>
              <a:rect b="b" l="l" r="r" t="t"/>
              <a:pathLst>
                <a:path extrusionOk="0" h="1363" w="1001">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58"/>
            <p:cNvSpPr/>
            <p:nvPr/>
          </p:nvSpPr>
          <p:spPr>
            <a:xfrm>
              <a:off x="1111614" y="3231726"/>
              <a:ext cx="31025" cy="42933"/>
            </a:xfrm>
            <a:custGeom>
              <a:rect b="b" l="l" r="r" t="t"/>
              <a:pathLst>
                <a:path extrusionOk="0" h="1352" w="977">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9" name="Google Shape;11599;p58"/>
          <p:cNvGrpSpPr/>
          <p:nvPr/>
        </p:nvGrpSpPr>
        <p:grpSpPr>
          <a:xfrm>
            <a:off x="1404617" y="3226962"/>
            <a:ext cx="370168" cy="325965"/>
            <a:chOff x="1404617" y="3226962"/>
            <a:chExt cx="370168" cy="325965"/>
          </a:xfrm>
        </p:grpSpPr>
        <p:sp>
          <p:nvSpPr>
            <p:cNvPr id="11600" name="Google Shape;11600;p58"/>
            <p:cNvSpPr/>
            <p:nvPr/>
          </p:nvSpPr>
          <p:spPr>
            <a:xfrm>
              <a:off x="1535067" y="3226962"/>
              <a:ext cx="12130" cy="37090"/>
            </a:xfrm>
            <a:custGeom>
              <a:rect b="b" l="l" r="r" t="t"/>
              <a:pathLst>
                <a:path extrusionOk="0" h="1168" w="382">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58"/>
            <p:cNvSpPr/>
            <p:nvPr/>
          </p:nvSpPr>
          <p:spPr>
            <a:xfrm>
              <a:off x="1472287" y="3243221"/>
              <a:ext cx="25753" cy="34073"/>
            </a:xfrm>
            <a:custGeom>
              <a:rect b="b" l="l" r="r" t="t"/>
              <a:pathLst>
                <a:path extrusionOk="0" h="1073" w="811">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58"/>
            <p:cNvSpPr/>
            <p:nvPr/>
          </p:nvSpPr>
          <p:spPr>
            <a:xfrm>
              <a:off x="1426179" y="3289266"/>
              <a:ext cx="35947" cy="24705"/>
            </a:xfrm>
            <a:custGeom>
              <a:rect b="b" l="l" r="r" t="t"/>
              <a:pathLst>
                <a:path extrusionOk="0" h="778" w="1132">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58"/>
            <p:cNvSpPr/>
            <p:nvPr/>
          </p:nvSpPr>
          <p:spPr>
            <a:xfrm>
              <a:off x="1410682" y="3350997"/>
              <a:ext cx="37439" cy="12511"/>
            </a:xfrm>
            <a:custGeom>
              <a:rect b="b" l="l" r="r" t="t"/>
              <a:pathLst>
                <a:path extrusionOk="0" h="394" w="1179">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58"/>
            <p:cNvSpPr/>
            <p:nvPr/>
          </p:nvSpPr>
          <p:spPr>
            <a:xfrm>
              <a:off x="1426179" y="3400980"/>
              <a:ext cx="35566" cy="24896"/>
            </a:xfrm>
            <a:custGeom>
              <a:rect b="b" l="l" r="r" t="t"/>
              <a:pathLst>
                <a:path extrusionOk="0" h="784" w="112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58"/>
            <p:cNvSpPr/>
            <p:nvPr/>
          </p:nvSpPr>
          <p:spPr>
            <a:xfrm>
              <a:off x="1620138" y="3289043"/>
              <a:ext cx="35566" cy="24928"/>
            </a:xfrm>
            <a:custGeom>
              <a:rect b="b" l="l" r="r" t="t"/>
              <a:pathLst>
                <a:path extrusionOk="0" h="785" w="112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58"/>
            <p:cNvSpPr/>
            <p:nvPr/>
          </p:nvSpPr>
          <p:spPr>
            <a:xfrm>
              <a:off x="1584224" y="3243507"/>
              <a:ext cx="26103" cy="33787"/>
            </a:xfrm>
            <a:custGeom>
              <a:rect b="b" l="l" r="r" t="t"/>
              <a:pathLst>
                <a:path extrusionOk="0" h="1064" w="822">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58"/>
            <p:cNvSpPr/>
            <p:nvPr/>
          </p:nvSpPr>
          <p:spPr>
            <a:xfrm>
              <a:off x="1404617" y="3271197"/>
              <a:ext cx="285859" cy="281349"/>
            </a:xfrm>
            <a:custGeom>
              <a:rect b="b" l="l" r="r" t="t"/>
              <a:pathLst>
                <a:path extrusionOk="0" h="8860" w="9002">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58"/>
            <p:cNvSpPr/>
            <p:nvPr/>
          </p:nvSpPr>
          <p:spPr>
            <a:xfrm>
              <a:off x="1670026" y="3377672"/>
              <a:ext cx="104760" cy="175256"/>
            </a:xfrm>
            <a:custGeom>
              <a:rect b="b" l="l" r="r" t="t"/>
              <a:pathLst>
                <a:path extrusionOk="0" h="5519" w="3299">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9" name="Google Shape;11609;p58"/>
          <p:cNvGrpSpPr/>
          <p:nvPr/>
        </p:nvGrpSpPr>
        <p:grpSpPr>
          <a:xfrm>
            <a:off x="1954741" y="3212419"/>
            <a:ext cx="366389" cy="354481"/>
            <a:chOff x="1954741" y="3212419"/>
            <a:chExt cx="366389" cy="354481"/>
          </a:xfrm>
        </p:grpSpPr>
        <p:sp>
          <p:nvSpPr>
            <p:cNvPr id="11610" name="Google Shape;11610;p58"/>
            <p:cNvSpPr/>
            <p:nvPr/>
          </p:nvSpPr>
          <p:spPr>
            <a:xfrm>
              <a:off x="1964204" y="3212419"/>
              <a:ext cx="356926" cy="354481"/>
            </a:xfrm>
            <a:custGeom>
              <a:rect b="b" l="l" r="r" t="t"/>
              <a:pathLst>
                <a:path extrusionOk="0" h="11163" w="1124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58"/>
            <p:cNvSpPr/>
            <p:nvPr/>
          </p:nvSpPr>
          <p:spPr>
            <a:xfrm>
              <a:off x="2127520" y="3279898"/>
              <a:ext cx="77546" cy="77546"/>
            </a:xfrm>
            <a:custGeom>
              <a:rect b="b" l="l" r="r" t="t"/>
              <a:pathLst>
                <a:path extrusionOk="0" h="2442" w="2442">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58"/>
            <p:cNvSpPr/>
            <p:nvPr/>
          </p:nvSpPr>
          <p:spPr>
            <a:xfrm>
              <a:off x="2202747" y="3365732"/>
              <a:ext cx="38995" cy="38963"/>
            </a:xfrm>
            <a:custGeom>
              <a:rect b="b" l="l" r="r" t="t"/>
              <a:pathLst>
                <a:path extrusionOk="0" h="1227" w="1228">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3" name="Google Shape;11613;p58"/>
            <p:cNvSpPr/>
            <p:nvPr/>
          </p:nvSpPr>
          <p:spPr>
            <a:xfrm>
              <a:off x="1964553" y="3518473"/>
              <a:ext cx="38995" cy="38614"/>
            </a:xfrm>
            <a:custGeom>
              <a:rect b="b" l="l" r="r" t="t"/>
              <a:pathLst>
                <a:path extrusionOk="0" h="1216" w="1228">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4" name="Google Shape;11614;p58"/>
            <p:cNvSpPr/>
            <p:nvPr/>
          </p:nvSpPr>
          <p:spPr>
            <a:xfrm>
              <a:off x="2158894" y="3385007"/>
              <a:ext cx="15909" cy="16290"/>
            </a:xfrm>
            <a:custGeom>
              <a:rect b="b" l="l" r="r" t="t"/>
              <a:pathLst>
                <a:path extrusionOk="0" h="513" w="501">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58"/>
            <p:cNvSpPr/>
            <p:nvPr/>
          </p:nvSpPr>
          <p:spPr>
            <a:xfrm>
              <a:off x="1954741" y="3478779"/>
              <a:ext cx="15909" cy="15909"/>
            </a:xfrm>
            <a:custGeom>
              <a:rect b="b" l="l" r="r" t="t"/>
              <a:pathLst>
                <a:path extrusionOk="0" h="501" w="501">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58"/>
            <p:cNvSpPr/>
            <p:nvPr/>
          </p:nvSpPr>
          <p:spPr>
            <a:xfrm>
              <a:off x="2208813" y="3264020"/>
              <a:ext cx="16290" cy="16290"/>
            </a:xfrm>
            <a:custGeom>
              <a:rect b="b" l="l" r="r" t="t"/>
              <a:pathLst>
                <a:path extrusionOk="0" h="513" w="513">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7" name="Google Shape;11617;p58"/>
          <p:cNvGrpSpPr/>
          <p:nvPr/>
        </p:nvGrpSpPr>
        <p:grpSpPr>
          <a:xfrm>
            <a:off x="3043239" y="3215626"/>
            <a:ext cx="366008" cy="348670"/>
            <a:chOff x="3043239" y="3215626"/>
            <a:chExt cx="366008" cy="348670"/>
          </a:xfrm>
        </p:grpSpPr>
        <p:sp>
          <p:nvSpPr>
            <p:cNvPr id="11618" name="Google Shape;11618;p58"/>
            <p:cNvSpPr/>
            <p:nvPr/>
          </p:nvSpPr>
          <p:spPr>
            <a:xfrm>
              <a:off x="3106749" y="3273198"/>
              <a:ext cx="302498" cy="291098"/>
            </a:xfrm>
            <a:custGeom>
              <a:rect b="b" l="l" r="r" t="t"/>
              <a:pathLst>
                <a:path extrusionOk="0" h="9167" w="9526">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58"/>
            <p:cNvSpPr/>
            <p:nvPr/>
          </p:nvSpPr>
          <p:spPr>
            <a:xfrm>
              <a:off x="3043239" y="3215626"/>
              <a:ext cx="209869" cy="255628"/>
            </a:xfrm>
            <a:custGeom>
              <a:rect b="b" l="l" r="r" t="t"/>
              <a:pathLst>
                <a:path extrusionOk="0" h="8050" w="6609">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0" name="Google Shape;11620;p58"/>
          <p:cNvGrpSpPr/>
          <p:nvPr/>
        </p:nvGrpSpPr>
        <p:grpSpPr>
          <a:xfrm>
            <a:off x="4218333" y="3184982"/>
            <a:ext cx="209107" cy="383442"/>
            <a:chOff x="4218333" y="3184982"/>
            <a:chExt cx="209107" cy="383442"/>
          </a:xfrm>
        </p:grpSpPr>
        <p:sp>
          <p:nvSpPr>
            <p:cNvPr id="11621" name="Google Shape;11621;p58"/>
            <p:cNvSpPr/>
            <p:nvPr/>
          </p:nvSpPr>
          <p:spPr>
            <a:xfrm>
              <a:off x="4218333" y="3184982"/>
              <a:ext cx="207963" cy="117652"/>
            </a:xfrm>
            <a:custGeom>
              <a:rect b="b" l="l" r="r" t="t"/>
              <a:pathLst>
                <a:path extrusionOk="0" h="3705" w="6549">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58"/>
            <p:cNvSpPr/>
            <p:nvPr/>
          </p:nvSpPr>
          <p:spPr>
            <a:xfrm>
              <a:off x="4218333" y="3282946"/>
              <a:ext cx="209107" cy="285477"/>
            </a:xfrm>
            <a:custGeom>
              <a:rect b="b" l="l" r="r" t="t"/>
              <a:pathLst>
                <a:path extrusionOk="0" h="8990" w="6585">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23" name="Google Shape;11623;p58"/>
          <p:cNvSpPr/>
          <p:nvPr/>
        </p:nvSpPr>
        <p:spPr>
          <a:xfrm>
            <a:off x="4816819" y="3186157"/>
            <a:ext cx="83230" cy="379536"/>
          </a:xfrm>
          <a:custGeom>
            <a:rect b="b" l="l" r="r" t="t"/>
            <a:pathLst>
              <a:path extrusionOk="0" h="11952" w="2621">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24" name="Google Shape;11624;p58"/>
          <p:cNvGrpSpPr/>
          <p:nvPr/>
        </p:nvGrpSpPr>
        <p:grpSpPr>
          <a:xfrm>
            <a:off x="6896644" y="3216007"/>
            <a:ext cx="322917" cy="347876"/>
            <a:chOff x="6896644" y="3216007"/>
            <a:chExt cx="322917" cy="347876"/>
          </a:xfrm>
        </p:grpSpPr>
        <p:sp>
          <p:nvSpPr>
            <p:cNvPr id="11625" name="Google Shape;11625;p58"/>
            <p:cNvSpPr/>
            <p:nvPr/>
          </p:nvSpPr>
          <p:spPr>
            <a:xfrm>
              <a:off x="6896644" y="3216007"/>
              <a:ext cx="301387" cy="347876"/>
            </a:xfrm>
            <a:custGeom>
              <a:rect b="b" l="l" r="r" t="t"/>
              <a:pathLst>
                <a:path extrusionOk="0" h="10955" w="9491">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58"/>
            <p:cNvSpPr/>
            <p:nvPr/>
          </p:nvSpPr>
          <p:spPr>
            <a:xfrm>
              <a:off x="6954883" y="3306382"/>
              <a:ext cx="42012" cy="41980"/>
            </a:xfrm>
            <a:custGeom>
              <a:rect b="b" l="l" r="r" t="t"/>
              <a:pathLst>
                <a:path extrusionOk="0" h="1322" w="1323">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58"/>
            <p:cNvSpPr/>
            <p:nvPr/>
          </p:nvSpPr>
          <p:spPr>
            <a:xfrm>
              <a:off x="7013122" y="3306382"/>
              <a:ext cx="32168" cy="10225"/>
            </a:xfrm>
            <a:custGeom>
              <a:rect b="b" l="l" r="r" t="t"/>
              <a:pathLst>
                <a:path extrusionOk="0" h="322" w="1013">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58"/>
            <p:cNvSpPr/>
            <p:nvPr/>
          </p:nvSpPr>
          <p:spPr>
            <a:xfrm>
              <a:off x="7013471" y="3333596"/>
              <a:ext cx="105903" cy="10606"/>
            </a:xfrm>
            <a:custGeom>
              <a:rect b="b" l="l" r="r" t="t"/>
              <a:pathLst>
                <a:path extrusionOk="0" h="334" w="3335">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58"/>
            <p:cNvSpPr/>
            <p:nvPr/>
          </p:nvSpPr>
          <p:spPr>
            <a:xfrm>
              <a:off x="6966982" y="3375576"/>
              <a:ext cx="63923" cy="10606"/>
            </a:xfrm>
            <a:custGeom>
              <a:rect b="b" l="l" r="r" t="t"/>
              <a:pathLst>
                <a:path extrusionOk="0" h="334" w="2013">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58"/>
            <p:cNvSpPr/>
            <p:nvPr/>
          </p:nvSpPr>
          <p:spPr>
            <a:xfrm>
              <a:off x="6928781" y="3524157"/>
              <a:ext cx="52237" cy="10225"/>
            </a:xfrm>
            <a:custGeom>
              <a:rect b="b" l="l" r="r" t="t"/>
              <a:pathLst>
                <a:path extrusionOk="0" h="322" w="1645">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58"/>
            <p:cNvSpPr/>
            <p:nvPr/>
          </p:nvSpPr>
          <p:spPr>
            <a:xfrm>
              <a:off x="6945420" y="3314701"/>
              <a:ext cx="274141" cy="248800"/>
            </a:xfrm>
            <a:custGeom>
              <a:rect b="b" l="l" r="r" t="t"/>
              <a:pathLst>
                <a:path extrusionOk="0" h="7835" w="8633">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2" name="Google Shape;11632;p58"/>
          <p:cNvGrpSpPr/>
          <p:nvPr/>
        </p:nvGrpSpPr>
        <p:grpSpPr>
          <a:xfrm>
            <a:off x="7429366" y="3223183"/>
            <a:ext cx="334634" cy="333904"/>
            <a:chOff x="7429366" y="3223183"/>
            <a:chExt cx="334634" cy="333904"/>
          </a:xfrm>
        </p:grpSpPr>
        <p:sp>
          <p:nvSpPr>
            <p:cNvPr id="11633" name="Google Shape;11633;p58"/>
            <p:cNvSpPr/>
            <p:nvPr/>
          </p:nvSpPr>
          <p:spPr>
            <a:xfrm>
              <a:off x="7429366" y="3223183"/>
              <a:ext cx="334634" cy="333904"/>
            </a:xfrm>
            <a:custGeom>
              <a:rect b="b" l="l" r="r" t="t"/>
              <a:pathLst>
                <a:path extrusionOk="0" h="10515" w="10538">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58"/>
            <p:cNvSpPr/>
            <p:nvPr/>
          </p:nvSpPr>
          <p:spPr>
            <a:xfrm>
              <a:off x="7613514" y="3251541"/>
              <a:ext cx="74878" cy="74529"/>
            </a:xfrm>
            <a:custGeom>
              <a:rect b="b" l="l" r="r" t="t"/>
              <a:pathLst>
                <a:path extrusionOk="0" h="2347" w="2358">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35" name="Google Shape;11635;p58"/>
          <p:cNvSpPr/>
          <p:nvPr/>
        </p:nvSpPr>
        <p:spPr>
          <a:xfrm>
            <a:off x="8079296" y="3207306"/>
            <a:ext cx="229906" cy="364135"/>
          </a:xfrm>
          <a:custGeom>
            <a:rect b="b" l="l" r="r" t="t"/>
            <a:pathLst>
              <a:path extrusionOk="0" h="11467" w="724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36" name="Google Shape;11636;p58"/>
          <p:cNvGrpSpPr/>
          <p:nvPr/>
        </p:nvGrpSpPr>
        <p:grpSpPr>
          <a:xfrm>
            <a:off x="5216456" y="3725484"/>
            <a:ext cx="356196" cy="265631"/>
            <a:chOff x="5216456" y="3725484"/>
            <a:chExt cx="356196" cy="265631"/>
          </a:xfrm>
        </p:grpSpPr>
        <p:sp>
          <p:nvSpPr>
            <p:cNvPr id="11637" name="Google Shape;11637;p58"/>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8" name="Google Shape;11638;p58"/>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9" name="Google Shape;11639;p58"/>
          <p:cNvGrpSpPr/>
          <p:nvPr/>
        </p:nvGrpSpPr>
        <p:grpSpPr>
          <a:xfrm>
            <a:off x="6849393" y="3733994"/>
            <a:ext cx="355053" cy="248038"/>
            <a:chOff x="6849393" y="3733994"/>
            <a:chExt cx="355053" cy="248038"/>
          </a:xfrm>
        </p:grpSpPr>
        <p:sp>
          <p:nvSpPr>
            <p:cNvPr id="11640" name="Google Shape;11640;p58"/>
            <p:cNvSpPr/>
            <p:nvPr/>
          </p:nvSpPr>
          <p:spPr>
            <a:xfrm>
              <a:off x="6849393" y="3733994"/>
              <a:ext cx="355053" cy="248038"/>
            </a:xfrm>
            <a:custGeom>
              <a:rect b="b" l="l" r="r" t="t"/>
              <a:pathLst>
                <a:path extrusionOk="0" h="7811" w="11181">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1" name="Google Shape;11641;p58"/>
            <p:cNvSpPr/>
            <p:nvPr/>
          </p:nvSpPr>
          <p:spPr>
            <a:xfrm>
              <a:off x="7080411" y="3758192"/>
              <a:ext cx="100219" cy="129687"/>
            </a:xfrm>
            <a:custGeom>
              <a:rect b="b" l="l" r="r" t="t"/>
              <a:pathLst>
                <a:path extrusionOk="0" h="4084" w="3156">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2" name="Google Shape;11642;p58"/>
            <p:cNvSpPr/>
            <p:nvPr/>
          </p:nvSpPr>
          <p:spPr>
            <a:xfrm>
              <a:off x="6873209" y="3757811"/>
              <a:ext cx="100219" cy="130068"/>
            </a:xfrm>
            <a:custGeom>
              <a:rect b="b" l="l" r="r" t="t"/>
              <a:pathLst>
                <a:path extrusionOk="0" h="4096" w="3156">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58"/>
            <p:cNvSpPr/>
            <p:nvPr/>
          </p:nvSpPr>
          <p:spPr>
            <a:xfrm>
              <a:off x="6962060" y="3758192"/>
              <a:ext cx="129338" cy="129338"/>
            </a:xfrm>
            <a:custGeom>
              <a:rect b="b" l="l" r="r" t="t"/>
              <a:pathLst>
                <a:path extrusionOk="0" h="4073" w="4073">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58"/>
            <p:cNvSpPr/>
            <p:nvPr/>
          </p:nvSpPr>
          <p:spPr>
            <a:xfrm>
              <a:off x="6997244" y="3781627"/>
              <a:ext cx="59382" cy="82436"/>
            </a:xfrm>
            <a:custGeom>
              <a:rect b="b" l="l" r="r" t="t"/>
              <a:pathLst>
                <a:path extrusionOk="0" h="2596" w="187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5" name="Google Shape;11645;p58"/>
          <p:cNvGrpSpPr/>
          <p:nvPr/>
        </p:nvGrpSpPr>
        <p:grpSpPr>
          <a:xfrm>
            <a:off x="7918997" y="3714687"/>
            <a:ext cx="392111" cy="280206"/>
            <a:chOff x="7918997" y="3714687"/>
            <a:chExt cx="392111" cy="280206"/>
          </a:xfrm>
        </p:grpSpPr>
        <p:sp>
          <p:nvSpPr>
            <p:cNvPr id="11646" name="Google Shape;11646;p58"/>
            <p:cNvSpPr/>
            <p:nvPr/>
          </p:nvSpPr>
          <p:spPr>
            <a:xfrm>
              <a:off x="7918997" y="3781246"/>
              <a:ext cx="309675" cy="213648"/>
            </a:xfrm>
            <a:custGeom>
              <a:rect b="b" l="l" r="r" t="t"/>
              <a:pathLst>
                <a:path extrusionOk="0" h="6728" w="9752">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7" name="Google Shape;11647;p58"/>
            <p:cNvSpPr/>
            <p:nvPr/>
          </p:nvSpPr>
          <p:spPr>
            <a:xfrm>
              <a:off x="8080439" y="3862920"/>
              <a:ext cx="68083" cy="68083"/>
            </a:xfrm>
            <a:custGeom>
              <a:rect b="b" l="l" r="r" t="t"/>
              <a:pathLst>
                <a:path extrusionOk="0" h="2144" w="2144">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58"/>
            <p:cNvSpPr/>
            <p:nvPr/>
          </p:nvSpPr>
          <p:spPr>
            <a:xfrm>
              <a:off x="8000290" y="3885593"/>
              <a:ext cx="45410" cy="45410"/>
            </a:xfrm>
            <a:custGeom>
              <a:rect b="b" l="l" r="r" t="t"/>
              <a:pathLst>
                <a:path extrusionOk="0" h="1430" w="143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58"/>
            <p:cNvSpPr/>
            <p:nvPr/>
          </p:nvSpPr>
          <p:spPr>
            <a:xfrm>
              <a:off x="8006323" y="3714687"/>
              <a:ext cx="304784" cy="277920"/>
            </a:xfrm>
            <a:custGeom>
              <a:rect b="b" l="l" r="r" t="t"/>
              <a:pathLst>
                <a:path extrusionOk="0" h="8752" w="9598">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58"/>
            <p:cNvSpPr/>
            <p:nvPr/>
          </p:nvSpPr>
          <p:spPr>
            <a:xfrm>
              <a:off x="8183643" y="3885593"/>
              <a:ext cx="45410" cy="45410"/>
            </a:xfrm>
            <a:custGeom>
              <a:rect b="b" l="l" r="r" t="t"/>
              <a:pathLst>
                <a:path extrusionOk="0" h="1430" w="143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51" name="Google Shape;11651;p58"/>
          <p:cNvSpPr/>
          <p:nvPr/>
        </p:nvSpPr>
        <p:spPr>
          <a:xfrm>
            <a:off x="867354" y="3694364"/>
            <a:ext cx="355434" cy="326981"/>
          </a:xfrm>
          <a:custGeom>
            <a:rect b="b" l="l" r="r" t="t"/>
            <a:pathLst>
              <a:path extrusionOk="0" h="10297" w="11193">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52" name="Google Shape;11652;p58"/>
          <p:cNvGrpSpPr/>
          <p:nvPr/>
        </p:nvGrpSpPr>
        <p:grpSpPr>
          <a:xfrm>
            <a:off x="1408777" y="3680964"/>
            <a:ext cx="357720" cy="355148"/>
            <a:chOff x="1408777" y="3680964"/>
            <a:chExt cx="357720" cy="355148"/>
          </a:xfrm>
        </p:grpSpPr>
        <p:sp>
          <p:nvSpPr>
            <p:cNvPr id="11653" name="Google Shape;11653;p58"/>
            <p:cNvSpPr/>
            <p:nvPr/>
          </p:nvSpPr>
          <p:spPr>
            <a:xfrm>
              <a:off x="1510488"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58"/>
            <p:cNvSpPr/>
            <p:nvPr/>
          </p:nvSpPr>
          <p:spPr>
            <a:xfrm>
              <a:off x="1627315"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58"/>
            <p:cNvSpPr/>
            <p:nvPr/>
          </p:nvSpPr>
          <p:spPr>
            <a:xfrm>
              <a:off x="1525604" y="3908806"/>
              <a:ext cx="123305" cy="33152"/>
            </a:xfrm>
            <a:custGeom>
              <a:rect b="b" l="l" r="r" t="t"/>
              <a:pathLst>
                <a:path extrusionOk="0" h="1044" w="3883">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58"/>
            <p:cNvSpPr/>
            <p:nvPr/>
          </p:nvSpPr>
          <p:spPr>
            <a:xfrm>
              <a:off x="1408777" y="3680964"/>
              <a:ext cx="298338" cy="296528"/>
            </a:xfrm>
            <a:custGeom>
              <a:rect b="b" l="l" r="r" t="t"/>
              <a:pathLst>
                <a:path extrusionOk="0" h="9338" w="9395">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58"/>
            <p:cNvSpPr/>
            <p:nvPr/>
          </p:nvSpPr>
          <p:spPr>
            <a:xfrm>
              <a:off x="1468508" y="3739075"/>
              <a:ext cx="297989" cy="297036"/>
            </a:xfrm>
            <a:custGeom>
              <a:rect b="b" l="l" r="r" t="t"/>
              <a:pathLst>
                <a:path extrusionOk="0" h="9354" w="9384">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8" name="Google Shape;11658;p58"/>
          <p:cNvGrpSpPr/>
          <p:nvPr/>
        </p:nvGrpSpPr>
        <p:grpSpPr>
          <a:xfrm>
            <a:off x="1952836" y="3680964"/>
            <a:ext cx="357720" cy="355148"/>
            <a:chOff x="1952836" y="3680964"/>
            <a:chExt cx="357720" cy="355148"/>
          </a:xfrm>
        </p:grpSpPr>
        <p:sp>
          <p:nvSpPr>
            <p:cNvPr id="11659" name="Google Shape;11659;p58"/>
            <p:cNvSpPr/>
            <p:nvPr/>
          </p:nvSpPr>
          <p:spPr>
            <a:xfrm>
              <a:off x="2054166" y="3814144"/>
              <a:ext cx="38233" cy="49188"/>
            </a:xfrm>
            <a:custGeom>
              <a:rect b="b" l="l" r="r" t="t"/>
              <a:pathLst>
                <a:path extrusionOk="0" h="1549" w="1204">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58"/>
            <p:cNvSpPr/>
            <p:nvPr/>
          </p:nvSpPr>
          <p:spPr>
            <a:xfrm>
              <a:off x="2170992" y="3814144"/>
              <a:ext cx="37852" cy="49188"/>
            </a:xfrm>
            <a:custGeom>
              <a:rect b="b" l="l" r="r" t="t"/>
              <a:pathLst>
                <a:path extrusionOk="0" h="1549" w="1192">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58"/>
            <p:cNvSpPr/>
            <p:nvPr/>
          </p:nvSpPr>
          <p:spPr>
            <a:xfrm>
              <a:off x="2070043" y="3908647"/>
              <a:ext cx="122924" cy="33311"/>
            </a:xfrm>
            <a:custGeom>
              <a:rect b="b" l="l" r="r" t="t"/>
              <a:pathLst>
                <a:path extrusionOk="0" h="1049" w="3871">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58"/>
            <p:cNvSpPr/>
            <p:nvPr/>
          </p:nvSpPr>
          <p:spPr>
            <a:xfrm>
              <a:off x="1952836" y="3680964"/>
              <a:ext cx="298338" cy="296528"/>
            </a:xfrm>
            <a:custGeom>
              <a:rect b="b" l="l" r="r" t="t"/>
              <a:pathLst>
                <a:path extrusionOk="0" h="9338" w="9395">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58"/>
            <p:cNvSpPr/>
            <p:nvPr/>
          </p:nvSpPr>
          <p:spPr>
            <a:xfrm>
              <a:off x="2012217" y="3739075"/>
              <a:ext cx="298338" cy="297036"/>
            </a:xfrm>
            <a:custGeom>
              <a:rect b="b" l="l" r="r" t="t"/>
              <a:pathLst>
                <a:path extrusionOk="0" h="9354" w="9395">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4" name="Google Shape;11664;p58"/>
          <p:cNvGrpSpPr/>
          <p:nvPr/>
        </p:nvGrpSpPr>
        <p:grpSpPr>
          <a:xfrm>
            <a:off x="2496894" y="3680964"/>
            <a:ext cx="357720" cy="355148"/>
            <a:chOff x="2496894" y="3680964"/>
            <a:chExt cx="357720" cy="355148"/>
          </a:xfrm>
        </p:grpSpPr>
        <p:sp>
          <p:nvSpPr>
            <p:cNvPr id="11665" name="Google Shape;11665;p58"/>
            <p:cNvSpPr/>
            <p:nvPr/>
          </p:nvSpPr>
          <p:spPr>
            <a:xfrm>
              <a:off x="2598224"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58"/>
            <p:cNvSpPr/>
            <p:nvPr/>
          </p:nvSpPr>
          <p:spPr>
            <a:xfrm>
              <a:off x="2715051"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58"/>
            <p:cNvSpPr/>
            <p:nvPr/>
          </p:nvSpPr>
          <p:spPr>
            <a:xfrm>
              <a:off x="2496894" y="3680964"/>
              <a:ext cx="297989" cy="296528"/>
            </a:xfrm>
            <a:custGeom>
              <a:rect b="b" l="l" r="r" t="t"/>
              <a:pathLst>
                <a:path extrusionOk="0" h="9338" w="9384">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58"/>
            <p:cNvSpPr/>
            <p:nvPr/>
          </p:nvSpPr>
          <p:spPr>
            <a:xfrm>
              <a:off x="2555895" y="3739075"/>
              <a:ext cx="298719" cy="297036"/>
            </a:xfrm>
            <a:custGeom>
              <a:rect b="b" l="l" r="r" t="t"/>
              <a:pathLst>
                <a:path extrusionOk="0" h="9354" w="9407">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58"/>
            <p:cNvSpPr/>
            <p:nvPr/>
          </p:nvSpPr>
          <p:spPr>
            <a:xfrm>
              <a:off x="2569867" y="3875336"/>
              <a:ext cx="211393" cy="99139"/>
            </a:xfrm>
            <a:custGeom>
              <a:rect b="b" l="l" r="r" t="t"/>
              <a:pathLst>
                <a:path extrusionOk="0" h="3122" w="6657">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0" name="Google Shape;11670;p58"/>
          <p:cNvGrpSpPr/>
          <p:nvPr/>
        </p:nvGrpSpPr>
        <p:grpSpPr>
          <a:xfrm>
            <a:off x="3040984" y="3681059"/>
            <a:ext cx="356164" cy="355815"/>
            <a:chOff x="3040984" y="3681059"/>
            <a:chExt cx="356164" cy="355815"/>
          </a:xfrm>
        </p:grpSpPr>
        <p:sp>
          <p:nvSpPr>
            <p:cNvPr id="11671" name="Google Shape;11671;p58"/>
            <p:cNvSpPr/>
            <p:nvPr/>
          </p:nvSpPr>
          <p:spPr>
            <a:xfrm>
              <a:off x="3040984" y="3681059"/>
              <a:ext cx="356164" cy="355815"/>
            </a:xfrm>
            <a:custGeom>
              <a:rect b="b" l="l" r="r" t="t"/>
              <a:pathLst>
                <a:path extrusionOk="0" h="11205" w="11216">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58"/>
            <p:cNvSpPr/>
            <p:nvPr/>
          </p:nvSpPr>
          <p:spPr>
            <a:xfrm>
              <a:off x="3183120" y="3921508"/>
              <a:ext cx="59414" cy="59382"/>
            </a:xfrm>
            <a:custGeom>
              <a:rect b="b" l="l" r="r" t="t"/>
              <a:pathLst>
                <a:path extrusionOk="0" h="1870" w="1871">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58"/>
            <p:cNvSpPr/>
            <p:nvPr/>
          </p:nvSpPr>
          <p:spPr>
            <a:xfrm>
              <a:off x="3149110" y="3735868"/>
              <a:ext cx="141056" cy="174716"/>
            </a:xfrm>
            <a:custGeom>
              <a:rect b="b" l="l" r="r" t="t"/>
              <a:pathLst>
                <a:path extrusionOk="0" h="5502" w="4442">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4" name="Google Shape;11674;p58"/>
          <p:cNvGrpSpPr/>
          <p:nvPr/>
        </p:nvGrpSpPr>
        <p:grpSpPr>
          <a:xfrm>
            <a:off x="3584280" y="3699191"/>
            <a:ext cx="358069" cy="317995"/>
            <a:chOff x="3584280" y="3699191"/>
            <a:chExt cx="358069" cy="317995"/>
          </a:xfrm>
        </p:grpSpPr>
        <p:sp>
          <p:nvSpPr>
            <p:cNvPr id="11675" name="Google Shape;11675;p58"/>
            <p:cNvSpPr/>
            <p:nvPr/>
          </p:nvSpPr>
          <p:spPr>
            <a:xfrm>
              <a:off x="3584280" y="3699191"/>
              <a:ext cx="358069" cy="317995"/>
            </a:xfrm>
            <a:custGeom>
              <a:rect b="b" l="l" r="r" t="t"/>
              <a:pathLst>
                <a:path extrusionOk="0" h="10014" w="11276">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58"/>
            <p:cNvSpPr/>
            <p:nvPr/>
          </p:nvSpPr>
          <p:spPr>
            <a:xfrm>
              <a:off x="3613400" y="3727167"/>
              <a:ext cx="299831" cy="261661"/>
            </a:xfrm>
            <a:custGeom>
              <a:rect b="b" l="l" r="r" t="t"/>
              <a:pathLst>
                <a:path extrusionOk="0" h="8240" w="9442">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58"/>
            <p:cNvSpPr/>
            <p:nvPr/>
          </p:nvSpPr>
          <p:spPr>
            <a:xfrm>
              <a:off x="3735879" y="3910171"/>
              <a:ext cx="54873" cy="54841"/>
            </a:xfrm>
            <a:custGeom>
              <a:rect b="b" l="l" r="r" t="t"/>
              <a:pathLst>
                <a:path extrusionOk="0" h="1727" w="1728">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58"/>
            <p:cNvSpPr/>
            <p:nvPr/>
          </p:nvSpPr>
          <p:spPr>
            <a:xfrm>
              <a:off x="3738896" y="3788422"/>
              <a:ext cx="49188" cy="114604"/>
            </a:xfrm>
            <a:custGeom>
              <a:rect b="b" l="l" r="r" t="t"/>
              <a:pathLst>
                <a:path extrusionOk="0" h="3609" w="1549">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9" name="Google Shape;11679;p58"/>
          <p:cNvGrpSpPr/>
          <p:nvPr/>
        </p:nvGrpSpPr>
        <p:grpSpPr>
          <a:xfrm>
            <a:off x="4129482" y="3681059"/>
            <a:ext cx="355402" cy="354291"/>
            <a:chOff x="4129482" y="3681059"/>
            <a:chExt cx="355402" cy="354291"/>
          </a:xfrm>
        </p:grpSpPr>
        <p:sp>
          <p:nvSpPr>
            <p:cNvPr id="11680" name="Google Shape;11680;p58"/>
            <p:cNvSpPr/>
            <p:nvPr/>
          </p:nvSpPr>
          <p:spPr>
            <a:xfrm>
              <a:off x="4313979" y="3719578"/>
              <a:ext cx="133117" cy="225016"/>
            </a:xfrm>
            <a:custGeom>
              <a:rect b="b" l="l" r="r" t="t"/>
              <a:pathLst>
                <a:path extrusionOk="0" h="7086" w="4192">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58"/>
            <p:cNvSpPr/>
            <p:nvPr/>
          </p:nvSpPr>
          <p:spPr>
            <a:xfrm>
              <a:off x="4220968" y="3719197"/>
              <a:ext cx="106284" cy="132387"/>
            </a:xfrm>
            <a:custGeom>
              <a:rect b="b" l="l" r="r" t="t"/>
              <a:pathLst>
                <a:path extrusionOk="0" h="4169" w="3347">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58"/>
            <p:cNvSpPr/>
            <p:nvPr/>
          </p:nvSpPr>
          <p:spPr>
            <a:xfrm>
              <a:off x="4167270" y="3772545"/>
              <a:ext cx="226127" cy="225746"/>
            </a:xfrm>
            <a:custGeom>
              <a:rect b="b" l="l" r="r" t="t"/>
              <a:pathLst>
                <a:path extrusionOk="0" h="7109" w="7121">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58"/>
            <p:cNvSpPr/>
            <p:nvPr/>
          </p:nvSpPr>
          <p:spPr>
            <a:xfrm>
              <a:off x="4129482" y="3681059"/>
              <a:ext cx="355402" cy="354291"/>
            </a:xfrm>
            <a:custGeom>
              <a:rect b="b" l="l" r="r" t="t"/>
              <a:pathLst>
                <a:path extrusionOk="0" h="11157" w="11192">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4" name="Google Shape;11684;p58"/>
          <p:cNvGrpSpPr/>
          <p:nvPr/>
        </p:nvGrpSpPr>
        <p:grpSpPr>
          <a:xfrm>
            <a:off x="4673540" y="3680297"/>
            <a:ext cx="355434" cy="355815"/>
            <a:chOff x="4673540" y="3680297"/>
            <a:chExt cx="355434" cy="355815"/>
          </a:xfrm>
        </p:grpSpPr>
        <p:sp>
          <p:nvSpPr>
            <p:cNvPr id="11685" name="Google Shape;11685;p58"/>
            <p:cNvSpPr/>
            <p:nvPr/>
          </p:nvSpPr>
          <p:spPr>
            <a:xfrm>
              <a:off x="4673540" y="3680297"/>
              <a:ext cx="355434" cy="355815"/>
            </a:xfrm>
            <a:custGeom>
              <a:rect b="b" l="l" r="r" t="t"/>
              <a:pathLst>
                <a:path extrusionOk="0" h="11205" w="11193">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58"/>
            <p:cNvSpPr/>
            <p:nvPr/>
          </p:nvSpPr>
          <p:spPr>
            <a:xfrm>
              <a:off x="4805864" y="3736630"/>
              <a:ext cx="93042" cy="92661"/>
            </a:xfrm>
            <a:custGeom>
              <a:rect b="b" l="l" r="r" t="t"/>
              <a:pathLst>
                <a:path extrusionOk="0" h="2918" w="293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58"/>
            <p:cNvSpPr/>
            <p:nvPr/>
          </p:nvSpPr>
          <p:spPr>
            <a:xfrm>
              <a:off x="4779380" y="3841358"/>
              <a:ext cx="143723" cy="138801"/>
            </a:xfrm>
            <a:custGeom>
              <a:rect b="b" l="l" r="r" t="t"/>
              <a:pathLst>
                <a:path extrusionOk="0" h="4371" w="4526">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8" name="Google Shape;11688;p58"/>
          <p:cNvGrpSpPr/>
          <p:nvPr/>
        </p:nvGrpSpPr>
        <p:grpSpPr>
          <a:xfrm>
            <a:off x="5779408" y="3699191"/>
            <a:ext cx="317645" cy="318757"/>
            <a:chOff x="5779408" y="3699191"/>
            <a:chExt cx="317645" cy="318757"/>
          </a:xfrm>
        </p:grpSpPr>
        <p:sp>
          <p:nvSpPr>
            <p:cNvPr id="11689" name="Google Shape;11689;p58"/>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58"/>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91" name="Google Shape;11691;p58"/>
          <p:cNvSpPr/>
          <p:nvPr/>
        </p:nvSpPr>
        <p:spPr>
          <a:xfrm>
            <a:off x="6304573" y="3694459"/>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92" name="Google Shape;11692;p58"/>
          <p:cNvGrpSpPr/>
          <p:nvPr/>
        </p:nvGrpSpPr>
        <p:grpSpPr>
          <a:xfrm>
            <a:off x="7390435" y="3680868"/>
            <a:ext cx="372073" cy="355243"/>
            <a:chOff x="7390435" y="3680868"/>
            <a:chExt cx="372073" cy="355243"/>
          </a:xfrm>
        </p:grpSpPr>
        <p:sp>
          <p:nvSpPr>
            <p:cNvPr id="11693" name="Google Shape;11693;p58"/>
            <p:cNvSpPr/>
            <p:nvPr/>
          </p:nvSpPr>
          <p:spPr>
            <a:xfrm>
              <a:off x="7390435" y="3744950"/>
              <a:ext cx="294178" cy="291162"/>
            </a:xfrm>
            <a:custGeom>
              <a:rect b="b" l="l" r="r" t="t"/>
              <a:pathLst>
                <a:path extrusionOk="0" h="9169" w="9264">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58"/>
            <p:cNvSpPr/>
            <p:nvPr/>
          </p:nvSpPr>
          <p:spPr>
            <a:xfrm>
              <a:off x="7408948" y="3772259"/>
              <a:ext cx="259407" cy="236257"/>
            </a:xfrm>
            <a:custGeom>
              <a:rect b="b" l="l" r="r" t="t"/>
              <a:pathLst>
                <a:path extrusionOk="0" h="7440" w="8169">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58"/>
            <p:cNvSpPr/>
            <p:nvPr/>
          </p:nvSpPr>
          <p:spPr>
            <a:xfrm>
              <a:off x="7487986" y="3680868"/>
              <a:ext cx="274522" cy="259565"/>
            </a:xfrm>
            <a:custGeom>
              <a:rect b="b" l="l" r="r" t="t"/>
              <a:pathLst>
                <a:path extrusionOk="0" h="8174" w="8645">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58"/>
            <p:cNvSpPr/>
            <p:nvPr/>
          </p:nvSpPr>
          <p:spPr>
            <a:xfrm>
              <a:off x="7691758" y="3789502"/>
              <a:ext cx="34073" cy="102918"/>
            </a:xfrm>
            <a:custGeom>
              <a:rect b="b" l="l" r="r" t="t"/>
              <a:pathLst>
                <a:path extrusionOk="0" h="3241" w="1073">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58"/>
            <p:cNvSpPr/>
            <p:nvPr/>
          </p:nvSpPr>
          <p:spPr>
            <a:xfrm>
              <a:off x="7536000" y="3708082"/>
              <a:ext cx="173192" cy="72052"/>
            </a:xfrm>
            <a:custGeom>
              <a:rect b="b" l="l" r="r" t="t"/>
              <a:pathLst>
                <a:path extrusionOk="0" h="2269" w="5454">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58"/>
            <p:cNvSpPr/>
            <p:nvPr/>
          </p:nvSpPr>
          <p:spPr>
            <a:xfrm>
              <a:off x="7501228" y="3819415"/>
              <a:ext cx="75640" cy="141437"/>
            </a:xfrm>
            <a:custGeom>
              <a:rect b="b" l="l" r="r" t="t"/>
              <a:pathLst>
                <a:path extrusionOk="0" h="4454" w="2382">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9" name="Google Shape;11699;p58"/>
          <p:cNvGrpSpPr/>
          <p:nvPr/>
        </p:nvGrpSpPr>
        <p:grpSpPr>
          <a:xfrm>
            <a:off x="1421638" y="4125629"/>
            <a:ext cx="374709" cy="374010"/>
            <a:chOff x="1421638" y="4125629"/>
            <a:chExt cx="374709" cy="374010"/>
          </a:xfrm>
        </p:grpSpPr>
        <p:sp>
          <p:nvSpPr>
            <p:cNvPr id="11700" name="Google Shape;11700;p58"/>
            <p:cNvSpPr/>
            <p:nvPr/>
          </p:nvSpPr>
          <p:spPr>
            <a:xfrm>
              <a:off x="1421638" y="4265954"/>
              <a:ext cx="374709" cy="233685"/>
            </a:xfrm>
            <a:custGeom>
              <a:rect b="b" l="l" r="r" t="t"/>
              <a:pathLst>
                <a:path extrusionOk="0" h="7359" w="1180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58"/>
            <p:cNvSpPr/>
            <p:nvPr/>
          </p:nvSpPr>
          <p:spPr>
            <a:xfrm>
              <a:off x="1428052" y="4125629"/>
              <a:ext cx="356958" cy="215585"/>
            </a:xfrm>
            <a:custGeom>
              <a:rect b="b" l="l" r="r" t="t"/>
              <a:pathLst>
                <a:path extrusionOk="0" h="6789" w="11241">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2" name="Google Shape;11702;p58"/>
          <p:cNvGrpSpPr/>
          <p:nvPr/>
        </p:nvGrpSpPr>
        <p:grpSpPr>
          <a:xfrm>
            <a:off x="1973254" y="4156304"/>
            <a:ext cx="357720" cy="342192"/>
            <a:chOff x="1973254" y="4156304"/>
            <a:chExt cx="357720" cy="342192"/>
          </a:xfrm>
        </p:grpSpPr>
        <p:sp>
          <p:nvSpPr>
            <p:cNvPr id="11703" name="Google Shape;11703;p58"/>
            <p:cNvSpPr/>
            <p:nvPr/>
          </p:nvSpPr>
          <p:spPr>
            <a:xfrm>
              <a:off x="2129044" y="4156304"/>
              <a:ext cx="18926" cy="97964"/>
            </a:xfrm>
            <a:custGeom>
              <a:rect b="b" l="l" r="r" t="t"/>
              <a:pathLst>
                <a:path extrusionOk="0" h="3085" w="596">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58"/>
            <p:cNvSpPr/>
            <p:nvPr/>
          </p:nvSpPr>
          <p:spPr>
            <a:xfrm>
              <a:off x="2174771" y="4156304"/>
              <a:ext cx="18958" cy="97964"/>
            </a:xfrm>
            <a:custGeom>
              <a:rect b="b" l="l" r="r" t="t"/>
              <a:pathLst>
                <a:path extrusionOk="0" h="3085" w="597">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58"/>
            <p:cNvSpPr/>
            <p:nvPr/>
          </p:nvSpPr>
          <p:spPr>
            <a:xfrm>
              <a:off x="1992529" y="4460644"/>
              <a:ext cx="338445" cy="37852"/>
            </a:xfrm>
            <a:custGeom>
              <a:rect b="b" l="l" r="r" t="t"/>
              <a:pathLst>
                <a:path extrusionOk="0" h="1192" w="10658">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58"/>
            <p:cNvSpPr/>
            <p:nvPr/>
          </p:nvSpPr>
          <p:spPr>
            <a:xfrm>
              <a:off x="1996340" y="4288627"/>
              <a:ext cx="60525" cy="69226"/>
            </a:xfrm>
            <a:custGeom>
              <a:rect b="b" l="l" r="r" t="t"/>
              <a:pathLst>
                <a:path extrusionOk="0" h="2180" w="1906">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58"/>
            <p:cNvSpPr/>
            <p:nvPr/>
          </p:nvSpPr>
          <p:spPr>
            <a:xfrm>
              <a:off x="1973254" y="4265954"/>
              <a:ext cx="306658" cy="184147"/>
            </a:xfrm>
            <a:custGeom>
              <a:rect b="b" l="l" r="r" t="t"/>
              <a:pathLst>
                <a:path extrusionOk="0" h="5799" w="9657">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58"/>
            <p:cNvSpPr/>
            <p:nvPr/>
          </p:nvSpPr>
          <p:spPr>
            <a:xfrm>
              <a:off x="2155877" y="4319620"/>
              <a:ext cx="93423" cy="99488"/>
            </a:xfrm>
            <a:custGeom>
              <a:rect b="b" l="l" r="r" t="t"/>
              <a:pathLst>
                <a:path extrusionOk="0" h="3133" w="2942">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9" name="Google Shape;11709;p58"/>
          <p:cNvGrpSpPr/>
          <p:nvPr/>
        </p:nvGrpSpPr>
        <p:grpSpPr>
          <a:xfrm>
            <a:off x="2523759" y="4135505"/>
            <a:ext cx="341049" cy="340318"/>
            <a:chOff x="2523759" y="4135505"/>
            <a:chExt cx="341049" cy="340318"/>
          </a:xfrm>
        </p:grpSpPr>
        <p:sp>
          <p:nvSpPr>
            <p:cNvPr id="11710" name="Google Shape;11710;p58"/>
            <p:cNvSpPr/>
            <p:nvPr/>
          </p:nvSpPr>
          <p:spPr>
            <a:xfrm>
              <a:off x="2523759" y="4135505"/>
              <a:ext cx="341049" cy="340318"/>
            </a:xfrm>
            <a:custGeom>
              <a:rect b="b" l="l" r="r" t="t"/>
              <a:pathLst>
                <a:path extrusionOk="0" h="10717" w="1074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58"/>
            <p:cNvSpPr/>
            <p:nvPr/>
          </p:nvSpPr>
          <p:spPr>
            <a:xfrm>
              <a:off x="2561547" y="4278815"/>
              <a:ext cx="36709" cy="37058"/>
            </a:xfrm>
            <a:custGeom>
              <a:rect b="b" l="l" r="r" t="t"/>
              <a:pathLst>
                <a:path extrusionOk="0" h="1167" w="1156">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2" name="Google Shape;11712;p58"/>
          <p:cNvGrpSpPr/>
          <p:nvPr/>
        </p:nvGrpSpPr>
        <p:grpSpPr>
          <a:xfrm>
            <a:off x="3040603" y="4130360"/>
            <a:ext cx="392079" cy="350353"/>
            <a:chOff x="3040603" y="4130360"/>
            <a:chExt cx="392079" cy="350353"/>
          </a:xfrm>
        </p:grpSpPr>
        <p:sp>
          <p:nvSpPr>
            <p:cNvPr id="11713" name="Google Shape;11713;p58"/>
            <p:cNvSpPr/>
            <p:nvPr/>
          </p:nvSpPr>
          <p:spPr>
            <a:xfrm>
              <a:off x="3081059" y="4144523"/>
              <a:ext cx="62780" cy="66241"/>
            </a:xfrm>
            <a:custGeom>
              <a:rect b="b" l="l" r="r" t="t"/>
              <a:pathLst>
                <a:path extrusionOk="0" h="2086" w="1977">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58"/>
            <p:cNvSpPr/>
            <p:nvPr/>
          </p:nvSpPr>
          <p:spPr>
            <a:xfrm>
              <a:off x="3040603" y="4192981"/>
              <a:ext cx="58620" cy="55222"/>
            </a:xfrm>
            <a:custGeom>
              <a:rect b="b" l="l" r="r" t="t"/>
              <a:pathLst>
                <a:path extrusionOk="0" h="1739" w="1846">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58"/>
            <p:cNvSpPr/>
            <p:nvPr/>
          </p:nvSpPr>
          <p:spPr>
            <a:xfrm>
              <a:off x="3147967" y="4130360"/>
              <a:ext cx="55984" cy="69067"/>
            </a:xfrm>
            <a:custGeom>
              <a:rect b="b" l="l" r="r" t="t"/>
              <a:pathLst>
                <a:path extrusionOk="0" h="2175" w="1763">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58"/>
            <p:cNvSpPr/>
            <p:nvPr/>
          </p:nvSpPr>
          <p:spPr>
            <a:xfrm>
              <a:off x="3205443" y="4158082"/>
              <a:ext cx="52586" cy="59890"/>
            </a:xfrm>
            <a:custGeom>
              <a:rect b="b" l="l" r="r" t="t"/>
              <a:pathLst>
                <a:path extrusionOk="0" h="1886" w="1656">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58"/>
            <p:cNvSpPr/>
            <p:nvPr/>
          </p:nvSpPr>
          <p:spPr>
            <a:xfrm>
              <a:off x="3092777" y="4212002"/>
              <a:ext cx="144453" cy="102759"/>
            </a:xfrm>
            <a:custGeom>
              <a:rect b="b" l="l" r="r" t="t"/>
              <a:pathLst>
                <a:path extrusionOk="0" h="3236" w="4549">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58"/>
            <p:cNvSpPr/>
            <p:nvPr/>
          </p:nvSpPr>
          <p:spPr>
            <a:xfrm>
              <a:off x="3283307" y="4290469"/>
              <a:ext cx="55254" cy="70782"/>
            </a:xfrm>
            <a:custGeom>
              <a:rect b="b" l="l" r="r" t="t"/>
              <a:pathLst>
                <a:path extrusionOk="0" h="2229" w="174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58"/>
            <p:cNvSpPr/>
            <p:nvPr/>
          </p:nvSpPr>
          <p:spPr>
            <a:xfrm>
              <a:off x="3221702" y="4306728"/>
              <a:ext cx="54460" cy="62462"/>
            </a:xfrm>
            <a:custGeom>
              <a:rect b="b" l="l" r="r" t="t"/>
              <a:pathLst>
                <a:path extrusionOk="0" h="1967" w="1715">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58"/>
            <p:cNvSpPr/>
            <p:nvPr/>
          </p:nvSpPr>
          <p:spPr>
            <a:xfrm>
              <a:off x="3333606" y="4316667"/>
              <a:ext cx="66940" cy="62748"/>
            </a:xfrm>
            <a:custGeom>
              <a:rect b="b" l="l" r="r" t="t"/>
              <a:pathLst>
                <a:path extrusionOk="0" h="1976" w="2108">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58"/>
            <p:cNvSpPr/>
            <p:nvPr/>
          </p:nvSpPr>
          <p:spPr>
            <a:xfrm>
              <a:off x="3371046" y="4372587"/>
              <a:ext cx="61636" cy="51792"/>
            </a:xfrm>
            <a:custGeom>
              <a:rect b="b" l="l" r="r" t="t"/>
              <a:pathLst>
                <a:path extrusionOk="0" h="1631" w="1941">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2" name="Google Shape;11722;p58"/>
            <p:cNvSpPr/>
            <p:nvPr/>
          </p:nvSpPr>
          <p:spPr>
            <a:xfrm>
              <a:off x="3227735" y="4370904"/>
              <a:ext cx="142961" cy="109809"/>
            </a:xfrm>
            <a:custGeom>
              <a:rect b="b" l="l" r="r" t="t"/>
              <a:pathLst>
                <a:path extrusionOk="0" h="3458" w="4502">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3" name="Google Shape;11723;p58"/>
          <p:cNvGrpSpPr/>
          <p:nvPr/>
        </p:nvGrpSpPr>
        <p:grpSpPr>
          <a:xfrm>
            <a:off x="3662144" y="4135505"/>
            <a:ext cx="232955" cy="340318"/>
            <a:chOff x="3662144" y="4135505"/>
            <a:chExt cx="232955" cy="340318"/>
          </a:xfrm>
        </p:grpSpPr>
        <p:sp>
          <p:nvSpPr>
            <p:cNvPr id="11724" name="Google Shape;11724;p58"/>
            <p:cNvSpPr/>
            <p:nvPr/>
          </p:nvSpPr>
          <p:spPr>
            <a:xfrm>
              <a:off x="3662144" y="4135505"/>
              <a:ext cx="163761" cy="340318"/>
            </a:xfrm>
            <a:custGeom>
              <a:rect b="b" l="l" r="r" t="t"/>
              <a:pathLst>
                <a:path extrusionOk="0" h="10717" w="5157">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5" name="Google Shape;11725;p58"/>
            <p:cNvSpPr/>
            <p:nvPr/>
          </p:nvSpPr>
          <p:spPr>
            <a:xfrm>
              <a:off x="3689771" y="4162719"/>
              <a:ext cx="109650" cy="285859"/>
            </a:xfrm>
            <a:custGeom>
              <a:rect b="b" l="l" r="r" t="t"/>
              <a:pathLst>
                <a:path extrusionOk="0" h="9002" w="3453">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6" name="Google Shape;11726;p58"/>
            <p:cNvSpPr/>
            <p:nvPr/>
          </p:nvSpPr>
          <p:spPr>
            <a:xfrm>
              <a:off x="3838352" y="4182375"/>
              <a:ext cx="56746" cy="94947"/>
            </a:xfrm>
            <a:custGeom>
              <a:rect b="b" l="l" r="r" t="t"/>
              <a:pathLst>
                <a:path extrusionOk="0" h="2990" w="1787">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58"/>
            <p:cNvSpPr/>
            <p:nvPr/>
          </p:nvSpPr>
          <p:spPr>
            <a:xfrm>
              <a:off x="3813012" y="4151763"/>
              <a:ext cx="32930" cy="32930"/>
            </a:xfrm>
            <a:custGeom>
              <a:rect b="b" l="l" r="r" t="t"/>
              <a:pathLst>
                <a:path extrusionOk="0" h="1037" w="1037">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8" name="Google Shape;11728;p58"/>
          <p:cNvGrpSpPr/>
          <p:nvPr/>
        </p:nvGrpSpPr>
        <p:grpSpPr>
          <a:xfrm>
            <a:off x="4149138" y="4121151"/>
            <a:ext cx="344065" cy="368644"/>
            <a:chOff x="4149138" y="4121151"/>
            <a:chExt cx="344065" cy="368644"/>
          </a:xfrm>
        </p:grpSpPr>
        <p:sp>
          <p:nvSpPr>
            <p:cNvPr id="11729" name="Google Shape;11729;p58"/>
            <p:cNvSpPr/>
            <p:nvPr/>
          </p:nvSpPr>
          <p:spPr>
            <a:xfrm>
              <a:off x="4205853" y="4182724"/>
              <a:ext cx="225746" cy="307071"/>
            </a:xfrm>
            <a:custGeom>
              <a:rect b="b" l="l" r="r" t="t"/>
              <a:pathLst>
                <a:path extrusionOk="0" h="9670" w="7109">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58"/>
            <p:cNvSpPr/>
            <p:nvPr/>
          </p:nvSpPr>
          <p:spPr>
            <a:xfrm>
              <a:off x="4444777" y="4287484"/>
              <a:ext cx="48426" cy="11400"/>
            </a:xfrm>
            <a:custGeom>
              <a:rect b="b" l="l" r="r" t="t"/>
              <a:pathLst>
                <a:path extrusionOk="0" h="359" w="1525">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58"/>
            <p:cNvSpPr/>
            <p:nvPr/>
          </p:nvSpPr>
          <p:spPr>
            <a:xfrm>
              <a:off x="4149138" y="4287484"/>
              <a:ext cx="48426" cy="11400"/>
            </a:xfrm>
            <a:custGeom>
              <a:rect b="b" l="l" r="r" t="t"/>
              <a:pathLst>
                <a:path extrusionOk="0" h="359" w="1525">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58"/>
            <p:cNvSpPr/>
            <p:nvPr/>
          </p:nvSpPr>
          <p:spPr>
            <a:xfrm>
              <a:off x="4315471" y="4121151"/>
              <a:ext cx="11400" cy="48045"/>
            </a:xfrm>
            <a:custGeom>
              <a:rect b="b" l="l" r="r" t="t"/>
              <a:pathLst>
                <a:path extrusionOk="0" h="1513" w="359">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3" name="Google Shape;11733;p58"/>
            <p:cNvSpPr/>
            <p:nvPr/>
          </p:nvSpPr>
          <p:spPr>
            <a:xfrm>
              <a:off x="4378632" y="4159575"/>
              <a:ext cx="22705" cy="27754"/>
            </a:xfrm>
            <a:custGeom>
              <a:rect b="b" l="l" r="r" t="t"/>
              <a:pathLst>
                <a:path extrusionOk="0" h="874" w="715">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58"/>
            <p:cNvSpPr/>
            <p:nvPr/>
          </p:nvSpPr>
          <p:spPr>
            <a:xfrm>
              <a:off x="4240243" y="4399103"/>
              <a:ext cx="22705" cy="27563"/>
            </a:xfrm>
            <a:custGeom>
              <a:rect b="b" l="l" r="r" t="t"/>
              <a:pathLst>
                <a:path extrusionOk="0" h="868" w="715">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58"/>
            <p:cNvSpPr/>
            <p:nvPr/>
          </p:nvSpPr>
          <p:spPr>
            <a:xfrm>
              <a:off x="4240243" y="4159130"/>
              <a:ext cx="22705" cy="28198"/>
            </a:xfrm>
            <a:custGeom>
              <a:rect b="b" l="l" r="r" t="t"/>
              <a:pathLst>
                <a:path extrusionOk="0" h="888" w="715">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58"/>
            <p:cNvSpPr/>
            <p:nvPr/>
          </p:nvSpPr>
          <p:spPr>
            <a:xfrm>
              <a:off x="4378632" y="4399230"/>
              <a:ext cx="22705" cy="28198"/>
            </a:xfrm>
            <a:custGeom>
              <a:rect b="b" l="l" r="r" t="t"/>
              <a:pathLst>
                <a:path extrusionOk="0" h="888" w="715">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58"/>
            <p:cNvSpPr/>
            <p:nvPr/>
          </p:nvSpPr>
          <p:spPr>
            <a:xfrm>
              <a:off x="4426264" y="4351851"/>
              <a:ext cx="29532" cy="21117"/>
            </a:xfrm>
            <a:custGeom>
              <a:rect b="b" l="l" r="r" t="t"/>
              <a:pathLst>
                <a:path extrusionOk="0" h="665" w="93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58"/>
            <p:cNvSpPr/>
            <p:nvPr/>
          </p:nvSpPr>
          <p:spPr>
            <a:xfrm>
              <a:off x="4186196" y="4213463"/>
              <a:ext cx="29500" cy="21117"/>
            </a:xfrm>
            <a:custGeom>
              <a:rect b="b" l="l" r="r" t="t"/>
              <a:pathLst>
                <a:path extrusionOk="0" h="665" w="929">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58"/>
            <p:cNvSpPr/>
            <p:nvPr/>
          </p:nvSpPr>
          <p:spPr>
            <a:xfrm>
              <a:off x="4425883" y="4213590"/>
              <a:ext cx="29913" cy="21371"/>
            </a:xfrm>
            <a:custGeom>
              <a:rect b="b" l="l" r="r" t="t"/>
              <a:pathLst>
                <a:path extrusionOk="0" h="673" w="942">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58"/>
            <p:cNvSpPr/>
            <p:nvPr/>
          </p:nvSpPr>
          <p:spPr>
            <a:xfrm>
              <a:off x="4186196" y="4351978"/>
              <a:ext cx="29500" cy="21371"/>
            </a:xfrm>
            <a:custGeom>
              <a:rect b="b" l="l" r="r" t="t"/>
              <a:pathLst>
                <a:path extrusionOk="0" h="673" w="929">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41" name="Google Shape;11741;p58"/>
          <p:cNvSpPr/>
          <p:nvPr/>
        </p:nvSpPr>
        <p:spPr>
          <a:xfrm>
            <a:off x="4692054" y="4135409"/>
            <a:ext cx="344097" cy="340033"/>
          </a:xfrm>
          <a:custGeom>
            <a:rect b="b" l="l" r="r" t="t"/>
            <a:pathLst>
              <a:path extrusionOk="0" h="10708" w="10836">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42" name="Google Shape;11742;p58"/>
          <p:cNvGrpSpPr/>
          <p:nvPr/>
        </p:nvGrpSpPr>
        <p:grpSpPr>
          <a:xfrm>
            <a:off x="5206262" y="4174817"/>
            <a:ext cx="397763" cy="262804"/>
            <a:chOff x="5206262" y="4174817"/>
            <a:chExt cx="397763" cy="262804"/>
          </a:xfrm>
        </p:grpSpPr>
        <p:sp>
          <p:nvSpPr>
            <p:cNvPr id="11743" name="Google Shape;11743;p58"/>
            <p:cNvSpPr/>
            <p:nvPr/>
          </p:nvSpPr>
          <p:spPr>
            <a:xfrm>
              <a:off x="5206262" y="4177104"/>
              <a:ext cx="397763" cy="260518"/>
            </a:xfrm>
            <a:custGeom>
              <a:rect b="b" l="l" r="r" t="t"/>
              <a:pathLst>
                <a:path extrusionOk="0" h="8204" w="12526">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58"/>
            <p:cNvSpPr/>
            <p:nvPr/>
          </p:nvSpPr>
          <p:spPr>
            <a:xfrm>
              <a:off x="5434231" y="4174817"/>
              <a:ext cx="167539" cy="70369"/>
            </a:xfrm>
            <a:custGeom>
              <a:rect b="b" l="l" r="r" t="t"/>
              <a:pathLst>
                <a:path extrusionOk="0" h="2216" w="5276">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58"/>
            <p:cNvSpPr/>
            <p:nvPr/>
          </p:nvSpPr>
          <p:spPr>
            <a:xfrm>
              <a:off x="5360877" y="4298852"/>
              <a:ext cx="15147" cy="15147"/>
            </a:xfrm>
            <a:custGeom>
              <a:rect b="b" l="l" r="r" t="t"/>
              <a:pathLst>
                <a:path extrusionOk="0" h="477" w="477">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58"/>
            <p:cNvSpPr/>
            <p:nvPr/>
          </p:nvSpPr>
          <p:spPr>
            <a:xfrm>
              <a:off x="5329503" y="4298852"/>
              <a:ext cx="15147" cy="15147"/>
            </a:xfrm>
            <a:custGeom>
              <a:rect b="b" l="l" r="r" t="t"/>
              <a:pathLst>
                <a:path extrusionOk="0" h="477" w="477">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58"/>
            <p:cNvSpPr/>
            <p:nvPr/>
          </p:nvSpPr>
          <p:spPr>
            <a:xfrm>
              <a:off x="5298511" y="4299202"/>
              <a:ext cx="14766" cy="15179"/>
            </a:xfrm>
            <a:custGeom>
              <a:rect b="b" l="l" r="r" t="t"/>
              <a:pathLst>
                <a:path extrusionOk="0" h="478" w="465">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58"/>
            <p:cNvSpPr/>
            <p:nvPr/>
          </p:nvSpPr>
          <p:spPr>
            <a:xfrm>
              <a:off x="5267137" y="4298852"/>
              <a:ext cx="15147" cy="15147"/>
            </a:xfrm>
            <a:custGeom>
              <a:rect b="b" l="l" r="r" t="t"/>
              <a:pathLst>
                <a:path extrusionOk="0" h="477" w="477">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58"/>
            <p:cNvSpPr/>
            <p:nvPr/>
          </p:nvSpPr>
          <p:spPr>
            <a:xfrm>
              <a:off x="5492470" y="4298852"/>
              <a:ext cx="15147" cy="15147"/>
            </a:xfrm>
            <a:custGeom>
              <a:rect b="b" l="l" r="r" t="t"/>
              <a:pathLst>
                <a:path extrusionOk="0" h="477" w="477">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0" name="Google Shape;11750;p58"/>
          <p:cNvGrpSpPr/>
          <p:nvPr/>
        </p:nvGrpSpPr>
        <p:grpSpPr>
          <a:xfrm>
            <a:off x="5727616" y="4204699"/>
            <a:ext cx="440505" cy="290018"/>
            <a:chOff x="5727616" y="4204699"/>
            <a:chExt cx="440505" cy="290018"/>
          </a:xfrm>
        </p:grpSpPr>
        <p:sp>
          <p:nvSpPr>
            <p:cNvPr id="11751" name="Google Shape;11751;p58"/>
            <p:cNvSpPr/>
            <p:nvPr/>
          </p:nvSpPr>
          <p:spPr>
            <a:xfrm>
              <a:off x="5727616" y="4204699"/>
              <a:ext cx="440505" cy="290018"/>
            </a:xfrm>
            <a:custGeom>
              <a:rect b="b" l="l" r="r" t="t"/>
              <a:pathLst>
                <a:path extrusionOk="0" h="9133" w="13872">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58"/>
            <p:cNvSpPr/>
            <p:nvPr/>
          </p:nvSpPr>
          <p:spPr>
            <a:xfrm>
              <a:off x="5779789" y="4416409"/>
              <a:ext cx="52205" cy="51475"/>
            </a:xfrm>
            <a:custGeom>
              <a:rect b="b" l="l" r="r" t="t"/>
              <a:pathLst>
                <a:path extrusionOk="0" h="1621" w="1644">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58"/>
            <p:cNvSpPr/>
            <p:nvPr/>
          </p:nvSpPr>
          <p:spPr>
            <a:xfrm>
              <a:off x="6048627" y="4416409"/>
              <a:ext cx="52205" cy="51856"/>
            </a:xfrm>
            <a:custGeom>
              <a:rect b="b" l="l" r="r" t="t"/>
              <a:pathLst>
                <a:path extrusionOk="0" h="1633" w="1644">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58"/>
            <p:cNvSpPr/>
            <p:nvPr/>
          </p:nvSpPr>
          <p:spPr>
            <a:xfrm>
              <a:off x="6000995" y="4365379"/>
              <a:ext cx="122892" cy="58016"/>
            </a:xfrm>
            <a:custGeom>
              <a:rect b="b" l="l" r="r" t="t"/>
              <a:pathLst>
                <a:path extrusionOk="0" h="1827" w="387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58"/>
            <p:cNvSpPr/>
            <p:nvPr/>
          </p:nvSpPr>
          <p:spPr>
            <a:xfrm>
              <a:off x="5816847" y="4230039"/>
              <a:ext cx="124797" cy="193610"/>
            </a:xfrm>
            <a:custGeom>
              <a:rect b="b" l="l" r="r" t="t"/>
              <a:pathLst>
                <a:path extrusionOk="0" h="6097" w="393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58"/>
            <p:cNvSpPr/>
            <p:nvPr/>
          </p:nvSpPr>
          <p:spPr>
            <a:xfrm>
              <a:off x="5954474" y="4230039"/>
              <a:ext cx="120256" cy="102854"/>
            </a:xfrm>
            <a:custGeom>
              <a:rect b="b" l="l" r="r" t="t"/>
              <a:pathLst>
                <a:path extrusionOk="0" h="3239" w="3787">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58"/>
            <p:cNvSpPr/>
            <p:nvPr/>
          </p:nvSpPr>
          <p:spPr>
            <a:xfrm>
              <a:off x="5876198" y="4333243"/>
              <a:ext cx="39376" cy="13274"/>
            </a:xfrm>
            <a:custGeom>
              <a:rect b="b" l="l" r="r" t="t"/>
              <a:pathLst>
                <a:path extrusionOk="0" h="418" w="124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58"/>
            <p:cNvSpPr/>
            <p:nvPr/>
          </p:nvSpPr>
          <p:spPr>
            <a:xfrm>
              <a:off x="5979433" y="4333243"/>
              <a:ext cx="39344" cy="13274"/>
            </a:xfrm>
            <a:custGeom>
              <a:rect b="b" l="l" r="r" t="t"/>
              <a:pathLst>
                <a:path extrusionOk="0" h="418" w="1239">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9" name="Google Shape;11759;p58"/>
          <p:cNvGrpSpPr/>
          <p:nvPr/>
        </p:nvGrpSpPr>
        <p:grpSpPr>
          <a:xfrm>
            <a:off x="6410063" y="4135124"/>
            <a:ext cx="159950" cy="364516"/>
            <a:chOff x="6410063" y="4135124"/>
            <a:chExt cx="159950" cy="364516"/>
          </a:xfrm>
        </p:grpSpPr>
        <p:sp>
          <p:nvSpPr>
            <p:cNvPr id="11760" name="Google Shape;11760;p58"/>
            <p:cNvSpPr/>
            <p:nvPr/>
          </p:nvSpPr>
          <p:spPr>
            <a:xfrm>
              <a:off x="6493991" y="4299202"/>
              <a:ext cx="36328" cy="200438"/>
            </a:xfrm>
            <a:custGeom>
              <a:rect b="b" l="l" r="r" t="t"/>
              <a:pathLst>
                <a:path extrusionOk="0" h="6312" w="1144">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58"/>
            <p:cNvSpPr/>
            <p:nvPr/>
          </p:nvSpPr>
          <p:spPr>
            <a:xfrm>
              <a:off x="6454297" y="4135124"/>
              <a:ext cx="71099" cy="71131"/>
            </a:xfrm>
            <a:custGeom>
              <a:rect b="b" l="l" r="r" t="t"/>
              <a:pathLst>
                <a:path extrusionOk="0" h="2240" w="2239">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58"/>
            <p:cNvSpPr/>
            <p:nvPr/>
          </p:nvSpPr>
          <p:spPr>
            <a:xfrm>
              <a:off x="6410063" y="4252712"/>
              <a:ext cx="94566" cy="246927"/>
            </a:xfrm>
            <a:custGeom>
              <a:rect b="b" l="l" r="r" t="t"/>
              <a:pathLst>
                <a:path extrusionOk="0" h="7776" w="2978">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58"/>
            <p:cNvSpPr/>
            <p:nvPr/>
          </p:nvSpPr>
          <p:spPr>
            <a:xfrm>
              <a:off x="6410063" y="4212638"/>
              <a:ext cx="159950" cy="150519"/>
            </a:xfrm>
            <a:custGeom>
              <a:rect b="b" l="l" r="r" t="t"/>
              <a:pathLst>
                <a:path extrusionOk="0" h="4740" w="5037">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4" name="Google Shape;11764;p58"/>
          <p:cNvGrpSpPr/>
          <p:nvPr/>
        </p:nvGrpSpPr>
        <p:grpSpPr>
          <a:xfrm>
            <a:off x="6924652" y="4135505"/>
            <a:ext cx="214378" cy="364135"/>
            <a:chOff x="6924652" y="4135505"/>
            <a:chExt cx="214378" cy="364135"/>
          </a:xfrm>
        </p:grpSpPr>
        <p:sp>
          <p:nvSpPr>
            <p:cNvPr id="11765" name="Google Shape;11765;p58"/>
            <p:cNvSpPr/>
            <p:nvPr/>
          </p:nvSpPr>
          <p:spPr>
            <a:xfrm>
              <a:off x="6996482" y="4135505"/>
              <a:ext cx="70718" cy="71099"/>
            </a:xfrm>
            <a:custGeom>
              <a:rect b="b" l="l" r="r" t="t"/>
              <a:pathLst>
                <a:path extrusionOk="0" h="2239" w="2227">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58"/>
            <p:cNvSpPr/>
            <p:nvPr/>
          </p:nvSpPr>
          <p:spPr>
            <a:xfrm>
              <a:off x="7018012" y="4345183"/>
              <a:ext cx="88882" cy="154456"/>
            </a:xfrm>
            <a:custGeom>
              <a:rect b="b" l="l" r="r" t="t"/>
              <a:pathLst>
                <a:path extrusionOk="0" h="4864" w="2799">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58"/>
            <p:cNvSpPr/>
            <p:nvPr/>
          </p:nvSpPr>
          <p:spPr>
            <a:xfrm>
              <a:off x="6948850" y="4212638"/>
              <a:ext cx="190181" cy="149884"/>
            </a:xfrm>
            <a:custGeom>
              <a:rect b="b" l="l" r="r" t="t"/>
              <a:pathLst>
                <a:path extrusionOk="0" h="4720" w="5989">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58"/>
            <p:cNvSpPr/>
            <p:nvPr/>
          </p:nvSpPr>
          <p:spPr>
            <a:xfrm>
              <a:off x="6924652" y="4252331"/>
              <a:ext cx="103617" cy="245815"/>
            </a:xfrm>
            <a:custGeom>
              <a:rect b="b" l="l" r="r" t="t"/>
              <a:pathLst>
                <a:path extrusionOk="0" h="7741" w="3263">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9" name="Google Shape;11769;p58"/>
          <p:cNvGrpSpPr/>
          <p:nvPr/>
        </p:nvGrpSpPr>
        <p:grpSpPr>
          <a:xfrm>
            <a:off x="7384751" y="4147984"/>
            <a:ext cx="380012" cy="351274"/>
            <a:chOff x="7384751" y="4147984"/>
            <a:chExt cx="380012" cy="351274"/>
          </a:xfrm>
        </p:grpSpPr>
        <p:sp>
          <p:nvSpPr>
            <p:cNvPr id="11770" name="Google Shape;11770;p58"/>
            <p:cNvSpPr/>
            <p:nvPr/>
          </p:nvSpPr>
          <p:spPr>
            <a:xfrm>
              <a:off x="7385513" y="4225879"/>
              <a:ext cx="379250" cy="273379"/>
            </a:xfrm>
            <a:custGeom>
              <a:rect b="b" l="l" r="r" t="t"/>
              <a:pathLst>
                <a:path extrusionOk="0" h="8609" w="11943">
                  <a:moveTo>
                    <a:pt x="11740" y="0"/>
                  </a:moveTo>
                  <a:cubicBezTo>
                    <a:pt x="11645" y="0"/>
                    <a:pt x="11562" y="72"/>
                    <a:pt x="11562" y="179"/>
                  </a:cubicBezTo>
                  <a:lnTo>
                    <a:pt x="11562" y="2667"/>
                  </a:lnTo>
                  <a:cubicBezTo>
                    <a:pt x="11562" y="3393"/>
                    <a:pt x="10966" y="3989"/>
                    <a:pt x="10240" y="3989"/>
                  </a:cubicBezTo>
                  <a:lnTo>
                    <a:pt x="9085" y="3989"/>
                  </a:lnTo>
                  <a:cubicBezTo>
                    <a:pt x="8954" y="3989"/>
                    <a:pt x="8823" y="4084"/>
                    <a:pt x="8776" y="4203"/>
                  </a:cubicBezTo>
                  <a:cubicBezTo>
                    <a:pt x="8573" y="4703"/>
                    <a:pt x="8549" y="5167"/>
                    <a:pt x="8752" y="5537"/>
                  </a:cubicBezTo>
                  <a:cubicBezTo>
                    <a:pt x="8823" y="5703"/>
                    <a:pt x="8942" y="5834"/>
                    <a:pt x="9049" y="5941"/>
                  </a:cubicBezTo>
                  <a:cubicBezTo>
                    <a:pt x="8752" y="5929"/>
                    <a:pt x="8514" y="5822"/>
                    <a:pt x="8359" y="5656"/>
                  </a:cubicBezTo>
                  <a:cubicBezTo>
                    <a:pt x="8240" y="5537"/>
                    <a:pt x="7978" y="5167"/>
                    <a:pt x="8073" y="4358"/>
                  </a:cubicBezTo>
                  <a:cubicBezTo>
                    <a:pt x="8109" y="4155"/>
                    <a:pt x="7942" y="3977"/>
                    <a:pt x="7740" y="3977"/>
                  </a:cubicBezTo>
                  <a:lnTo>
                    <a:pt x="5954" y="3977"/>
                  </a:lnTo>
                  <a:cubicBezTo>
                    <a:pt x="5859" y="3977"/>
                    <a:pt x="5775" y="4048"/>
                    <a:pt x="5775" y="4155"/>
                  </a:cubicBezTo>
                  <a:cubicBezTo>
                    <a:pt x="5775" y="4263"/>
                    <a:pt x="5847" y="4334"/>
                    <a:pt x="5954" y="4334"/>
                  </a:cubicBezTo>
                  <a:lnTo>
                    <a:pt x="6847" y="4334"/>
                  </a:lnTo>
                  <a:lnTo>
                    <a:pt x="6847" y="5691"/>
                  </a:lnTo>
                  <a:cubicBezTo>
                    <a:pt x="6847" y="6430"/>
                    <a:pt x="6228" y="7037"/>
                    <a:pt x="5490" y="7037"/>
                  </a:cubicBezTo>
                  <a:lnTo>
                    <a:pt x="4704" y="7037"/>
                  </a:lnTo>
                  <a:cubicBezTo>
                    <a:pt x="4561" y="7037"/>
                    <a:pt x="4466" y="7144"/>
                    <a:pt x="4466" y="7275"/>
                  </a:cubicBezTo>
                  <a:cubicBezTo>
                    <a:pt x="4442" y="7834"/>
                    <a:pt x="4239" y="8215"/>
                    <a:pt x="3668" y="8251"/>
                  </a:cubicBezTo>
                  <a:cubicBezTo>
                    <a:pt x="3930" y="7977"/>
                    <a:pt x="3954" y="7573"/>
                    <a:pt x="3882" y="7239"/>
                  </a:cubicBezTo>
                  <a:cubicBezTo>
                    <a:pt x="3846" y="7120"/>
                    <a:pt x="3763" y="7037"/>
                    <a:pt x="3644" y="7037"/>
                  </a:cubicBezTo>
                  <a:lnTo>
                    <a:pt x="1703" y="7037"/>
                  </a:lnTo>
                  <a:cubicBezTo>
                    <a:pt x="965" y="7037"/>
                    <a:pt x="358" y="6430"/>
                    <a:pt x="358" y="5691"/>
                  </a:cubicBezTo>
                  <a:lnTo>
                    <a:pt x="358" y="5310"/>
                  </a:lnTo>
                  <a:cubicBezTo>
                    <a:pt x="358" y="5227"/>
                    <a:pt x="275" y="5132"/>
                    <a:pt x="179" y="5132"/>
                  </a:cubicBezTo>
                  <a:cubicBezTo>
                    <a:pt x="84" y="5132"/>
                    <a:pt x="1" y="5215"/>
                    <a:pt x="1" y="5310"/>
                  </a:cubicBezTo>
                  <a:lnTo>
                    <a:pt x="1" y="5691"/>
                  </a:lnTo>
                  <a:cubicBezTo>
                    <a:pt x="1" y="6620"/>
                    <a:pt x="751" y="7394"/>
                    <a:pt x="1703" y="7394"/>
                  </a:cubicBezTo>
                  <a:lnTo>
                    <a:pt x="3573" y="7394"/>
                  </a:lnTo>
                  <a:cubicBezTo>
                    <a:pt x="3596" y="7620"/>
                    <a:pt x="3596" y="8025"/>
                    <a:pt x="3215" y="8144"/>
                  </a:cubicBezTo>
                  <a:cubicBezTo>
                    <a:pt x="2989" y="8215"/>
                    <a:pt x="3001" y="8525"/>
                    <a:pt x="3239" y="8573"/>
                  </a:cubicBezTo>
                  <a:cubicBezTo>
                    <a:pt x="3370" y="8608"/>
                    <a:pt x="3489" y="8608"/>
                    <a:pt x="3596" y="8608"/>
                  </a:cubicBezTo>
                  <a:cubicBezTo>
                    <a:pt x="4299" y="8608"/>
                    <a:pt x="4763" y="8204"/>
                    <a:pt x="4823" y="7394"/>
                  </a:cubicBezTo>
                  <a:lnTo>
                    <a:pt x="5513" y="7394"/>
                  </a:lnTo>
                  <a:cubicBezTo>
                    <a:pt x="6454" y="7394"/>
                    <a:pt x="7228" y="6644"/>
                    <a:pt x="7228" y="5691"/>
                  </a:cubicBezTo>
                  <a:lnTo>
                    <a:pt x="7228" y="4334"/>
                  </a:lnTo>
                  <a:lnTo>
                    <a:pt x="7764" y="4334"/>
                  </a:lnTo>
                  <a:cubicBezTo>
                    <a:pt x="7716" y="4715"/>
                    <a:pt x="7704" y="5429"/>
                    <a:pt x="8157" y="5894"/>
                  </a:cubicBezTo>
                  <a:cubicBezTo>
                    <a:pt x="8407" y="6168"/>
                    <a:pt x="8764" y="6299"/>
                    <a:pt x="9240" y="6299"/>
                  </a:cubicBezTo>
                  <a:cubicBezTo>
                    <a:pt x="9311" y="6299"/>
                    <a:pt x="9383" y="6299"/>
                    <a:pt x="9478" y="6287"/>
                  </a:cubicBezTo>
                  <a:cubicBezTo>
                    <a:pt x="9704" y="6263"/>
                    <a:pt x="9776" y="5965"/>
                    <a:pt x="9561" y="5846"/>
                  </a:cubicBezTo>
                  <a:cubicBezTo>
                    <a:pt x="8847" y="5429"/>
                    <a:pt x="9002" y="4715"/>
                    <a:pt x="9145" y="4334"/>
                  </a:cubicBezTo>
                  <a:lnTo>
                    <a:pt x="10276" y="4334"/>
                  </a:lnTo>
                  <a:cubicBezTo>
                    <a:pt x="11205" y="4334"/>
                    <a:pt x="11943" y="3584"/>
                    <a:pt x="11943" y="2667"/>
                  </a:cubicBezTo>
                  <a:lnTo>
                    <a:pt x="11943" y="179"/>
                  </a:lnTo>
                  <a:cubicBezTo>
                    <a:pt x="11919" y="95"/>
                    <a:pt x="11847" y="0"/>
                    <a:pt x="11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58"/>
            <p:cNvSpPr/>
            <p:nvPr/>
          </p:nvSpPr>
          <p:spPr>
            <a:xfrm>
              <a:off x="7384751" y="4147984"/>
              <a:ext cx="380012" cy="228382"/>
            </a:xfrm>
            <a:custGeom>
              <a:rect b="b" l="l" r="r" t="t"/>
              <a:pathLst>
                <a:path extrusionOk="0" h="7192" w="11967">
                  <a:moveTo>
                    <a:pt x="3144" y="0"/>
                  </a:moveTo>
                  <a:cubicBezTo>
                    <a:pt x="2227" y="0"/>
                    <a:pt x="1477" y="739"/>
                    <a:pt x="1477" y="1667"/>
                  </a:cubicBezTo>
                  <a:lnTo>
                    <a:pt x="1477" y="4132"/>
                  </a:lnTo>
                  <a:cubicBezTo>
                    <a:pt x="1108" y="4191"/>
                    <a:pt x="751" y="4358"/>
                    <a:pt x="477" y="4644"/>
                  </a:cubicBezTo>
                  <a:cubicBezTo>
                    <a:pt x="168" y="4965"/>
                    <a:pt x="1" y="5382"/>
                    <a:pt x="1" y="5823"/>
                  </a:cubicBezTo>
                  <a:lnTo>
                    <a:pt x="1" y="7013"/>
                  </a:lnTo>
                  <a:cubicBezTo>
                    <a:pt x="1" y="7097"/>
                    <a:pt x="84" y="7192"/>
                    <a:pt x="180" y="7192"/>
                  </a:cubicBezTo>
                  <a:cubicBezTo>
                    <a:pt x="275" y="7192"/>
                    <a:pt x="358" y="7108"/>
                    <a:pt x="358" y="7013"/>
                  </a:cubicBezTo>
                  <a:lnTo>
                    <a:pt x="358" y="5823"/>
                  </a:lnTo>
                  <a:cubicBezTo>
                    <a:pt x="358" y="5465"/>
                    <a:pt x="501" y="5132"/>
                    <a:pt x="751" y="4882"/>
                  </a:cubicBezTo>
                  <a:cubicBezTo>
                    <a:pt x="953" y="4668"/>
                    <a:pt x="1203" y="4537"/>
                    <a:pt x="1489" y="4477"/>
                  </a:cubicBezTo>
                  <a:lnTo>
                    <a:pt x="1489" y="5084"/>
                  </a:lnTo>
                  <a:cubicBezTo>
                    <a:pt x="1489" y="6013"/>
                    <a:pt x="2239" y="6751"/>
                    <a:pt x="3156" y="6751"/>
                  </a:cubicBezTo>
                  <a:lnTo>
                    <a:pt x="5240" y="6751"/>
                  </a:lnTo>
                  <a:cubicBezTo>
                    <a:pt x="5335" y="6751"/>
                    <a:pt x="5418" y="6680"/>
                    <a:pt x="5418" y="6573"/>
                  </a:cubicBezTo>
                  <a:cubicBezTo>
                    <a:pt x="5418" y="6489"/>
                    <a:pt x="5347" y="6394"/>
                    <a:pt x="5240" y="6394"/>
                  </a:cubicBezTo>
                  <a:lnTo>
                    <a:pt x="3156" y="6394"/>
                  </a:lnTo>
                  <a:cubicBezTo>
                    <a:pt x="2430" y="6394"/>
                    <a:pt x="1834" y="5799"/>
                    <a:pt x="1834" y="5073"/>
                  </a:cubicBezTo>
                  <a:lnTo>
                    <a:pt x="1834" y="1620"/>
                  </a:lnTo>
                  <a:cubicBezTo>
                    <a:pt x="1834" y="893"/>
                    <a:pt x="2430" y="298"/>
                    <a:pt x="3156" y="298"/>
                  </a:cubicBezTo>
                  <a:lnTo>
                    <a:pt x="10288" y="298"/>
                  </a:lnTo>
                  <a:cubicBezTo>
                    <a:pt x="11014" y="298"/>
                    <a:pt x="11610" y="893"/>
                    <a:pt x="11610" y="1620"/>
                  </a:cubicBezTo>
                  <a:lnTo>
                    <a:pt x="11610" y="1846"/>
                  </a:lnTo>
                  <a:cubicBezTo>
                    <a:pt x="11610" y="1929"/>
                    <a:pt x="11693" y="2025"/>
                    <a:pt x="11788" y="2025"/>
                  </a:cubicBezTo>
                  <a:cubicBezTo>
                    <a:pt x="11883" y="2025"/>
                    <a:pt x="11967" y="1953"/>
                    <a:pt x="11967" y="1846"/>
                  </a:cubicBezTo>
                  <a:lnTo>
                    <a:pt x="11967" y="1620"/>
                  </a:lnTo>
                  <a:cubicBezTo>
                    <a:pt x="11943" y="762"/>
                    <a:pt x="11193" y="0"/>
                    <a:pt x="10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58"/>
            <p:cNvSpPr/>
            <p:nvPr/>
          </p:nvSpPr>
          <p:spPr>
            <a:xfrm>
              <a:off x="7507642" y="4228134"/>
              <a:ext cx="37852" cy="37852"/>
            </a:xfrm>
            <a:custGeom>
              <a:rect b="b" l="l" r="r" t="t"/>
              <a:pathLst>
                <a:path extrusionOk="0" h="1192" w="1192">
                  <a:moveTo>
                    <a:pt x="596" y="358"/>
                  </a:moveTo>
                  <a:cubicBezTo>
                    <a:pt x="739" y="358"/>
                    <a:pt x="834" y="465"/>
                    <a:pt x="834" y="596"/>
                  </a:cubicBezTo>
                  <a:cubicBezTo>
                    <a:pt x="834" y="739"/>
                    <a:pt x="739" y="834"/>
                    <a:pt x="596" y="834"/>
                  </a:cubicBezTo>
                  <a:cubicBezTo>
                    <a:pt x="465" y="834"/>
                    <a:pt x="358" y="739"/>
                    <a:pt x="358" y="596"/>
                  </a:cubicBezTo>
                  <a:cubicBezTo>
                    <a:pt x="358" y="465"/>
                    <a:pt x="465" y="358"/>
                    <a:pt x="596" y="358"/>
                  </a:cubicBezTo>
                  <a:close/>
                  <a:moveTo>
                    <a:pt x="596" y="1"/>
                  </a:moveTo>
                  <a:cubicBezTo>
                    <a:pt x="274" y="1"/>
                    <a:pt x="0" y="274"/>
                    <a:pt x="0" y="596"/>
                  </a:cubicBezTo>
                  <a:cubicBezTo>
                    <a:pt x="0" y="929"/>
                    <a:pt x="274" y="1191"/>
                    <a:pt x="596" y="1191"/>
                  </a:cubicBezTo>
                  <a:cubicBezTo>
                    <a:pt x="929" y="1191"/>
                    <a:pt x="1191" y="929"/>
                    <a:pt x="1191" y="596"/>
                  </a:cubicBezTo>
                  <a:cubicBezTo>
                    <a:pt x="1191" y="274"/>
                    <a:pt x="929" y="1"/>
                    <a:pt x="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58"/>
            <p:cNvSpPr/>
            <p:nvPr/>
          </p:nvSpPr>
          <p:spPr>
            <a:xfrm>
              <a:off x="7573820" y="4228134"/>
              <a:ext cx="37820" cy="37852"/>
            </a:xfrm>
            <a:custGeom>
              <a:rect b="b" l="l" r="r" t="t"/>
              <a:pathLst>
                <a:path extrusionOk="0" h="1192" w="1191">
                  <a:moveTo>
                    <a:pt x="595" y="358"/>
                  </a:moveTo>
                  <a:cubicBezTo>
                    <a:pt x="738" y="358"/>
                    <a:pt x="833" y="465"/>
                    <a:pt x="833" y="596"/>
                  </a:cubicBezTo>
                  <a:cubicBezTo>
                    <a:pt x="833" y="739"/>
                    <a:pt x="738" y="834"/>
                    <a:pt x="595" y="834"/>
                  </a:cubicBezTo>
                  <a:cubicBezTo>
                    <a:pt x="464" y="834"/>
                    <a:pt x="357" y="739"/>
                    <a:pt x="357" y="596"/>
                  </a:cubicBezTo>
                  <a:cubicBezTo>
                    <a:pt x="357" y="465"/>
                    <a:pt x="464" y="358"/>
                    <a:pt x="595" y="358"/>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58"/>
            <p:cNvSpPr/>
            <p:nvPr/>
          </p:nvSpPr>
          <p:spPr>
            <a:xfrm>
              <a:off x="7640728" y="4228134"/>
              <a:ext cx="37852" cy="37852"/>
            </a:xfrm>
            <a:custGeom>
              <a:rect b="b" l="l" r="r" t="t"/>
              <a:pathLst>
                <a:path extrusionOk="0" h="1192" w="1192">
                  <a:moveTo>
                    <a:pt x="596" y="358"/>
                  </a:moveTo>
                  <a:cubicBezTo>
                    <a:pt x="727" y="358"/>
                    <a:pt x="834" y="465"/>
                    <a:pt x="834" y="596"/>
                  </a:cubicBezTo>
                  <a:cubicBezTo>
                    <a:pt x="834" y="739"/>
                    <a:pt x="727" y="834"/>
                    <a:pt x="596" y="834"/>
                  </a:cubicBezTo>
                  <a:cubicBezTo>
                    <a:pt x="453" y="834"/>
                    <a:pt x="358" y="739"/>
                    <a:pt x="358" y="596"/>
                  </a:cubicBezTo>
                  <a:cubicBezTo>
                    <a:pt x="334" y="465"/>
                    <a:pt x="453" y="358"/>
                    <a:pt x="596" y="358"/>
                  </a:cubicBezTo>
                  <a:close/>
                  <a:moveTo>
                    <a:pt x="596" y="1"/>
                  </a:moveTo>
                  <a:cubicBezTo>
                    <a:pt x="262" y="1"/>
                    <a:pt x="0" y="274"/>
                    <a:pt x="0" y="596"/>
                  </a:cubicBezTo>
                  <a:cubicBezTo>
                    <a:pt x="0" y="929"/>
                    <a:pt x="262" y="1191"/>
                    <a:pt x="596" y="1191"/>
                  </a:cubicBezTo>
                  <a:cubicBezTo>
                    <a:pt x="917" y="1191"/>
                    <a:pt x="1191" y="929"/>
                    <a:pt x="1191" y="596"/>
                  </a:cubicBezTo>
                  <a:cubicBezTo>
                    <a:pt x="1191" y="274"/>
                    <a:pt x="917" y="1"/>
                    <a:pt x="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778" name="Shape 11778"/>
        <p:cNvGrpSpPr/>
        <p:nvPr/>
      </p:nvGrpSpPr>
      <p:grpSpPr>
        <a:xfrm>
          <a:off x="0" y="0"/>
          <a:ext cx="0" cy="0"/>
          <a:chOff x="0" y="0"/>
          <a:chExt cx="0" cy="0"/>
        </a:xfrm>
      </p:grpSpPr>
      <p:sp>
        <p:nvSpPr>
          <p:cNvPr id="11779" name="Google Shape;11779;p59"/>
          <p:cNvSpPr txBox="1"/>
          <p:nvPr>
            <p:ph idx="4294967295" type="title"/>
          </p:nvPr>
        </p:nvSpPr>
        <p:spPr>
          <a:xfrm>
            <a:off x="849675"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1780" name="Google Shape;11780;p59"/>
          <p:cNvSpPr txBox="1"/>
          <p:nvPr>
            <p:ph idx="4294967295" type="title"/>
          </p:nvPr>
        </p:nvSpPr>
        <p:spPr>
          <a:xfrm>
            <a:off x="4858400"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Medical Icons</a:t>
            </a:r>
            <a:endParaRPr>
              <a:solidFill>
                <a:srgbClr val="FFFFFF"/>
              </a:solidFill>
              <a:latin typeface="Arial"/>
              <a:ea typeface="Arial"/>
              <a:cs typeface="Arial"/>
              <a:sym typeface="Arial"/>
            </a:endParaRPr>
          </a:p>
        </p:txBody>
      </p:sp>
      <p:grpSp>
        <p:nvGrpSpPr>
          <p:cNvPr id="11781" name="Google Shape;11781;p59"/>
          <p:cNvGrpSpPr/>
          <p:nvPr/>
        </p:nvGrpSpPr>
        <p:grpSpPr>
          <a:xfrm>
            <a:off x="1989449" y="4282269"/>
            <a:ext cx="374774" cy="346073"/>
            <a:chOff x="1989449" y="4282269"/>
            <a:chExt cx="374774" cy="346073"/>
          </a:xfrm>
        </p:grpSpPr>
        <p:sp>
          <p:nvSpPr>
            <p:cNvPr id="11782" name="Google Shape;11782;p59"/>
            <p:cNvSpPr/>
            <p:nvPr/>
          </p:nvSpPr>
          <p:spPr>
            <a:xfrm>
              <a:off x="2067590" y="4506432"/>
              <a:ext cx="78172" cy="70941"/>
            </a:xfrm>
            <a:custGeom>
              <a:rect b="b" l="l" r="r" t="t"/>
              <a:pathLst>
                <a:path extrusionOk="0" h="2227" w="2454">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59"/>
            <p:cNvSpPr/>
            <p:nvPr/>
          </p:nvSpPr>
          <p:spPr>
            <a:xfrm>
              <a:off x="2036117" y="4422972"/>
              <a:ext cx="77790" cy="70973"/>
            </a:xfrm>
            <a:custGeom>
              <a:rect b="b" l="l" r="r" t="t"/>
              <a:pathLst>
                <a:path extrusionOk="0" h="2228" w="2442">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59"/>
            <p:cNvSpPr/>
            <p:nvPr/>
          </p:nvSpPr>
          <p:spPr>
            <a:xfrm>
              <a:off x="2073292" y="4336327"/>
              <a:ext cx="77758" cy="71419"/>
            </a:xfrm>
            <a:custGeom>
              <a:rect b="b" l="l" r="r" t="t"/>
              <a:pathLst>
                <a:path extrusionOk="0" h="2242" w="2441">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59"/>
            <p:cNvSpPr/>
            <p:nvPr/>
          </p:nvSpPr>
          <p:spPr>
            <a:xfrm>
              <a:off x="2181376" y="4334606"/>
              <a:ext cx="126719" cy="117449"/>
            </a:xfrm>
            <a:custGeom>
              <a:rect b="b" l="l" r="r" t="t"/>
              <a:pathLst>
                <a:path extrusionOk="0" h="3687" w="3978">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59"/>
            <p:cNvSpPr/>
            <p:nvPr/>
          </p:nvSpPr>
          <p:spPr>
            <a:xfrm>
              <a:off x="1989449" y="4282269"/>
              <a:ext cx="374774" cy="346073"/>
            </a:xfrm>
            <a:custGeom>
              <a:rect b="b" l="l" r="r" t="t"/>
              <a:pathLst>
                <a:path extrusionOk="0" h="10864" w="11765">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7" name="Google Shape;11787;p59"/>
          <p:cNvGrpSpPr/>
          <p:nvPr/>
        </p:nvGrpSpPr>
        <p:grpSpPr>
          <a:xfrm>
            <a:off x="2487439" y="4280740"/>
            <a:ext cx="198775" cy="348972"/>
            <a:chOff x="2487439" y="4280740"/>
            <a:chExt cx="198775" cy="348972"/>
          </a:xfrm>
        </p:grpSpPr>
        <p:sp>
          <p:nvSpPr>
            <p:cNvPr id="11788" name="Google Shape;11788;p59"/>
            <p:cNvSpPr/>
            <p:nvPr/>
          </p:nvSpPr>
          <p:spPr>
            <a:xfrm>
              <a:off x="2487439" y="4280740"/>
              <a:ext cx="198775" cy="348972"/>
            </a:xfrm>
            <a:custGeom>
              <a:rect b="b" l="l" r="r" t="t"/>
              <a:pathLst>
                <a:path extrusionOk="0" h="10955" w="624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59"/>
            <p:cNvSpPr/>
            <p:nvPr/>
          </p:nvSpPr>
          <p:spPr>
            <a:xfrm>
              <a:off x="2516267" y="4511784"/>
              <a:ext cx="139620" cy="95565"/>
            </a:xfrm>
            <a:custGeom>
              <a:rect b="b" l="l" r="r" t="t"/>
              <a:pathLst>
                <a:path extrusionOk="0" h="3000" w="4383">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59"/>
            <p:cNvSpPr/>
            <p:nvPr/>
          </p:nvSpPr>
          <p:spPr>
            <a:xfrm>
              <a:off x="2518911" y="4385065"/>
              <a:ext cx="134683" cy="105090"/>
            </a:xfrm>
            <a:custGeom>
              <a:rect b="b" l="l" r="r" t="t"/>
              <a:pathLst>
                <a:path extrusionOk="0" h="3299" w="4228">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59"/>
            <p:cNvSpPr/>
            <p:nvPr/>
          </p:nvSpPr>
          <p:spPr>
            <a:xfrm>
              <a:off x="2580742" y="4501113"/>
              <a:ext cx="11786" cy="13315"/>
            </a:xfrm>
            <a:custGeom>
              <a:rect b="b" l="l" r="r" t="t"/>
              <a:pathLst>
                <a:path extrusionOk="0" h="418" w="37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2" name="Google Shape;11792;p59"/>
          <p:cNvGrpSpPr/>
          <p:nvPr/>
        </p:nvGrpSpPr>
        <p:grpSpPr>
          <a:xfrm>
            <a:off x="2810958" y="4273923"/>
            <a:ext cx="353145" cy="361873"/>
            <a:chOff x="2810958" y="4273923"/>
            <a:chExt cx="353145" cy="361873"/>
          </a:xfrm>
        </p:grpSpPr>
        <p:sp>
          <p:nvSpPr>
            <p:cNvPr id="11793" name="Google Shape;11793;p59"/>
            <p:cNvSpPr/>
            <p:nvPr/>
          </p:nvSpPr>
          <p:spPr>
            <a:xfrm>
              <a:off x="2886837" y="4273923"/>
              <a:ext cx="53867" cy="169946"/>
            </a:xfrm>
            <a:custGeom>
              <a:rect b="b" l="l" r="r" t="t"/>
              <a:pathLst>
                <a:path extrusionOk="0" h="5335" w="1691">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59"/>
            <p:cNvSpPr/>
            <p:nvPr/>
          </p:nvSpPr>
          <p:spPr>
            <a:xfrm>
              <a:off x="2815131" y="4273923"/>
              <a:ext cx="57307" cy="279942"/>
            </a:xfrm>
            <a:custGeom>
              <a:rect b="b" l="l" r="r" t="t"/>
              <a:pathLst>
                <a:path extrusionOk="0" h="8788" w="1799">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59"/>
            <p:cNvSpPr/>
            <p:nvPr/>
          </p:nvSpPr>
          <p:spPr>
            <a:xfrm>
              <a:off x="2883396" y="4463173"/>
              <a:ext cx="60333" cy="90691"/>
            </a:xfrm>
            <a:custGeom>
              <a:rect b="b" l="l" r="r" t="t"/>
              <a:pathLst>
                <a:path extrusionOk="0" h="2847" w="1894">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59"/>
            <p:cNvSpPr/>
            <p:nvPr/>
          </p:nvSpPr>
          <p:spPr>
            <a:xfrm>
              <a:off x="2955835" y="4273923"/>
              <a:ext cx="202948" cy="281439"/>
            </a:xfrm>
            <a:custGeom>
              <a:rect b="b" l="l" r="r" t="t"/>
              <a:pathLst>
                <a:path extrusionOk="0" h="8835" w="6371">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7" name="Google Shape;11797;p59"/>
            <p:cNvSpPr/>
            <p:nvPr/>
          </p:nvSpPr>
          <p:spPr>
            <a:xfrm>
              <a:off x="3098067" y="4511720"/>
              <a:ext cx="29243" cy="10289"/>
            </a:xfrm>
            <a:custGeom>
              <a:rect b="b" l="l" r="r" t="t"/>
              <a:pathLst>
                <a:path extrusionOk="0" h="323" w="918">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59"/>
            <p:cNvSpPr/>
            <p:nvPr/>
          </p:nvSpPr>
          <p:spPr>
            <a:xfrm>
              <a:off x="3115906" y="4497704"/>
              <a:ext cx="10257" cy="10640"/>
            </a:xfrm>
            <a:custGeom>
              <a:rect b="b" l="l" r="r" t="t"/>
              <a:pathLst>
                <a:path extrusionOk="0" h="334" w="322">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59"/>
            <p:cNvSpPr/>
            <p:nvPr/>
          </p:nvSpPr>
          <p:spPr>
            <a:xfrm>
              <a:off x="2810958" y="4563676"/>
              <a:ext cx="353145" cy="72120"/>
            </a:xfrm>
            <a:custGeom>
              <a:rect b="b" l="l" r="r" t="t"/>
              <a:pathLst>
                <a:path extrusionOk="0" h="2264" w="11086">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0" name="Google Shape;11800;p59"/>
          <p:cNvGrpSpPr/>
          <p:nvPr/>
        </p:nvGrpSpPr>
        <p:grpSpPr>
          <a:xfrm>
            <a:off x="6275635" y="4282651"/>
            <a:ext cx="209383" cy="366778"/>
            <a:chOff x="6275635" y="4282651"/>
            <a:chExt cx="209383" cy="366778"/>
          </a:xfrm>
        </p:grpSpPr>
        <p:sp>
          <p:nvSpPr>
            <p:cNvPr id="11801" name="Google Shape;11801;p59"/>
            <p:cNvSpPr/>
            <p:nvPr/>
          </p:nvSpPr>
          <p:spPr>
            <a:xfrm>
              <a:off x="6275635" y="4282651"/>
              <a:ext cx="89162" cy="366778"/>
            </a:xfrm>
            <a:custGeom>
              <a:rect b="b" l="l" r="r" t="t"/>
              <a:pathLst>
                <a:path extrusionOk="0" h="11514" w="2799">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59"/>
            <p:cNvSpPr/>
            <p:nvPr/>
          </p:nvSpPr>
          <p:spPr>
            <a:xfrm>
              <a:off x="6395474" y="4282651"/>
              <a:ext cx="89544" cy="366778"/>
            </a:xfrm>
            <a:custGeom>
              <a:rect b="b" l="l" r="r" t="t"/>
              <a:pathLst>
                <a:path extrusionOk="0" h="11514" w="2811">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3" name="Google Shape;11803;p59"/>
          <p:cNvGrpSpPr/>
          <p:nvPr/>
        </p:nvGrpSpPr>
        <p:grpSpPr>
          <a:xfrm>
            <a:off x="6701186" y="4283033"/>
            <a:ext cx="280292" cy="366396"/>
            <a:chOff x="6701186" y="4283033"/>
            <a:chExt cx="280292" cy="366396"/>
          </a:xfrm>
        </p:grpSpPr>
        <p:sp>
          <p:nvSpPr>
            <p:cNvPr id="11804" name="Google Shape;11804;p59"/>
            <p:cNvSpPr/>
            <p:nvPr/>
          </p:nvSpPr>
          <p:spPr>
            <a:xfrm>
              <a:off x="6772095" y="4345979"/>
              <a:ext cx="209383" cy="302686"/>
            </a:xfrm>
            <a:custGeom>
              <a:rect b="b" l="l" r="r" t="t"/>
              <a:pathLst>
                <a:path extrusionOk="0" h="9502" w="6573">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59"/>
            <p:cNvSpPr/>
            <p:nvPr/>
          </p:nvSpPr>
          <p:spPr>
            <a:xfrm>
              <a:off x="6701186" y="4283033"/>
              <a:ext cx="217347" cy="366396"/>
            </a:xfrm>
            <a:custGeom>
              <a:rect b="b" l="l" r="r" t="t"/>
              <a:pathLst>
                <a:path extrusionOk="0" h="11502" w="6823">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6" name="Google Shape;11806;p59"/>
          <p:cNvGrpSpPr/>
          <p:nvPr/>
        </p:nvGrpSpPr>
        <p:grpSpPr>
          <a:xfrm>
            <a:off x="2609571" y="3824958"/>
            <a:ext cx="373627" cy="347347"/>
            <a:chOff x="2609571" y="3824958"/>
            <a:chExt cx="373627" cy="347347"/>
          </a:xfrm>
        </p:grpSpPr>
        <p:sp>
          <p:nvSpPr>
            <p:cNvPr id="11807" name="Google Shape;11807;p59"/>
            <p:cNvSpPr/>
            <p:nvPr/>
          </p:nvSpPr>
          <p:spPr>
            <a:xfrm>
              <a:off x="2609571" y="3824958"/>
              <a:ext cx="373627" cy="347347"/>
            </a:xfrm>
            <a:custGeom>
              <a:rect b="b" l="l" r="r" t="t"/>
              <a:pathLst>
                <a:path extrusionOk="0" h="10904" w="11729">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59"/>
            <p:cNvSpPr/>
            <p:nvPr/>
          </p:nvSpPr>
          <p:spPr>
            <a:xfrm>
              <a:off x="2735494" y="3933329"/>
              <a:ext cx="72088" cy="72088"/>
            </a:xfrm>
            <a:custGeom>
              <a:rect b="b" l="l" r="r" t="t"/>
              <a:pathLst>
                <a:path extrusionOk="0" h="2263" w="2263">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09" name="Google Shape;11809;p59"/>
          <p:cNvSpPr/>
          <p:nvPr/>
        </p:nvSpPr>
        <p:spPr>
          <a:xfrm>
            <a:off x="1288576" y="3822410"/>
            <a:ext cx="363370" cy="351456"/>
          </a:xfrm>
          <a:custGeom>
            <a:rect b="b" l="l" r="r" t="t"/>
            <a:pathLst>
              <a:path extrusionOk="0" h="11033" w="11407">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10" name="Google Shape;11810;p59"/>
          <p:cNvGrpSpPr/>
          <p:nvPr/>
        </p:nvGrpSpPr>
        <p:grpSpPr>
          <a:xfrm>
            <a:off x="916127" y="3807056"/>
            <a:ext cx="221902" cy="380795"/>
            <a:chOff x="916127" y="3807056"/>
            <a:chExt cx="221902" cy="380795"/>
          </a:xfrm>
        </p:grpSpPr>
        <p:sp>
          <p:nvSpPr>
            <p:cNvPr id="11811" name="Google Shape;11811;p59"/>
            <p:cNvSpPr/>
            <p:nvPr/>
          </p:nvSpPr>
          <p:spPr>
            <a:xfrm>
              <a:off x="916127" y="3807056"/>
              <a:ext cx="221902" cy="380795"/>
            </a:xfrm>
            <a:custGeom>
              <a:rect b="b" l="l" r="r" t="t"/>
              <a:pathLst>
                <a:path extrusionOk="0" h="11954" w="6966">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59"/>
            <p:cNvSpPr/>
            <p:nvPr/>
          </p:nvSpPr>
          <p:spPr>
            <a:xfrm>
              <a:off x="969580" y="3869746"/>
              <a:ext cx="110792" cy="102955"/>
            </a:xfrm>
            <a:custGeom>
              <a:rect b="b" l="l" r="r" t="t"/>
              <a:pathLst>
                <a:path extrusionOk="0" h="3232" w="3478">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3" name="Google Shape;11813;p59"/>
            <p:cNvSpPr/>
            <p:nvPr/>
          </p:nvSpPr>
          <p:spPr>
            <a:xfrm>
              <a:off x="982863" y="4127517"/>
              <a:ext cx="88015" cy="11404"/>
            </a:xfrm>
            <a:custGeom>
              <a:rect b="b" l="l" r="r" t="t"/>
              <a:pathLst>
                <a:path extrusionOk="0" h="358" w="2763">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4" name="Google Shape;11814;p59"/>
            <p:cNvSpPr/>
            <p:nvPr/>
          </p:nvSpPr>
          <p:spPr>
            <a:xfrm>
              <a:off x="982863" y="4152173"/>
              <a:ext cx="88015" cy="11404"/>
            </a:xfrm>
            <a:custGeom>
              <a:rect b="b" l="l" r="r" t="t"/>
              <a:pathLst>
                <a:path extrusionOk="0" h="358" w="2763">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15" name="Google Shape;11815;p59"/>
          <p:cNvSpPr/>
          <p:nvPr/>
        </p:nvSpPr>
        <p:spPr>
          <a:xfrm>
            <a:off x="3136771" y="3823174"/>
            <a:ext cx="224928" cy="349131"/>
          </a:xfrm>
          <a:custGeom>
            <a:rect b="b" l="l" r="r" t="t"/>
            <a:pathLst>
              <a:path extrusionOk="0" h="10960" w="7061">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59"/>
          <p:cNvSpPr/>
          <p:nvPr/>
        </p:nvSpPr>
        <p:spPr>
          <a:xfrm>
            <a:off x="2179465" y="3851048"/>
            <a:ext cx="362255" cy="292811"/>
          </a:xfrm>
          <a:custGeom>
            <a:rect b="b" l="l" r="r" t="t"/>
            <a:pathLst>
              <a:path extrusionOk="0" h="9192" w="11372">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17" name="Google Shape;11817;p59"/>
          <p:cNvGrpSpPr/>
          <p:nvPr/>
        </p:nvGrpSpPr>
        <p:grpSpPr>
          <a:xfrm>
            <a:off x="3513010" y="3816134"/>
            <a:ext cx="362223" cy="361108"/>
            <a:chOff x="3513010" y="3816134"/>
            <a:chExt cx="362223" cy="361108"/>
          </a:xfrm>
        </p:grpSpPr>
        <p:sp>
          <p:nvSpPr>
            <p:cNvPr id="11818" name="Google Shape;11818;p59"/>
            <p:cNvSpPr/>
            <p:nvPr/>
          </p:nvSpPr>
          <p:spPr>
            <a:xfrm>
              <a:off x="3513010" y="3816134"/>
              <a:ext cx="362223" cy="361108"/>
            </a:xfrm>
            <a:custGeom>
              <a:rect b="b" l="l" r="r" t="t"/>
              <a:pathLst>
                <a:path extrusionOk="0" h="11336" w="11371">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59"/>
            <p:cNvSpPr/>
            <p:nvPr/>
          </p:nvSpPr>
          <p:spPr>
            <a:xfrm>
              <a:off x="3618450" y="3879112"/>
              <a:ext cx="157045" cy="24688"/>
            </a:xfrm>
            <a:custGeom>
              <a:rect b="b" l="l" r="r" t="t"/>
              <a:pathLst>
                <a:path extrusionOk="0" h="775" w="493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59"/>
            <p:cNvSpPr/>
            <p:nvPr/>
          </p:nvSpPr>
          <p:spPr>
            <a:xfrm>
              <a:off x="3618450" y="3921192"/>
              <a:ext cx="127834" cy="24688"/>
            </a:xfrm>
            <a:custGeom>
              <a:rect b="b" l="l" r="r" t="t"/>
              <a:pathLst>
                <a:path extrusionOk="0" h="775" w="4013">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59"/>
            <p:cNvSpPr/>
            <p:nvPr/>
          </p:nvSpPr>
          <p:spPr>
            <a:xfrm>
              <a:off x="3617304" y="3962922"/>
              <a:ext cx="98655" cy="24688"/>
            </a:xfrm>
            <a:custGeom>
              <a:rect b="b" l="l" r="r" t="t"/>
              <a:pathLst>
                <a:path extrusionOk="0" h="775" w="3097">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2" name="Google Shape;11822;p59"/>
          <p:cNvGrpSpPr/>
          <p:nvPr/>
        </p:nvGrpSpPr>
        <p:grpSpPr>
          <a:xfrm>
            <a:off x="3950316" y="3820307"/>
            <a:ext cx="369805" cy="353782"/>
            <a:chOff x="3950316" y="3820307"/>
            <a:chExt cx="369805" cy="353782"/>
          </a:xfrm>
        </p:grpSpPr>
        <p:sp>
          <p:nvSpPr>
            <p:cNvPr id="11823" name="Google Shape;11823;p59"/>
            <p:cNvSpPr/>
            <p:nvPr/>
          </p:nvSpPr>
          <p:spPr>
            <a:xfrm>
              <a:off x="4040561" y="3880991"/>
              <a:ext cx="99802" cy="28383"/>
            </a:xfrm>
            <a:custGeom>
              <a:rect b="b" l="l" r="r" t="t"/>
              <a:pathLst>
                <a:path extrusionOk="0" h="891" w="3133">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59"/>
            <p:cNvSpPr/>
            <p:nvPr/>
          </p:nvSpPr>
          <p:spPr>
            <a:xfrm>
              <a:off x="3950316" y="3820307"/>
              <a:ext cx="369805" cy="353782"/>
            </a:xfrm>
            <a:custGeom>
              <a:rect b="b" l="l" r="r" t="t"/>
              <a:pathLst>
                <a:path extrusionOk="0" h="11106" w="11609">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59"/>
            <p:cNvSpPr/>
            <p:nvPr/>
          </p:nvSpPr>
          <p:spPr>
            <a:xfrm>
              <a:off x="4098219" y="3850602"/>
              <a:ext cx="101299" cy="195781"/>
            </a:xfrm>
            <a:custGeom>
              <a:rect b="b" l="l" r="r" t="t"/>
              <a:pathLst>
                <a:path extrusionOk="0" h="6146" w="318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59"/>
            <p:cNvSpPr/>
            <p:nvPr/>
          </p:nvSpPr>
          <p:spPr>
            <a:xfrm>
              <a:off x="3981789" y="3849136"/>
              <a:ext cx="103178" cy="198011"/>
            </a:xfrm>
            <a:custGeom>
              <a:rect b="b" l="l" r="r" t="t"/>
              <a:pathLst>
                <a:path extrusionOk="0" h="6216" w="3239">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7" name="Google Shape;11827;p59"/>
          <p:cNvGrpSpPr/>
          <p:nvPr/>
        </p:nvGrpSpPr>
        <p:grpSpPr>
          <a:xfrm>
            <a:off x="1761909" y="3811961"/>
            <a:ext cx="307974" cy="371716"/>
            <a:chOff x="1761909" y="3811961"/>
            <a:chExt cx="307974" cy="371716"/>
          </a:xfrm>
        </p:grpSpPr>
        <p:sp>
          <p:nvSpPr>
            <p:cNvPr id="11828" name="Google Shape;11828;p59"/>
            <p:cNvSpPr/>
            <p:nvPr/>
          </p:nvSpPr>
          <p:spPr>
            <a:xfrm>
              <a:off x="1761909" y="3811961"/>
              <a:ext cx="307974" cy="371716"/>
            </a:xfrm>
            <a:custGeom>
              <a:rect b="b" l="l" r="r" t="t"/>
              <a:pathLst>
                <a:path extrusionOk="0" h="11669" w="9668">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59"/>
            <p:cNvSpPr/>
            <p:nvPr/>
          </p:nvSpPr>
          <p:spPr>
            <a:xfrm>
              <a:off x="1921566" y="3855953"/>
              <a:ext cx="105854" cy="271213"/>
            </a:xfrm>
            <a:custGeom>
              <a:rect b="b" l="l" r="r" t="t"/>
              <a:pathLst>
                <a:path extrusionOk="0" h="8514" w="3323">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0" name="Google Shape;11830;p59"/>
            <p:cNvSpPr/>
            <p:nvPr/>
          </p:nvSpPr>
          <p:spPr>
            <a:xfrm>
              <a:off x="1803990" y="3855953"/>
              <a:ext cx="106619" cy="165773"/>
            </a:xfrm>
            <a:custGeom>
              <a:rect b="b" l="l" r="r" t="t"/>
              <a:pathLst>
                <a:path extrusionOk="0" h="5204" w="3347">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1" name="Google Shape;11831;p59"/>
            <p:cNvSpPr/>
            <p:nvPr/>
          </p:nvSpPr>
          <p:spPr>
            <a:xfrm>
              <a:off x="1824472" y="3932565"/>
              <a:ext cx="63360" cy="11436"/>
            </a:xfrm>
            <a:custGeom>
              <a:rect b="b" l="l" r="r" t="t"/>
              <a:pathLst>
                <a:path extrusionOk="0" h="359" w="1989">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59"/>
            <p:cNvSpPr/>
            <p:nvPr/>
          </p:nvSpPr>
          <p:spPr>
            <a:xfrm>
              <a:off x="1824472" y="3907941"/>
              <a:ext cx="63360" cy="11404"/>
            </a:xfrm>
            <a:custGeom>
              <a:rect b="b" l="l" r="r" t="t"/>
              <a:pathLst>
                <a:path extrusionOk="0" h="358" w="1989">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59"/>
            <p:cNvSpPr/>
            <p:nvPr/>
          </p:nvSpPr>
          <p:spPr>
            <a:xfrm>
              <a:off x="1824472" y="3882903"/>
              <a:ext cx="63360" cy="11404"/>
            </a:xfrm>
            <a:custGeom>
              <a:rect b="b" l="l" r="r" t="t"/>
              <a:pathLst>
                <a:path extrusionOk="0" h="358" w="1989">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59"/>
            <p:cNvSpPr/>
            <p:nvPr/>
          </p:nvSpPr>
          <p:spPr>
            <a:xfrm>
              <a:off x="1824472" y="3957603"/>
              <a:ext cx="63360" cy="11786"/>
            </a:xfrm>
            <a:custGeom>
              <a:rect b="b" l="l" r="r" t="t"/>
              <a:pathLst>
                <a:path extrusionOk="0" h="370" w="1989">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59"/>
            <p:cNvSpPr/>
            <p:nvPr/>
          </p:nvSpPr>
          <p:spPr>
            <a:xfrm>
              <a:off x="1824472" y="3983023"/>
              <a:ext cx="63360" cy="11404"/>
            </a:xfrm>
            <a:custGeom>
              <a:rect b="b" l="l" r="r" t="t"/>
              <a:pathLst>
                <a:path extrusionOk="0" h="358" w="1989">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6" name="Google Shape;11836;p59"/>
            <p:cNvSpPr/>
            <p:nvPr/>
          </p:nvSpPr>
          <p:spPr>
            <a:xfrm>
              <a:off x="1852919" y="4057372"/>
              <a:ext cx="32269" cy="32269"/>
            </a:xfrm>
            <a:custGeom>
              <a:rect b="b" l="l" r="r" t="t"/>
              <a:pathLst>
                <a:path extrusionOk="0" h="1013" w="1013">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59"/>
            <p:cNvSpPr/>
            <p:nvPr/>
          </p:nvSpPr>
          <p:spPr>
            <a:xfrm>
              <a:off x="1803607" y="4031188"/>
              <a:ext cx="34563" cy="88398"/>
            </a:xfrm>
            <a:custGeom>
              <a:rect b="b" l="l" r="r" t="t"/>
              <a:pathLst>
                <a:path extrusionOk="0" h="2775" w="1085">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8" name="Google Shape;11838;p59"/>
          <p:cNvGrpSpPr/>
          <p:nvPr/>
        </p:nvGrpSpPr>
        <p:grpSpPr>
          <a:xfrm>
            <a:off x="5373342" y="3808935"/>
            <a:ext cx="231395" cy="353145"/>
            <a:chOff x="5373342" y="3808935"/>
            <a:chExt cx="231395" cy="353145"/>
          </a:xfrm>
        </p:grpSpPr>
        <p:sp>
          <p:nvSpPr>
            <p:cNvPr id="11839" name="Google Shape;11839;p59"/>
            <p:cNvSpPr/>
            <p:nvPr/>
          </p:nvSpPr>
          <p:spPr>
            <a:xfrm>
              <a:off x="5422654" y="3832827"/>
              <a:ext cx="132772" cy="114200"/>
            </a:xfrm>
            <a:custGeom>
              <a:rect b="b" l="l" r="r" t="t"/>
              <a:pathLst>
                <a:path extrusionOk="0" h="3585" w="4168">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0" name="Google Shape;11840;p59"/>
            <p:cNvSpPr/>
            <p:nvPr/>
          </p:nvSpPr>
          <p:spPr>
            <a:xfrm>
              <a:off x="5394590" y="3972415"/>
              <a:ext cx="45139" cy="37557"/>
            </a:xfrm>
            <a:custGeom>
              <a:rect b="b" l="l" r="r" t="t"/>
              <a:pathLst>
                <a:path extrusionOk="0" h="1179" w="1417">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59"/>
            <p:cNvSpPr/>
            <p:nvPr/>
          </p:nvSpPr>
          <p:spPr>
            <a:xfrm>
              <a:off x="5460179" y="3972415"/>
              <a:ext cx="58072" cy="37557"/>
            </a:xfrm>
            <a:custGeom>
              <a:rect b="b" l="l" r="r" t="t"/>
              <a:pathLst>
                <a:path extrusionOk="0" h="1179" w="1823">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59"/>
            <p:cNvSpPr/>
            <p:nvPr/>
          </p:nvSpPr>
          <p:spPr>
            <a:xfrm>
              <a:off x="5538319" y="3972415"/>
              <a:ext cx="45170" cy="37557"/>
            </a:xfrm>
            <a:custGeom>
              <a:rect b="b" l="l" r="r" t="t"/>
              <a:pathLst>
                <a:path extrusionOk="0" h="1179" w="1418">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59"/>
            <p:cNvSpPr/>
            <p:nvPr/>
          </p:nvSpPr>
          <p:spPr>
            <a:xfrm>
              <a:off x="5373342" y="3808935"/>
              <a:ext cx="231395" cy="353145"/>
            </a:xfrm>
            <a:custGeom>
              <a:rect b="b" l="l" r="r" t="t"/>
              <a:pathLst>
                <a:path extrusionOk="0" h="11086" w="7264">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59"/>
            <p:cNvSpPr/>
            <p:nvPr/>
          </p:nvSpPr>
          <p:spPr>
            <a:xfrm>
              <a:off x="5481426" y="4125255"/>
              <a:ext cx="15195" cy="15195"/>
            </a:xfrm>
            <a:custGeom>
              <a:rect b="b" l="l" r="r" t="t"/>
              <a:pathLst>
                <a:path extrusionOk="0" h="477" w="477">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59"/>
            <p:cNvSpPr/>
            <p:nvPr/>
          </p:nvSpPr>
          <p:spPr>
            <a:xfrm>
              <a:off x="5447692" y="3873792"/>
              <a:ext cx="29593" cy="48579"/>
            </a:xfrm>
            <a:custGeom>
              <a:rect b="b" l="l" r="r" t="t"/>
              <a:pathLst>
                <a:path extrusionOk="0" h="1525" w="929">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59"/>
            <p:cNvSpPr/>
            <p:nvPr/>
          </p:nvSpPr>
          <p:spPr>
            <a:xfrm>
              <a:off x="5500762" y="3873792"/>
              <a:ext cx="29625" cy="48579"/>
            </a:xfrm>
            <a:custGeom>
              <a:rect b="b" l="l" r="r" t="t"/>
              <a:pathLst>
                <a:path extrusionOk="0" h="1525" w="93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59"/>
            <p:cNvSpPr/>
            <p:nvPr/>
          </p:nvSpPr>
          <p:spPr>
            <a:xfrm>
              <a:off x="5482573" y="3909533"/>
              <a:ext cx="15959" cy="17998"/>
            </a:xfrm>
            <a:custGeom>
              <a:rect b="b" l="l" r="r" t="t"/>
              <a:pathLst>
                <a:path extrusionOk="0" h="565" w="501">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48" name="Google Shape;11848;p59"/>
          <p:cNvSpPr/>
          <p:nvPr/>
        </p:nvSpPr>
        <p:spPr>
          <a:xfrm>
            <a:off x="6738361" y="3809700"/>
            <a:ext cx="205210" cy="353399"/>
          </a:xfrm>
          <a:custGeom>
            <a:rect b="b" l="l" r="r" t="t"/>
            <a:pathLst>
              <a:path extrusionOk="0" h="11094" w="6442">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49" name="Google Shape;11849;p59"/>
          <p:cNvGrpSpPr/>
          <p:nvPr/>
        </p:nvGrpSpPr>
        <p:grpSpPr>
          <a:xfrm>
            <a:off x="5833775" y="3809445"/>
            <a:ext cx="235185" cy="352253"/>
            <a:chOff x="5833775" y="3809445"/>
            <a:chExt cx="235185" cy="352253"/>
          </a:xfrm>
        </p:grpSpPr>
        <p:sp>
          <p:nvSpPr>
            <p:cNvPr id="11850" name="Google Shape;11850;p59"/>
            <p:cNvSpPr/>
            <p:nvPr/>
          </p:nvSpPr>
          <p:spPr>
            <a:xfrm>
              <a:off x="5859195" y="3855953"/>
              <a:ext cx="168417" cy="206866"/>
            </a:xfrm>
            <a:custGeom>
              <a:rect b="b" l="l" r="r" t="t"/>
              <a:pathLst>
                <a:path extrusionOk="0" h="6494" w="5287">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1" name="Google Shape;11851;p59"/>
            <p:cNvSpPr/>
            <p:nvPr/>
          </p:nvSpPr>
          <p:spPr>
            <a:xfrm>
              <a:off x="5833775" y="4034946"/>
              <a:ext cx="128981" cy="126751"/>
            </a:xfrm>
            <a:custGeom>
              <a:rect b="b" l="l" r="r" t="t"/>
              <a:pathLst>
                <a:path extrusionOk="0" h="3979" w="4049">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2" name="Google Shape;11852;p59"/>
            <p:cNvSpPr/>
            <p:nvPr/>
          </p:nvSpPr>
          <p:spPr>
            <a:xfrm>
              <a:off x="5836068" y="3809445"/>
              <a:ext cx="232892" cy="278285"/>
            </a:xfrm>
            <a:custGeom>
              <a:rect b="b" l="l" r="r" t="t"/>
              <a:pathLst>
                <a:path extrusionOk="0" h="8736" w="7311">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3" name="Google Shape;11853;p59"/>
          <p:cNvGrpSpPr/>
          <p:nvPr/>
        </p:nvGrpSpPr>
        <p:grpSpPr>
          <a:xfrm>
            <a:off x="4942472" y="3809318"/>
            <a:ext cx="238976" cy="352762"/>
            <a:chOff x="4942472" y="3809318"/>
            <a:chExt cx="238976" cy="352762"/>
          </a:xfrm>
        </p:grpSpPr>
        <p:sp>
          <p:nvSpPr>
            <p:cNvPr id="11854" name="Google Shape;11854;p59"/>
            <p:cNvSpPr/>
            <p:nvPr/>
          </p:nvSpPr>
          <p:spPr>
            <a:xfrm>
              <a:off x="4975473" y="3837159"/>
              <a:ext cx="77790" cy="77790"/>
            </a:xfrm>
            <a:custGeom>
              <a:rect b="b" l="l" r="r" t="t"/>
              <a:pathLst>
                <a:path extrusionOk="0" h="2442" w="2442">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5" name="Google Shape;11855;p59"/>
            <p:cNvSpPr/>
            <p:nvPr/>
          </p:nvSpPr>
          <p:spPr>
            <a:xfrm>
              <a:off x="5056640" y="3837000"/>
              <a:ext cx="90691" cy="77949"/>
            </a:xfrm>
            <a:custGeom>
              <a:rect b="b" l="l" r="r" t="t"/>
              <a:pathLst>
                <a:path extrusionOk="0" h="2447" w="2847">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59"/>
            <p:cNvSpPr/>
            <p:nvPr/>
          </p:nvSpPr>
          <p:spPr>
            <a:xfrm>
              <a:off x="4962572" y="3943969"/>
              <a:ext cx="90691" cy="77662"/>
            </a:xfrm>
            <a:custGeom>
              <a:rect b="b" l="l" r="r" t="t"/>
              <a:pathLst>
                <a:path extrusionOk="0" h="2438" w="2847">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59"/>
            <p:cNvSpPr/>
            <p:nvPr/>
          </p:nvSpPr>
          <p:spPr>
            <a:xfrm>
              <a:off x="5056640" y="3943969"/>
              <a:ext cx="90691" cy="77949"/>
            </a:xfrm>
            <a:custGeom>
              <a:rect b="b" l="l" r="r" t="t"/>
              <a:pathLst>
                <a:path extrusionOk="0" h="2447" w="2847">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59"/>
            <p:cNvSpPr/>
            <p:nvPr/>
          </p:nvSpPr>
          <p:spPr>
            <a:xfrm>
              <a:off x="4975473" y="4050492"/>
              <a:ext cx="77790" cy="78300"/>
            </a:xfrm>
            <a:custGeom>
              <a:rect b="b" l="l" r="r" t="t"/>
              <a:pathLst>
                <a:path extrusionOk="0" h="2458" w="2442">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9" name="Google Shape;11859;p59"/>
            <p:cNvSpPr/>
            <p:nvPr/>
          </p:nvSpPr>
          <p:spPr>
            <a:xfrm>
              <a:off x="5056640" y="4051288"/>
              <a:ext cx="90691" cy="77949"/>
            </a:xfrm>
            <a:custGeom>
              <a:rect b="b" l="l" r="r" t="t"/>
              <a:pathLst>
                <a:path extrusionOk="0" h="2447" w="2847">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59"/>
            <p:cNvSpPr/>
            <p:nvPr/>
          </p:nvSpPr>
          <p:spPr>
            <a:xfrm>
              <a:off x="4942472" y="3809318"/>
              <a:ext cx="238976" cy="352762"/>
            </a:xfrm>
            <a:custGeom>
              <a:rect b="b" l="l" r="r" t="t"/>
              <a:pathLst>
                <a:path extrusionOk="0" h="11074" w="7502">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1" name="Google Shape;11861;p59"/>
          <p:cNvGrpSpPr/>
          <p:nvPr/>
        </p:nvGrpSpPr>
        <p:grpSpPr>
          <a:xfrm>
            <a:off x="6266525" y="3807788"/>
            <a:ext cx="260223" cy="353527"/>
            <a:chOff x="6266525" y="3807788"/>
            <a:chExt cx="260223" cy="353527"/>
          </a:xfrm>
        </p:grpSpPr>
        <p:sp>
          <p:nvSpPr>
            <p:cNvPr id="11862" name="Google Shape;11862;p59"/>
            <p:cNvSpPr/>
            <p:nvPr/>
          </p:nvSpPr>
          <p:spPr>
            <a:xfrm>
              <a:off x="6266525" y="3807788"/>
              <a:ext cx="260223" cy="353527"/>
            </a:xfrm>
            <a:custGeom>
              <a:rect b="b" l="l" r="r" t="t"/>
              <a:pathLst>
                <a:path extrusionOk="0" h="11098" w="8169">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59"/>
            <p:cNvSpPr/>
            <p:nvPr/>
          </p:nvSpPr>
          <p:spPr>
            <a:xfrm>
              <a:off x="6370085" y="4004652"/>
              <a:ext cx="13284" cy="13284"/>
            </a:xfrm>
            <a:custGeom>
              <a:rect b="b" l="l" r="r" t="t"/>
              <a:pathLst>
                <a:path extrusionOk="0" h="417" w="417">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59"/>
            <p:cNvSpPr/>
            <p:nvPr/>
          </p:nvSpPr>
          <p:spPr>
            <a:xfrm>
              <a:off x="6423156" y="4017904"/>
              <a:ext cx="13315" cy="13315"/>
            </a:xfrm>
            <a:custGeom>
              <a:rect b="b" l="l" r="r" t="t"/>
              <a:pathLst>
                <a:path extrusionOk="0" h="418" w="418">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59"/>
            <p:cNvSpPr/>
            <p:nvPr/>
          </p:nvSpPr>
          <p:spPr>
            <a:xfrm>
              <a:off x="6364766" y="4050906"/>
              <a:ext cx="13315" cy="13315"/>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66" name="Google Shape;11866;p59"/>
          <p:cNvSpPr/>
          <p:nvPr/>
        </p:nvSpPr>
        <p:spPr>
          <a:xfrm>
            <a:off x="7972870" y="3808967"/>
            <a:ext cx="348749" cy="353877"/>
          </a:xfrm>
          <a:custGeom>
            <a:rect b="b" l="l" r="r" t="t"/>
            <a:pathLst>
              <a:path extrusionOk="0" h="11109" w="10948">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67" name="Google Shape;11867;p59"/>
          <p:cNvGrpSpPr/>
          <p:nvPr/>
        </p:nvGrpSpPr>
        <p:grpSpPr>
          <a:xfrm>
            <a:off x="7184363" y="3809604"/>
            <a:ext cx="202184" cy="352762"/>
            <a:chOff x="7184363" y="3809604"/>
            <a:chExt cx="202184" cy="352762"/>
          </a:xfrm>
        </p:grpSpPr>
        <p:sp>
          <p:nvSpPr>
            <p:cNvPr id="11868" name="Google Shape;11868;p59"/>
            <p:cNvSpPr/>
            <p:nvPr/>
          </p:nvSpPr>
          <p:spPr>
            <a:xfrm>
              <a:off x="7273111" y="3823716"/>
              <a:ext cx="23541" cy="23573"/>
            </a:xfrm>
            <a:custGeom>
              <a:rect b="b" l="l" r="r" t="t"/>
              <a:pathLst>
                <a:path extrusionOk="0" h="740" w="739">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59"/>
            <p:cNvSpPr/>
            <p:nvPr/>
          </p:nvSpPr>
          <p:spPr>
            <a:xfrm>
              <a:off x="7184363" y="3809604"/>
              <a:ext cx="202184" cy="352762"/>
            </a:xfrm>
            <a:custGeom>
              <a:rect b="b" l="l" r="r" t="t"/>
              <a:pathLst>
                <a:path extrusionOk="0" h="11074" w="6347">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0" name="Google Shape;11870;p59"/>
          <p:cNvGrpSpPr/>
          <p:nvPr/>
        </p:nvGrpSpPr>
        <p:grpSpPr>
          <a:xfrm>
            <a:off x="7571624" y="3808935"/>
            <a:ext cx="292047" cy="352762"/>
            <a:chOff x="7571624" y="3808935"/>
            <a:chExt cx="292047" cy="352762"/>
          </a:xfrm>
        </p:grpSpPr>
        <p:sp>
          <p:nvSpPr>
            <p:cNvPr id="11871" name="Google Shape;11871;p59"/>
            <p:cNvSpPr/>
            <p:nvPr/>
          </p:nvSpPr>
          <p:spPr>
            <a:xfrm>
              <a:off x="7802955" y="4057755"/>
              <a:ext cx="15227" cy="15195"/>
            </a:xfrm>
            <a:custGeom>
              <a:rect b="b" l="l" r="r" t="t"/>
              <a:pathLst>
                <a:path extrusionOk="0" h="477" w="478">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59"/>
            <p:cNvSpPr/>
            <p:nvPr/>
          </p:nvSpPr>
          <p:spPr>
            <a:xfrm>
              <a:off x="7764665" y="4115763"/>
              <a:ext cx="13315" cy="13315"/>
            </a:xfrm>
            <a:custGeom>
              <a:rect b="b" l="l" r="r" t="t"/>
              <a:pathLst>
                <a:path extrusionOk="0" h="418" w="418">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59"/>
            <p:cNvSpPr/>
            <p:nvPr/>
          </p:nvSpPr>
          <p:spPr>
            <a:xfrm>
              <a:off x="7653141" y="4048262"/>
              <a:ext cx="13315" cy="13315"/>
            </a:xfrm>
            <a:custGeom>
              <a:rect b="b" l="l" r="r" t="t"/>
              <a:pathLst>
                <a:path extrusionOk="0" h="418" w="418">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4" name="Google Shape;11874;p59"/>
            <p:cNvSpPr/>
            <p:nvPr/>
          </p:nvSpPr>
          <p:spPr>
            <a:xfrm>
              <a:off x="7675917" y="4115763"/>
              <a:ext cx="13284" cy="13315"/>
            </a:xfrm>
            <a:custGeom>
              <a:rect b="b" l="l" r="r" t="t"/>
              <a:pathLst>
                <a:path extrusionOk="0" h="418" w="417">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59"/>
            <p:cNvSpPr/>
            <p:nvPr/>
          </p:nvSpPr>
          <p:spPr>
            <a:xfrm>
              <a:off x="7715736" y="4062660"/>
              <a:ext cx="16342" cy="15959"/>
            </a:xfrm>
            <a:custGeom>
              <a:rect b="b" l="l" r="r" t="t"/>
              <a:pathLst>
                <a:path extrusionOk="0" h="501" w="513">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59"/>
            <p:cNvSpPr/>
            <p:nvPr/>
          </p:nvSpPr>
          <p:spPr>
            <a:xfrm>
              <a:off x="7571624" y="3808935"/>
              <a:ext cx="292047" cy="352762"/>
            </a:xfrm>
            <a:custGeom>
              <a:rect b="b" l="l" r="r" t="t"/>
              <a:pathLst>
                <a:path extrusionOk="0" h="11074" w="9168">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7" name="Google Shape;11877;p59"/>
          <p:cNvGrpSpPr/>
          <p:nvPr/>
        </p:nvGrpSpPr>
        <p:grpSpPr>
          <a:xfrm>
            <a:off x="2174559" y="3356116"/>
            <a:ext cx="364135" cy="359930"/>
            <a:chOff x="2174559" y="3356116"/>
            <a:chExt cx="364135" cy="359930"/>
          </a:xfrm>
        </p:grpSpPr>
        <p:sp>
          <p:nvSpPr>
            <p:cNvPr id="11878" name="Google Shape;11878;p59"/>
            <p:cNvSpPr/>
            <p:nvPr/>
          </p:nvSpPr>
          <p:spPr>
            <a:xfrm>
              <a:off x="2273915" y="3452414"/>
              <a:ext cx="166920" cy="166920"/>
            </a:xfrm>
            <a:custGeom>
              <a:rect b="b" l="l" r="r" t="t"/>
              <a:pathLst>
                <a:path extrusionOk="0" h="5240" w="524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59"/>
            <p:cNvSpPr/>
            <p:nvPr/>
          </p:nvSpPr>
          <p:spPr>
            <a:xfrm>
              <a:off x="2174559" y="3356116"/>
              <a:ext cx="364135" cy="359930"/>
            </a:xfrm>
            <a:custGeom>
              <a:rect b="b" l="l" r="r" t="t"/>
              <a:pathLst>
                <a:path extrusionOk="0" h="11299" w="11431">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0" name="Google Shape;11880;p59"/>
          <p:cNvGrpSpPr/>
          <p:nvPr/>
        </p:nvGrpSpPr>
        <p:grpSpPr>
          <a:xfrm>
            <a:off x="1731934" y="3355639"/>
            <a:ext cx="368371" cy="361554"/>
            <a:chOff x="1731934" y="3355639"/>
            <a:chExt cx="368371" cy="361554"/>
          </a:xfrm>
        </p:grpSpPr>
        <p:sp>
          <p:nvSpPr>
            <p:cNvPr id="11881" name="Google Shape;11881;p59"/>
            <p:cNvSpPr/>
            <p:nvPr/>
          </p:nvSpPr>
          <p:spPr>
            <a:xfrm>
              <a:off x="1812336" y="3533963"/>
              <a:ext cx="41762" cy="41762"/>
            </a:xfrm>
            <a:custGeom>
              <a:rect b="b" l="l" r="r" t="t"/>
              <a:pathLst>
                <a:path extrusionOk="0" h="1311" w="1311">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59"/>
            <p:cNvSpPr/>
            <p:nvPr/>
          </p:nvSpPr>
          <p:spPr>
            <a:xfrm>
              <a:off x="1731934" y="3355639"/>
              <a:ext cx="368371" cy="361554"/>
            </a:xfrm>
            <a:custGeom>
              <a:rect b="b" l="l" r="r" t="t"/>
              <a:pathLst>
                <a:path extrusionOk="0" h="11350" w="11564">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3" name="Google Shape;11883;p59"/>
          <p:cNvGrpSpPr/>
          <p:nvPr/>
        </p:nvGrpSpPr>
        <p:grpSpPr>
          <a:xfrm>
            <a:off x="3990517" y="3354173"/>
            <a:ext cx="279559" cy="363402"/>
            <a:chOff x="3990517" y="3354173"/>
            <a:chExt cx="279559" cy="363402"/>
          </a:xfrm>
        </p:grpSpPr>
        <p:sp>
          <p:nvSpPr>
            <p:cNvPr id="11884" name="Google Shape;11884;p59"/>
            <p:cNvSpPr/>
            <p:nvPr/>
          </p:nvSpPr>
          <p:spPr>
            <a:xfrm>
              <a:off x="3990517" y="3354173"/>
              <a:ext cx="279559" cy="363402"/>
            </a:xfrm>
            <a:custGeom>
              <a:rect b="b" l="l" r="r" t="t"/>
              <a:pathLst>
                <a:path extrusionOk="0" h="11408" w="8776">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59"/>
            <p:cNvSpPr/>
            <p:nvPr/>
          </p:nvSpPr>
          <p:spPr>
            <a:xfrm>
              <a:off x="4102009" y="3418680"/>
              <a:ext cx="36824" cy="37175"/>
            </a:xfrm>
            <a:custGeom>
              <a:rect b="b" l="l" r="r" t="t"/>
              <a:pathLst>
                <a:path extrusionOk="0" h="1167" w="1156">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59"/>
            <p:cNvSpPr/>
            <p:nvPr/>
          </p:nvSpPr>
          <p:spPr>
            <a:xfrm>
              <a:off x="4083820" y="3615129"/>
              <a:ext cx="37175" cy="36824"/>
            </a:xfrm>
            <a:custGeom>
              <a:rect b="b" l="l" r="r" t="t"/>
              <a:pathLst>
                <a:path extrusionOk="0" h="1156" w="1167">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7" name="Google Shape;11887;p59"/>
          <p:cNvGrpSpPr/>
          <p:nvPr/>
        </p:nvGrpSpPr>
        <p:grpSpPr>
          <a:xfrm>
            <a:off x="3497847" y="3417374"/>
            <a:ext cx="379680" cy="237606"/>
            <a:chOff x="3497847" y="3417374"/>
            <a:chExt cx="379680" cy="237606"/>
          </a:xfrm>
        </p:grpSpPr>
        <p:sp>
          <p:nvSpPr>
            <p:cNvPr id="11888" name="Google Shape;11888;p59"/>
            <p:cNvSpPr/>
            <p:nvPr/>
          </p:nvSpPr>
          <p:spPr>
            <a:xfrm>
              <a:off x="3557767" y="3444833"/>
              <a:ext cx="113818" cy="113818"/>
            </a:xfrm>
            <a:custGeom>
              <a:rect b="b" l="l" r="r" t="t"/>
              <a:pathLst>
                <a:path extrusionOk="0" h="3573" w="3573">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59"/>
            <p:cNvSpPr/>
            <p:nvPr/>
          </p:nvSpPr>
          <p:spPr>
            <a:xfrm>
              <a:off x="3706434" y="3518418"/>
              <a:ext cx="62595" cy="62595"/>
            </a:xfrm>
            <a:custGeom>
              <a:rect b="b" l="l" r="r" t="t"/>
              <a:pathLst>
                <a:path extrusionOk="0" h="1965" w="1965">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59"/>
            <p:cNvSpPr/>
            <p:nvPr/>
          </p:nvSpPr>
          <p:spPr>
            <a:xfrm>
              <a:off x="3780019" y="3518418"/>
              <a:ext cx="62595" cy="62595"/>
            </a:xfrm>
            <a:custGeom>
              <a:rect b="b" l="l" r="r" t="t"/>
              <a:pathLst>
                <a:path extrusionOk="0" h="1965" w="1965">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59"/>
            <p:cNvSpPr/>
            <p:nvPr/>
          </p:nvSpPr>
          <p:spPr>
            <a:xfrm>
              <a:off x="3497847" y="3417374"/>
              <a:ext cx="379680" cy="237606"/>
            </a:xfrm>
            <a:custGeom>
              <a:rect b="b" l="l" r="r" t="t"/>
              <a:pathLst>
                <a:path extrusionOk="0" h="7459" w="11919">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2" name="Google Shape;11892;p59"/>
          <p:cNvGrpSpPr/>
          <p:nvPr/>
        </p:nvGrpSpPr>
        <p:grpSpPr>
          <a:xfrm>
            <a:off x="2612597" y="3367075"/>
            <a:ext cx="376271" cy="337982"/>
            <a:chOff x="2612597" y="3367075"/>
            <a:chExt cx="376271" cy="337982"/>
          </a:xfrm>
        </p:grpSpPr>
        <p:sp>
          <p:nvSpPr>
            <p:cNvPr id="11893" name="Google Shape;11893;p59"/>
            <p:cNvSpPr/>
            <p:nvPr/>
          </p:nvSpPr>
          <p:spPr>
            <a:xfrm>
              <a:off x="2612597" y="3367075"/>
              <a:ext cx="376271" cy="337982"/>
            </a:xfrm>
            <a:custGeom>
              <a:rect b="b" l="l" r="r" t="t"/>
              <a:pathLst>
                <a:path extrusionOk="0" h="10610" w="11812">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59"/>
            <p:cNvSpPr/>
            <p:nvPr/>
          </p:nvSpPr>
          <p:spPr>
            <a:xfrm>
              <a:off x="2784805" y="3588212"/>
              <a:ext cx="31505" cy="47432"/>
            </a:xfrm>
            <a:custGeom>
              <a:rect b="b" l="l" r="r" t="t"/>
              <a:pathLst>
                <a:path extrusionOk="0" h="1489" w="989">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5" name="Google Shape;11895;p59"/>
          <p:cNvGrpSpPr/>
          <p:nvPr/>
        </p:nvGrpSpPr>
        <p:grpSpPr>
          <a:xfrm>
            <a:off x="3071914" y="3364431"/>
            <a:ext cx="343652" cy="342505"/>
            <a:chOff x="3071914" y="3364431"/>
            <a:chExt cx="343652" cy="342505"/>
          </a:xfrm>
        </p:grpSpPr>
        <p:sp>
          <p:nvSpPr>
            <p:cNvPr id="11896" name="Google Shape;11896;p59"/>
            <p:cNvSpPr/>
            <p:nvPr/>
          </p:nvSpPr>
          <p:spPr>
            <a:xfrm>
              <a:off x="3157636" y="3408390"/>
              <a:ext cx="12519" cy="11054"/>
            </a:xfrm>
            <a:custGeom>
              <a:rect b="b" l="l" r="r" t="t"/>
              <a:pathLst>
                <a:path extrusionOk="0" h="347" w="393">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59"/>
            <p:cNvSpPr/>
            <p:nvPr/>
          </p:nvSpPr>
          <p:spPr>
            <a:xfrm>
              <a:off x="3072679" y="3696678"/>
              <a:ext cx="11404" cy="10257"/>
            </a:xfrm>
            <a:custGeom>
              <a:rect b="b" l="l" r="r" t="t"/>
              <a:pathLst>
                <a:path extrusionOk="0" h="322" w="358">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59"/>
            <p:cNvSpPr/>
            <p:nvPr/>
          </p:nvSpPr>
          <p:spPr>
            <a:xfrm>
              <a:off x="3231571" y="3530937"/>
              <a:ext cx="11404" cy="10640"/>
            </a:xfrm>
            <a:custGeom>
              <a:rect b="b" l="l" r="r" t="t"/>
              <a:pathLst>
                <a:path extrusionOk="0" h="334" w="358">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59"/>
            <p:cNvSpPr/>
            <p:nvPr/>
          </p:nvSpPr>
          <p:spPr>
            <a:xfrm>
              <a:off x="3317293" y="3653005"/>
              <a:ext cx="12933" cy="10703"/>
            </a:xfrm>
            <a:custGeom>
              <a:rect b="b" l="l" r="r" t="t"/>
              <a:pathLst>
                <a:path extrusionOk="0" h="336" w="406">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59"/>
            <p:cNvSpPr/>
            <p:nvPr/>
          </p:nvSpPr>
          <p:spPr>
            <a:xfrm>
              <a:off x="3071914" y="3364431"/>
              <a:ext cx="343652" cy="342505"/>
            </a:xfrm>
            <a:custGeom>
              <a:rect b="b" l="l" r="r" t="t"/>
              <a:pathLst>
                <a:path extrusionOk="0" h="10752" w="10788">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1" name="Google Shape;11901;p59"/>
          <p:cNvGrpSpPr/>
          <p:nvPr/>
        </p:nvGrpSpPr>
        <p:grpSpPr>
          <a:xfrm>
            <a:off x="897141" y="3359875"/>
            <a:ext cx="257962" cy="352762"/>
            <a:chOff x="897141" y="3359875"/>
            <a:chExt cx="257962" cy="352762"/>
          </a:xfrm>
        </p:grpSpPr>
        <p:sp>
          <p:nvSpPr>
            <p:cNvPr id="11902" name="Google Shape;11902;p59"/>
            <p:cNvSpPr/>
            <p:nvPr/>
          </p:nvSpPr>
          <p:spPr>
            <a:xfrm>
              <a:off x="897141" y="3359875"/>
              <a:ext cx="257962" cy="352762"/>
            </a:xfrm>
            <a:custGeom>
              <a:rect b="b" l="l" r="r" t="t"/>
              <a:pathLst>
                <a:path extrusionOk="0" h="11074" w="8098">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59"/>
            <p:cNvSpPr/>
            <p:nvPr/>
          </p:nvSpPr>
          <p:spPr>
            <a:xfrm>
              <a:off x="945688" y="3593691"/>
              <a:ext cx="160485" cy="89736"/>
            </a:xfrm>
            <a:custGeom>
              <a:rect b="b" l="l" r="r" t="t"/>
              <a:pathLst>
                <a:path extrusionOk="0" h="2817" w="5038">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4" name="Google Shape;11904;p59"/>
            <p:cNvSpPr/>
            <p:nvPr/>
          </p:nvSpPr>
          <p:spPr>
            <a:xfrm>
              <a:off x="1045076" y="3638256"/>
              <a:ext cx="27332" cy="27714"/>
            </a:xfrm>
            <a:custGeom>
              <a:rect b="b" l="l" r="r" t="t"/>
              <a:pathLst>
                <a:path extrusionOk="0" h="870" w="858">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59"/>
            <p:cNvSpPr/>
            <p:nvPr/>
          </p:nvSpPr>
          <p:spPr>
            <a:xfrm>
              <a:off x="976046" y="3643194"/>
              <a:ext cx="28096" cy="27332"/>
            </a:xfrm>
            <a:custGeom>
              <a:rect b="b" l="l" r="r" t="t"/>
              <a:pathLst>
                <a:path extrusionOk="0" h="858" w="882">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59"/>
            <p:cNvSpPr/>
            <p:nvPr/>
          </p:nvSpPr>
          <p:spPr>
            <a:xfrm>
              <a:off x="1004493" y="3613218"/>
              <a:ext cx="31505" cy="31154"/>
            </a:xfrm>
            <a:custGeom>
              <a:rect b="b" l="l" r="r" t="t"/>
              <a:pathLst>
                <a:path extrusionOk="0" h="978" w="989">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59"/>
            <p:cNvSpPr/>
            <p:nvPr/>
          </p:nvSpPr>
          <p:spPr>
            <a:xfrm>
              <a:off x="991209" y="3555975"/>
              <a:ext cx="31505" cy="31122"/>
            </a:xfrm>
            <a:custGeom>
              <a:rect b="b" l="l" r="r" t="t"/>
              <a:pathLst>
                <a:path extrusionOk="0" h="977" w="989">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59"/>
            <p:cNvSpPr/>
            <p:nvPr/>
          </p:nvSpPr>
          <p:spPr>
            <a:xfrm>
              <a:off x="1023447" y="3528261"/>
              <a:ext cx="31505" cy="31154"/>
            </a:xfrm>
            <a:custGeom>
              <a:rect b="b" l="l" r="r" t="t"/>
              <a:pathLst>
                <a:path extrusionOk="0" h="978" w="989">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59"/>
            <p:cNvSpPr/>
            <p:nvPr/>
          </p:nvSpPr>
          <p:spPr>
            <a:xfrm>
              <a:off x="1008284" y="3488442"/>
              <a:ext cx="28096" cy="27714"/>
            </a:xfrm>
            <a:custGeom>
              <a:rect b="b" l="l" r="r" t="t"/>
              <a:pathLst>
                <a:path extrusionOk="0" h="870" w="882">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0" name="Google Shape;11910;p59"/>
          <p:cNvGrpSpPr/>
          <p:nvPr/>
        </p:nvGrpSpPr>
        <p:grpSpPr>
          <a:xfrm>
            <a:off x="1333682" y="3344330"/>
            <a:ext cx="271213" cy="383088"/>
            <a:chOff x="1333682" y="3344330"/>
            <a:chExt cx="271213" cy="383088"/>
          </a:xfrm>
        </p:grpSpPr>
        <p:sp>
          <p:nvSpPr>
            <p:cNvPr id="11911" name="Google Shape;11911;p59"/>
            <p:cNvSpPr/>
            <p:nvPr/>
          </p:nvSpPr>
          <p:spPr>
            <a:xfrm>
              <a:off x="1334065" y="3377332"/>
              <a:ext cx="270831" cy="350086"/>
            </a:xfrm>
            <a:custGeom>
              <a:rect b="b" l="l" r="r" t="t"/>
              <a:pathLst>
                <a:path extrusionOk="0" h="10990" w="8502">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2" name="Google Shape;11912;p59"/>
            <p:cNvSpPr/>
            <p:nvPr/>
          </p:nvSpPr>
          <p:spPr>
            <a:xfrm>
              <a:off x="1333682" y="3344330"/>
              <a:ext cx="189697" cy="292461"/>
            </a:xfrm>
            <a:custGeom>
              <a:rect b="b" l="l" r="r" t="t"/>
              <a:pathLst>
                <a:path extrusionOk="0" h="9181" w="5955">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59"/>
            <p:cNvSpPr/>
            <p:nvPr/>
          </p:nvSpPr>
          <p:spPr>
            <a:xfrm>
              <a:off x="1444060" y="3469488"/>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59"/>
            <p:cNvSpPr/>
            <p:nvPr/>
          </p:nvSpPr>
          <p:spPr>
            <a:xfrm>
              <a:off x="1444060" y="3493762"/>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59"/>
            <p:cNvSpPr/>
            <p:nvPr/>
          </p:nvSpPr>
          <p:spPr>
            <a:xfrm>
              <a:off x="1444060" y="3541927"/>
              <a:ext cx="100917" cy="11404"/>
            </a:xfrm>
            <a:custGeom>
              <a:rect b="b" l="l" r="r" t="t"/>
              <a:pathLst>
                <a:path extrusionOk="0" h="358" w="3168">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59"/>
            <p:cNvSpPr/>
            <p:nvPr/>
          </p:nvSpPr>
          <p:spPr>
            <a:xfrm>
              <a:off x="1444060" y="3565818"/>
              <a:ext cx="100917" cy="11404"/>
            </a:xfrm>
            <a:custGeom>
              <a:rect b="b" l="l" r="r" t="t"/>
              <a:pathLst>
                <a:path extrusionOk="0" h="358" w="3168">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59"/>
            <p:cNvSpPr/>
            <p:nvPr/>
          </p:nvSpPr>
          <p:spPr>
            <a:xfrm>
              <a:off x="1444060" y="3614747"/>
              <a:ext cx="100917" cy="11404"/>
            </a:xfrm>
            <a:custGeom>
              <a:rect b="b" l="l" r="r" t="t"/>
              <a:pathLst>
                <a:path extrusionOk="0" h="358" w="3168">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8" name="Google Shape;11918;p59"/>
            <p:cNvSpPr/>
            <p:nvPr/>
          </p:nvSpPr>
          <p:spPr>
            <a:xfrm>
              <a:off x="1444060" y="3638256"/>
              <a:ext cx="100917" cy="11404"/>
            </a:xfrm>
            <a:custGeom>
              <a:rect b="b" l="l" r="r" t="t"/>
              <a:pathLst>
                <a:path extrusionOk="0" h="358" w="3168">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59"/>
            <p:cNvSpPr/>
            <p:nvPr/>
          </p:nvSpPr>
          <p:spPr>
            <a:xfrm>
              <a:off x="1371622" y="3459454"/>
              <a:ext cx="70208" cy="57084"/>
            </a:xfrm>
            <a:custGeom>
              <a:rect b="b" l="l" r="r" t="t"/>
              <a:pathLst>
                <a:path extrusionOk="0" h="1792" w="2204">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59"/>
            <p:cNvSpPr/>
            <p:nvPr/>
          </p:nvSpPr>
          <p:spPr>
            <a:xfrm>
              <a:off x="1371622" y="3532434"/>
              <a:ext cx="70208" cy="56543"/>
            </a:xfrm>
            <a:custGeom>
              <a:rect b="b" l="l" r="r" t="t"/>
              <a:pathLst>
                <a:path extrusionOk="0" h="1775" w="2204">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59"/>
            <p:cNvSpPr/>
            <p:nvPr/>
          </p:nvSpPr>
          <p:spPr>
            <a:xfrm>
              <a:off x="1371622" y="3605254"/>
              <a:ext cx="70208" cy="55810"/>
            </a:xfrm>
            <a:custGeom>
              <a:rect b="b" l="l" r="r" t="t"/>
              <a:pathLst>
                <a:path extrusionOk="0" h="1752" w="2204">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2" name="Google Shape;11922;p59"/>
          <p:cNvGrpSpPr/>
          <p:nvPr/>
        </p:nvGrpSpPr>
        <p:grpSpPr>
          <a:xfrm>
            <a:off x="6664394" y="3346974"/>
            <a:ext cx="353113" cy="351998"/>
            <a:chOff x="6664394" y="3346974"/>
            <a:chExt cx="353113" cy="351998"/>
          </a:xfrm>
        </p:grpSpPr>
        <p:sp>
          <p:nvSpPr>
            <p:cNvPr id="11923" name="Google Shape;11923;p59"/>
            <p:cNvSpPr/>
            <p:nvPr/>
          </p:nvSpPr>
          <p:spPr>
            <a:xfrm>
              <a:off x="6788023" y="3450917"/>
              <a:ext cx="37207" cy="37175"/>
            </a:xfrm>
            <a:custGeom>
              <a:rect b="b" l="l" r="r" t="t"/>
              <a:pathLst>
                <a:path extrusionOk="0" h="1167" w="1168">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59"/>
            <p:cNvSpPr/>
            <p:nvPr/>
          </p:nvSpPr>
          <p:spPr>
            <a:xfrm>
              <a:off x="6874892" y="3495641"/>
              <a:ext cx="36824" cy="36824"/>
            </a:xfrm>
            <a:custGeom>
              <a:rect b="b" l="l" r="r" t="t"/>
              <a:pathLst>
                <a:path extrusionOk="0" h="1156" w="1156">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5" name="Google Shape;11925;p59"/>
            <p:cNvSpPr/>
            <p:nvPr/>
          </p:nvSpPr>
          <p:spPr>
            <a:xfrm>
              <a:off x="6780059" y="3538136"/>
              <a:ext cx="53134" cy="53134"/>
            </a:xfrm>
            <a:custGeom>
              <a:rect b="b" l="l" r="r" t="t"/>
              <a:pathLst>
                <a:path extrusionOk="0" h="1668" w="1668">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59"/>
            <p:cNvSpPr/>
            <p:nvPr/>
          </p:nvSpPr>
          <p:spPr>
            <a:xfrm>
              <a:off x="6664394" y="3346974"/>
              <a:ext cx="353113" cy="351998"/>
            </a:xfrm>
            <a:custGeom>
              <a:rect b="b" l="l" r="r" t="t"/>
              <a:pathLst>
                <a:path extrusionOk="0" h="11050" w="11085">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7" name="Google Shape;11927;p59"/>
            <p:cNvSpPr/>
            <p:nvPr/>
          </p:nvSpPr>
          <p:spPr>
            <a:xfrm>
              <a:off x="6938984" y="3622042"/>
              <a:ext cx="53899" cy="51605"/>
            </a:xfrm>
            <a:custGeom>
              <a:rect b="b" l="l" r="r" t="t"/>
              <a:pathLst>
                <a:path extrusionOk="0" h="1620" w="1692">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8" name="Google Shape;11928;p59"/>
          <p:cNvGrpSpPr/>
          <p:nvPr/>
        </p:nvGrpSpPr>
        <p:grpSpPr>
          <a:xfrm>
            <a:off x="849741" y="1959307"/>
            <a:ext cx="399398" cy="375443"/>
            <a:chOff x="849741" y="1959307"/>
            <a:chExt cx="399398" cy="375443"/>
          </a:xfrm>
        </p:grpSpPr>
        <p:sp>
          <p:nvSpPr>
            <p:cNvPr id="11929" name="Google Shape;11929;p59"/>
            <p:cNvSpPr/>
            <p:nvPr/>
          </p:nvSpPr>
          <p:spPr>
            <a:xfrm>
              <a:off x="849741" y="1959307"/>
              <a:ext cx="399398" cy="375443"/>
            </a:xfrm>
            <a:custGeom>
              <a:rect b="b" l="l" r="r" t="t"/>
              <a:pathLst>
                <a:path extrusionOk="0" h="11786" w="12538">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59"/>
            <p:cNvSpPr/>
            <p:nvPr/>
          </p:nvSpPr>
          <p:spPr>
            <a:xfrm>
              <a:off x="986654" y="2041588"/>
              <a:ext cx="180204" cy="177082"/>
            </a:xfrm>
            <a:custGeom>
              <a:rect b="b" l="l" r="r" t="t"/>
              <a:pathLst>
                <a:path extrusionOk="0" h="5559" w="5657">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1" name="Google Shape;11931;p59"/>
          <p:cNvGrpSpPr/>
          <p:nvPr/>
        </p:nvGrpSpPr>
        <p:grpSpPr>
          <a:xfrm>
            <a:off x="1284212" y="1963766"/>
            <a:ext cx="379489" cy="366046"/>
            <a:chOff x="1284212" y="1963766"/>
            <a:chExt cx="379489" cy="366046"/>
          </a:xfrm>
        </p:grpSpPr>
        <p:sp>
          <p:nvSpPr>
            <p:cNvPr id="11932" name="Google Shape;11932;p59"/>
            <p:cNvSpPr/>
            <p:nvPr/>
          </p:nvSpPr>
          <p:spPr>
            <a:xfrm>
              <a:off x="1436861" y="2112975"/>
              <a:ext cx="69444" cy="68902"/>
            </a:xfrm>
            <a:custGeom>
              <a:rect b="b" l="l" r="r" t="t"/>
              <a:pathLst>
                <a:path extrusionOk="0" h="2163" w="218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3" name="Google Shape;11933;p59"/>
            <p:cNvSpPr/>
            <p:nvPr/>
          </p:nvSpPr>
          <p:spPr>
            <a:xfrm>
              <a:off x="1284212" y="1963766"/>
              <a:ext cx="379489" cy="366046"/>
            </a:xfrm>
            <a:custGeom>
              <a:rect b="b" l="l" r="r" t="t"/>
              <a:pathLst>
                <a:path extrusionOk="0" h="11491" w="11913">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4" name="Google Shape;11934;p59"/>
          <p:cNvGrpSpPr/>
          <p:nvPr/>
        </p:nvGrpSpPr>
        <p:grpSpPr>
          <a:xfrm>
            <a:off x="3037766" y="1969564"/>
            <a:ext cx="370219" cy="354928"/>
            <a:chOff x="3037766" y="1969564"/>
            <a:chExt cx="370219" cy="354928"/>
          </a:xfrm>
        </p:grpSpPr>
        <p:sp>
          <p:nvSpPr>
            <p:cNvPr id="11935" name="Google Shape;11935;p59"/>
            <p:cNvSpPr/>
            <p:nvPr/>
          </p:nvSpPr>
          <p:spPr>
            <a:xfrm>
              <a:off x="3037766" y="1969564"/>
              <a:ext cx="370219" cy="354928"/>
            </a:xfrm>
            <a:custGeom>
              <a:rect b="b" l="l" r="r" t="t"/>
              <a:pathLst>
                <a:path extrusionOk="0" h="11142" w="11622">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59"/>
            <p:cNvSpPr/>
            <p:nvPr/>
          </p:nvSpPr>
          <p:spPr>
            <a:xfrm>
              <a:off x="3081757" y="2197136"/>
              <a:ext cx="11436" cy="10448"/>
            </a:xfrm>
            <a:custGeom>
              <a:rect b="b" l="l" r="r" t="t"/>
              <a:pathLst>
                <a:path extrusionOk="0" h="328" w="359">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59"/>
            <p:cNvSpPr/>
            <p:nvPr/>
          </p:nvSpPr>
          <p:spPr>
            <a:xfrm>
              <a:off x="3081375" y="2168689"/>
              <a:ext cx="11436" cy="10448"/>
            </a:xfrm>
            <a:custGeom>
              <a:rect b="b" l="l" r="r" t="t"/>
              <a:pathLst>
                <a:path extrusionOk="0" h="328" w="359">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8" name="Google Shape;11938;p59"/>
            <p:cNvSpPr/>
            <p:nvPr/>
          </p:nvSpPr>
          <p:spPr>
            <a:xfrm>
              <a:off x="3298340" y="2210770"/>
              <a:ext cx="11404" cy="10480"/>
            </a:xfrm>
            <a:custGeom>
              <a:rect b="b" l="l" r="r" t="t"/>
              <a:pathLst>
                <a:path extrusionOk="0" h="329" w="358">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9" name="Google Shape;11939;p59"/>
          <p:cNvGrpSpPr/>
          <p:nvPr/>
        </p:nvGrpSpPr>
        <p:grpSpPr>
          <a:xfrm>
            <a:off x="3982553" y="1971730"/>
            <a:ext cx="304566" cy="350501"/>
            <a:chOff x="3982553" y="1971730"/>
            <a:chExt cx="304566" cy="350501"/>
          </a:xfrm>
        </p:grpSpPr>
        <p:sp>
          <p:nvSpPr>
            <p:cNvPr id="11940" name="Google Shape;11940;p59"/>
            <p:cNvSpPr/>
            <p:nvPr/>
          </p:nvSpPr>
          <p:spPr>
            <a:xfrm>
              <a:off x="4037535" y="2176558"/>
              <a:ext cx="196513" cy="145673"/>
            </a:xfrm>
            <a:custGeom>
              <a:rect b="b" l="l" r="r" t="t"/>
              <a:pathLst>
                <a:path extrusionOk="0" h="4573" w="6169">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59"/>
            <p:cNvSpPr/>
            <p:nvPr/>
          </p:nvSpPr>
          <p:spPr>
            <a:xfrm>
              <a:off x="3982553" y="1971730"/>
              <a:ext cx="304566" cy="272360"/>
            </a:xfrm>
            <a:custGeom>
              <a:rect b="b" l="l" r="r" t="t"/>
              <a:pathLst>
                <a:path extrusionOk="0" h="8550" w="9561">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2" name="Google Shape;11942;p59"/>
          <p:cNvGrpSpPr/>
          <p:nvPr/>
        </p:nvGrpSpPr>
        <p:grpSpPr>
          <a:xfrm>
            <a:off x="2567841" y="1994124"/>
            <a:ext cx="399812" cy="306477"/>
            <a:chOff x="2567841" y="1994124"/>
            <a:chExt cx="399812" cy="306477"/>
          </a:xfrm>
        </p:grpSpPr>
        <p:sp>
          <p:nvSpPr>
            <p:cNvPr id="11943" name="Google Shape;11943;p59"/>
            <p:cNvSpPr/>
            <p:nvPr/>
          </p:nvSpPr>
          <p:spPr>
            <a:xfrm>
              <a:off x="2567841" y="1994124"/>
              <a:ext cx="399812" cy="306477"/>
            </a:xfrm>
            <a:custGeom>
              <a:rect b="b" l="l" r="r" t="t"/>
              <a:pathLst>
                <a:path extrusionOk="0" h="9621" w="12551">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59"/>
            <p:cNvSpPr/>
            <p:nvPr/>
          </p:nvSpPr>
          <p:spPr>
            <a:xfrm>
              <a:off x="2623237" y="2113963"/>
              <a:ext cx="287523" cy="77025"/>
            </a:xfrm>
            <a:custGeom>
              <a:rect b="b" l="l" r="r" t="t"/>
              <a:pathLst>
                <a:path extrusionOk="0" h="2418" w="9026">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59"/>
            <p:cNvSpPr/>
            <p:nvPr/>
          </p:nvSpPr>
          <p:spPr>
            <a:xfrm>
              <a:off x="2623237" y="2017251"/>
              <a:ext cx="287523" cy="77025"/>
            </a:xfrm>
            <a:custGeom>
              <a:rect b="b" l="l" r="r" t="t"/>
              <a:pathLst>
                <a:path extrusionOk="0" h="2418" w="9026">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6" name="Google Shape;11946;p59"/>
          <p:cNvGrpSpPr/>
          <p:nvPr/>
        </p:nvGrpSpPr>
        <p:grpSpPr>
          <a:xfrm>
            <a:off x="2212084" y="1960358"/>
            <a:ext cx="324698" cy="372863"/>
            <a:chOff x="2212084" y="1960358"/>
            <a:chExt cx="324698" cy="372863"/>
          </a:xfrm>
        </p:grpSpPr>
        <p:sp>
          <p:nvSpPr>
            <p:cNvPr id="11947" name="Google Shape;11947;p59"/>
            <p:cNvSpPr/>
            <p:nvPr/>
          </p:nvSpPr>
          <p:spPr>
            <a:xfrm>
              <a:off x="2291371" y="2128011"/>
              <a:ext cx="166888" cy="166888"/>
            </a:xfrm>
            <a:custGeom>
              <a:rect b="b" l="l" r="r" t="t"/>
              <a:pathLst>
                <a:path extrusionOk="0" h="5239" w="5239">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59"/>
            <p:cNvSpPr/>
            <p:nvPr/>
          </p:nvSpPr>
          <p:spPr>
            <a:xfrm>
              <a:off x="2212084" y="1960358"/>
              <a:ext cx="324698" cy="372863"/>
            </a:xfrm>
            <a:custGeom>
              <a:rect b="b" l="l" r="r" t="t"/>
              <a:pathLst>
                <a:path extrusionOk="0" h="11705" w="10193">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59"/>
            <p:cNvSpPr/>
            <p:nvPr/>
          </p:nvSpPr>
          <p:spPr>
            <a:xfrm>
              <a:off x="2319435" y="2157190"/>
              <a:ext cx="108880" cy="103210"/>
            </a:xfrm>
            <a:custGeom>
              <a:rect b="b" l="l" r="r" t="t"/>
              <a:pathLst>
                <a:path extrusionOk="0" h="3240" w="3418">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0" name="Google Shape;11950;p59"/>
          <p:cNvGrpSpPr/>
          <p:nvPr/>
        </p:nvGrpSpPr>
        <p:grpSpPr>
          <a:xfrm>
            <a:off x="1805901" y="1960358"/>
            <a:ext cx="284847" cy="373627"/>
            <a:chOff x="1805901" y="1960358"/>
            <a:chExt cx="284847" cy="373627"/>
          </a:xfrm>
        </p:grpSpPr>
        <p:sp>
          <p:nvSpPr>
            <p:cNvPr id="11951" name="Google Shape;11951;p59"/>
            <p:cNvSpPr/>
            <p:nvPr/>
          </p:nvSpPr>
          <p:spPr>
            <a:xfrm>
              <a:off x="1805901" y="1960358"/>
              <a:ext cx="284847" cy="373627"/>
            </a:xfrm>
            <a:custGeom>
              <a:rect b="b" l="l" r="r" t="t"/>
              <a:pathLst>
                <a:path extrusionOk="0" h="11729" w="8942">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59"/>
            <p:cNvSpPr/>
            <p:nvPr/>
          </p:nvSpPr>
          <p:spPr>
            <a:xfrm>
              <a:off x="1841929" y="2295249"/>
              <a:ext cx="165773" cy="13315"/>
            </a:xfrm>
            <a:custGeom>
              <a:rect b="b" l="l" r="r" t="t"/>
              <a:pathLst>
                <a:path extrusionOk="0" h="418" w="5204">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53" name="Google Shape;11953;p59"/>
          <p:cNvSpPr/>
          <p:nvPr/>
        </p:nvSpPr>
        <p:spPr>
          <a:xfrm>
            <a:off x="3505429" y="1980076"/>
            <a:ext cx="342505" cy="334191"/>
          </a:xfrm>
          <a:custGeom>
            <a:rect b="b" l="l" r="r" t="t"/>
            <a:pathLst>
              <a:path extrusionOk="0" h="10491" w="10752">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59"/>
          <p:cNvSpPr/>
          <p:nvPr/>
        </p:nvSpPr>
        <p:spPr>
          <a:xfrm>
            <a:off x="7100552" y="1984249"/>
            <a:ext cx="368690" cy="334541"/>
          </a:xfrm>
          <a:custGeom>
            <a:rect b="b" l="l" r="r" t="t"/>
            <a:pathLst>
              <a:path extrusionOk="0" h="10502" w="11574">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59"/>
          <p:cNvSpPr/>
          <p:nvPr/>
        </p:nvSpPr>
        <p:spPr>
          <a:xfrm>
            <a:off x="7955445" y="2011198"/>
            <a:ext cx="383088" cy="286472"/>
          </a:xfrm>
          <a:custGeom>
            <a:rect b="b" l="l" r="r" t="t"/>
            <a:pathLst>
              <a:path extrusionOk="0" h="8993" w="12026">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56" name="Google Shape;11956;p59"/>
          <p:cNvGrpSpPr/>
          <p:nvPr/>
        </p:nvGrpSpPr>
        <p:grpSpPr>
          <a:xfrm>
            <a:off x="6656812" y="2029388"/>
            <a:ext cx="368690" cy="245793"/>
            <a:chOff x="6656812" y="2029388"/>
            <a:chExt cx="368690" cy="245793"/>
          </a:xfrm>
        </p:grpSpPr>
        <p:sp>
          <p:nvSpPr>
            <p:cNvPr id="11957" name="Google Shape;11957;p59"/>
            <p:cNvSpPr/>
            <p:nvPr/>
          </p:nvSpPr>
          <p:spPr>
            <a:xfrm>
              <a:off x="6915475" y="2164007"/>
              <a:ext cx="73967" cy="73999"/>
            </a:xfrm>
            <a:custGeom>
              <a:rect b="b" l="l" r="r" t="t"/>
              <a:pathLst>
                <a:path extrusionOk="0" h="2323" w="2322">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59"/>
            <p:cNvSpPr/>
            <p:nvPr/>
          </p:nvSpPr>
          <p:spPr>
            <a:xfrm>
              <a:off x="6901427" y="2057070"/>
              <a:ext cx="51605" cy="31154"/>
            </a:xfrm>
            <a:custGeom>
              <a:rect b="b" l="l" r="r" t="t"/>
              <a:pathLst>
                <a:path extrusionOk="0" h="978" w="162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59"/>
            <p:cNvSpPr/>
            <p:nvPr/>
          </p:nvSpPr>
          <p:spPr>
            <a:xfrm>
              <a:off x="6901809" y="2091983"/>
              <a:ext cx="51605" cy="30358"/>
            </a:xfrm>
            <a:custGeom>
              <a:rect b="b" l="l" r="r" t="t"/>
              <a:pathLst>
                <a:path extrusionOk="0" h="953" w="162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59"/>
            <p:cNvSpPr/>
            <p:nvPr/>
          </p:nvSpPr>
          <p:spPr>
            <a:xfrm>
              <a:off x="6901809" y="2126099"/>
              <a:ext cx="51605" cy="30772"/>
            </a:xfrm>
            <a:custGeom>
              <a:rect b="b" l="l" r="r" t="t"/>
              <a:pathLst>
                <a:path extrusionOk="0" h="966" w="162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1" name="Google Shape;11961;p59"/>
            <p:cNvSpPr/>
            <p:nvPr/>
          </p:nvSpPr>
          <p:spPr>
            <a:xfrm>
              <a:off x="6959849" y="2057452"/>
              <a:ext cx="43641" cy="99419"/>
            </a:xfrm>
            <a:custGeom>
              <a:rect b="b" l="l" r="r" t="t"/>
              <a:pathLst>
                <a:path extrusionOk="0" h="3121" w="137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2" name="Google Shape;11962;p59"/>
            <p:cNvSpPr/>
            <p:nvPr/>
          </p:nvSpPr>
          <p:spPr>
            <a:xfrm>
              <a:off x="6835805" y="2075291"/>
              <a:ext cx="29243" cy="10257"/>
            </a:xfrm>
            <a:custGeom>
              <a:rect b="b" l="l" r="r" t="t"/>
              <a:pathLst>
                <a:path extrusionOk="0" h="322" w="918">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59"/>
            <p:cNvSpPr/>
            <p:nvPr/>
          </p:nvSpPr>
          <p:spPr>
            <a:xfrm>
              <a:off x="6700422" y="2074908"/>
              <a:ext cx="11022" cy="10257"/>
            </a:xfrm>
            <a:custGeom>
              <a:rect b="b" l="l" r="r" t="t"/>
              <a:pathLst>
                <a:path extrusionOk="0" h="322" w="346">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59"/>
            <p:cNvSpPr/>
            <p:nvPr/>
          </p:nvSpPr>
          <p:spPr>
            <a:xfrm>
              <a:off x="6706092" y="2098417"/>
              <a:ext cx="151375" cy="89162"/>
            </a:xfrm>
            <a:custGeom>
              <a:rect b="b" l="l" r="r" t="t"/>
              <a:pathLst>
                <a:path extrusionOk="0" h="2799" w="4752">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59"/>
            <p:cNvSpPr/>
            <p:nvPr/>
          </p:nvSpPr>
          <p:spPr>
            <a:xfrm>
              <a:off x="6656812" y="2029388"/>
              <a:ext cx="368690" cy="245793"/>
            </a:xfrm>
            <a:custGeom>
              <a:rect b="b" l="l" r="r" t="t"/>
              <a:pathLst>
                <a:path extrusionOk="0" h="7716" w="11574">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59"/>
            <p:cNvSpPr/>
            <p:nvPr/>
          </p:nvSpPr>
          <p:spPr>
            <a:xfrm>
              <a:off x="6681818" y="2057070"/>
              <a:ext cx="199540" cy="172622"/>
            </a:xfrm>
            <a:custGeom>
              <a:rect b="b" l="l" r="r" t="t"/>
              <a:pathLst>
                <a:path extrusionOk="0" h="5419" w="6264">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7" name="Google Shape;11967;p59"/>
          <p:cNvGrpSpPr/>
          <p:nvPr/>
        </p:nvGrpSpPr>
        <p:grpSpPr>
          <a:xfrm>
            <a:off x="4869651" y="2012218"/>
            <a:ext cx="376654" cy="281566"/>
            <a:chOff x="4869651" y="2012218"/>
            <a:chExt cx="376654" cy="281566"/>
          </a:xfrm>
        </p:grpSpPr>
        <p:sp>
          <p:nvSpPr>
            <p:cNvPr id="11968" name="Google Shape;11968;p59"/>
            <p:cNvSpPr/>
            <p:nvPr/>
          </p:nvSpPr>
          <p:spPr>
            <a:xfrm>
              <a:off x="4869651" y="2012218"/>
              <a:ext cx="376654" cy="281566"/>
            </a:xfrm>
            <a:custGeom>
              <a:rect b="b" l="l" r="r" t="t"/>
              <a:pathLst>
                <a:path extrusionOk="0" h="8839" w="11824">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59"/>
            <p:cNvSpPr/>
            <p:nvPr/>
          </p:nvSpPr>
          <p:spPr>
            <a:xfrm>
              <a:off x="5073332" y="2140402"/>
              <a:ext cx="44788" cy="20260"/>
            </a:xfrm>
            <a:custGeom>
              <a:rect b="b" l="l" r="r" t="t"/>
              <a:pathLst>
                <a:path extrusionOk="0" h="636" w="1406">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59"/>
            <p:cNvSpPr/>
            <p:nvPr/>
          </p:nvSpPr>
          <p:spPr>
            <a:xfrm>
              <a:off x="5048294" y="2037988"/>
              <a:ext cx="73617" cy="43705"/>
            </a:xfrm>
            <a:custGeom>
              <a:rect b="b" l="l" r="r" t="t"/>
              <a:pathLst>
                <a:path extrusionOk="0" h="1372" w="2311">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59"/>
            <p:cNvSpPr/>
            <p:nvPr/>
          </p:nvSpPr>
          <p:spPr>
            <a:xfrm>
              <a:off x="5026314" y="2238484"/>
              <a:ext cx="59187" cy="30645"/>
            </a:xfrm>
            <a:custGeom>
              <a:rect b="b" l="l" r="r" t="t"/>
              <a:pathLst>
                <a:path extrusionOk="0" h="962" w="1858">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2" name="Google Shape;11972;p59"/>
          <p:cNvGrpSpPr/>
          <p:nvPr/>
        </p:nvGrpSpPr>
        <p:grpSpPr>
          <a:xfrm>
            <a:off x="5306224" y="2012313"/>
            <a:ext cx="367925" cy="281694"/>
            <a:chOff x="5306224" y="2012313"/>
            <a:chExt cx="367925" cy="281694"/>
          </a:xfrm>
        </p:grpSpPr>
        <p:sp>
          <p:nvSpPr>
            <p:cNvPr id="11973" name="Google Shape;11973;p59"/>
            <p:cNvSpPr/>
            <p:nvPr/>
          </p:nvSpPr>
          <p:spPr>
            <a:xfrm>
              <a:off x="5483720" y="2123073"/>
              <a:ext cx="47814" cy="73617"/>
            </a:xfrm>
            <a:custGeom>
              <a:rect b="b" l="l" r="r" t="t"/>
              <a:pathLst>
                <a:path extrusionOk="0" h="2311" w="1501">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59"/>
            <p:cNvSpPr/>
            <p:nvPr/>
          </p:nvSpPr>
          <p:spPr>
            <a:xfrm>
              <a:off x="5306224" y="2012313"/>
              <a:ext cx="367925" cy="281694"/>
            </a:xfrm>
            <a:custGeom>
              <a:rect b="b" l="l" r="r" t="t"/>
              <a:pathLst>
                <a:path extrusionOk="0" h="8843" w="1155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75" name="Google Shape;11975;p59"/>
          <p:cNvSpPr/>
          <p:nvPr/>
        </p:nvSpPr>
        <p:spPr>
          <a:xfrm>
            <a:off x="5754137" y="2005815"/>
            <a:ext cx="370569" cy="293958"/>
          </a:xfrm>
          <a:custGeom>
            <a:rect b="b" l="l" r="r" t="t"/>
            <a:pathLst>
              <a:path extrusionOk="0" h="9228" w="11633">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76" name="Google Shape;11976;p59"/>
          <p:cNvGrpSpPr/>
          <p:nvPr/>
        </p:nvGrpSpPr>
        <p:grpSpPr>
          <a:xfrm>
            <a:off x="6195998" y="1983102"/>
            <a:ext cx="368308" cy="338746"/>
            <a:chOff x="6195998" y="1983102"/>
            <a:chExt cx="368308" cy="338746"/>
          </a:xfrm>
        </p:grpSpPr>
        <p:sp>
          <p:nvSpPr>
            <p:cNvPr id="11977" name="Google Shape;11977;p59"/>
            <p:cNvSpPr/>
            <p:nvPr/>
          </p:nvSpPr>
          <p:spPr>
            <a:xfrm>
              <a:off x="6267289" y="2161012"/>
              <a:ext cx="67533" cy="67150"/>
            </a:xfrm>
            <a:custGeom>
              <a:rect b="b" l="l" r="r" t="t"/>
              <a:pathLst>
                <a:path extrusionOk="0" h="2108" w="212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59"/>
            <p:cNvSpPr/>
            <p:nvPr/>
          </p:nvSpPr>
          <p:spPr>
            <a:xfrm>
              <a:off x="6235052" y="2128393"/>
              <a:ext cx="132007" cy="131625"/>
            </a:xfrm>
            <a:custGeom>
              <a:rect b="b" l="l" r="r" t="t"/>
              <a:pathLst>
                <a:path extrusionOk="0" h="4132" w="4144">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9" name="Google Shape;11979;p59"/>
            <p:cNvSpPr/>
            <p:nvPr/>
          </p:nvSpPr>
          <p:spPr>
            <a:xfrm>
              <a:off x="6195998" y="1983102"/>
              <a:ext cx="368308" cy="338746"/>
            </a:xfrm>
            <a:custGeom>
              <a:rect b="b" l="l" r="r" t="t"/>
              <a:pathLst>
                <a:path extrusionOk="0" h="10634" w="11562">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0" name="Google Shape;11980;p59"/>
          <p:cNvGrpSpPr/>
          <p:nvPr/>
        </p:nvGrpSpPr>
        <p:grpSpPr>
          <a:xfrm>
            <a:off x="7542031" y="2011835"/>
            <a:ext cx="369072" cy="280037"/>
            <a:chOff x="7542031" y="2011835"/>
            <a:chExt cx="369072" cy="280037"/>
          </a:xfrm>
        </p:grpSpPr>
        <p:sp>
          <p:nvSpPr>
            <p:cNvPr id="11981" name="Google Shape;11981;p59"/>
            <p:cNvSpPr/>
            <p:nvPr/>
          </p:nvSpPr>
          <p:spPr>
            <a:xfrm>
              <a:off x="7542413" y="2281615"/>
              <a:ext cx="368308" cy="10257"/>
            </a:xfrm>
            <a:custGeom>
              <a:rect b="b" l="l" r="r" t="t"/>
              <a:pathLst>
                <a:path extrusionOk="0" h="322" w="11562">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59"/>
            <p:cNvSpPr/>
            <p:nvPr/>
          </p:nvSpPr>
          <p:spPr>
            <a:xfrm>
              <a:off x="7542031" y="2117753"/>
              <a:ext cx="369072" cy="108753"/>
            </a:xfrm>
            <a:custGeom>
              <a:rect b="b" l="l" r="r" t="t"/>
              <a:pathLst>
                <a:path extrusionOk="0" h="3414" w="11586">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59"/>
            <p:cNvSpPr/>
            <p:nvPr/>
          </p:nvSpPr>
          <p:spPr>
            <a:xfrm>
              <a:off x="7636099" y="2216376"/>
              <a:ext cx="18986" cy="18986"/>
            </a:xfrm>
            <a:custGeom>
              <a:rect b="b" l="l" r="r" t="t"/>
              <a:pathLst>
                <a:path extrusionOk="0" h="596" w="596">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59"/>
            <p:cNvSpPr/>
            <p:nvPr/>
          </p:nvSpPr>
          <p:spPr>
            <a:xfrm>
              <a:off x="7559105" y="2240268"/>
              <a:ext cx="18986" cy="18986"/>
            </a:xfrm>
            <a:custGeom>
              <a:rect b="b" l="l" r="r" t="t"/>
              <a:pathLst>
                <a:path extrusionOk="0" h="596" w="596">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59"/>
            <p:cNvSpPr/>
            <p:nvPr/>
          </p:nvSpPr>
          <p:spPr>
            <a:xfrm>
              <a:off x="7582614" y="2194365"/>
              <a:ext cx="18986" cy="19017"/>
            </a:xfrm>
            <a:custGeom>
              <a:rect b="b" l="l" r="r" t="t"/>
              <a:pathLst>
                <a:path extrusionOk="0" h="597" w="596">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59"/>
            <p:cNvSpPr/>
            <p:nvPr/>
          </p:nvSpPr>
          <p:spPr>
            <a:xfrm>
              <a:off x="7798400" y="2216376"/>
              <a:ext cx="19017" cy="18986"/>
            </a:xfrm>
            <a:custGeom>
              <a:rect b="b" l="l" r="r" t="t"/>
              <a:pathLst>
                <a:path extrusionOk="0" h="596" w="597">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59"/>
            <p:cNvSpPr/>
            <p:nvPr/>
          </p:nvSpPr>
          <p:spPr>
            <a:xfrm>
              <a:off x="7875043" y="2240268"/>
              <a:ext cx="18986" cy="18986"/>
            </a:xfrm>
            <a:custGeom>
              <a:rect b="b" l="l" r="r" t="t"/>
              <a:pathLst>
                <a:path extrusionOk="0" h="596" w="596">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59"/>
            <p:cNvSpPr/>
            <p:nvPr/>
          </p:nvSpPr>
          <p:spPr>
            <a:xfrm>
              <a:off x="7851502" y="2194365"/>
              <a:ext cx="19017" cy="19017"/>
            </a:xfrm>
            <a:custGeom>
              <a:rect b="b" l="l" r="r" t="t"/>
              <a:pathLst>
                <a:path extrusionOk="0" h="597" w="597">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59"/>
            <p:cNvSpPr/>
            <p:nvPr/>
          </p:nvSpPr>
          <p:spPr>
            <a:xfrm>
              <a:off x="7680090" y="2011835"/>
              <a:ext cx="106205" cy="189028"/>
            </a:xfrm>
            <a:custGeom>
              <a:rect b="b" l="l" r="r" t="t"/>
              <a:pathLst>
                <a:path extrusionOk="0" h="5934" w="3334">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0" name="Google Shape;11990;p59"/>
          <p:cNvGrpSpPr/>
          <p:nvPr/>
        </p:nvGrpSpPr>
        <p:grpSpPr>
          <a:xfrm>
            <a:off x="8010427" y="3348503"/>
            <a:ext cx="278795" cy="351615"/>
            <a:chOff x="8010427" y="3348503"/>
            <a:chExt cx="278795" cy="351615"/>
          </a:xfrm>
        </p:grpSpPr>
        <p:sp>
          <p:nvSpPr>
            <p:cNvPr id="11991" name="Google Shape;11991;p59"/>
            <p:cNvSpPr/>
            <p:nvPr/>
          </p:nvSpPr>
          <p:spPr>
            <a:xfrm>
              <a:off x="8010427" y="3348503"/>
              <a:ext cx="278795" cy="351615"/>
            </a:xfrm>
            <a:custGeom>
              <a:rect b="b" l="l" r="r" t="t"/>
              <a:pathLst>
                <a:path extrusionOk="0" h="11038" w="8752">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59"/>
            <p:cNvSpPr/>
            <p:nvPr/>
          </p:nvSpPr>
          <p:spPr>
            <a:xfrm>
              <a:off x="8078692" y="3438653"/>
              <a:ext cx="142264" cy="100216"/>
            </a:xfrm>
            <a:custGeom>
              <a:rect b="b" l="l" r="r" t="t"/>
              <a:pathLst>
                <a:path extrusionOk="0" h="3146" w="4466">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59"/>
            <p:cNvSpPr/>
            <p:nvPr/>
          </p:nvSpPr>
          <p:spPr>
            <a:xfrm>
              <a:off x="8079074" y="3574928"/>
              <a:ext cx="141882" cy="10257"/>
            </a:xfrm>
            <a:custGeom>
              <a:rect b="b" l="l" r="r" t="t"/>
              <a:pathLst>
                <a:path extrusionOk="0" h="322" w="4454">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4" name="Google Shape;11994;p59"/>
            <p:cNvSpPr/>
            <p:nvPr/>
          </p:nvSpPr>
          <p:spPr>
            <a:xfrm>
              <a:off x="8079074" y="3619685"/>
              <a:ext cx="141882" cy="10640"/>
            </a:xfrm>
            <a:custGeom>
              <a:rect b="b" l="l" r="r" t="t"/>
              <a:pathLst>
                <a:path extrusionOk="0" h="334" w="4454">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95" name="Google Shape;11995;p59"/>
          <p:cNvSpPr/>
          <p:nvPr/>
        </p:nvSpPr>
        <p:spPr>
          <a:xfrm>
            <a:off x="7615138" y="3348917"/>
            <a:ext cx="223304" cy="351201"/>
          </a:xfrm>
          <a:custGeom>
            <a:rect b="b" l="l" r="r" t="t"/>
            <a:pathLst>
              <a:path extrusionOk="0" h="11025" w="701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96" name="Google Shape;11996;p59"/>
          <p:cNvGrpSpPr/>
          <p:nvPr/>
        </p:nvGrpSpPr>
        <p:grpSpPr>
          <a:xfrm>
            <a:off x="7141900" y="3349204"/>
            <a:ext cx="281057" cy="351010"/>
            <a:chOff x="7141900" y="3349204"/>
            <a:chExt cx="281057" cy="351010"/>
          </a:xfrm>
        </p:grpSpPr>
        <p:sp>
          <p:nvSpPr>
            <p:cNvPr id="11997" name="Google Shape;11997;p59"/>
            <p:cNvSpPr/>
            <p:nvPr/>
          </p:nvSpPr>
          <p:spPr>
            <a:xfrm>
              <a:off x="7191944" y="3636186"/>
              <a:ext cx="66418" cy="37111"/>
            </a:xfrm>
            <a:custGeom>
              <a:rect b="b" l="l" r="r" t="t"/>
              <a:pathLst>
                <a:path extrusionOk="0" h="1165" w="2085">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8" name="Google Shape;11998;p59"/>
            <p:cNvSpPr/>
            <p:nvPr/>
          </p:nvSpPr>
          <p:spPr>
            <a:xfrm>
              <a:off x="7311432" y="3636886"/>
              <a:ext cx="66386" cy="36538"/>
            </a:xfrm>
            <a:custGeom>
              <a:rect b="b" l="l" r="r" t="t"/>
              <a:pathLst>
                <a:path extrusionOk="0" h="1147" w="2084">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59"/>
            <p:cNvSpPr/>
            <p:nvPr/>
          </p:nvSpPr>
          <p:spPr>
            <a:xfrm>
              <a:off x="7141900" y="3349204"/>
              <a:ext cx="281057" cy="351010"/>
            </a:xfrm>
            <a:custGeom>
              <a:rect b="b" l="l" r="r" t="t"/>
              <a:pathLst>
                <a:path extrusionOk="0" h="11019" w="8823">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0" name="Google Shape;12000;p59"/>
          <p:cNvGrpSpPr/>
          <p:nvPr/>
        </p:nvGrpSpPr>
        <p:grpSpPr>
          <a:xfrm>
            <a:off x="5314188" y="3350032"/>
            <a:ext cx="363752" cy="353113"/>
            <a:chOff x="5314188" y="3350032"/>
            <a:chExt cx="363752" cy="353113"/>
          </a:xfrm>
        </p:grpSpPr>
        <p:sp>
          <p:nvSpPr>
            <p:cNvPr id="12001" name="Google Shape;12001;p59"/>
            <p:cNvSpPr/>
            <p:nvPr/>
          </p:nvSpPr>
          <p:spPr>
            <a:xfrm>
              <a:off x="5314188" y="3350032"/>
              <a:ext cx="363752" cy="353113"/>
            </a:xfrm>
            <a:custGeom>
              <a:rect b="b" l="l" r="r" t="t"/>
              <a:pathLst>
                <a:path extrusionOk="0" h="11085" w="11419">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59"/>
            <p:cNvSpPr/>
            <p:nvPr/>
          </p:nvSpPr>
          <p:spPr>
            <a:xfrm>
              <a:off x="5615313" y="3481243"/>
              <a:ext cx="10289" cy="26567"/>
            </a:xfrm>
            <a:custGeom>
              <a:rect b="b" l="l" r="r" t="t"/>
              <a:pathLst>
                <a:path extrusionOk="0" h="834" w="323">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3" name="Google Shape;12003;p59"/>
          <p:cNvGrpSpPr/>
          <p:nvPr/>
        </p:nvGrpSpPr>
        <p:grpSpPr>
          <a:xfrm>
            <a:off x="6203579" y="3348981"/>
            <a:ext cx="351615" cy="350373"/>
            <a:chOff x="6203579" y="3348981"/>
            <a:chExt cx="351615" cy="350373"/>
          </a:xfrm>
        </p:grpSpPr>
        <p:sp>
          <p:nvSpPr>
            <p:cNvPr id="12004" name="Google Shape;12004;p59"/>
            <p:cNvSpPr/>
            <p:nvPr/>
          </p:nvSpPr>
          <p:spPr>
            <a:xfrm>
              <a:off x="6377667" y="3404249"/>
              <a:ext cx="93686" cy="58072"/>
            </a:xfrm>
            <a:custGeom>
              <a:rect b="b" l="l" r="r" t="t"/>
              <a:pathLst>
                <a:path extrusionOk="0" h="1823" w="2941">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59"/>
            <p:cNvSpPr/>
            <p:nvPr/>
          </p:nvSpPr>
          <p:spPr>
            <a:xfrm>
              <a:off x="6260090" y="3449611"/>
              <a:ext cx="76643" cy="44947"/>
            </a:xfrm>
            <a:custGeom>
              <a:rect b="b" l="l" r="r" t="t"/>
              <a:pathLst>
                <a:path extrusionOk="0" h="1411" w="2406">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59"/>
            <p:cNvSpPr/>
            <p:nvPr/>
          </p:nvSpPr>
          <p:spPr>
            <a:xfrm>
              <a:off x="6415574" y="3498349"/>
              <a:ext cx="49343" cy="21598"/>
            </a:xfrm>
            <a:custGeom>
              <a:rect b="b" l="l" r="r" t="t"/>
              <a:pathLst>
                <a:path extrusionOk="0" h="678" w="1549">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59"/>
            <p:cNvSpPr/>
            <p:nvPr/>
          </p:nvSpPr>
          <p:spPr>
            <a:xfrm>
              <a:off x="6344283" y="3473247"/>
              <a:ext cx="41380" cy="32301"/>
            </a:xfrm>
            <a:custGeom>
              <a:rect b="b" l="l" r="r" t="t"/>
              <a:pathLst>
                <a:path extrusionOk="0" h="1014" w="1299">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59"/>
            <p:cNvSpPr/>
            <p:nvPr/>
          </p:nvSpPr>
          <p:spPr>
            <a:xfrm>
              <a:off x="6203579" y="3348981"/>
              <a:ext cx="351615" cy="350373"/>
            </a:xfrm>
            <a:custGeom>
              <a:rect b="b" l="l" r="r" t="t"/>
              <a:pathLst>
                <a:path extrusionOk="0" h="10999" w="11038">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9" name="Google Shape;12009;p59"/>
          <p:cNvGrpSpPr/>
          <p:nvPr/>
        </p:nvGrpSpPr>
        <p:grpSpPr>
          <a:xfrm>
            <a:off x="5829984" y="3350032"/>
            <a:ext cx="220755" cy="352348"/>
            <a:chOff x="5829984" y="3350032"/>
            <a:chExt cx="220755" cy="352348"/>
          </a:xfrm>
        </p:grpSpPr>
        <p:sp>
          <p:nvSpPr>
            <p:cNvPr id="12010" name="Google Shape;12010;p59"/>
            <p:cNvSpPr/>
            <p:nvPr/>
          </p:nvSpPr>
          <p:spPr>
            <a:xfrm>
              <a:off x="5829984" y="3350032"/>
              <a:ext cx="220755" cy="352348"/>
            </a:xfrm>
            <a:custGeom>
              <a:rect b="b" l="l" r="r" t="t"/>
              <a:pathLst>
                <a:path extrusionOk="0" h="11061" w="693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1" name="Google Shape;12011;p59"/>
            <p:cNvSpPr/>
            <p:nvPr/>
          </p:nvSpPr>
          <p:spPr>
            <a:xfrm>
              <a:off x="5912297" y="3541927"/>
              <a:ext cx="56160" cy="56160"/>
            </a:xfrm>
            <a:custGeom>
              <a:rect b="b" l="l" r="r" t="t"/>
              <a:pathLst>
                <a:path extrusionOk="0" h="1763" w="1763">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2" name="Google Shape;12012;p59"/>
            <p:cNvSpPr/>
            <p:nvPr/>
          </p:nvSpPr>
          <p:spPr>
            <a:xfrm>
              <a:off x="5885730" y="3515391"/>
              <a:ext cx="109263" cy="109263"/>
            </a:xfrm>
            <a:custGeom>
              <a:rect b="b" l="l" r="r" t="t"/>
              <a:pathLst>
                <a:path extrusionOk="0" h="3430" w="343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59"/>
            <p:cNvSpPr/>
            <p:nvPr/>
          </p:nvSpPr>
          <p:spPr>
            <a:xfrm>
              <a:off x="5862986" y="3476305"/>
              <a:ext cx="154783" cy="188167"/>
            </a:xfrm>
            <a:custGeom>
              <a:rect b="b" l="l" r="r" t="t"/>
              <a:pathLst>
                <a:path extrusionOk="0" h="5907" w="4859">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4" name="Google Shape;12014;p59"/>
          <p:cNvGrpSpPr/>
          <p:nvPr/>
        </p:nvGrpSpPr>
        <p:grpSpPr>
          <a:xfrm>
            <a:off x="4882170" y="3349841"/>
            <a:ext cx="358464" cy="352316"/>
            <a:chOff x="4882170" y="3349841"/>
            <a:chExt cx="358464" cy="352316"/>
          </a:xfrm>
        </p:grpSpPr>
        <p:sp>
          <p:nvSpPr>
            <p:cNvPr id="12015" name="Google Shape;12015;p59"/>
            <p:cNvSpPr/>
            <p:nvPr/>
          </p:nvSpPr>
          <p:spPr>
            <a:xfrm>
              <a:off x="5024403" y="3395521"/>
              <a:ext cx="174119" cy="166156"/>
            </a:xfrm>
            <a:custGeom>
              <a:rect b="b" l="l" r="r" t="t"/>
              <a:pathLst>
                <a:path extrusionOk="0" h="5216" w="5466">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59"/>
            <p:cNvSpPr/>
            <p:nvPr/>
          </p:nvSpPr>
          <p:spPr>
            <a:xfrm>
              <a:off x="4882170" y="3349841"/>
              <a:ext cx="358464" cy="352316"/>
            </a:xfrm>
            <a:custGeom>
              <a:rect b="b" l="l" r="r" t="t"/>
              <a:pathLst>
                <a:path extrusionOk="0" h="11060" w="11253">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17" name="Google Shape;12017;p59"/>
          <p:cNvSpPr/>
          <p:nvPr/>
        </p:nvSpPr>
        <p:spPr>
          <a:xfrm>
            <a:off x="3955221" y="2893008"/>
            <a:ext cx="358464" cy="356808"/>
          </a:xfrm>
          <a:custGeom>
            <a:rect b="b" l="l" r="r" t="t"/>
            <a:pathLst>
              <a:path extrusionOk="0" h="11201" w="11253">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59"/>
          <p:cNvSpPr/>
          <p:nvPr/>
        </p:nvSpPr>
        <p:spPr>
          <a:xfrm>
            <a:off x="3499727" y="2442228"/>
            <a:ext cx="380444" cy="310077"/>
          </a:xfrm>
          <a:custGeom>
            <a:rect b="b" l="l" r="r" t="t"/>
            <a:pathLst>
              <a:path extrusionOk="0" h="9734" w="11943">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19" name="Google Shape;12019;p59"/>
          <p:cNvGrpSpPr/>
          <p:nvPr/>
        </p:nvGrpSpPr>
        <p:grpSpPr>
          <a:xfrm>
            <a:off x="3044965" y="2435220"/>
            <a:ext cx="400194" cy="324316"/>
            <a:chOff x="3044965" y="2435220"/>
            <a:chExt cx="400194" cy="324316"/>
          </a:xfrm>
        </p:grpSpPr>
        <p:sp>
          <p:nvSpPr>
            <p:cNvPr id="12020" name="Google Shape;12020;p59"/>
            <p:cNvSpPr/>
            <p:nvPr/>
          </p:nvSpPr>
          <p:spPr>
            <a:xfrm>
              <a:off x="3105649" y="2649413"/>
              <a:ext cx="68329" cy="66864"/>
            </a:xfrm>
            <a:custGeom>
              <a:rect b="b" l="l" r="r" t="t"/>
              <a:pathLst>
                <a:path extrusionOk="0" h="2099" w="2145">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59"/>
            <p:cNvSpPr/>
            <p:nvPr/>
          </p:nvSpPr>
          <p:spPr>
            <a:xfrm>
              <a:off x="3297193" y="2649413"/>
              <a:ext cx="68297" cy="66864"/>
            </a:xfrm>
            <a:custGeom>
              <a:rect b="b" l="l" r="r" t="t"/>
              <a:pathLst>
                <a:path extrusionOk="0" h="2099" w="2144">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59"/>
            <p:cNvSpPr/>
            <p:nvPr/>
          </p:nvSpPr>
          <p:spPr>
            <a:xfrm>
              <a:off x="3044965" y="2435220"/>
              <a:ext cx="400194" cy="324316"/>
            </a:xfrm>
            <a:custGeom>
              <a:rect b="b" l="l" r="r" t="t"/>
              <a:pathLst>
                <a:path extrusionOk="0" h="10181" w="12563">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3" name="Google Shape;12023;p59"/>
          <p:cNvGrpSpPr/>
          <p:nvPr/>
        </p:nvGrpSpPr>
        <p:grpSpPr>
          <a:xfrm>
            <a:off x="4878379" y="2473892"/>
            <a:ext cx="367161" cy="287523"/>
            <a:chOff x="4878379" y="2473892"/>
            <a:chExt cx="367161" cy="287523"/>
          </a:xfrm>
        </p:grpSpPr>
        <p:sp>
          <p:nvSpPr>
            <p:cNvPr id="12024" name="Google Shape;12024;p59"/>
            <p:cNvSpPr/>
            <p:nvPr/>
          </p:nvSpPr>
          <p:spPr>
            <a:xfrm>
              <a:off x="5110889" y="2554676"/>
              <a:ext cx="75496" cy="71355"/>
            </a:xfrm>
            <a:custGeom>
              <a:rect b="b" l="l" r="r" t="t"/>
              <a:pathLst>
                <a:path extrusionOk="0" h="2240" w="237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59"/>
            <p:cNvSpPr/>
            <p:nvPr/>
          </p:nvSpPr>
          <p:spPr>
            <a:xfrm>
              <a:off x="4958049" y="2691972"/>
              <a:ext cx="45521" cy="45553"/>
            </a:xfrm>
            <a:custGeom>
              <a:rect b="b" l="l" r="r" t="t"/>
              <a:pathLst>
                <a:path extrusionOk="0" h="1430" w="1429">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6" name="Google Shape;12026;p59"/>
            <p:cNvSpPr/>
            <p:nvPr/>
          </p:nvSpPr>
          <p:spPr>
            <a:xfrm>
              <a:off x="5130225" y="2691972"/>
              <a:ext cx="45553" cy="45553"/>
            </a:xfrm>
            <a:custGeom>
              <a:rect b="b" l="l" r="r" t="t"/>
              <a:pathLst>
                <a:path extrusionOk="0" h="1430" w="143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7" name="Google Shape;12027;p59"/>
            <p:cNvSpPr/>
            <p:nvPr/>
          </p:nvSpPr>
          <p:spPr>
            <a:xfrm>
              <a:off x="4930717" y="2523586"/>
              <a:ext cx="100917" cy="100534"/>
            </a:xfrm>
            <a:custGeom>
              <a:rect b="b" l="l" r="r" t="t"/>
              <a:pathLst>
                <a:path extrusionOk="0" h="3156" w="3168">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8" name="Google Shape;12028;p59"/>
            <p:cNvSpPr/>
            <p:nvPr/>
          </p:nvSpPr>
          <p:spPr>
            <a:xfrm>
              <a:off x="4878379" y="2473892"/>
              <a:ext cx="367161" cy="287523"/>
            </a:xfrm>
            <a:custGeom>
              <a:rect b="b" l="l" r="r" t="t"/>
              <a:pathLst>
                <a:path extrusionOk="0" h="9026" w="11526">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9" name="Google Shape;12029;p59"/>
          <p:cNvGrpSpPr/>
          <p:nvPr/>
        </p:nvGrpSpPr>
        <p:grpSpPr>
          <a:xfrm>
            <a:off x="1325719" y="2887689"/>
            <a:ext cx="290581" cy="372481"/>
            <a:chOff x="1325719" y="2887689"/>
            <a:chExt cx="290581" cy="372481"/>
          </a:xfrm>
        </p:grpSpPr>
        <p:sp>
          <p:nvSpPr>
            <p:cNvPr id="12030" name="Google Shape;12030;p59"/>
            <p:cNvSpPr/>
            <p:nvPr/>
          </p:nvSpPr>
          <p:spPr>
            <a:xfrm>
              <a:off x="1424724" y="3106533"/>
              <a:ext cx="37971" cy="37939"/>
            </a:xfrm>
            <a:custGeom>
              <a:rect b="b" l="l" r="r" t="t"/>
              <a:pathLst>
                <a:path extrusionOk="0" h="1191" w="1192">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59"/>
            <p:cNvSpPr/>
            <p:nvPr/>
          </p:nvSpPr>
          <p:spPr>
            <a:xfrm>
              <a:off x="1325719" y="2887689"/>
              <a:ext cx="290581" cy="372481"/>
            </a:xfrm>
            <a:custGeom>
              <a:rect b="b" l="l" r="r" t="t"/>
              <a:pathLst>
                <a:path extrusionOk="0" h="11693" w="9122">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32" name="Google Shape;12032;p59"/>
          <p:cNvSpPr/>
          <p:nvPr/>
        </p:nvSpPr>
        <p:spPr>
          <a:xfrm>
            <a:off x="1819153" y="2882369"/>
            <a:ext cx="191194" cy="382738"/>
          </a:xfrm>
          <a:custGeom>
            <a:rect b="b" l="l" r="r" t="t"/>
            <a:pathLst>
              <a:path extrusionOk="0" h="12015" w="6002">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33" name="Google Shape;12033;p59"/>
          <p:cNvGrpSpPr/>
          <p:nvPr/>
        </p:nvGrpSpPr>
        <p:grpSpPr>
          <a:xfrm>
            <a:off x="3510335" y="2892499"/>
            <a:ext cx="360726" cy="361204"/>
            <a:chOff x="3510335" y="2892499"/>
            <a:chExt cx="360726" cy="361204"/>
          </a:xfrm>
        </p:grpSpPr>
        <p:sp>
          <p:nvSpPr>
            <p:cNvPr id="12034" name="Google Shape;12034;p59"/>
            <p:cNvSpPr/>
            <p:nvPr/>
          </p:nvSpPr>
          <p:spPr>
            <a:xfrm>
              <a:off x="3511864" y="2892499"/>
              <a:ext cx="359197" cy="358751"/>
            </a:xfrm>
            <a:custGeom>
              <a:rect b="b" l="l" r="r" t="t"/>
              <a:pathLst>
                <a:path extrusionOk="0" h="11262" w="11276">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59"/>
            <p:cNvSpPr/>
            <p:nvPr/>
          </p:nvSpPr>
          <p:spPr>
            <a:xfrm>
              <a:off x="3510335" y="2959936"/>
              <a:ext cx="176413" cy="43291"/>
            </a:xfrm>
            <a:custGeom>
              <a:rect b="b" l="l" r="r" t="t"/>
              <a:pathLst>
                <a:path extrusionOk="0" h="1359" w="5538">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59"/>
            <p:cNvSpPr/>
            <p:nvPr/>
          </p:nvSpPr>
          <p:spPr>
            <a:xfrm>
              <a:off x="3530435" y="2920213"/>
              <a:ext cx="133918" cy="35072"/>
            </a:xfrm>
            <a:custGeom>
              <a:rect b="b" l="l" r="r" t="t"/>
              <a:pathLst>
                <a:path extrusionOk="0" h="1101" w="4204">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7" name="Google Shape;12037;p59"/>
            <p:cNvSpPr/>
            <p:nvPr/>
          </p:nvSpPr>
          <p:spPr>
            <a:xfrm>
              <a:off x="3761416" y="3078787"/>
              <a:ext cx="53134" cy="174916"/>
            </a:xfrm>
            <a:custGeom>
              <a:rect b="b" l="l" r="r" t="t"/>
              <a:pathLst>
                <a:path extrusionOk="0" h="5491" w="1668">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59"/>
            <p:cNvSpPr/>
            <p:nvPr/>
          </p:nvSpPr>
          <p:spPr>
            <a:xfrm>
              <a:off x="3809230" y="3100990"/>
              <a:ext cx="42877" cy="132326"/>
            </a:xfrm>
            <a:custGeom>
              <a:rect b="b" l="l" r="r" t="t"/>
              <a:pathLst>
                <a:path extrusionOk="0" h="4154" w="1346">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9" name="Google Shape;12039;p59"/>
          <p:cNvGrpSpPr/>
          <p:nvPr/>
        </p:nvGrpSpPr>
        <p:grpSpPr>
          <a:xfrm>
            <a:off x="3086313" y="2877049"/>
            <a:ext cx="320143" cy="392581"/>
            <a:chOff x="3086313" y="2877049"/>
            <a:chExt cx="320143" cy="392581"/>
          </a:xfrm>
        </p:grpSpPr>
        <p:sp>
          <p:nvSpPr>
            <p:cNvPr id="12040" name="Google Shape;12040;p59"/>
            <p:cNvSpPr/>
            <p:nvPr/>
          </p:nvSpPr>
          <p:spPr>
            <a:xfrm>
              <a:off x="3125749" y="2915371"/>
              <a:ext cx="240505" cy="354259"/>
            </a:xfrm>
            <a:custGeom>
              <a:rect b="b" l="l" r="r" t="t"/>
              <a:pathLst>
                <a:path extrusionOk="0" h="11121" w="755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1" name="Google Shape;12041;p59"/>
            <p:cNvSpPr/>
            <p:nvPr/>
          </p:nvSpPr>
          <p:spPr>
            <a:xfrm>
              <a:off x="3263076" y="2942511"/>
              <a:ext cx="79287" cy="99579"/>
            </a:xfrm>
            <a:custGeom>
              <a:rect b="b" l="l" r="r" t="t"/>
              <a:pathLst>
                <a:path extrusionOk="0" h="3126" w="2489">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2" name="Google Shape;12042;p59"/>
            <p:cNvSpPr/>
            <p:nvPr/>
          </p:nvSpPr>
          <p:spPr>
            <a:xfrm>
              <a:off x="3237656" y="2939262"/>
              <a:ext cx="20897" cy="14462"/>
            </a:xfrm>
            <a:custGeom>
              <a:rect b="b" l="l" r="r" t="t"/>
              <a:pathLst>
                <a:path extrusionOk="0" h="454" w="656">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3" name="Google Shape;12043;p59"/>
            <p:cNvSpPr/>
            <p:nvPr/>
          </p:nvSpPr>
          <p:spPr>
            <a:xfrm>
              <a:off x="3379888" y="3029539"/>
              <a:ext cx="26567" cy="14048"/>
            </a:xfrm>
            <a:custGeom>
              <a:rect b="b" l="l" r="r" t="t"/>
              <a:pathLst>
                <a:path extrusionOk="0" h="441" w="834">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59"/>
            <p:cNvSpPr/>
            <p:nvPr/>
          </p:nvSpPr>
          <p:spPr>
            <a:xfrm>
              <a:off x="3086313" y="3029539"/>
              <a:ext cx="26599" cy="14048"/>
            </a:xfrm>
            <a:custGeom>
              <a:rect b="b" l="l" r="r" t="t"/>
              <a:pathLst>
                <a:path extrusionOk="0" h="441" w="835">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59"/>
            <p:cNvSpPr/>
            <p:nvPr/>
          </p:nvSpPr>
          <p:spPr>
            <a:xfrm>
              <a:off x="3359788" y="2953469"/>
              <a:ext cx="26567" cy="20355"/>
            </a:xfrm>
            <a:custGeom>
              <a:rect b="b" l="l" r="r" t="t"/>
              <a:pathLst>
                <a:path extrusionOk="0" h="639" w="834">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59"/>
            <p:cNvSpPr/>
            <p:nvPr/>
          </p:nvSpPr>
          <p:spPr>
            <a:xfrm>
              <a:off x="3106413" y="3100034"/>
              <a:ext cx="26599" cy="20164"/>
            </a:xfrm>
            <a:custGeom>
              <a:rect b="b" l="l" r="r" t="t"/>
              <a:pathLst>
                <a:path extrusionOk="0" h="633" w="835">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59"/>
            <p:cNvSpPr/>
            <p:nvPr/>
          </p:nvSpPr>
          <p:spPr>
            <a:xfrm>
              <a:off x="3308565" y="2897277"/>
              <a:ext cx="22044" cy="24178"/>
            </a:xfrm>
            <a:custGeom>
              <a:rect b="b" l="l" r="r" t="t"/>
              <a:pathLst>
                <a:path extrusionOk="0" h="759" w="692">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8" name="Google Shape;12048;p59"/>
            <p:cNvSpPr/>
            <p:nvPr/>
          </p:nvSpPr>
          <p:spPr>
            <a:xfrm>
              <a:off x="3239153" y="2877049"/>
              <a:ext cx="14080" cy="26599"/>
            </a:xfrm>
            <a:custGeom>
              <a:rect b="b" l="l" r="r" t="t"/>
              <a:pathLst>
                <a:path extrusionOk="0" h="835" w="442">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59"/>
            <p:cNvSpPr/>
            <p:nvPr/>
          </p:nvSpPr>
          <p:spPr>
            <a:xfrm>
              <a:off x="3161809" y="2897500"/>
              <a:ext cx="22394" cy="24337"/>
            </a:xfrm>
            <a:custGeom>
              <a:rect b="b" l="l" r="r" t="t"/>
              <a:pathLst>
                <a:path extrusionOk="0" h="764" w="703">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59"/>
            <p:cNvSpPr/>
            <p:nvPr/>
          </p:nvSpPr>
          <p:spPr>
            <a:xfrm>
              <a:off x="3106413" y="2953151"/>
              <a:ext cx="26599" cy="19909"/>
            </a:xfrm>
            <a:custGeom>
              <a:rect b="b" l="l" r="r" t="t"/>
              <a:pathLst>
                <a:path extrusionOk="0" h="625" w="835">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59"/>
            <p:cNvSpPr/>
            <p:nvPr/>
          </p:nvSpPr>
          <p:spPr>
            <a:xfrm>
              <a:off x="3360520" y="3099811"/>
              <a:ext cx="25834" cy="20005"/>
            </a:xfrm>
            <a:custGeom>
              <a:rect b="b" l="l" r="r" t="t"/>
              <a:pathLst>
                <a:path extrusionOk="0" h="628" w="811">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52" name="Google Shape;12052;p59"/>
          <p:cNvSpPr/>
          <p:nvPr/>
        </p:nvSpPr>
        <p:spPr>
          <a:xfrm>
            <a:off x="2253814" y="2894123"/>
            <a:ext cx="210530" cy="357700"/>
          </a:xfrm>
          <a:custGeom>
            <a:rect b="b" l="l" r="r" t="t"/>
            <a:pathLst>
              <a:path extrusionOk="0" h="11229" w="6609">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53" name="Google Shape;12053;p59"/>
          <p:cNvGrpSpPr/>
          <p:nvPr/>
        </p:nvGrpSpPr>
        <p:grpSpPr>
          <a:xfrm>
            <a:off x="861113" y="2885746"/>
            <a:ext cx="333809" cy="373277"/>
            <a:chOff x="861113" y="2885746"/>
            <a:chExt cx="333809" cy="373277"/>
          </a:xfrm>
        </p:grpSpPr>
        <p:sp>
          <p:nvSpPr>
            <p:cNvPr id="12054" name="Google Shape;12054;p59"/>
            <p:cNvSpPr/>
            <p:nvPr/>
          </p:nvSpPr>
          <p:spPr>
            <a:xfrm>
              <a:off x="861113" y="2981533"/>
              <a:ext cx="315970" cy="277489"/>
            </a:xfrm>
            <a:custGeom>
              <a:rect b="b" l="l" r="r" t="t"/>
              <a:pathLst>
                <a:path extrusionOk="0" h="8711" w="9919">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5" name="Google Shape;12055;p59"/>
            <p:cNvSpPr/>
            <p:nvPr/>
          </p:nvSpPr>
          <p:spPr>
            <a:xfrm>
              <a:off x="1024976" y="2981756"/>
              <a:ext cx="125572" cy="45903"/>
            </a:xfrm>
            <a:custGeom>
              <a:rect b="b" l="l" r="r" t="t"/>
              <a:pathLst>
                <a:path extrusionOk="0" h="1441" w="3942">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6" name="Google Shape;12056;p59"/>
            <p:cNvSpPr/>
            <p:nvPr/>
          </p:nvSpPr>
          <p:spPr>
            <a:xfrm>
              <a:off x="979455" y="2885746"/>
              <a:ext cx="215467" cy="145705"/>
            </a:xfrm>
            <a:custGeom>
              <a:rect b="b" l="l" r="r" t="t"/>
              <a:pathLst>
                <a:path extrusionOk="0" h="4574" w="6764">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57" name="Google Shape;12057;p59"/>
          <p:cNvSpPr/>
          <p:nvPr/>
        </p:nvSpPr>
        <p:spPr>
          <a:xfrm>
            <a:off x="2616005" y="2886542"/>
            <a:ext cx="371366" cy="372353"/>
          </a:xfrm>
          <a:custGeom>
            <a:rect b="b" l="l" r="r" t="t"/>
            <a:pathLst>
              <a:path extrusionOk="0" h="11689" w="11658">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8" name="Google Shape;12058;p59"/>
          <p:cNvSpPr/>
          <p:nvPr/>
        </p:nvSpPr>
        <p:spPr>
          <a:xfrm>
            <a:off x="2160129" y="1516235"/>
            <a:ext cx="399780" cy="341740"/>
          </a:xfrm>
          <a:custGeom>
            <a:rect b="b" l="l" r="r" t="t"/>
            <a:pathLst>
              <a:path extrusionOk="0" h="10728" w="1255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59" name="Google Shape;12059;p59"/>
          <p:cNvGrpSpPr/>
          <p:nvPr/>
        </p:nvGrpSpPr>
        <p:grpSpPr>
          <a:xfrm>
            <a:off x="1297654" y="1504481"/>
            <a:ext cx="349354" cy="362223"/>
            <a:chOff x="1297654" y="1504481"/>
            <a:chExt cx="349354" cy="362223"/>
          </a:xfrm>
        </p:grpSpPr>
        <p:sp>
          <p:nvSpPr>
            <p:cNvPr id="12060" name="Google Shape;12060;p59"/>
            <p:cNvSpPr/>
            <p:nvPr/>
          </p:nvSpPr>
          <p:spPr>
            <a:xfrm>
              <a:off x="1297654" y="1504481"/>
              <a:ext cx="349354" cy="362223"/>
            </a:xfrm>
            <a:custGeom>
              <a:rect b="b" l="l" r="r" t="t"/>
              <a:pathLst>
                <a:path extrusionOk="0" h="11371" w="10967">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59"/>
            <p:cNvSpPr/>
            <p:nvPr/>
          </p:nvSpPr>
          <p:spPr>
            <a:xfrm>
              <a:off x="1354930" y="1618713"/>
              <a:ext cx="224960" cy="206516"/>
            </a:xfrm>
            <a:custGeom>
              <a:rect b="b" l="l" r="r" t="t"/>
              <a:pathLst>
                <a:path extrusionOk="0" h="6483" w="7062">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2" name="Google Shape;12062;p59"/>
            <p:cNvSpPr/>
            <p:nvPr/>
          </p:nvSpPr>
          <p:spPr>
            <a:xfrm>
              <a:off x="1453553" y="1643305"/>
              <a:ext cx="73235" cy="141436"/>
            </a:xfrm>
            <a:custGeom>
              <a:rect b="b" l="l" r="r" t="t"/>
              <a:pathLst>
                <a:path extrusionOk="0" h="4440" w="2299">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63" name="Google Shape;12063;p59"/>
          <p:cNvSpPr/>
          <p:nvPr/>
        </p:nvSpPr>
        <p:spPr>
          <a:xfrm>
            <a:off x="3945378" y="1530729"/>
            <a:ext cx="381209" cy="312466"/>
          </a:xfrm>
          <a:custGeom>
            <a:rect b="b" l="l" r="r" t="t"/>
            <a:pathLst>
              <a:path extrusionOk="0" h="9809" w="11967">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64" name="Google Shape;12064;p59"/>
          <p:cNvGrpSpPr/>
          <p:nvPr/>
        </p:nvGrpSpPr>
        <p:grpSpPr>
          <a:xfrm>
            <a:off x="852385" y="1510916"/>
            <a:ext cx="353145" cy="351998"/>
            <a:chOff x="852385" y="1510916"/>
            <a:chExt cx="353145" cy="351998"/>
          </a:xfrm>
        </p:grpSpPr>
        <p:sp>
          <p:nvSpPr>
            <p:cNvPr id="12065" name="Google Shape;12065;p59"/>
            <p:cNvSpPr/>
            <p:nvPr/>
          </p:nvSpPr>
          <p:spPr>
            <a:xfrm>
              <a:off x="852385" y="1510916"/>
              <a:ext cx="353145" cy="187785"/>
            </a:xfrm>
            <a:custGeom>
              <a:rect b="b" l="l" r="r" t="t"/>
              <a:pathLst>
                <a:path extrusionOk="0" h="5895" w="11086">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59"/>
            <p:cNvSpPr/>
            <p:nvPr/>
          </p:nvSpPr>
          <p:spPr>
            <a:xfrm>
              <a:off x="852385" y="1609921"/>
              <a:ext cx="353145" cy="252992"/>
            </a:xfrm>
            <a:custGeom>
              <a:rect b="b" l="l" r="r" t="t"/>
              <a:pathLst>
                <a:path extrusionOk="0" h="7942" w="11086">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7" name="Google Shape;12067;p59"/>
            <p:cNvSpPr/>
            <p:nvPr/>
          </p:nvSpPr>
          <p:spPr>
            <a:xfrm>
              <a:off x="928264" y="1584501"/>
              <a:ext cx="198775" cy="140735"/>
            </a:xfrm>
            <a:custGeom>
              <a:rect b="b" l="l" r="r" t="t"/>
              <a:pathLst>
                <a:path extrusionOk="0" h="4418" w="624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8" name="Google Shape;12068;p59"/>
          <p:cNvGrpSpPr/>
          <p:nvPr/>
        </p:nvGrpSpPr>
        <p:grpSpPr>
          <a:xfrm>
            <a:off x="1745217" y="1515471"/>
            <a:ext cx="343269" cy="342505"/>
            <a:chOff x="1745217" y="1515471"/>
            <a:chExt cx="343269" cy="342505"/>
          </a:xfrm>
        </p:grpSpPr>
        <p:sp>
          <p:nvSpPr>
            <p:cNvPr id="12069" name="Google Shape;12069;p59"/>
            <p:cNvSpPr/>
            <p:nvPr/>
          </p:nvSpPr>
          <p:spPr>
            <a:xfrm>
              <a:off x="1854448" y="1647096"/>
              <a:ext cx="22012" cy="21630"/>
            </a:xfrm>
            <a:custGeom>
              <a:rect b="b" l="l" r="r" t="t"/>
              <a:pathLst>
                <a:path extrusionOk="0" h="679" w="691">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0" name="Google Shape;12070;p59"/>
            <p:cNvSpPr/>
            <p:nvPr/>
          </p:nvSpPr>
          <p:spPr>
            <a:xfrm>
              <a:off x="1906021" y="1647096"/>
              <a:ext cx="21661" cy="21630"/>
            </a:xfrm>
            <a:custGeom>
              <a:rect b="b" l="l" r="r" t="t"/>
              <a:pathLst>
                <a:path extrusionOk="0" h="679" w="68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59"/>
            <p:cNvSpPr/>
            <p:nvPr/>
          </p:nvSpPr>
          <p:spPr>
            <a:xfrm>
              <a:off x="1956830" y="1647096"/>
              <a:ext cx="22044" cy="21630"/>
            </a:xfrm>
            <a:custGeom>
              <a:rect b="b" l="l" r="r" t="t"/>
              <a:pathLst>
                <a:path extrusionOk="0" h="679" w="692">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59"/>
            <p:cNvSpPr/>
            <p:nvPr/>
          </p:nvSpPr>
          <p:spPr>
            <a:xfrm>
              <a:off x="1745217" y="1515471"/>
              <a:ext cx="343269" cy="342505"/>
            </a:xfrm>
            <a:custGeom>
              <a:rect b="b" l="l" r="r" t="t"/>
              <a:pathLst>
                <a:path extrusionOk="0" h="10752" w="10776">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73" name="Google Shape;12073;p59"/>
          <p:cNvSpPr/>
          <p:nvPr/>
        </p:nvSpPr>
        <p:spPr>
          <a:xfrm>
            <a:off x="3509220" y="1505437"/>
            <a:ext cx="365632" cy="363561"/>
          </a:xfrm>
          <a:custGeom>
            <a:rect b="b" l="l" r="r" t="t"/>
            <a:pathLst>
              <a:path extrusionOk="0" h="11413" w="11478">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74" name="Google Shape;12074;p59"/>
          <p:cNvGrpSpPr/>
          <p:nvPr/>
        </p:nvGrpSpPr>
        <p:grpSpPr>
          <a:xfrm>
            <a:off x="3042703" y="1529137"/>
            <a:ext cx="411535" cy="315587"/>
            <a:chOff x="3042703" y="1529137"/>
            <a:chExt cx="411535" cy="315587"/>
          </a:xfrm>
        </p:grpSpPr>
        <p:sp>
          <p:nvSpPr>
            <p:cNvPr id="12075" name="Google Shape;12075;p59"/>
            <p:cNvSpPr/>
            <p:nvPr/>
          </p:nvSpPr>
          <p:spPr>
            <a:xfrm>
              <a:off x="3042703" y="1529137"/>
              <a:ext cx="411535" cy="315587"/>
            </a:xfrm>
            <a:custGeom>
              <a:rect b="b" l="l" r="r" t="t"/>
              <a:pathLst>
                <a:path extrusionOk="0" h="9907" w="12919">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59"/>
            <p:cNvSpPr/>
            <p:nvPr/>
          </p:nvSpPr>
          <p:spPr>
            <a:xfrm>
              <a:off x="3077967" y="1557965"/>
              <a:ext cx="12169" cy="12551"/>
            </a:xfrm>
            <a:custGeom>
              <a:rect b="b" l="l" r="r" t="t"/>
              <a:pathLst>
                <a:path extrusionOk="0" h="394" w="382">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59"/>
            <p:cNvSpPr/>
            <p:nvPr/>
          </p:nvSpPr>
          <p:spPr>
            <a:xfrm>
              <a:off x="3099978" y="1557965"/>
              <a:ext cx="12551" cy="12551"/>
            </a:xfrm>
            <a:custGeom>
              <a:rect b="b" l="l" r="r" t="t"/>
              <a:pathLst>
                <a:path extrusionOk="0" h="394" w="394">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59"/>
            <p:cNvSpPr/>
            <p:nvPr/>
          </p:nvSpPr>
          <p:spPr>
            <a:xfrm>
              <a:off x="3122341" y="1557965"/>
              <a:ext cx="12551" cy="12551"/>
            </a:xfrm>
            <a:custGeom>
              <a:rect b="b" l="l" r="r" t="t"/>
              <a:pathLst>
                <a:path extrusionOk="0" h="394" w="394">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9" name="Google Shape;12079;p59"/>
            <p:cNvSpPr/>
            <p:nvPr/>
          </p:nvSpPr>
          <p:spPr>
            <a:xfrm>
              <a:off x="3342331" y="1557965"/>
              <a:ext cx="79669" cy="12551"/>
            </a:xfrm>
            <a:custGeom>
              <a:rect b="b" l="l" r="r" t="t"/>
              <a:pathLst>
                <a:path extrusionOk="0" h="394" w="2501">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59"/>
            <p:cNvSpPr/>
            <p:nvPr/>
          </p:nvSpPr>
          <p:spPr>
            <a:xfrm>
              <a:off x="3306303" y="1557965"/>
              <a:ext cx="26949" cy="12551"/>
            </a:xfrm>
            <a:custGeom>
              <a:rect b="b" l="l" r="r" t="t"/>
              <a:pathLst>
                <a:path extrusionOk="0" h="394" w="846">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59"/>
            <p:cNvSpPr/>
            <p:nvPr/>
          </p:nvSpPr>
          <p:spPr>
            <a:xfrm>
              <a:off x="3165217" y="1622822"/>
              <a:ext cx="166888" cy="121750"/>
            </a:xfrm>
            <a:custGeom>
              <a:rect b="b" l="l" r="r" t="t"/>
              <a:pathLst>
                <a:path extrusionOk="0" h="3822" w="5239">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2" name="Google Shape;12082;p59"/>
            <p:cNvSpPr/>
            <p:nvPr/>
          </p:nvSpPr>
          <p:spPr>
            <a:xfrm>
              <a:off x="3222843" y="1657226"/>
              <a:ext cx="54281" cy="53612"/>
            </a:xfrm>
            <a:custGeom>
              <a:rect b="b" l="l" r="r" t="t"/>
              <a:pathLst>
                <a:path extrusionOk="0" h="1683" w="1704">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3" name="Google Shape;12083;p59"/>
            <p:cNvSpPr/>
            <p:nvPr/>
          </p:nvSpPr>
          <p:spPr>
            <a:xfrm>
              <a:off x="3087459" y="1800700"/>
              <a:ext cx="160454" cy="12519"/>
            </a:xfrm>
            <a:custGeom>
              <a:rect b="b" l="l" r="r" t="t"/>
              <a:pathLst>
                <a:path extrusionOk="0" h="393" w="5037">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59"/>
            <p:cNvSpPr/>
            <p:nvPr/>
          </p:nvSpPr>
          <p:spPr>
            <a:xfrm>
              <a:off x="3368866" y="1800318"/>
              <a:ext cx="43673" cy="12169"/>
            </a:xfrm>
            <a:custGeom>
              <a:rect b="b" l="l" r="r" t="t"/>
              <a:pathLst>
                <a:path extrusionOk="0" h="382" w="1371">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5" name="Google Shape;12085;p59"/>
          <p:cNvGrpSpPr/>
          <p:nvPr/>
        </p:nvGrpSpPr>
        <p:grpSpPr>
          <a:xfrm>
            <a:off x="2629289" y="1544682"/>
            <a:ext cx="350501" cy="284497"/>
            <a:chOff x="2629289" y="1544682"/>
            <a:chExt cx="350501" cy="284497"/>
          </a:xfrm>
        </p:grpSpPr>
        <p:sp>
          <p:nvSpPr>
            <p:cNvPr id="12086" name="Google Shape;12086;p59"/>
            <p:cNvSpPr/>
            <p:nvPr/>
          </p:nvSpPr>
          <p:spPr>
            <a:xfrm>
              <a:off x="2835614" y="1818507"/>
              <a:ext cx="10289" cy="10671"/>
            </a:xfrm>
            <a:custGeom>
              <a:rect b="b" l="l" r="r" t="t"/>
              <a:pathLst>
                <a:path extrusionOk="0" h="335" w="323">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59"/>
            <p:cNvSpPr/>
            <p:nvPr/>
          </p:nvSpPr>
          <p:spPr>
            <a:xfrm>
              <a:off x="2629289" y="1544682"/>
              <a:ext cx="318614" cy="284497"/>
            </a:xfrm>
            <a:custGeom>
              <a:rect b="b" l="l" r="r" t="t"/>
              <a:pathLst>
                <a:path extrusionOk="0" h="8931" w="10002">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8" name="Google Shape;12088;p59"/>
            <p:cNvSpPr/>
            <p:nvPr/>
          </p:nvSpPr>
          <p:spPr>
            <a:xfrm>
              <a:off x="2876962" y="1818507"/>
              <a:ext cx="30740" cy="10671"/>
            </a:xfrm>
            <a:custGeom>
              <a:rect b="b" l="l" r="r" t="t"/>
              <a:pathLst>
                <a:path extrusionOk="0" h="335" w="965">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9" name="Google Shape;12089;p59"/>
            <p:cNvSpPr/>
            <p:nvPr/>
          </p:nvSpPr>
          <p:spPr>
            <a:xfrm>
              <a:off x="2969118" y="1818507"/>
              <a:ext cx="10671" cy="10671"/>
            </a:xfrm>
            <a:custGeom>
              <a:rect b="b" l="l" r="r" t="t"/>
              <a:pathLst>
                <a:path extrusionOk="0" h="335" w="335">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0" name="Google Shape;12090;p59"/>
            <p:cNvSpPr/>
            <p:nvPr/>
          </p:nvSpPr>
          <p:spPr>
            <a:xfrm>
              <a:off x="2916780" y="1818507"/>
              <a:ext cx="34563" cy="10671"/>
            </a:xfrm>
            <a:custGeom>
              <a:rect b="b" l="l" r="r" t="t"/>
              <a:pathLst>
                <a:path extrusionOk="0" h="335" w="1085">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1" name="Google Shape;12091;p59"/>
          <p:cNvGrpSpPr/>
          <p:nvPr/>
        </p:nvGrpSpPr>
        <p:grpSpPr>
          <a:xfrm>
            <a:off x="5305077" y="1502633"/>
            <a:ext cx="367893" cy="365218"/>
            <a:chOff x="5305077" y="1502633"/>
            <a:chExt cx="367893" cy="365218"/>
          </a:xfrm>
        </p:grpSpPr>
        <p:sp>
          <p:nvSpPr>
            <p:cNvPr id="12092" name="Google Shape;12092;p59"/>
            <p:cNvSpPr/>
            <p:nvPr/>
          </p:nvSpPr>
          <p:spPr>
            <a:xfrm>
              <a:off x="5305077" y="1502633"/>
              <a:ext cx="261338" cy="365218"/>
            </a:xfrm>
            <a:custGeom>
              <a:rect b="b" l="l" r="r" t="t"/>
              <a:pathLst>
                <a:path extrusionOk="0" h="11465" w="8204">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3" name="Google Shape;12093;p59"/>
            <p:cNvSpPr/>
            <p:nvPr/>
          </p:nvSpPr>
          <p:spPr>
            <a:xfrm>
              <a:off x="5495092" y="1503111"/>
              <a:ext cx="177878" cy="233147"/>
            </a:xfrm>
            <a:custGeom>
              <a:rect b="b" l="l" r="r" t="t"/>
              <a:pathLst>
                <a:path extrusionOk="0" h="7319" w="5584">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4" name="Google Shape;12094;p59"/>
          <p:cNvGrpSpPr/>
          <p:nvPr/>
        </p:nvGrpSpPr>
        <p:grpSpPr>
          <a:xfrm>
            <a:off x="7100170" y="1500117"/>
            <a:ext cx="368308" cy="367033"/>
            <a:chOff x="7100170" y="1500117"/>
            <a:chExt cx="368308" cy="367033"/>
          </a:xfrm>
        </p:grpSpPr>
        <p:sp>
          <p:nvSpPr>
            <p:cNvPr id="12095" name="Google Shape;12095;p59"/>
            <p:cNvSpPr/>
            <p:nvPr/>
          </p:nvSpPr>
          <p:spPr>
            <a:xfrm>
              <a:off x="7328698" y="1501041"/>
              <a:ext cx="139780" cy="97126"/>
            </a:xfrm>
            <a:custGeom>
              <a:rect b="b" l="l" r="r" t="t"/>
              <a:pathLst>
                <a:path extrusionOk="0" h="3049" w="4388">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59"/>
            <p:cNvSpPr/>
            <p:nvPr/>
          </p:nvSpPr>
          <p:spPr>
            <a:xfrm>
              <a:off x="7100170" y="1500117"/>
              <a:ext cx="192691" cy="307942"/>
            </a:xfrm>
            <a:custGeom>
              <a:rect b="b" l="l" r="r" t="t"/>
              <a:pathLst>
                <a:path extrusionOk="0" h="9667" w="6049">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59"/>
            <p:cNvSpPr/>
            <p:nvPr/>
          </p:nvSpPr>
          <p:spPr>
            <a:xfrm>
              <a:off x="7160089" y="1766170"/>
              <a:ext cx="19017" cy="18986"/>
            </a:xfrm>
            <a:custGeom>
              <a:rect b="b" l="l" r="r" t="t"/>
              <a:pathLst>
                <a:path extrusionOk="0" h="596" w="597">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59"/>
            <p:cNvSpPr/>
            <p:nvPr/>
          </p:nvSpPr>
          <p:spPr>
            <a:xfrm>
              <a:off x="7295505" y="1540031"/>
              <a:ext cx="18986" cy="19081"/>
            </a:xfrm>
            <a:custGeom>
              <a:rect b="b" l="l" r="r" t="t"/>
              <a:pathLst>
                <a:path extrusionOk="0" h="599" w="596">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59"/>
            <p:cNvSpPr/>
            <p:nvPr/>
          </p:nvSpPr>
          <p:spPr>
            <a:xfrm>
              <a:off x="7337968" y="1631519"/>
              <a:ext cx="19017" cy="19017"/>
            </a:xfrm>
            <a:custGeom>
              <a:rect b="b" l="l" r="r" t="t"/>
              <a:pathLst>
                <a:path extrusionOk="0" h="597" w="597">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59"/>
            <p:cNvSpPr/>
            <p:nvPr/>
          </p:nvSpPr>
          <p:spPr>
            <a:xfrm>
              <a:off x="7275404" y="1612947"/>
              <a:ext cx="18986" cy="18986"/>
            </a:xfrm>
            <a:custGeom>
              <a:rect b="b" l="l" r="r" t="t"/>
              <a:pathLst>
                <a:path extrusionOk="0" h="596" w="596">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59"/>
            <p:cNvSpPr/>
            <p:nvPr/>
          </p:nvSpPr>
          <p:spPr>
            <a:xfrm>
              <a:off x="7248837" y="1688029"/>
              <a:ext cx="19017" cy="19017"/>
            </a:xfrm>
            <a:custGeom>
              <a:rect b="b" l="l" r="r" t="t"/>
              <a:pathLst>
                <a:path extrusionOk="0" h="597" w="597">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59"/>
            <p:cNvSpPr/>
            <p:nvPr/>
          </p:nvSpPr>
          <p:spPr>
            <a:xfrm>
              <a:off x="7413464" y="1587527"/>
              <a:ext cx="18986" cy="19017"/>
            </a:xfrm>
            <a:custGeom>
              <a:rect b="b" l="l" r="r" t="t"/>
              <a:pathLst>
                <a:path extrusionOk="0" h="597" w="596">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59"/>
            <p:cNvSpPr/>
            <p:nvPr/>
          </p:nvSpPr>
          <p:spPr>
            <a:xfrm>
              <a:off x="7114218" y="1832906"/>
              <a:ext cx="18986" cy="19017"/>
            </a:xfrm>
            <a:custGeom>
              <a:rect b="b" l="l" r="r" t="t"/>
              <a:pathLst>
                <a:path extrusionOk="0" h="597" w="596">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4" name="Google Shape;12104;p59"/>
            <p:cNvSpPr/>
            <p:nvPr/>
          </p:nvSpPr>
          <p:spPr>
            <a:xfrm>
              <a:off x="7128999" y="1785506"/>
              <a:ext cx="18986" cy="19017"/>
            </a:xfrm>
            <a:custGeom>
              <a:rect b="b" l="l" r="r" t="t"/>
              <a:pathLst>
                <a:path extrusionOk="0" h="597" w="596">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5" name="Google Shape;12105;p59"/>
            <p:cNvSpPr/>
            <p:nvPr/>
          </p:nvSpPr>
          <p:spPr>
            <a:xfrm>
              <a:off x="7148335" y="1815481"/>
              <a:ext cx="18986" cy="18986"/>
            </a:xfrm>
            <a:custGeom>
              <a:rect b="b" l="l" r="r" t="t"/>
              <a:pathLst>
                <a:path extrusionOk="0" h="596" w="596">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59"/>
            <p:cNvSpPr/>
            <p:nvPr/>
          </p:nvSpPr>
          <p:spPr>
            <a:xfrm>
              <a:off x="7158592" y="1661494"/>
              <a:ext cx="208236" cy="205656"/>
            </a:xfrm>
            <a:custGeom>
              <a:rect b="b" l="l" r="r" t="t"/>
              <a:pathLst>
                <a:path extrusionOk="0" h="6456" w="6537">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7" name="Google Shape;12107;p59"/>
            <p:cNvSpPr/>
            <p:nvPr/>
          </p:nvSpPr>
          <p:spPr>
            <a:xfrm>
              <a:off x="7374696" y="1635660"/>
              <a:ext cx="93781" cy="28478"/>
            </a:xfrm>
            <a:custGeom>
              <a:rect b="b" l="l" r="r" t="t"/>
              <a:pathLst>
                <a:path extrusionOk="0" h="894" w="2944">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08" name="Google Shape;12108;p59"/>
          <p:cNvSpPr/>
          <p:nvPr/>
        </p:nvSpPr>
        <p:spPr>
          <a:xfrm>
            <a:off x="7539642" y="1500180"/>
            <a:ext cx="372958" cy="366747"/>
          </a:xfrm>
          <a:custGeom>
            <a:rect b="b" l="l" r="r" t="t"/>
            <a:pathLst>
              <a:path extrusionOk="0" h="11513" w="11708">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09" name="Google Shape;12109;p59"/>
          <p:cNvGrpSpPr/>
          <p:nvPr/>
        </p:nvGrpSpPr>
        <p:grpSpPr>
          <a:xfrm>
            <a:off x="6649231" y="1500021"/>
            <a:ext cx="390287" cy="367065"/>
            <a:chOff x="6649231" y="1500021"/>
            <a:chExt cx="390287" cy="367065"/>
          </a:xfrm>
        </p:grpSpPr>
        <p:sp>
          <p:nvSpPr>
            <p:cNvPr id="12110" name="Google Shape;12110;p59"/>
            <p:cNvSpPr/>
            <p:nvPr/>
          </p:nvSpPr>
          <p:spPr>
            <a:xfrm>
              <a:off x="6649231" y="1500021"/>
              <a:ext cx="390287" cy="367065"/>
            </a:xfrm>
            <a:custGeom>
              <a:rect b="b" l="l" r="r" t="t"/>
              <a:pathLst>
                <a:path extrusionOk="0" h="11523" w="12252">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59"/>
            <p:cNvSpPr/>
            <p:nvPr/>
          </p:nvSpPr>
          <p:spPr>
            <a:xfrm>
              <a:off x="6759194" y="1602435"/>
              <a:ext cx="161983" cy="161409"/>
            </a:xfrm>
            <a:custGeom>
              <a:rect b="b" l="l" r="r" t="t"/>
              <a:pathLst>
                <a:path extrusionOk="0" h="5067" w="5085">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59"/>
            <p:cNvSpPr/>
            <p:nvPr/>
          </p:nvSpPr>
          <p:spPr>
            <a:xfrm>
              <a:off x="6718229" y="1625179"/>
              <a:ext cx="15227" cy="14239"/>
            </a:xfrm>
            <a:custGeom>
              <a:rect b="b" l="l" r="r" t="t"/>
              <a:pathLst>
                <a:path extrusionOk="0" h="447" w="478">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3" name="Google Shape;12113;p59"/>
            <p:cNvSpPr/>
            <p:nvPr/>
          </p:nvSpPr>
          <p:spPr>
            <a:xfrm>
              <a:off x="6712176" y="1588005"/>
              <a:ext cx="16533" cy="14048"/>
            </a:xfrm>
            <a:custGeom>
              <a:rect b="b" l="l" r="r" t="t"/>
              <a:pathLst>
                <a:path extrusionOk="0" h="441" w="519">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4" name="Google Shape;12114;p59"/>
            <p:cNvSpPr/>
            <p:nvPr/>
          </p:nvSpPr>
          <p:spPr>
            <a:xfrm>
              <a:off x="6744796" y="1555003"/>
              <a:ext cx="16628" cy="14367"/>
            </a:xfrm>
            <a:custGeom>
              <a:rect b="b" l="l" r="r" t="t"/>
              <a:pathLst>
                <a:path extrusionOk="0" h="451" w="522">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5" name="Google Shape;12115;p59"/>
            <p:cNvSpPr/>
            <p:nvPr/>
          </p:nvSpPr>
          <p:spPr>
            <a:xfrm>
              <a:off x="6750115" y="1593707"/>
              <a:ext cx="15577" cy="13952"/>
            </a:xfrm>
            <a:custGeom>
              <a:rect b="b" l="l" r="r" t="t"/>
              <a:pathLst>
                <a:path extrusionOk="0" h="438" w="489">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59"/>
            <p:cNvSpPr/>
            <p:nvPr/>
          </p:nvSpPr>
          <p:spPr>
            <a:xfrm>
              <a:off x="6782353" y="1561852"/>
              <a:ext cx="16692" cy="14335"/>
            </a:xfrm>
            <a:custGeom>
              <a:rect b="b" l="l" r="r" t="t"/>
              <a:pathLst>
                <a:path extrusionOk="0" h="450" w="524">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59"/>
            <p:cNvSpPr/>
            <p:nvPr/>
          </p:nvSpPr>
          <p:spPr>
            <a:xfrm>
              <a:off x="6884735" y="1791686"/>
              <a:ext cx="15227" cy="14239"/>
            </a:xfrm>
            <a:custGeom>
              <a:rect b="b" l="l" r="r" t="t"/>
              <a:pathLst>
                <a:path extrusionOk="0" h="447" w="478">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8" name="Google Shape;12118;p59"/>
            <p:cNvSpPr/>
            <p:nvPr/>
          </p:nvSpPr>
          <p:spPr>
            <a:xfrm>
              <a:off x="6922292" y="1797738"/>
              <a:ext cx="15195" cy="14271"/>
            </a:xfrm>
            <a:custGeom>
              <a:rect b="b" l="l" r="r" t="t"/>
              <a:pathLst>
                <a:path extrusionOk="0" h="448" w="477">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59"/>
            <p:cNvSpPr/>
            <p:nvPr/>
          </p:nvSpPr>
          <p:spPr>
            <a:xfrm>
              <a:off x="6954911" y="1765118"/>
              <a:ext cx="15195" cy="14271"/>
            </a:xfrm>
            <a:custGeom>
              <a:rect b="b" l="l" r="r" t="t"/>
              <a:pathLst>
                <a:path extrusionOk="0" h="448" w="477">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59"/>
            <p:cNvSpPr/>
            <p:nvPr/>
          </p:nvSpPr>
          <p:spPr>
            <a:xfrm>
              <a:off x="6916590" y="1759831"/>
              <a:ext cx="16724" cy="14335"/>
            </a:xfrm>
            <a:custGeom>
              <a:rect b="b" l="l" r="r" t="t"/>
              <a:pathLst>
                <a:path extrusionOk="0" h="450" w="525">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59"/>
            <p:cNvSpPr/>
            <p:nvPr/>
          </p:nvSpPr>
          <p:spPr>
            <a:xfrm>
              <a:off x="6948477" y="1727593"/>
              <a:ext cx="16979" cy="14367"/>
            </a:xfrm>
            <a:custGeom>
              <a:rect b="b" l="l" r="r" t="t"/>
              <a:pathLst>
                <a:path extrusionOk="0" h="451" w="533">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2" name="Google Shape;12122;p59"/>
          <p:cNvGrpSpPr/>
          <p:nvPr/>
        </p:nvGrpSpPr>
        <p:grpSpPr>
          <a:xfrm>
            <a:off x="5746938" y="1543503"/>
            <a:ext cx="387261" cy="280356"/>
            <a:chOff x="5746938" y="1543503"/>
            <a:chExt cx="387261" cy="280356"/>
          </a:xfrm>
        </p:grpSpPr>
        <p:sp>
          <p:nvSpPr>
            <p:cNvPr id="12123" name="Google Shape;12123;p59"/>
            <p:cNvSpPr/>
            <p:nvPr/>
          </p:nvSpPr>
          <p:spPr>
            <a:xfrm>
              <a:off x="5746938" y="1543503"/>
              <a:ext cx="186256" cy="279591"/>
            </a:xfrm>
            <a:custGeom>
              <a:rect b="b" l="l" r="r" t="t"/>
              <a:pathLst>
                <a:path extrusionOk="0" h="8777" w="5847">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59"/>
            <p:cNvSpPr/>
            <p:nvPr/>
          </p:nvSpPr>
          <p:spPr>
            <a:xfrm>
              <a:off x="5949090" y="1543949"/>
              <a:ext cx="185109" cy="279910"/>
            </a:xfrm>
            <a:custGeom>
              <a:rect b="b" l="l" r="r" t="t"/>
              <a:pathLst>
                <a:path extrusionOk="0" h="8787" w="5811">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5" name="Google Shape;12125;p59"/>
          <p:cNvGrpSpPr/>
          <p:nvPr/>
        </p:nvGrpSpPr>
        <p:grpSpPr>
          <a:xfrm>
            <a:off x="6196730" y="1525346"/>
            <a:ext cx="369072" cy="317467"/>
            <a:chOff x="6196730" y="1525346"/>
            <a:chExt cx="369072" cy="317467"/>
          </a:xfrm>
        </p:grpSpPr>
        <p:sp>
          <p:nvSpPr>
            <p:cNvPr id="12126" name="Google Shape;12126;p59"/>
            <p:cNvSpPr/>
            <p:nvPr/>
          </p:nvSpPr>
          <p:spPr>
            <a:xfrm>
              <a:off x="6285478" y="1697140"/>
              <a:ext cx="193870" cy="145673"/>
            </a:xfrm>
            <a:custGeom>
              <a:rect b="b" l="l" r="r" t="t"/>
              <a:pathLst>
                <a:path extrusionOk="0" h="4573" w="6086">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59"/>
            <p:cNvSpPr/>
            <p:nvPr/>
          </p:nvSpPr>
          <p:spPr>
            <a:xfrm>
              <a:off x="6391301" y="1525346"/>
              <a:ext cx="174502" cy="317467"/>
            </a:xfrm>
            <a:custGeom>
              <a:rect b="b" l="l" r="r" t="t"/>
              <a:pathLst>
                <a:path extrusionOk="0" h="9966" w="5478">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8" name="Google Shape;12128;p59"/>
            <p:cNvSpPr/>
            <p:nvPr/>
          </p:nvSpPr>
          <p:spPr>
            <a:xfrm>
              <a:off x="6196730" y="1525346"/>
              <a:ext cx="172622" cy="317467"/>
            </a:xfrm>
            <a:custGeom>
              <a:rect b="b" l="l" r="r" t="t"/>
              <a:pathLst>
                <a:path extrusionOk="0" h="9966" w="5419">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9" name="Google Shape;12129;p59"/>
          <p:cNvGrpSpPr/>
          <p:nvPr/>
        </p:nvGrpSpPr>
        <p:grpSpPr>
          <a:xfrm>
            <a:off x="4940592" y="1500690"/>
            <a:ext cx="246558" cy="367161"/>
            <a:chOff x="4940592" y="1500690"/>
            <a:chExt cx="246558" cy="367161"/>
          </a:xfrm>
        </p:grpSpPr>
        <p:sp>
          <p:nvSpPr>
            <p:cNvPr id="12130" name="Google Shape;12130;p59"/>
            <p:cNvSpPr/>
            <p:nvPr/>
          </p:nvSpPr>
          <p:spPr>
            <a:xfrm>
              <a:off x="4961075" y="1766934"/>
              <a:ext cx="44024" cy="74732"/>
            </a:xfrm>
            <a:custGeom>
              <a:rect b="b" l="l" r="r" t="t"/>
              <a:pathLst>
                <a:path extrusionOk="0" h="2346" w="1382">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59"/>
            <p:cNvSpPr/>
            <p:nvPr/>
          </p:nvSpPr>
          <p:spPr>
            <a:xfrm>
              <a:off x="5009240" y="1623937"/>
              <a:ext cx="37207" cy="36824"/>
            </a:xfrm>
            <a:custGeom>
              <a:rect b="b" l="l" r="r" t="t"/>
              <a:pathLst>
                <a:path extrusionOk="0" h="1156" w="1168">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59"/>
            <p:cNvSpPr/>
            <p:nvPr/>
          </p:nvSpPr>
          <p:spPr>
            <a:xfrm>
              <a:off x="5110125" y="1785123"/>
              <a:ext cx="50458" cy="50108"/>
            </a:xfrm>
            <a:custGeom>
              <a:rect b="b" l="l" r="r" t="t"/>
              <a:pathLst>
                <a:path extrusionOk="0" h="1573" w="1584">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59"/>
            <p:cNvSpPr/>
            <p:nvPr/>
          </p:nvSpPr>
          <p:spPr>
            <a:xfrm>
              <a:off x="4940592" y="1500690"/>
              <a:ext cx="246558" cy="367161"/>
            </a:xfrm>
            <a:custGeom>
              <a:rect b="b" l="l" r="r" t="t"/>
              <a:pathLst>
                <a:path extrusionOk="0" h="11526" w="774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4" name="Google Shape;12134;p59"/>
          <p:cNvGrpSpPr/>
          <p:nvPr/>
        </p:nvGrpSpPr>
        <p:grpSpPr>
          <a:xfrm>
            <a:off x="7964906" y="1499894"/>
            <a:ext cx="380858" cy="367575"/>
            <a:chOff x="7964906" y="1499894"/>
            <a:chExt cx="380858" cy="367575"/>
          </a:xfrm>
        </p:grpSpPr>
        <p:sp>
          <p:nvSpPr>
            <p:cNvPr id="12135" name="Google Shape;12135;p59"/>
            <p:cNvSpPr/>
            <p:nvPr/>
          </p:nvSpPr>
          <p:spPr>
            <a:xfrm>
              <a:off x="7964906" y="1501359"/>
              <a:ext cx="377099" cy="365600"/>
            </a:xfrm>
            <a:custGeom>
              <a:rect b="b" l="l" r="r" t="t"/>
              <a:pathLst>
                <a:path extrusionOk="0" h="11477" w="11838">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59"/>
            <p:cNvSpPr/>
            <p:nvPr/>
          </p:nvSpPr>
          <p:spPr>
            <a:xfrm>
              <a:off x="7965288" y="1499894"/>
              <a:ext cx="202948" cy="193870"/>
            </a:xfrm>
            <a:custGeom>
              <a:rect b="b" l="l" r="r" t="t"/>
              <a:pathLst>
                <a:path extrusionOk="0" h="6086" w="6371">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7" name="Google Shape;12137;p59"/>
            <p:cNvSpPr/>
            <p:nvPr/>
          </p:nvSpPr>
          <p:spPr>
            <a:xfrm>
              <a:off x="8137879" y="1673440"/>
              <a:ext cx="207886" cy="194029"/>
            </a:xfrm>
            <a:custGeom>
              <a:rect b="b" l="l" r="r" t="t"/>
              <a:pathLst>
                <a:path extrusionOk="0" h="6091" w="6526">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38" name="Google Shape;12138;p59"/>
          <p:cNvSpPr/>
          <p:nvPr/>
        </p:nvSpPr>
        <p:spPr>
          <a:xfrm>
            <a:off x="5779557" y="2902087"/>
            <a:ext cx="322787" cy="355788"/>
          </a:xfrm>
          <a:custGeom>
            <a:rect b="b" l="l" r="r" t="t"/>
            <a:pathLst>
              <a:path extrusionOk="0" h="11169" w="10133">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39" name="Google Shape;12139;p59"/>
          <p:cNvGrpSpPr/>
          <p:nvPr/>
        </p:nvGrpSpPr>
        <p:grpSpPr>
          <a:xfrm>
            <a:off x="8007400" y="2902278"/>
            <a:ext cx="285230" cy="355597"/>
            <a:chOff x="8007400" y="2902278"/>
            <a:chExt cx="285230" cy="355597"/>
          </a:xfrm>
        </p:grpSpPr>
        <p:sp>
          <p:nvSpPr>
            <p:cNvPr id="12140" name="Google Shape;12140;p59"/>
            <p:cNvSpPr/>
            <p:nvPr/>
          </p:nvSpPr>
          <p:spPr>
            <a:xfrm>
              <a:off x="8134820" y="3165305"/>
              <a:ext cx="39851" cy="39851"/>
            </a:xfrm>
            <a:custGeom>
              <a:rect b="b" l="l" r="r" t="t"/>
              <a:pathLst>
                <a:path extrusionOk="0" h="1251" w="1251">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1" name="Google Shape;12141;p59"/>
            <p:cNvSpPr/>
            <p:nvPr/>
          </p:nvSpPr>
          <p:spPr>
            <a:xfrm>
              <a:off x="8007400" y="2902278"/>
              <a:ext cx="285230" cy="355597"/>
            </a:xfrm>
            <a:custGeom>
              <a:rect b="b" l="l" r="r" t="t"/>
              <a:pathLst>
                <a:path extrusionOk="0" h="11163" w="8954">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2" name="Google Shape;12142;p59"/>
          <p:cNvGrpSpPr/>
          <p:nvPr/>
        </p:nvGrpSpPr>
        <p:grpSpPr>
          <a:xfrm>
            <a:off x="6219124" y="2902788"/>
            <a:ext cx="318231" cy="355470"/>
            <a:chOff x="6219124" y="2902788"/>
            <a:chExt cx="318231" cy="355470"/>
          </a:xfrm>
        </p:grpSpPr>
        <p:sp>
          <p:nvSpPr>
            <p:cNvPr id="12143" name="Google Shape;12143;p59"/>
            <p:cNvSpPr/>
            <p:nvPr/>
          </p:nvSpPr>
          <p:spPr>
            <a:xfrm>
              <a:off x="6219124" y="2990994"/>
              <a:ext cx="140353" cy="267263"/>
            </a:xfrm>
            <a:custGeom>
              <a:rect b="b" l="l" r="r" t="t"/>
              <a:pathLst>
                <a:path extrusionOk="0" h="8390" w="4406">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59"/>
            <p:cNvSpPr/>
            <p:nvPr/>
          </p:nvSpPr>
          <p:spPr>
            <a:xfrm>
              <a:off x="6268054" y="2902788"/>
              <a:ext cx="269302" cy="354705"/>
            </a:xfrm>
            <a:custGeom>
              <a:rect b="b" l="l" r="r" t="t"/>
              <a:pathLst>
                <a:path extrusionOk="0" h="11135" w="8454">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5" name="Google Shape;12145;p59"/>
            <p:cNvSpPr/>
            <p:nvPr/>
          </p:nvSpPr>
          <p:spPr>
            <a:xfrm>
              <a:off x="6407993" y="2995773"/>
              <a:ext cx="31505" cy="37207"/>
            </a:xfrm>
            <a:custGeom>
              <a:rect b="b" l="l" r="r" t="t"/>
              <a:pathLst>
                <a:path extrusionOk="0" h="1168" w="989">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6" name="Google Shape;12146;p59"/>
          <p:cNvGrpSpPr/>
          <p:nvPr/>
        </p:nvGrpSpPr>
        <p:grpSpPr>
          <a:xfrm>
            <a:off x="4969421" y="2902852"/>
            <a:ext cx="185109" cy="355406"/>
            <a:chOff x="4969421" y="2902852"/>
            <a:chExt cx="185109" cy="355406"/>
          </a:xfrm>
        </p:grpSpPr>
        <p:sp>
          <p:nvSpPr>
            <p:cNvPr id="12147" name="Google Shape;12147;p59"/>
            <p:cNvSpPr/>
            <p:nvPr/>
          </p:nvSpPr>
          <p:spPr>
            <a:xfrm>
              <a:off x="5022906" y="3084138"/>
              <a:ext cx="16310" cy="15959"/>
            </a:xfrm>
            <a:custGeom>
              <a:rect b="b" l="l" r="r" t="t"/>
              <a:pathLst>
                <a:path extrusionOk="0" h="501" w="512">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8" name="Google Shape;12148;p59"/>
            <p:cNvSpPr/>
            <p:nvPr/>
          </p:nvSpPr>
          <p:spPr>
            <a:xfrm>
              <a:off x="5086998" y="3107265"/>
              <a:ext cx="13284" cy="13315"/>
            </a:xfrm>
            <a:custGeom>
              <a:rect b="b" l="l" r="r" t="t"/>
              <a:pathLst>
                <a:path extrusionOk="0" h="418" w="417">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9" name="Google Shape;12149;p59"/>
            <p:cNvSpPr/>
            <p:nvPr/>
          </p:nvSpPr>
          <p:spPr>
            <a:xfrm>
              <a:off x="5039566" y="3205092"/>
              <a:ext cx="13315" cy="13347"/>
            </a:xfrm>
            <a:custGeom>
              <a:rect b="b" l="l" r="r" t="t"/>
              <a:pathLst>
                <a:path extrusionOk="0" h="419" w="418">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0" name="Google Shape;12150;p59"/>
            <p:cNvSpPr/>
            <p:nvPr/>
          </p:nvSpPr>
          <p:spPr>
            <a:xfrm>
              <a:off x="5086998" y="3175530"/>
              <a:ext cx="13284" cy="13315"/>
            </a:xfrm>
            <a:custGeom>
              <a:rect b="b" l="l" r="r" t="t"/>
              <a:pathLst>
                <a:path extrusionOk="0" h="418" w="417">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1" name="Google Shape;12151;p59"/>
            <p:cNvSpPr/>
            <p:nvPr/>
          </p:nvSpPr>
          <p:spPr>
            <a:xfrm>
              <a:off x="5033131" y="3137623"/>
              <a:ext cx="17106" cy="17106"/>
            </a:xfrm>
            <a:custGeom>
              <a:rect b="b" l="l" r="r" t="t"/>
              <a:pathLst>
                <a:path extrusionOk="0" h="537" w="537">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59"/>
            <p:cNvSpPr/>
            <p:nvPr/>
          </p:nvSpPr>
          <p:spPr>
            <a:xfrm>
              <a:off x="4969421" y="2902852"/>
              <a:ext cx="185109" cy="355406"/>
            </a:xfrm>
            <a:custGeom>
              <a:rect b="b" l="l" r="r" t="t"/>
              <a:pathLst>
                <a:path extrusionOk="0" h="11157" w="5811">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53" name="Google Shape;12153;p59"/>
          <p:cNvSpPr/>
          <p:nvPr/>
        </p:nvSpPr>
        <p:spPr>
          <a:xfrm>
            <a:off x="7574555" y="2903043"/>
            <a:ext cx="303387" cy="355597"/>
          </a:xfrm>
          <a:custGeom>
            <a:rect b="b" l="l" r="r" t="t"/>
            <a:pathLst>
              <a:path extrusionOk="0" h="11163" w="9524">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4" name="Google Shape;12154;p59"/>
          <p:cNvSpPr/>
          <p:nvPr/>
        </p:nvSpPr>
        <p:spPr>
          <a:xfrm>
            <a:off x="7121800" y="2902852"/>
            <a:ext cx="318231" cy="354642"/>
          </a:xfrm>
          <a:custGeom>
            <a:rect b="b" l="l" r="r" t="t"/>
            <a:pathLst>
              <a:path extrusionOk="0" h="11133" w="999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55" name="Google Shape;12155;p59"/>
          <p:cNvGrpSpPr/>
          <p:nvPr/>
        </p:nvGrpSpPr>
        <p:grpSpPr>
          <a:xfrm>
            <a:off x="6685259" y="2902852"/>
            <a:ext cx="311414" cy="355406"/>
            <a:chOff x="6685259" y="2902852"/>
            <a:chExt cx="311414" cy="355406"/>
          </a:xfrm>
        </p:grpSpPr>
        <p:sp>
          <p:nvSpPr>
            <p:cNvPr id="12156" name="Google Shape;12156;p59"/>
            <p:cNvSpPr/>
            <p:nvPr/>
          </p:nvSpPr>
          <p:spPr>
            <a:xfrm>
              <a:off x="6835805" y="3045466"/>
              <a:ext cx="10671" cy="155134"/>
            </a:xfrm>
            <a:custGeom>
              <a:rect b="b" l="l" r="r" t="t"/>
              <a:pathLst>
                <a:path extrusionOk="0" h="4870" w="335">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7" name="Google Shape;12157;p59"/>
            <p:cNvSpPr/>
            <p:nvPr/>
          </p:nvSpPr>
          <p:spPr>
            <a:xfrm>
              <a:off x="6765661" y="2938497"/>
              <a:ext cx="149846" cy="63774"/>
            </a:xfrm>
            <a:custGeom>
              <a:rect b="b" l="l" r="r" t="t"/>
              <a:pathLst>
                <a:path extrusionOk="0" h="2002" w="4704">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59"/>
            <p:cNvSpPr/>
            <p:nvPr/>
          </p:nvSpPr>
          <p:spPr>
            <a:xfrm>
              <a:off x="6685259" y="2902852"/>
              <a:ext cx="311414" cy="355406"/>
            </a:xfrm>
            <a:custGeom>
              <a:rect b="b" l="l" r="r" t="t"/>
              <a:pathLst>
                <a:path extrusionOk="0" h="11157" w="9776">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9" name="Google Shape;12159;p59"/>
          <p:cNvGrpSpPr/>
          <p:nvPr/>
        </p:nvGrpSpPr>
        <p:grpSpPr>
          <a:xfrm>
            <a:off x="5309250" y="2903170"/>
            <a:ext cx="359579" cy="355852"/>
            <a:chOff x="5309250" y="2903170"/>
            <a:chExt cx="359579" cy="355852"/>
          </a:xfrm>
        </p:grpSpPr>
        <p:sp>
          <p:nvSpPr>
            <p:cNvPr id="12160" name="Google Shape;12160;p59"/>
            <p:cNvSpPr/>
            <p:nvPr/>
          </p:nvSpPr>
          <p:spPr>
            <a:xfrm>
              <a:off x="5410517" y="3006317"/>
              <a:ext cx="77854" cy="76452"/>
            </a:xfrm>
            <a:custGeom>
              <a:rect b="b" l="l" r="r" t="t"/>
              <a:pathLst>
                <a:path extrusionOk="0" h="2400" w="2444">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59"/>
            <p:cNvSpPr/>
            <p:nvPr/>
          </p:nvSpPr>
          <p:spPr>
            <a:xfrm>
              <a:off x="5309250" y="2903170"/>
              <a:ext cx="359579" cy="355852"/>
            </a:xfrm>
            <a:custGeom>
              <a:rect b="b" l="l" r="r" t="t"/>
              <a:pathLst>
                <a:path extrusionOk="0" h="11171" w="11288">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59"/>
            <p:cNvSpPr/>
            <p:nvPr/>
          </p:nvSpPr>
          <p:spPr>
            <a:xfrm>
              <a:off x="5466263" y="3032979"/>
              <a:ext cx="127101" cy="146214"/>
            </a:xfrm>
            <a:custGeom>
              <a:rect b="b" l="l" r="r" t="t"/>
              <a:pathLst>
                <a:path extrusionOk="0" h="4590" w="399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3" name="Google Shape;12163;p59"/>
          <p:cNvGrpSpPr/>
          <p:nvPr/>
        </p:nvGrpSpPr>
        <p:grpSpPr>
          <a:xfrm>
            <a:off x="2199565" y="2421172"/>
            <a:ext cx="312179" cy="353431"/>
            <a:chOff x="2199565" y="2421172"/>
            <a:chExt cx="312179" cy="353431"/>
          </a:xfrm>
        </p:grpSpPr>
        <p:sp>
          <p:nvSpPr>
            <p:cNvPr id="12164" name="Google Shape;12164;p59"/>
            <p:cNvSpPr/>
            <p:nvPr/>
          </p:nvSpPr>
          <p:spPr>
            <a:xfrm>
              <a:off x="2199565" y="2421172"/>
              <a:ext cx="312179" cy="353431"/>
            </a:xfrm>
            <a:custGeom>
              <a:rect b="b" l="l" r="r" t="t"/>
              <a:pathLst>
                <a:path extrusionOk="0" h="11095" w="980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5" name="Google Shape;12165;p59"/>
            <p:cNvSpPr/>
            <p:nvPr/>
          </p:nvSpPr>
          <p:spPr>
            <a:xfrm>
              <a:off x="2335745" y="2471248"/>
              <a:ext cx="40997" cy="40615"/>
            </a:xfrm>
            <a:custGeom>
              <a:rect b="b" l="l" r="r" t="t"/>
              <a:pathLst>
                <a:path extrusionOk="0" h="1275" w="1287">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6" name="Google Shape;12166;p59"/>
          <p:cNvGrpSpPr/>
          <p:nvPr/>
        </p:nvGrpSpPr>
        <p:grpSpPr>
          <a:xfrm>
            <a:off x="1750887" y="2425727"/>
            <a:ext cx="320143" cy="343269"/>
            <a:chOff x="1750887" y="2425727"/>
            <a:chExt cx="320143" cy="343269"/>
          </a:xfrm>
        </p:grpSpPr>
        <p:sp>
          <p:nvSpPr>
            <p:cNvPr id="12167" name="Google Shape;12167;p59"/>
            <p:cNvSpPr/>
            <p:nvPr/>
          </p:nvSpPr>
          <p:spPr>
            <a:xfrm>
              <a:off x="1750887" y="2425727"/>
              <a:ext cx="320143" cy="289052"/>
            </a:xfrm>
            <a:custGeom>
              <a:rect b="b" l="l" r="r" t="t"/>
              <a:pathLst>
                <a:path extrusionOk="0" h="9074" w="1005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8" name="Google Shape;12168;p59"/>
            <p:cNvSpPr/>
            <p:nvPr/>
          </p:nvSpPr>
          <p:spPr>
            <a:xfrm>
              <a:off x="1751652" y="2558467"/>
              <a:ext cx="319378" cy="210530"/>
            </a:xfrm>
            <a:custGeom>
              <a:rect b="b" l="l" r="r" t="t"/>
              <a:pathLst>
                <a:path extrusionOk="0" h="6609" w="10026">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9" name="Google Shape;12169;p59"/>
          <p:cNvGrpSpPr/>
          <p:nvPr/>
        </p:nvGrpSpPr>
        <p:grpSpPr>
          <a:xfrm>
            <a:off x="1298037" y="2425727"/>
            <a:ext cx="338364" cy="342887"/>
            <a:chOff x="1298037" y="2425727"/>
            <a:chExt cx="338364" cy="342887"/>
          </a:xfrm>
        </p:grpSpPr>
        <p:sp>
          <p:nvSpPr>
            <p:cNvPr id="12170" name="Google Shape;12170;p59"/>
            <p:cNvSpPr/>
            <p:nvPr/>
          </p:nvSpPr>
          <p:spPr>
            <a:xfrm>
              <a:off x="1339384" y="2471631"/>
              <a:ext cx="256050" cy="136180"/>
            </a:xfrm>
            <a:custGeom>
              <a:rect b="b" l="l" r="r" t="t"/>
              <a:pathLst>
                <a:path extrusionOk="0" h="4275" w="8038">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59"/>
            <p:cNvSpPr/>
            <p:nvPr/>
          </p:nvSpPr>
          <p:spPr>
            <a:xfrm>
              <a:off x="1341646" y="2618036"/>
              <a:ext cx="50490" cy="50458"/>
            </a:xfrm>
            <a:custGeom>
              <a:rect b="b" l="l" r="r" t="t"/>
              <a:pathLst>
                <a:path extrusionOk="0" h="1584" w="1585">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59"/>
            <p:cNvSpPr/>
            <p:nvPr/>
          </p:nvSpPr>
          <p:spPr>
            <a:xfrm>
              <a:off x="1542301" y="2618036"/>
              <a:ext cx="50076" cy="50458"/>
            </a:xfrm>
            <a:custGeom>
              <a:rect b="b" l="l" r="r" t="t"/>
              <a:pathLst>
                <a:path extrusionOk="0" h="1584" w="1572">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3" name="Google Shape;12173;p59"/>
            <p:cNvSpPr/>
            <p:nvPr/>
          </p:nvSpPr>
          <p:spPr>
            <a:xfrm>
              <a:off x="1298037" y="2425727"/>
              <a:ext cx="338364" cy="342887"/>
            </a:xfrm>
            <a:custGeom>
              <a:rect b="b" l="l" r="r" t="t"/>
              <a:pathLst>
                <a:path extrusionOk="0" h="10764" w="10622">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74" name="Google Shape;12174;p59"/>
          <p:cNvSpPr/>
          <p:nvPr/>
        </p:nvSpPr>
        <p:spPr>
          <a:xfrm>
            <a:off x="848977" y="2418528"/>
            <a:ext cx="347060" cy="357286"/>
          </a:xfrm>
          <a:custGeom>
            <a:rect b="b" l="l" r="r" t="t"/>
            <a:pathLst>
              <a:path extrusionOk="0" h="11216" w="10895">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75" name="Google Shape;12175;p59"/>
          <p:cNvGrpSpPr/>
          <p:nvPr/>
        </p:nvGrpSpPr>
        <p:grpSpPr>
          <a:xfrm>
            <a:off x="3974207" y="2429009"/>
            <a:ext cx="320143" cy="338491"/>
            <a:chOff x="3974207" y="2429009"/>
            <a:chExt cx="320143" cy="338491"/>
          </a:xfrm>
        </p:grpSpPr>
        <p:sp>
          <p:nvSpPr>
            <p:cNvPr id="12176" name="Google Shape;12176;p59"/>
            <p:cNvSpPr/>
            <p:nvPr/>
          </p:nvSpPr>
          <p:spPr>
            <a:xfrm>
              <a:off x="3974207" y="2429009"/>
              <a:ext cx="320143" cy="338491"/>
            </a:xfrm>
            <a:custGeom>
              <a:rect b="b" l="l" r="r" t="t"/>
              <a:pathLst>
                <a:path extrusionOk="0" h="10626" w="1005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7" name="Google Shape;12177;p59"/>
            <p:cNvSpPr/>
            <p:nvPr/>
          </p:nvSpPr>
          <p:spPr>
            <a:xfrm>
              <a:off x="4086846" y="2479977"/>
              <a:ext cx="207503" cy="245793"/>
            </a:xfrm>
            <a:custGeom>
              <a:rect b="b" l="l" r="r" t="t"/>
              <a:pathLst>
                <a:path extrusionOk="0" h="7716" w="6514">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78" name="Google Shape;12178;p59"/>
          <p:cNvGrpSpPr/>
          <p:nvPr/>
        </p:nvGrpSpPr>
        <p:grpSpPr>
          <a:xfrm>
            <a:off x="2623237" y="2431047"/>
            <a:ext cx="355024" cy="332630"/>
            <a:chOff x="2623237" y="2431047"/>
            <a:chExt cx="355024" cy="332630"/>
          </a:xfrm>
        </p:grpSpPr>
        <p:sp>
          <p:nvSpPr>
            <p:cNvPr id="12179" name="Google Shape;12179;p59"/>
            <p:cNvSpPr/>
            <p:nvPr/>
          </p:nvSpPr>
          <p:spPr>
            <a:xfrm>
              <a:off x="2655856" y="2604370"/>
              <a:ext cx="48579" cy="64506"/>
            </a:xfrm>
            <a:custGeom>
              <a:rect b="b" l="l" r="r" t="t"/>
              <a:pathLst>
                <a:path extrusionOk="0" h="2025" w="1525">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0" name="Google Shape;12180;p59"/>
            <p:cNvSpPr/>
            <p:nvPr/>
          </p:nvSpPr>
          <p:spPr>
            <a:xfrm>
              <a:off x="2623237" y="2431047"/>
              <a:ext cx="355024" cy="332630"/>
            </a:xfrm>
            <a:custGeom>
              <a:rect b="b" l="l" r="r" t="t"/>
              <a:pathLst>
                <a:path extrusionOk="0" h="10442" w="11145">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1" name="Google Shape;12181;p59"/>
            <p:cNvSpPr/>
            <p:nvPr/>
          </p:nvSpPr>
          <p:spPr>
            <a:xfrm>
              <a:off x="2897827" y="2604753"/>
              <a:ext cx="48197" cy="64506"/>
            </a:xfrm>
            <a:custGeom>
              <a:rect b="b" l="l" r="r" t="t"/>
              <a:pathLst>
                <a:path extrusionOk="0" h="2025" w="1513">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2" name="Google Shape;12182;p59"/>
            <p:cNvSpPr/>
            <p:nvPr/>
          </p:nvSpPr>
          <p:spPr>
            <a:xfrm>
              <a:off x="2775695" y="2551650"/>
              <a:ext cx="51223" cy="51223"/>
            </a:xfrm>
            <a:custGeom>
              <a:rect b="b" l="l" r="r" t="t"/>
              <a:pathLst>
                <a:path extrusionOk="0" h="1608" w="1608">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3" name="Google Shape;12183;p59"/>
          <p:cNvGrpSpPr/>
          <p:nvPr/>
        </p:nvGrpSpPr>
        <p:grpSpPr>
          <a:xfrm>
            <a:off x="6657194" y="2434073"/>
            <a:ext cx="375507" cy="367925"/>
            <a:chOff x="6657194" y="2434073"/>
            <a:chExt cx="375507" cy="367925"/>
          </a:xfrm>
        </p:grpSpPr>
        <p:sp>
          <p:nvSpPr>
            <p:cNvPr id="12184" name="Google Shape;12184;p59"/>
            <p:cNvSpPr/>
            <p:nvPr/>
          </p:nvSpPr>
          <p:spPr>
            <a:xfrm>
              <a:off x="6657194" y="2434073"/>
              <a:ext cx="190780" cy="367925"/>
            </a:xfrm>
            <a:custGeom>
              <a:rect b="b" l="l" r="r" t="t"/>
              <a:pathLst>
                <a:path extrusionOk="0" h="11550" w="5989">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59"/>
            <p:cNvSpPr/>
            <p:nvPr/>
          </p:nvSpPr>
          <p:spPr>
            <a:xfrm>
              <a:off x="6854409" y="2464399"/>
              <a:ext cx="178292" cy="162365"/>
            </a:xfrm>
            <a:custGeom>
              <a:rect b="b" l="l" r="r" t="t"/>
              <a:pathLst>
                <a:path extrusionOk="0" h="5097" w="5597">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59"/>
            <p:cNvSpPr/>
            <p:nvPr/>
          </p:nvSpPr>
          <p:spPr>
            <a:xfrm>
              <a:off x="6854409" y="2631288"/>
              <a:ext cx="177528" cy="162365"/>
            </a:xfrm>
            <a:custGeom>
              <a:rect b="b" l="l" r="r" t="t"/>
              <a:pathLst>
                <a:path extrusionOk="0" h="5097" w="5573">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7" name="Google Shape;12187;p59"/>
          <p:cNvGrpSpPr/>
          <p:nvPr/>
        </p:nvGrpSpPr>
        <p:grpSpPr>
          <a:xfrm>
            <a:off x="7101317" y="2441655"/>
            <a:ext cx="367925" cy="352380"/>
            <a:chOff x="7101317" y="2441655"/>
            <a:chExt cx="367925" cy="352380"/>
          </a:xfrm>
        </p:grpSpPr>
        <p:sp>
          <p:nvSpPr>
            <p:cNvPr id="12188" name="Google Shape;12188;p59"/>
            <p:cNvSpPr/>
            <p:nvPr/>
          </p:nvSpPr>
          <p:spPr>
            <a:xfrm>
              <a:off x="7101317" y="2441655"/>
              <a:ext cx="367925" cy="352380"/>
            </a:xfrm>
            <a:custGeom>
              <a:rect b="b" l="l" r="r" t="t"/>
              <a:pathLst>
                <a:path extrusionOk="0" h="11062" w="1155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59"/>
            <p:cNvSpPr/>
            <p:nvPr/>
          </p:nvSpPr>
          <p:spPr>
            <a:xfrm>
              <a:off x="7222302" y="2588443"/>
              <a:ext cx="124426" cy="124043"/>
            </a:xfrm>
            <a:custGeom>
              <a:rect b="b" l="l" r="r" t="t"/>
              <a:pathLst>
                <a:path extrusionOk="0" h="3894" w="3906">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0" name="Google Shape;12190;p59"/>
          <p:cNvGrpSpPr/>
          <p:nvPr/>
        </p:nvGrpSpPr>
        <p:grpSpPr>
          <a:xfrm>
            <a:off x="5756399" y="2434456"/>
            <a:ext cx="367925" cy="367161"/>
            <a:chOff x="5756399" y="2434456"/>
            <a:chExt cx="367925" cy="367161"/>
          </a:xfrm>
        </p:grpSpPr>
        <p:sp>
          <p:nvSpPr>
            <p:cNvPr id="12191" name="Google Shape;12191;p59"/>
            <p:cNvSpPr/>
            <p:nvPr/>
          </p:nvSpPr>
          <p:spPr>
            <a:xfrm>
              <a:off x="5864865" y="2563023"/>
              <a:ext cx="39882" cy="68297"/>
            </a:xfrm>
            <a:custGeom>
              <a:rect b="b" l="l" r="r" t="t"/>
              <a:pathLst>
                <a:path extrusionOk="0" h="2144" w="1252">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2" name="Google Shape;12192;p59"/>
            <p:cNvSpPr/>
            <p:nvPr/>
          </p:nvSpPr>
          <p:spPr>
            <a:xfrm>
              <a:off x="5920261" y="2563023"/>
              <a:ext cx="40233" cy="68297"/>
            </a:xfrm>
            <a:custGeom>
              <a:rect b="b" l="l" r="r" t="t"/>
              <a:pathLst>
                <a:path extrusionOk="0" h="2144" w="1263">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3" name="Google Shape;12193;p59"/>
            <p:cNvSpPr/>
            <p:nvPr/>
          </p:nvSpPr>
          <p:spPr>
            <a:xfrm>
              <a:off x="5790165" y="2646451"/>
              <a:ext cx="39851" cy="68329"/>
            </a:xfrm>
            <a:custGeom>
              <a:rect b="b" l="l" r="r" t="t"/>
              <a:pathLst>
                <a:path extrusionOk="0" h="2145" w="1251">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4" name="Google Shape;12194;p59"/>
            <p:cNvSpPr/>
            <p:nvPr/>
          </p:nvSpPr>
          <p:spPr>
            <a:xfrm>
              <a:off x="6050707" y="2646451"/>
              <a:ext cx="39882" cy="68329"/>
            </a:xfrm>
            <a:custGeom>
              <a:rect b="b" l="l" r="r" t="t"/>
              <a:pathLst>
                <a:path extrusionOk="0" h="2145" w="1252">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59"/>
            <p:cNvSpPr/>
            <p:nvPr/>
          </p:nvSpPr>
          <p:spPr>
            <a:xfrm>
              <a:off x="5976007" y="2563023"/>
              <a:ext cx="39851" cy="68297"/>
            </a:xfrm>
            <a:custGeom>
              <a:rect b="b" l="l" r="r" t="t"/>
              <a:pathLst>
                <a:path extrusionOk="0" h="2144" w="1251">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59"/>
            <p:cNvSpPr/>
            <p:nvPr/>
          </p:nvSpPr>
          <p:spPr>
            <a:xfrm>
              <a:off x="5919114" y="2453027"/>
              <a:ext cx="42877" cy="43673"/>
            </a:xfrm>
            <a:custGeom>
              <a:rect b="b" l="l" r="r" t="t"/>
              <a:pathLst>
                <a:path extrusionOk="0" h="1371" w="1346">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59"/>
            <p:cNvSpPr/>
            <p:nvPr/>
          </p:nvSpPr>
          <p:spPr>
            <a:xfrm>
              <a:off x="5756399" y="2434456"/>
              <a:ext cx="367925" cy="367161"/>
            </a:xfrm>
            <a:custGeom>
              <a:rect b="b" l="l" r="r" t="t"/>
              <a:pathLst>
                <a:path extrusionOk="0" h="11526" w="1155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98" name="Google Shape;12198;p59"/>
          <p:cNvSpPr/>
          <p:nvPr/>
        </p:nvSpPr>
        <p:spPr>
          <a:xfrm>
            <a:off x="5304695" y="2434551"/>
            <a:ext cx="368308" cy="366970"/>
          </a:xfrm>
          <a:custGeom>
            <a:rect b="b" l="l" r="r" t="t"/>
            <a:pathLst>
              <a:path extrusionOk="0" h="11520" w="11562">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9" name="Google Shape;12199;p59"/>
          <p:cNvSpPr/>
          <p:nvPr/>
        </p:nvSpPr>
        <p:spPr>
          <a:xfrm>
            <a:off x="7542031" y="2445541"/>
            <a:ext cx="370187" cy="344034"/>
          </a:xfrm>
          <a:custGeom>
            <a:rect b="b" l="l" r="r" t="t"/>
            <a:pathLst>
              <a:path extrusionOk="0" h="10800" w="11621">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00" name="Google Shape;12200;p59"/>
          <p:cNvGrpSpPr/>
          <p:nvPr/>
        </p:nvGrpSpPr>
        <p:grpSpPr>
          <a:xfrm>
            <a:off x="7964906" y="2434073"/>
            <a:ext cx="373627" cy="367925"/>
            <a:chOff x="7964906" y="2434073"/>
            <a:chExt cx="373627" cy="367925"/>
          </a:xfrm>
        </p:grpSpPr>
        <p:sp>
          <p:nvSpPr>
            <p:cNvPr id="12201" name="Google Shape;12201;p59"/>
            <p:cNvSpPr/>
            <p:nvPr/>
          </p:nvSpPr>
          <p:spPr>
            <a:xfrm>
              <a:off x="8252397" y="2622942"/>
              <a:ext cx="46699" cy="46317"/>
            </a:xfrm>
            <a:custGeom>
              <a:rect b="b" l="l" r="r" t="t"/>
              <a:pathLst>
                <a:path extrusionOk="0" h="1454" w="1466">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2" name="Google Shape;12202;p59"/>
            <p:cNvSpPr/>
            <p:nvPr/>
          </p:nvSpPr>
          <p:spPr>
            <a:xfrm>
              <a:off x="7964906" y="2434073"/>
              <a:ext cx="373627" cy="367925"/>
            </a:xfrm>
            <a:custGeom>
              <a:rect b="b" l="l" r="r" t="t"/>
              <a:pathLst>
                <a:path extrusionOk="0" h="11550" w="11729">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3" name="Google Shape;12203;p59"/>
          <p:cNvGrpSpPr/>
          <p:nvPr/>
        </p:nvGrpSpPr>
        <p:grpSpPr>
          <a:xfrm>
            <a:off x="6194086" y="2437737"/>
            <a:ext cx="369837" cy="360471"/>
            <a:chOff x="6194086" y="2437737"/>
            <a:chExt cx="369837" cy="360471"/>
          </a:xfrm>
        </p:grpSpPr>
        <p:sp>
          <p:nvSpPr>
            <p:cNvPr id="12204" name="Google Shape;12204;p59"/>
            <p:cNvSpPr/>
            <p:nvPr/>
          </p:nvSpPr>
          <p:spPr>
            <a:xfrm>
              <a:off x="6194086" y="2437737"/>
              <a:ext cx="369837" cy="360471"/>
            </a:xfrm>
            <a:custGeom>
              <a:rect b="b" l="l" r="r" t="t"/>
              <a:pathLst>
                <a:path extrusionOk="0" h="11316" w="1161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5" name="Google Shape;12205;p59"/>
            <p:cNvSpPr/>
            <p:nvPr/>
          </p:nvSpPr>
          <p:spPr>
            <a:xfrm>
              <a:off x="6251362" y="2655721"/>
              <a:ext cx="89927" cy="88621"/>
            </a:xfrm>
            <a:custGeom>
              <a:rect b="b" l="l" r="r" t="t"/>
              <a:pathLst>
                <a:path extrusionOk="0" h="2782" w="2823">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209" name="Shape 12209"/>
        <p:cNvGrpSpPr/>
        <p:nvPr/>
      </p:nvGrpSpPr>
      <p:grpSpPr>
        <a:xfrm>
          <a:off x="0" y="0"/>
          <a:ext cx="0" cy="0"/>
          <a:chOff x="0" y="0"/>
          <a:chExt cx="0" cy="0"/>
        </a:xfrm>
      </p:grpSpPr>
      <p:sp>
        <p:nvSpPr>
          <p:cNvPr id="12210" name="Google Shape;12210;p60"/>
          <p:cNvSpPr txBox="1"/>
          <p:nvPr>
            <p:ph idx="4294967295" type="title"/>
          </p:nvPr>
        </p:nvSpPr>
        <p:spPr>
          <a:xfrm>
            <a:off x="849675"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2211" name="Google Shape;12211;p60"/>
          <p:cNvSpPr txBox="1"/>
          <p:nvPr>
            <p:ph idx="4294967295" type="title"/>
          </p:nvPr>
        </p:nvSpPr>
        <p:spPr>
          <a:xfrm>
            <a:off x="4858400"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12212" name="Google Shape;12212;p60"/>
          <p:cNvGrpSpPr/>
          <p:nvPr/>
        </p:nvGrpSpPr>
        <p:grpSpPr>
          <a:xfrm>
            <a:off x="3541011" y="1508594"/>
            <a:ext cx="350166" cy="349434"/>
            <a:chOff x="3541011" y="1508594"/>
            <a:chExt cx="350166" cy="349434"/>
          </a:xfrm>
        </p:grpSpPr>
        <p:sp>
          <p:nvSpPr>
            <p:cNvPr id="12213" name="Google Shape;12213;p60"/>
            <p:cNvSpPr/>
            <p:nvPr/>
          </p:nvSpPr>
          <p:spPr>
            <a:xfrm>
              <a:off x="3600879" y="1568270"/>
              <a:ext cx="230049" cy="289758"/>
            </a:xfrm>
            <a:custGeom>
              <a:rect b="b" l="l" r="r" t="t"/>
              <a:pathLst>
                <a:path extrusionOk="0" h="9104" w="7228">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60"/>
            <p:cNvSpPr/>
            <p:nvPr/>
          </p:nvSpPr>
          <p:spPr>
            <a:xfrm>
              <a:off x="3541011" y="1677980"/>
              <a:ext cx="48919" cy="10630"/>
            </a:xfrm>
            <a:custGeom>
              <a:rect b="b" l="l" r="r" t="t"/>
              <a:pathLst>
                <a:path extrusionOk="0" h="334" w="1537">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5" name="Google Shape;12215;p60"/>
            <p:cNvSpPr/>
            <p:nvPr/>
          </p:nvSpPr>
          <p:spPr>
            <a:xfrm>
              <a:off x="3842259" y="1677980"/>
              <a:ext cx="48919" cy="10630"/>
            </a:xfrm>
            <a:custGeom>
              <a:rect b="b" l="l" r="r" t="t"/>
              <a:pathLst>
                <a:path extrusionOk="0" h="334" w="1537">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6" name="Google Shape;12216;p60"/>
            <p:cNvSpPr/>
            <p:nvPr/>
          </p:nvSpPr>
          <p:spPr>
            <a:xfrm>
              <a:off x="3711161" y="1508594"/>
              <a:ext cx="10248" cy="48537"/>
            </a:xfrm>
            <a:custGeom>
              <a:rect b="b" l="l" r="r" t="t"/>
              <a:pathLst>
                <a:path extrusionOk="0" h="1525" w="322">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60"/>
            <p:cNvSpPr/>
            <p:nvPr/>
          </p:nvSpPr>
          <p:spPr>
            <a:xfrm>
              <a:off x="3633470" y="1792018"/>
              <a:ext cx="22757" cy="29249"/>
            </a:xfrm>
            <a:custGeom>
              <a:rect b="b" l="l" r="r" t="t"/>
              <a:pathLst>
                <a:path extrusionOk="0" h="919" w="715">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8" name="Google Shape;12218;p60"/>
            <p:cNvSpPr/>
            <p:nvPr/>
          </p:nvSpPr>
          <p:spPr>
            <a:xfrm>
              <a:off x="3775962" y="1545195"/>
              <a:ext cx="22757" cy="28995"/>
            </a:xfrm>
            <a:custGeom>
              <a:rect b="b" l="l" r="r" t="t"/>
              <a:pathLst>
                <a:path extrusionOk="0" h="911" w="715">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9" name="Google Shape;12219;p60"/>
            <p:cNvSpPr/>
            <p:nvPr/>
          </p:nvSpPr>
          <p:spPr>
            <a:xfrm>
              <a:off x="3577390" y="1601498"/>
              <a:ext cx="31095" cy="21197"/>
            </a:xfrm>
            <a:custGeom>
              <a:rect b="b" l="l" r="r" t="t"/>
              <a:pathLst>
                <a:path extrusionOk="0" h="666" w="977">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0" name="Google Shape;12220;p60"/>
            <p:cNvSpPr/>
            <p:nvPr/>
          </p:nvSpPr>
          <p:spPr>
            <a:xfrm>
              <a:off x="3823703" y="1743608"/>
              <a:ext cx="31095" cy="21197"/>
            </a:xfrm>
            <a:custGeom>
              <a:rect b="b" l="l" r="r" t="t"/>
              <a:pathLst>
                <a:path extrusionOk="0" h="666" w="977">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1" name="Google Shape;12221;p60"/>
            <p:cNvSpPr/>
            <p:nvPr/>
          </p:nvSpPr>
          <p:spPr>
            <a:xfrm>
              <a:off x="3775962" y="1792018"/>
              <a:ext cx="22757" cy="29249"/>
            </a:xfrm>
            <a:custGeom>
              <a:rect b="b" l="l" r="r" t="t"/>
              <a:pathLst>
                <a:path extrusionOk="0" h="919" w="715">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2" name="Google Shape;12222;p60"/>
            <p:cNvSpPr/>
            <p:nvPr/>
          </p:nvSpPr>
          <p:spPr>
            <a:xfrm>
              <a:off x="3633470" y="1545195"/>
              <a:ext cx="22757" cy="28995"/>
            </a:xfrm>
            <a:custGeom>
              <a:rect b="b" l="l" r="r" t="t"/>
              <a:pathLst>
                <a:path extrusionOk="0" h="911" w="715">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3" name="Google Shape;12223;p60"/>
            <p:cNvSpPr/>
            <p:nvPr/>
          </p:nvSpPr>
          <p:spPr>
            <a:xfrm>
              <a:off x="3823703" y="1601498"/>
              <a:ext cx="31095" cy="21197"/>
            </a:xfrm>
            <a:custGeom>
              <a:rect b="b" l="l" r="r" t="t"/>
              <a:pathLst>
                <a:path extrusionOk="0" h="666" w="977">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4" name="Google Shape;12224;p60"/>
            <p:cNvSpPr/>
            <p:nvPr/>
          </p:nvSpPr>
          <p:spPr>
            <a:xfrm>
              <a:off x="3577390" y="1743608"/>
              <a:ext cx="31095" cy="21197"/>
            </a:xfrm>
            <a:custGeom>
              <a:rect b="b" l="l" r="r" t="t"/>
              <a:pathLst>
                <a:path extrusionOk="0" h="666" w="977">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5" name="Google Shape;12225;p60"/>
            <p:cNvSpPr/>
            <p:nvPr/>
          </p:nvSpPr>
          <p:spPr>
            <a:xfrm>
              <a:off x="3732358" y="1593032"/>
              <a:ext cx="71294" cy="62255"/>
            </a:xfrm>
            <a:custGeom>
              <a:rect b="b" l="l" r="r" t="t"/>
              <a:pathLst>
                <a:path extrusionOk="0" h="1956" w="224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6" name="Google Shape;12226;p60"/>
          <p:cNvGrpSpPr/>
          <p:nvPr/>
        </p:nvGrpSpPr>
        <p:grpSpPr>
          <a:xfrm>
            <a:off x="3122257" y="1508594"/>
            <a:ext cx="294850" cy="349434"/>
            <a:chOff x="3122257" y="1508594"/>
            <a:chExt cx="294850" cy="349434"/>
          </a:xfrm>
        </p:grpSpPr>
        <p:sp>
          <p:nvSpPr>
            <p:cNvPr id="12227" name="Google Shape;12227;p60"/>
            <p:cNvSpPr/>
            <p:nvPr/>
          </p:nvSpPr>
          <p:spPr>
            <a:xfrm>
              <a:off x="3226110" y="1659042"/>
              <a:ext cx="87557" cy="29568"/>
            </a:xfrm>
            <a:custGeom>
              <a:rect b="b" l="l" r="r" t="t"/>
              <a:pathLst>
                <a:path extrusionOk="0" h="929" w="2751">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60"/>
            <p:cNvSpPr/>
            <p:nvPr/>
          </p:nvSpPr>
          <p:spPr>
            <a:xfrm>
              <a:off x="3171144" y="1612033"/>
              <a:ext cx="196694" cy="245613"/>
            </a:xfrm>
            <a:custGeom>
              <a:rect b="b" l="l" r="r" t="t"/>
              <a:pathLst>
                <a:path extrusionOk="0" h="7717" w="618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60"/>
            <p:cNvSpPr/>
            <p:nvPr/>
          </p:nvSpPr>
          <p:spPr>
            <a:xfrm>
              <a:off x="3204117" y="1836767"/>
              <a:ext cx="10630" cy="21261"/>
            </a:xfrm>
            <a:custGeom>
              <a:rect b="b" l="l" r="r" t="t"/>
              <a:pathLst>
                <a:path extrusionOk="0" h="668" w="334">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0" name="Google Shape;12230;p60"/>
            <p:cNvSpPr/>
            <p:nvPr/>
          </p:nvSpPr>
          <p:spPr>
            <a:xfrm>
              <a:off x="3324616" y="1836767"/>
              <a:ext cx="10280" cy="21261"/>
            </a:xfrm>
            <a:custGeom>
              <a:rect b="b" l="l" r="r" t="t"/>
              <a:pathLst>
                <a:path extrusionOk="0" h="668" w="323">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1" name="Google Shape;12231;p60"/>
            <p:cNvSpPr/>
            <p:nvPr/>
          </p:nvSpPr>
          <p:spPr>
            <a:xfrm>
              <a:off x="3122257" y="1508594"/>
              <a:ext cx="294850" cy="278554"/>
            </a:xfrm>
            <a:custGeom>
              <a:rect b="b" l="l" r="r" t="t"/>
              <a:pathLst>
                <a:path extrusionOk="0" h="8752" w="9264">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2" name="Google Shape;12232;p60"/>
          <p:cNvGrpSpPr/>
          <p:nvPr/>
        </p:nvGrpSpPr>
        <p:grpSpPr>
          <a:xfrm>
            <a:off x="910723" y="1508212"/>
            <a:ext cx="251660" cy="350166"/>
            <a:chOff x="910723" y="1508212"/>
            <a:chExt cx="251660" cy="350166"/>
          </a:xfrm>
        </p:grpSpPr>
        <p:sp>
          <p:nvSpPr>
            <p:cNvPr id="12233" name="Google Shape;12233;p60"/>
            <p:cNvSpPr/>
            <p:nvPr/>
          </p:nvSpPr>
          <p:spPr>
            <a:xfrm>
              <a:off x="910723" y="1508212"/>
              <a:ext cx="251660" cy="350166"/>
            </a:xfrm>
            <a:custGeom>
              <a:rect b="b" l="l" r="r" t="t"/>
              <a:pathLst>
                <a:path extrusionOk="0" h="11002" w="7907">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4" name="Google Shape;12234;p60"/>
            <p:cNvSpPr/>
            <p:nvPr/>
          </p:nvSpPr>
          <p:spPr>
            <a:xfrm>
              <a:off x="1031604" y="1530205"/>
              <a:ext cx="10280" cy="10248"/>
            </a:xfrm>
            <a:custGeom>
              <a:rect b="b" l="l" r="r" t="t"/>
              <a:pathLst>
                <a:path extrusionOk="0" h="322" w="323">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60"/>
            <p:cNvSpPr/>
            <p:nvPr/>
          </p:nvSpPr>
          <p:spPr>
            <a:xfrm>
              <a:off x="932334" y="1551784"/>
              <a:ext cx="208088" cy="273653"/>
            </a:xfrm>
            <a:custGeom>
              <a:rect b="b" l="l" r="r" t="t"/>
              <a:pathLst>
                <a:path extrusionOk="0" h="8598" w="6538">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6" name="Google Shape;12236;p60"/>
            <p:cNvSpPr/>
            <p:nvPr/>
          </p:nvSpPr>
          <p:spPr>
            <a:xfrm>
              <a:off x="965689" y="1661302"/>
              <a:ext cx="32241" cy="32241"/>
            </a:xfrm>
            <a:custGeom>
              <a:rect b="b" l="l" r="r" t="t"/>
              <a:pathLst>
                <a:path extrusionOk="0" h="1013" w="1013">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7" name="Google Shape;12237;p60"/>
            <p:cNvSpPr/>
            <p:nvPr/>
          </p:nvSpPr>
          <p:spPr>
            <a:xfrm>
              <a:off x="965689" y="1710571"/>
              <a:ext cx="32241" cy="32241"/>
            </a:xfrm>
            <a:custGeom>
              <a:rect b="b" l="l" r="r" t="t"/>
              <a:pathLst>
                <a:path extrusionOk="0" h="1013" w="1013">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8" name="Google Shape;12238;p60"/>
            <p:cNvSpPr/>
            <p:nvPr/>
          </p:nvSpPr>
          <p:spPr>
            <a:xfrm>
              <a:off x="965689" y="1760604"/>
              <a:ext cx="32241" cy="31859"/>
            </a:xfrm>
            <a:custGeom>
              <a:rect b="b" l="l" r="r" t="t"/>
              <a:pathLst>
                <a:path extrusionOk="0" h="1001" w="1013">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9" name="Google Shape;12239;p60"/>
            <p:cNvSpPr/>
            <p:nvPr/>
          </p:nvSpPr>
          <p:spPr>
            <a:xfrm>
              <a:off x="1009643" y="1661302"/>
              <a:ext cx="59899" cy="10662"/>
            </a:xfrm>
            <a:custGeom>
              <a:rect b="b" l="l" r="r" t="t"/>
              <a:pathLst>
                <a:path extrusionOk="0" h="335" w="1882">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0" name="Google Shape;12240;p60"/>
            <p:cNvSpPr/>
            <p:nvPr/>
          </p:nvSpPr>
          <p:spPr>
            <a:xfrm>
              <a:off x="1009643" y="1683677"/>
              <a:ext cx="98188" cy="10630"/>
            </a:xfrm>
            <a:custGeom>
              <a:rect b="b" l="l" r="r" t="t"/>
              <a:pathLst>
                <a:path extrusionOk="0" h="334" w="3085">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1" name="Google Shape;12241;p60"/>
            <p:cNvSpPr/>
            <p:nvPr/>
          </p:nvSpPr>
          <p:spPr>
            <a:xfrm>
              <a:off x="1009643" y="1710571"/>
              <a:ext cx="59899" cy="10630"/>
            </a:xfrm>
            <a:custGeom>
              <a:rect b="b" l="l" r="r" t="t"/>
              <a:pathLst>
                <a:path extrusionOk="0" h="334" w="1882">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60"/>
            <p:cNvSpPr/>
            <p:nvPr/>
          </p:nvSpPr>
          <p:spPr>
            <a:xfrm>
              <a:off x="1009643" y="1732946"/>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60"/>
            <p:cNvSpPr/>
            <p:nvPr/>
          </p:nvSpPr>
          <p:spPr>
            <a:xfrm>
              <a:off x="1009643" y="1760604"/>
              <a:ext cx="59899" cy="10248"/>
            </a:xfrm>
            <a:custGeom>
              <a:rect b="b" l="l" r="r" t="t"/>
              <a:pathLst>
                <a:path extrusionOk="0" h="322" w="1882">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60"/>
            <p:cNvSpPr/>
            <p:nvPr/>
          </p:nvSpPr>
          <p:spPr>
            <a:xfrm>
              <a:off x="1009643" y="1782183"/>
              <a:ext cx="98188" cy="10662"/>
            </a:xfrm>
            <a:custGeom>
              <a:rect b="b" l="l" r="r" t="t"/>
              <a:pathLst>
                <a:path extrusionOk="0" h="335" w="3085">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60"/>
            <p:cNvSpPr/>
            <p:nvPr/>
          </p:nvSpPr>
          <p:spPr>
            <a:xfrm>
              <a:off x="1009643" y="1579473"/>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60"/>
            <p:cNvSpPr/>
            <p:nvPr/>
          </p:nvSpPr>
          <p:spPr>
            <a:xfrm>
              <a:off x="965689" y="1628711"/>
              <a:ext cx="142142" cy="10662"/>
            </a:xfrm>
            <a:custGeom>
              <a:rect b="b" l="l" r="r" t="t"/>
              <a:pathLst>
                <a:path extrusionOk="0" h="335" w="4466">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7" name="Google Shape;12247;p60"/>
            <p:cNvSpPr/>
            <p:nvPr/>
          </p:nvSpPr>
          <p:spPr>
            <a:xfrm>
              <a:off x="1009643" y="1601434"/>
              <a:ext cx="26926" cy="10280"/>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60"/>
            <p:cNvSpPr/>
            <p:nvPr/>
          </p:nvSpPr>
          <p:spPr>
            <a:xfrm>
              <a:off x="1047550" y="1601434"/>
              <a:ext cx="26926" cy="10280"/>
            </a:xfrm>
            <a:custGeom>
              <a:rect b="b" l="l" r="r" t="t"/>
              <a:pathLst>
                <a:path extrusionOk="0" h="323" w="846">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60"/>
            <p:cNvSpPr/>
            <p:nvPr/>
          </p:nvSpPr>
          <p:spPr>
            <a:xfrm>
              <a:off x="966071" y="1579473"/>
              <a:ext cx="32241" cy="32241"/>
            </a:xfrm>
            <a:custGeom>
              <a:rect b="b" l="l" r="r" t="t"/>
              <a:pathLst>
                <a:path extrusionOk="0" h="1013" w="1013">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0" name="Google Shape;12250;p60"/>
          <p:cNvGrpSpPr/>
          <p:nvPr/>
        </p:nvGrpSpPr>
        <p:grpSpPr>
          <a:xfrm>
            <a:off x="1308631" y="1507830"/>
            <a:ext cx="350166" cy="350198"/>
            <a:chOff x="1308631" y="1507830"/>
            <a:chExt cx="350166" cy="350198"/>
          </a:xfrm>
        </p:grpSpPr>
        <p:sp>
          <p:nvSpPr>
            <p:cNvPr id="12251" name="Google Shape;12251;p60"/>
            <p:cNvSpPr/>
            <p:nvPr/>
          </p:nvSpPr>
          <p:spPr>
            <a:xfrm>
              <a:off x="1308631" y="1507830"/>
              <a:ext cx="350166" cy="350198"/>
            </a:xfrm>
            <a:custGeom>
              <a:rect b="b" l="l" r="r" t="t"/>
              <a:pathLst>
                <a:path extrusionOk="0" h="11003" w="11002">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60"/>
            <p:cNvSpPr/>
            <p:nvPr/>
          </p:nvSpPr>
          <p:spPr>
            <a:xfrm>
              <a:off x="1373049" y="1574063"/>
              <a:ext cx="181544" cy="179730"/>
            </a:xfrm>
            <a:custGeom>
              <a:rect b="b" l="l" r="r" t="t"/>
              <a:pathLst>
                <a:path extrusionOk="0" h="5647" w="5704">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60"/>
            <p:cNvSpPr/>
            <p:nvPr/>
          </p:nvSpPr>
          <p:spPr>
            <a:xfrm>
              <a:off x="1411338" y="1606368"/>
              <a:ext cx="182276" cy="186477"/>
            </a:xfrm>
            <a:custGeom>
              <a:rect b="b" l="l" r="r" t="t"/>
              <a:pathLst>
                <a:path extrusionOk="0" h="5859" w="5727">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4" name="Google Shape;12254;p60"/>
            <p:cNvSpPr/>
            <p:nvPr/>
          </p:nvSpPr>
          <p:spPr>
            <a:xfrm>
              <a:off x="1461721" y="1634026"/>
              <a:ext cx="43986" cy="15564"/>
            </a:xfrm>
            <a:custGeom>
              <a:rect b="b" l="l" r="r" t="t"/>
              <a:pathLst>
                <a:path extrusionOk="0" h="489" w="1382">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5" name="Google Shape;12255;p60"/>
          <p:cNvGrpSpPr/>
          <p:nvPr/>
        </p:nvGrpSpPr>
        <p:grpSpPr>
          <a:xfrm>
            <a:off x="1756921" y="1509739"/>
            <a:ext cx="345997" cy="345997"/>
            <a:chOff x="1756921" y="1509739"/>
            <a:chExt cx="345997" cy="345997"/>
          </a:xfrm>
        </p:grpSpPr>
        <p:sp>
          <p:nvSpPr>
            <p:cNvPr id="12256" name="Google Shape;12256;p60"/>
            <p:cNvSpPr/>
            <p:nvPr/>
          </p:nvSpPr>
          <p:spPr>
            <a:xfrm>
              <a:off x="1756921" y="1509739"/>
              <a:ext cx="345997" cy="345997"/>
            </a:xfrm>
            <a:custGeom>
              <a:rect b="b" l="l" r="r" t="t"/>
              <a:pathLst>
                <a:path extrusionOk="0" h="10871" w="10871">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60"/>
            <p:cNvSpPr/>
            <p:nvPr/>
          </p:nvSpPr>
          <p:spPr>
            <a:xfrm>
              <a:off x="1781937" y="1535488"/>
              <a:ext cx="295614" cy="295614"/>
            </a:xfrm>
            <a:custGeom>
              <a:rect b="b" l="l" r="r" t="t"/>
              <a:pathLst>
                <a:path extrusionOk="0" h="9288" w="9288">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60"/>
            <p:cNvSpPr/>
            <p:nvPr/>
          </p:nvSpPr>
          <p:spPr>
            <a:xfrm>
              <a:off x="1806954" y="1677980"/>
              <a:ext cx="17441" cy="10630"/>
            </a:xfrm>
            <a:custGeom>
              <a:rect b="b" l="l" r="r" t="t"/>
              <a:pathLst>
                <a:path extrusionOk="0" h="334" w="548">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60"/>
            <p:cNvSpPr/>
            <p:nvPr/>
          </p:nvSpPr>
          <p:spPr>
            <a:xfrm>
              <a:off x="1924429" y="1560122"/>
              <a:ext cx="128106" cy="128488"/>
            </a:xfrm>
            <a:custGeom>
              <a:rect b="b" l="l" r="r" t="t"/>
              <a:pathLst>
                <a:path extrusionOk="0" h="4037" w="4025">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60"/>
            <p:cNvSpPr/>
            <p:nvPr/>
          </p:nvSpPr>
          <p:spPr>
            <a:xfrm>
              <a:off x="1924811" y="1788644"/>
              <a:ext cx="10630" cy="17823"/>
            </a:xfrm>
            <a:custGeom>
              <a:rect b="b" l="l" r="r" t="t"/>
              <a:pathLst>
                <a:path extrusionOk="0" h="560" w="334">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60"/>
            <p:cNvSpPr/>
            <p:nvPr/>
          </p:nvSpPr>
          <p:spPr>
            <a:xfrm>
              <a:off x="1841423" y="1594719"/>
              <a:ext cx="16328" cy="15086"/>
            </a:xfrm>
            <a:custGeom>
              <a:rect b="b" l="l" r="r" t="t"/>
              <a:pathLst>
                <a:path extrusionOk="0" h="474" w="513">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60"/>
            <p:cNvSpPr/>
            <p:nvPr/>
          </p:nvSpPr>
          <p:spPr>
            <a:xfrm>
              <a:off x="2002470" y="1756243"/>
              <a:ext cx="16709" cy="15755"/>
            </a:xfrm>
            <a:custGeom>
              <a:rect b="b" l="l" r="r" t="t"/>
              <a:pathLst>
                <a:path extrusionOk="0" h="495" w="525">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3" name="Google Shape;12263;p60"/>
            <p:cNvSpPr/>
            <p:nvPr/>
          </p:nvSpPr>
          <p:spPr>
            <a:xfrm>
              <a:off x="2002470" y="1594719"/>
              <a:ext cx="16328" cy="15086"/>
            </a:xfrm>
            <a:custGeom>
              <a:rect b="b" l="l" r="r" t="t"/>
              <a:pathLst>
                <a:path extrusionOk="0" h="474" w="513">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4" name="Google Shape;12264;p60"/>
            <p:cNvSpPr/>
            <p:nvPr/>
          </p:nvSpPr>
          <p:spPr>
            <a:xfrm>
              <a:off x="1841041" y="1756530"/>
              <a:ext cx="16709" cy="15468"/>
            </a:xfrm>
            <a:custGeom>
              <a:rect b="b" l="l" r="r" t="t"/>
              <a:pathLst>
                <a:path extrusionOk="0" h="486" w="525">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60"/>
            <p:cNvSpPr/>
            <p:nvPr/>
          </p:nvSpPr>
          <p:spPr>
            <a:xfrm>
              <a:off x="1816025" y="1632084"/>
              <a:ext cx="17855" cy="13336"/>
            </a:xfrm>
            <a:custGeom>
              <a:rect b="b" l="l" r="r" t="t"/>
              <a:pathLst>
                <a:path extrusionOk="0" h="419" w="561">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60"/>
            <p:cNvSpPr/>
            <p:nvPr/>
          </p:nvSpPr>
          <p:spPr>
            <a:xfrm>
              <a:off x="2026341" y="1721297"/>
              <a:ext cx="17855" cy="13177"/>
            </a:xfrm>
            <a:custGeom>
              <a:rect b="b" l="l" r="r" t="t"/>
              <a:pathLst>
                <a:path extrusionOk="0" h="414" w="561">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60"/>
            <p:cNvSpPr/>
            <p:nvPr/>
          </p:nvSpPr>
          <p:spPr>
            <a:xfrm>
              <a:off x="1967619" y="1569702"/>
              <a:ext cx="14036" cy="16996"/>
            </a:xfrm>
            <a:custGeom>
              <a:rect b="b" l="l" r="r" t="t"/>
              <a:pathLst>
                <a:path extrusionOk="0" h="534" w="441">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60"/>
            <p:cNvSpPr/>
            <p:nvPr/>
          </p:nvSpPr>
          <p:spPr>
            <a:xfrm>
              <a:off x="1877802" y="1780019"/>
              <a:ext cx="14450" cy="16996"/>
            </a:xfrm>
            <a:custGeom>
              <a:rect b="b" l="l" r="r" t="t"/>
              <a:pathLst>
                <a:path extrusionOk="0" h="534" w="454">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60"/>
            <p:cNvSpPr/>
            <p:nvPr/>
          </p:nvSpPr>
          <p:spPr>
            <a:xfrm>
              <a:off x="1879711" y="1568652"/>
              <a:ext cx="14418" cy="16900"/>
            </a:xfrm>
            <a:custGeom>
              <a:rect b="b" l="l" r="r" t="t"/>
              <a:pathLst>
                <a:path extrusionOk="0" h="531" w="453">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60"/>
            <p:cNvSpPr/>
            <p:nvPr/>
          </p:nvSpPr>
          <p:spPr>
            <a:xfrm>
              <a:off x="1965709" y="1780846"/>
              <a:ext cx="14068" cy="16900"/>
            </a:xfrm>
            <a:custGeom>
              <a:rect b="b" l="l" r="r" t="t"/>
              <a:pathLst>
                <a:path extrusionOk="0" h="531" w="442">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60"/>
            <p:cNvSpPr/>
            <p:nvPr/>
          </p:nvSpPr>
          <p:spPr>
            <a:xfrm>
              <a:off x="2026723" y="1633644"/>
              <a:ext cx="17855" cy="13304"/>
            </a:xfrm>
            <a:custGeom>
              <a:rect b="b" l="l" r="r" t="t"/>
              <a:pathLst>
                <a:path extrusionOk="0" h="418" w="561">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2" name="Google Shape;12272;p60"/>
            <p:cNvSpPr/>
            <p:nvPr/>
          </p:nvSpPr>
          <p:spPr>
            <a:xfrm>
              <a:off x="1814911" y="1719419"/>
              <a:ext cx="18205" cy="13177"/>
            </a:xfrm>
            <a:custGeom>
              <a:rect b="b" l="l" r="r" t="t"/>
              <a:pathLst>
                <a:path extrusionOk="0" h="414" w="572">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3" name="Google Shape;12273;p60"/>
          <p:cNvGrpSpPr/>
          <p:nvPr/>
        </p:nvGrpSpPr>
        <p:grpSpPr>
          <a:xfrm>
            <a:off x="2216956" y="1510503"/>
            <a:ext cx="318721" cy="345615"/>
            <a:chOff x="2216956" y="1510503"/>
            <a:chExt cx="318721" cy="345615"/>
          </a:xfrm>
        </p:grpSpPr>
        <p:sp>
          <p:nvSpPr>
            <p:cNvPr id="12274" name="Google Shape;12274;p60"/>
            <p:cNvSpPr/>
            <p:nvPr/>
          </p:nvSpPr>
          <p:spPr>
            <a:xfrm>
              <a:off x="2386724" y="1510503"/>
              <a:ext cx="142524" cy="151594"/>
            </a:xfrm>
            <a:custGeom>
              <a:rect b="b" l="l" r="r" t="t"/>
              <a:pathLst>
                <a:path extrusionOk="0" h="4763" w="4478">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60"/>
            <p:cNvSpPr/>
            <p:nvPr/>
          </p:nvSpPr>
          <p:spPr>
            <a:xfrm>
              <a:off x="2423102" y="1541185"/>
              <a:ext cx="77723" cy="77723"/>
            </a:xfrm>
            <a:custGeom>
              <a:rect b="b" l="l" r="r" t="t"/>
              <a:pathLst>
                <a:path extrusionOk="0" h="2442" w="2442">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60"/>
            <p:cNvSpPr/>
            <p:nvPr/>
          </p:nvSpPr>
          <p:spPr>
            <a:xfrm>
              <a:off x="2216956" y="1538543"/>
              <a:ext cx="318721" cy="317575"/>
            </a:xfrm>
            <a:custGeom>
              <a:rect b="b" l="l" r="r" t="t"/>
              <a:pathLst>
                <a:path extrusionOk="0" h="9978" w="10014">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60"/>
            <p:cNvSpPr/>
            <p:nvPr/>
          </p:nvSpPr>
          <p:spPr>
            <a:xfrm>
              <a:off x="2275327" y="1662448"/>
              <a:ext cx="100066" cy="39434"/>
            </a:xfrm>
            <a:custGeom>
              <a:rect b="b" l="l" r="r" t="t"/>
              <a:pathLst>
                <a:path extrusionOk="0" h="1239" w="3144">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60"/>
            <p:cNvSpPr/>
            <p:nvPr/>
          </p:nvSpPr>
          <p:spPr>
            <a:xfrm>
              <a:off x="2371192" y="1745422"/>
              <a:ext cx="101211" cy="60663"/>
            </a:xfrm>
            <a:custGeom>
              <a:rect b="b" l="l" r="r" t="t"/>
              <a:pathLst>
                <a:path extrusionOk="0" h="1906" w="318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9" name="Google Shape;12279;p60"/>
          <p:cNvGrpSpPr/>
          <p:nvPr/>
        </p:nvGrpSpPr>
        <p:grpSpPr>
          <a:xfrm>
            <a:off x="3988156" y="1568461"/>
            <a:ext cx="349052" cy="230049"/>
            <a:chOff x="3988156" y="1568461"/>
            <a:chExt cx="349052" cy="230049"/>
          </a:xfrm>
        </p:grpSpPr>
        <p:sp>
          <p:nvSpPr>
            <p:cNvPr id="12280" name="Google Shape;12280;p60"/>
            <p:cNvSpPr/>
            <p:nvPr/>
          </p:nvSpPr>
          <p:spPr>
            <a:xfrm>
              <a:off x="3988156" y="1571135"/>
              <a:ext cx="349052" cy="227376"/>
            </a:xfrm>
            <a:custGeom>
              <a:rect b="b" l="l" r="r" t="t"/>
              <a:pathLst>
                <a:path extrusionOk="0" h="7144" w="10967">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1" name="Google Shape;12281;p60"/>
            <p:cNvSpPr/>
            <p:nvPr/>
          </p:nvSpPr>
          <p:spPr>
            <a:xfrm>
              <a:off x="4188256" y="1568461"/>
              <a:ext cx="146661" cy="61809"/>
            </a:xfrm>
            <a:custGeom>
              <a:rect b="b" l="l" r="r" t="t"/>
              <a:pathLst>
                <a:path extrusionOk="0" h="1942" w="4608">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60"/>
            <p:cNvSpPr/>
            <p:nvPr/>
          </p:nvSpPr>
          <p:spPr>
            <a:xfrm>
              <a:off x="4123805" y="1677598"/>
              <a:ext cx="13304" cy="13304"/>
            </a:xfrm>
            <a:custGeom>
              <a:rect b="b" l="l" r="r" t="t"/>
              <a:pathLst>
                <a:path extrusionOk="0" h="418" w="418">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60"/>
            <p:cNvSpPr/>
            <p:nvPr/>
          </p:nvSpPr>
          <p:spPr>
            <a:xfrm>
              <a:off x="4096147" y="1677598"/>
              <a:ext cx="13304" cy="13304"/>
            </a:xfrm>
            <a:custGeom>
              <a:rect b="b" l="l" r="r" t="t"/>
              <a:pathLst>
                <a:path extrusionOk="0" h="418" w="418">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4" name="Google Shape;12284;p60"/>
            <p:cNvSpPr/>
            <p:nvPr/>
          </p:nvSpPr>
          <p:spPr>
            <a:xfrm>
              <a:off x="4068871" y="1677598"/>
              <a:ext cx="13686" cy="13304"/>
            </a:xfrm>
            <a:custGeom>
              <a:rect b="b" l="l" r="r" t="t"/>
              <a:pathLst>
                <a:path extrusionOk="0" h="418" w="43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5" name="Google Shape;12285;p60"/>
            <p:cNvSpPr/>
            <p:nvPr/>
          </p:nvSpPr>
          <p:spPr>
            <a:xfrm>
              <a:off x="4041594" y="1677598"/>
              <a:ext cx="13304" cy="13304"/>
            </a:xfrm>
            <a:custGeom>
              <a:rect b="b" l="l" r="r" t="t"/>
              <a:pathLst>
                <a:path extrusionOk="0" h="418" w="418">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60"/>
            <p:cNvSpPr/>
            <p:nvPr/>
          </p:nvSpPr>
          <p:spPr>
            <a:xfrm>
              <a:off x="4239402" y="1677598"/>
              <a:ext cx="13304" cy="13304"/>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7" name="Google Shape;12287;p60"/>
          <p:cNvGrpSpPr/>
          <p:nvPr/>
        </p:nvGrpSpPr>
        <p:grpSpPr>
          <a:xfrm>
            <a:off x="2633037" y="1499873"/>
            <a:ext cx="379002" cy="366112"/>
            <a:chOff x="2633037" y="1499873"/>
            <a:chExt cx="379002" cy="366112"/>
          </a:xfrm>
        </p:grpSpPr>
        <p:sp>
          <p:nvSpPr>
            <p:cNvPr id="12288" name="Google Shape;12288;p60"/>
            <p:cNvSpPr/>
            <p:nvPr/>
          </p:nvSpPr>
          <p:spPr>
            <a:xfrm>
              <a:off x="2798635" y="1499873"/>
              <a:ext cx="20497" cy="106145"/>
            </a:xfrm>
            <a:custGeom>
              <a:rect b="b" l="l" r="r" t="t"/>
              <a:pathLst>
                <a:path extrusionOk="0" h="3335" w="644">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9" name="Google Shape;12289;p60"/>
            <p:cNvSpPr/>
            <p:nvPr/>
          </p:nvSpPr>
          <p:spPr>
            <a:xfrm>
              <a:off x="2847140" y="1499873"/>
              <a:ext cx="20115" cy="106145"/>
            </a:xfrm>
            <a:custGeom>
              <a:rect b="b" l="l" r="r" t="t"/>
              <a:pathLst>
                <a:path extrusionOk="0" h="3335" w="632">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60"/>
            <p:cNvSpPr/>
            <p:nvPr/>
          </p:nvSpPr>
          <p:spPr>
            <a:xfrm>
              <a:off x="2652738" y="1825405"/>
              <a:ext cx="359301" cy="40580"/>
            </a:xfrm>
            <a:custGeom>
              <a:rect b="b" l="l" r="r" t="t"/>
              <a:pathLst>
                <a:path extrusionOk="0" h="1275" w="11289">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1" name="Google Shape;12291;p60"/>
            <p:cNvSpPr/>
            <p:nvPr/>
          </p:nvSpPr>
          <p:spPr>
            <a:xfrm>
              <a:off x="2657289" y="1641983"/>
              <a:ext cx="64833" cy="73935"/>
            </a:xfrm>
            <a:custGeom>
              <a:rect b="b" l="l" r="r" t="t"/>
              <a:pathLst>
                <a:path extrusionOk="0" h="2323" w="2037">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60"/>
            <p:cNvSpPr/>
            <p:nvPr/>
          </p:nvSpPr>
          <p:spPr>
            <a:xfrm>
              <a:off x="2633037" y="1617730"/>
              <a:ext cx="325945" cy="195198"/>
            </a:xfrm>
            <a:custGeom>
              <a:rect b="b" l="l" r="r" t="t"/>
              <a:pathLst>
                <a:path extrusionOk="0" h="6133" w="10241">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60"/>
            <p:cNvSpPr/>
            <p:nvPr/>
          </p:nvSpPr>
          <p:spPr>
            <a:xfrm>
              <a:off x="2826293" y="1674574"/>
              <a:ext cx="99334" cy="106145"/>
            </a:xfrm>
            <a:custGeom>
              <a:rect b="b" l="l" r="r" t="t"/>
              <a:pathLst>
                <a:path extrusionOk="0" h="3335" w="3121">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4" name="Google Shape;12294;p60"/>
          <p:cNvGrpSpPr/>
          <p:nvPr/>
        </p:nvGrpSpPr>
        <p:grpSpPr>
          <a:xfrm>
            <a:off x="6675256" y="1516169"/>
            <a:ext cx="327823" cy="357009"/>
            <a:chOff x="6675256" y="1516169"/>
            <a:chExt cx="327823" cy="357009"/>
          </a:xfrm>
        </p:grpSpPr>
        <p:sp>
          <p:nvSpPr>
            <p:cNvPr id="12295" name="Google Shape;12295;p60"/>
            <p:cNvSpPr/>
            <p:nvPr/>
          </p:nvSpPr>
          <p:spPr>
            <a:xfrm>
              <a:off x="6675256" y="1516169"/>
              <a:ext cx="111078" cy="188737"/>
            </a:xfrm>
            <a:custGeom>
              <a:rect b="b" l="l" r="r" t="t"/>
              <a:pathLst>
                <a:path extrusionOk="0" h="5930" w="349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60"/>
            <p:cNvSpPr/>
            <p:nvPr/>
          </p:nvSpPr>
          <p:spPr>
            <a:xfrm>
              <a:off x="6696103" y="1679507"/>
              <a:ext cx="10630" cy="26162"/>
            </a:xfrm>
            <a:custGeom>
              <a:rect b="b" l="l" r="r" t="t"/>
              <a:pathLst>
                <a:path extrusionOk="0" h="822" w="334">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60"/>
            <p:cNvSpPr/>
            <p:nvPr/>
          </p:nvSpPr>
          <p:spPr>
            <a:xfrm>
              <a:off x="6752183" y="1679507"/>
              <a:ext cx="10280" cy="26162"/>
            </a:xfrm>
            <a:custGeom>
              <a:rect b="b" l="l" r="r" t="t"/>
              <a:pathLst>
                <a:path extrusionOk="0" h="822" w="323">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60"/>
            <p:cNvSpPr/>
            <p:nvPr/>
          </p:nvSpPr>
          <p:spPr>
            <a:xfrm>
              <a:off x="6919310" y="1734060"/>
              <a:ext cx="45131" cy="15946"/>
            </a:xfrm>
            <a:custGeom>
              <a:rect b="b" l="l" r="r" t="t"/>
              <a:pathLst>
                <a:path extrusionOk="0" h="501" w="1418">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60"/>
            <p:cNvSpPr/>
            <p:nvPr/>
          </p:nvSpPr>
          <p:spPr>
            <a:xfrm>
              <a:off x="6879907" y="1706020"/>
              <a:ext cx="123172" cy="167158"/>
            </a:xfrm>
            <a:custGeom>
              <a:rect b="b" l="l" r="r" t="t"/>
              <a:pathLst>
                <a:path extrusionOk="0" h="5252" w="387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60"/>
            <p:cNvSpPr/>
            <p:nvPr/>
          </p:nvSpPr>
          <p:spPr>
            <a:xfrm>
              <a:off x="6902632" y="1840173"/>
              <a:ext cx="10630" cy="32623"/>
            </a:xfrm>
            <a:custGeom>
              <a:rect b="b" l="l" r="r" t="t"/>
              <a:pathLst>
                <a:path extrusionOk="0" h="1025" w="334">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60"/>
            <p:cNvSpPr/>
            <p:nvPr/>
          </p:nvSpPr>
          <p:spPr>
            <a:xfrm>
              <a:off x="6970075" y="1840173"/>
              <a:ext cx="10280" cy="32623"/>
            </a:xfrm>
            <a:custGeom>
              <a:rect b="b" l="l" r="r" t="t"/>
              <a:pathLst>
                <a:path extrusionOk="0" h="1025" w="323">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60"/>
            <p:cNvSpPr/>
            <p:nvPr/>
          </p:nvSpPr>
          <p:spPr>
            <a:xfrm>
              <a:off x="6772267" y="1594241"/>
              <a:ext cx="182690" cy="100830"/>
            </a:xfrm>
            <a:custGeom>
              <a:rect b="b" l="l" r="r" t="t"/>
              <a:pathLst>
                <a:path extrusionOk="0" h="3168" w="574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60"/>
            <p:cNvSpPr/>
            <p:nvPr/>
          </p:nvSpPr>
          <p:spPr>
            <a:xfrm>
              <a:off x="6716950" y="1716268"/>
              <a:ext cx="181926" cy="100448"/>
            </a:xfrm>
            <a:custGeom>
              <a:rect b="b" l="l" r="r" t="t"/>
              <a:pathLst>
                <a:path extrusionOk="0" h="3156" w="5716">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4" name="Google Shape;12304;p60"/>
          <p:cNvGrpSpPr/>
          <p:nvPr/>
        </p:nvGrpSpPr>
        <p:grpSpPr>
          <a:xfrm>
            <a:off x="8020159" y="1516551"/>
            <a:ext cx="300897" cy="356627"/>
            <a:chOff x="8020159" y="1516551"/>
            <a:chExt cx="300897" cy="356627"/>
          </a:xfrm>
        </p:grpSpPr>
        <p:sp>
          <p:nvSpPr>
            <p:cNvPr id="12305" name="Google Shape;12305;p60"/>
            <p:cNvSpPr/>
            <p:nvPr/>
          </p:nvSpPr>
          <p:spPr>
            <a:xfrm>
              <a:off x="8126240" y="1669482"/>
              <a:ext cx="88703" cy="30523"/>
            </a:xfrm>
            <a:custGeom>
              <a:rect b="b" l="l" r="r" t="t"/>
              <a:pathLst>
                <a:path extrusionOk="0" h="959" w="2787">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60"/>
            <p:cNvSpPr/>
            <p:nvPr/>
          </p:nvSpPr>
          <p:spPr>
            <a:xfrm>
              <a:off x="8069778" y="1621518"/>
              <a:ext cx="200513" cy="251278"/>
            </a:xfrm>
            <a:custGeom>
              <a:rect b="b" l="l" r="r" t="t"/>
              <a:pathLst>
                <a:path extrusionOk="0" h="7895" w="630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60"/>
            <p:cNvSpPr/>
            <p:nvPr/>
          </p:nvSpPr>
          <p:spPr>
            <a:xfrm>
              <a:off x="8103515" y="1851535"/>
              <a:ext cx="10630" cy="21643"/>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8" name="Google Shape;12308;p60"/>
            <p:cNvSpPr/>
            <p:nvPr/>
          </p:nvSpPr>
          <p:spPr>
            <a:xfrm>
              <a:off x="8226306" y="1851535"/>
              <a:ext cx="10248" cy="21643"/>
            </a:xfrm>
            <a:custGeom>
              <a:rect b="b" l="l" r="r" t="t"/>
              <a:pathLst>
                <a:path extrusionOk="0" h="680" w="322">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60"/>
            <p:cNvSpPr/>
            <p:nvPr/>
          </p:nvSpPr>
          <p:spPr>
            <a:xfrm>
              <a:off x="8020159" y="1516551"/>
              <a:ext cx="300897" cy="284251"/>
            </a:xfrm>
            <a:custGeom>
              <a:rect b="b" l="l" r="r" t="t"/>
              <a:pathLst>
                <a:path extrusionOk="0" h="8931" w="9454">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0" name="Google Shape;12310;p60"/>
          <p:cNvGrpSpPr/>
          <p:nvPr/>
        </p:nvGrpSpPr>
        <p:grpSpPr>
          <a:xfrm>
            <a:off x="5377363" y="1516169"/>
            <a:ext cx="257357" cy="356627"/>
            <a:chOff x="5377363" y="1516169"/>
            <a:chExt cx="257357" cy="356627"/>
          </a:xfrm>
        </p:grpSpPr>
        <p:sp>
          <p:nvSpPr>
            <p:cNvPr id="12311" name="Google Shape;12311;p60"/>
            <p:cNvSpPr/>
            <p:nvPr/>
          </p:nvSpPr>
          <p:spPr>
            <a:xfrm>
              <a:off x="5377363" y="1516169"/>
              <a:ext cx="257357" cy="356627"/>
            </a:xfrm>
            <a:custGeom>
              <a:rect b="b" l="l" r="r" t="t"/>
              <a:pathLst>
                <a:path extrusionOk="0" h="11205" w="8086">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60"/>
            <p:cNvSpPr/>
            <p:nvPr/>
          </p:nvSpPr>
          <p:spPr>
            <a:xfrm>
              <a:off x="5501681" y="1538925"/>
              <a:ext cx="10248" cy="10248"/>
            </a:xfrm>
            <a:custGeom>
              <a:rect b="b" l="l" r="r" t="t"/>
              <a:pathLst>
                <a:path extrusionOk="0" h="322" w="322">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60"/>
            <p:cNvSpPr/>
            <p:nvPr/>
          </p:nvSpPr>
          <p:spPr>
            <a:xfrm>
              <a:off x="5401233" y="1560886"/>
              <a:ext cx="211112" cy="278554"/>
            </a:xfrm>
            <a:custGeom>
              <a:rect b="b" l="l" r="r" t="t"/>
              <a:pathLst>
                <a:path extrusionOk="0" h="8752" w="6633">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4" name="Google Shape;12314;p60"/>
            <p:cNvSpPr/>
            <p:nvPr/>
          </p:nvSpPr>
          <p:spPr>
            <a:xfrm>
              <a:off x="5434207" y="1672664"/>
              <a:ext cx="33387" cy="33387"/>
            </a:xfrm>
            <a:custGeom>
              <a:rect b="b" l="l" r="r" t="t"/>
              <a:pathLst>
                <a:path extrusionOk="0" h="1049" w="1049">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5" name="Google Shape;12315;p60"/>
            <p:cNvSpPr/>
            <p:nvPr/>
          </p:nvSpPr>
          <p:spPr>
            <a:xfrm>
              <a:off x="5434207" y="1723079"/>
              <a:ext cx="33387" cy="33005"/>
            </a:xfrm>
            <a:custGeom>
              <a:rect b="b" l="l" r="r" t="t"/>
              <a:pathLst>
                <a:path extrusionOk="0" h="1037" w="1049">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60"/>
            <p:cNvSpPr/>
            <p:nvPr/>
          </p:nvSpPr>
          <p:spPr>
            <a:xfrm>
              <a:off x="5434207" y="1773112"/>
              <a:ext cx="33387" cy="33355"/>
            </a:xfrm>
            <a:custGeom>
              <a:rect b="b" l="l" r="r" t="t"/>
              <a:pathLst>
                <a:path extrusionOk="0" h="1048" w="1049">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60"/>
            <p:cNvSpPr/>
            <p:nvPr/>
          </p:nvSpPr>
          <p:spPr>
            <a:xfrm>
              <a:off x="5478924" y="1672664"/>
              <a:ext cx="60663" cy="10662"/>
            </a:xfrm>
            <a:custGeom>
              <a:rect b="b" l="l" r="r" t="t"/>
              <a:pathLst>
                <a:path extrusionOk="0" h="335" w="1906">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60"/>
            <p:cNvSpPr/>
            <p:nvPr/>
          </p:nvSpPr>
          <p:spPr>
            <a:xfrm>
              <a:off x="5478924" y="1695039"/>
              <a:ext cx="99716" cy="10630"/>
            </a:xfrm>
            <a:custGeom>
              <a:rect b="b" l="l" r="r" t="t"/>
              <a:pathLst>
                <a:path extrusionOk="0" h="334" w="3133">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9" name="Google Shape;12319;p60"/>
            <p:cNvSpPr/>
            <p:nvPr/>
          </p:nvSpPr>
          <p:spPr>
            <a:xfrm>
              <a:off x="5478924" y="1723079"/>
              <a:ext cx="60663" cy="10248"/>
            </a:xfrm>
            <a:custGeom>
              <a:rect b="b" l="l" r="r" t="t"/>
              <a:pathLst>
                <a:path extrusionOk="0" h="322" w="1906">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0" name="Google Shape;12320;p60"/>
            <p:cNvSpPr/>
            <p:nvPr/>
          </p:nvSpPr>
          <p:spPr>
            <a:xfrm>
              <a:off x="5478924" y="1745422"/>
              <a:ext cx="99716" cy="10280"/>
            </a:xfrm>
            <a:custGeom>
              <a:rect b="b" l="l" r="r" t="t"/>
              <a:pathLst>
                <a:path extrusionOk="0" h="323" w="3133">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1" name="Google Shape;12321;p60"/>
            <p:cNvSpPr/>
            <p:nvPr/>
          </p:nvSpPr>
          <p:spPr>
            <a:xfrm>
              <a:off x="5478924" y="1773112"/>
              <a:ext cx="60663" cy="10630"/>
            </a:xfrm>
            <a:custGeom>
              <a:rect b="b" l="l" r="r" t="t"/>
              <a:pathLst>
                <a:path extrusionOk="0" h="334" w="1906">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2" name="Google Shape;12322;p60"/>
            <p:cNvSpPr/>
            <p:nvPr/>
          </p:nvSpPr>
          <p:spPr>
            <a:xfrm>
              <a:off x="5478924" y="1795455"/>
              <a:ext cx="99716" cy="10630"/>
            </a:xfrm>
            <a:custGeom>
              <a:rect b="b" l="l" r="r" t="t"/>
              <a:pathLst>
                <a:path extrusionOk="0" h="334"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3" name="Google Shape;12323;p60"/>
            <p:cNvSpPr/>
            <p:nvPr/>
          </p:nvSpPr>
          <p:spPr>
            <a:xfrm>
              <a:off x="5478924" y="1588926"/>
              <a:ext cx="99716" cy="10662"/>
            </a:xfrm>
            <a:custGeom>
              <a:rect b="b" l="l" r="r" t="t"/>
              <a:pathLst>
                <a:path extrusionOk="0" h="335"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4" name="Google Shape;12324;p60"/>
            <p:cNvSpPr/>
            <p:nvPr/>
          </p:nvSpPr>
          <p:spPr>
            <a:xfrm>
              <a:off x="5434207" y="1639341"/>
              <a:ext cx="144783" cy="10248"/>
            </a:xfrm>
            <a:custGeom>
              <a:rect b="b" l="l" r="r" t="t"/>
              <a:pathLst>
                <a:path extrusionOk="0" h="322" w="4549">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5" name="Google Shape;12325;p60"/>
            <p:cNvSpPr/>
            <p:nvPr/>
          </p:nvSpPr>
          <p:spPr>
            <a:xfrm>
              <a:off x="5479306" y="1611301"/>
              <a:ext cx="26926" cy="10248"/>
            </a:xfrm>
            <a:custGeom>
              <a:rect b="b" l="l" r="r" t="t"/>
              <a:pathLst>
                <a:path extrusionOk="0" h="322" w="846">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60"/>
            <p:cNvSpPr/>
            <p:nvPr/>
          </p:nvSpPr>
          <p:spPr>
            <a:xfrm>
              <a:off x="5518327" y="1611301"/>
              <a:ext cx="26958" cy="10248"/>
            </a:xfrm>
            <a:custGeom>
              <a:rect b="b" l="l" r="r" t="t"/>
              <a:pathLst>
                <a:path extrusionOk="0" h="322" w="847">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7" name="Google Shape;12327;p60"/>
            <p:cNvSpPr/>
            <p:nvPr/>
          </p:nvSpPr>
          <p:spPr>
            <a:xfrm>
              <a:off x="5434207" y="1588926"/>
              <a:ext cx="32623" cy="32623"/>
            </a:xfrm>
            <a:custGeom>
              <a:rect b="b" l="l" r="r" t="t"/>
              <a:pathLst>
                <a:path extrusionOk="0" h="1025" w="1025">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8" name="Google Shape;12328;p60"/>
          <p:cNvGrpSpPr/>
          <p:nvPr/>
        </p:nvGrpSpPr>
        <p:grpSpPr>
          <a:xfrm>
            <a:off x="4880567" y="1535870"/>
            <a:ext cx="356245" cy="317607"/>
            <a:chOff x="4880567" y="1535870"/>
            <a:chExt cx="356245" cy="317607"/>
          </a:xfrm>
        </p:grpSpPr>
        <p:sp>
          <p:nvSpPr>
            <p:cNvPr id="12329" name="Google Shape;12329;p60"/>
            <p:cNvSpPr/>
            <p:nvPr/>
          </p:nvSpPr>
          <p:spPr>
            <a:xfrm>
              <a:off x="5103774" y="1535870"/>
              <a:ext cx="100448" cy="128138"/>
            </a:xfrm>
            <a:custGeom>
              <a:rect b="b" l="l" r="r" t="t"/>
              <a:pathLst>
                <a:path extrusionOk="0" h="4026" w="3156">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60"/>
            <p:cNvSpPr/>
            <p:nvPr/>
          </p:nvSpPr>
          <p:spPr>
            <a:xfrm>
              <a:off x="4880567" y="1552929"/>
              <a:ext cx="200895" cy="300547"/>
            </a:xfrm>
            <a:custGeom>
              <a:rect b="b" l="l" r="r" t="t"/>
              <a:pathLst>
                <a:path extrusionOk="0" h="9443" w="6312">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1" name="Google Shape;12331;p60"/>
            <p:cNvSpPr/>
            <p:nvPr/>
          </p:nvSpPr>
          <p:spPr>
            <a:xfrm>
              <a:off x="4919620"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2" name="Google Shape;12332;p60"/>
            <p:cNvSpPr/>
            <p:nvPr/>
          </p:nvSpPr>
          <p:spPr>
            <a:xfrm>
              <a:off x="5031398"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3" name="Google Shape;12333;p60"/>
            <p:cNvSpPr/>
            <p:nvPr/>
          </p:nvSpPr>
          <p:spPr>
            <a:xfrm>
              <a:off x="5070418" y="1552547"/>
              <a:ext cx="166394" cy="173969"/>
            </a:xfrm>
            <a:custGeom>
              <a:rect b="b" l="l" r="r" t="t"/>
              <a:pathLst>
                <a:path extrusionOk="0" h="5466" w="5228">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4" name="Google Shape;12334;p60"/>
          <p:cNvGrpSpPr/>
          <p:nvPr/>
        </p:nvGrpSpPr>
        <p:grpSpPr>
          <a:xfrm>
            <a:off x="5771483" y="1515787"/>
            <a:ext cx="357359" cy="357391"/>
            <a:chOff x="5771483" y="1515787"/>
            <a:chExt cx="357359" cy="357391"/>
          </a:xfrm>
        </p:grpSpPr>
        <p:sp>
          <p:nvSpPr>
            <p:cNvPr id="12335" name="Google Shape;12335;p60"/>
            <p:cNvSpPr/>
            <p:nvPr/>
          </p:nvSpPr>
          <p:spPr>
            <a:xfrm>
              <a:off x="5771483" y="1515787"/>
              <a:ext cx="357359" cy="357391"/>
            </a:xfrm>
            <a:custGeom>
              <a:rect b="b" l="l" r="r" t="t"/>
              <a:pathLst>
                <a:path extrusionOk="0" h="11229" w="11228">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6" name="Google Shape;12336;p60"/>
            <p:cNvSpPr/>
            <p:nvPr/>
          </p:nvSpPr>
          <p:spPr>
            <a:xfrm>
              <a:off x="5837429" y="1583070"/>
              <a:ext cx="185713" cy="183613"/>
            </a:xfrm>
            <a:custGeom>
              <a:rect b="b" l="l" r="r" t="t"/>
              <a:pathLst>
                <a:path extrusionOk="0" h="5769" w="5835">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7" name="Google Shape;12337;p60"/>
            <p:cNvSpPr/>
            <p:nvPr/>
          </p:nvSpPr>
          <p:spPr>
            <a:xfrm>
              <a:off x="5876068" y="1616584"/>
              <a:ext cx="186859" cy="189501"/>
            </a:xfrm>
            <a:custGeom>
              <a:rect b="b" l="l" r="r" t="t"/>
              <a:pathLst>
                <a:path extrusionOk="0" h="5954" w="5871">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8" name="Google Shape;12338;p60"/>
            <p:cNvSpPr/>
            <p:nvPr/>
          </p:nvSpPr>
          <p:spPr>
            <a:xfrm>
              <a:off x="5928360" y="1644624"/>
              <a:ext cx="45131" cy="16328"/>
            </a:xfrm>
            <a:custGeom>
              <a:rect b="b" l="l" r="r" t="t"/>
              <a:pathLst>
                <a:path extrusionOk="0" h="513" w="1418">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9" name="Google Shape;12339;p60"/>
          <p:cNvGrpSpPr/>
          <p:nvPr/>
        </p:nvGrpSpPr>
        <p:grpSpPr>
          <a:xfrm>
            <a:off x="7121669" y="1533610"/>
            <a:ext cx="321362" cy="321362"/>
            <a:chOff x="7121669" y="1533610"/>
            <a:chExt cx="321362" cy="321362"/>
          </a:xfrm>
        </p:grpSpPr>
        <p:sp>
          <p:nvSpPr>
            <p:cNvPr id="12340" name="Google Shape;12340;p60"/>
            <p:cNvSpPr/>
            <p:nvPr/>
          </p:nvSpPr>
          <p:spPr>
            <a:xfrm>
              <a:off x="7121669" y="1600289"/>
              <a:ext cx="142142" cy="192556"/>
            </a:xfrm>
            <a:custGeom>
              <a:rect b="b" l="l" r="r" t="t"/>
              <a:pathLst>
                <a:path extrusionOk="0" h="6050" w="4466">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1" name="Google Shape;12341;p60"/>
            <p:cNvSpPr/>
            <p:nvPr/>
          </p:nvSpPr>
          <p:spPr>
            <a:xfrm>
              <a:off x="7170938" y="1533610"/>
              <a:ext cx="223206" cy="53852"/>
            </a:xfrm>
            <a:custGeom>
              <a:rect b="b" l="l" r="r" t="t"/>
              <a:pathLst>
                <a:path extrusionOk="0" h="1692" w="7013">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60"/>
            <p:cNvSpPr/>
            <p:nvPr/>
          </p:nvSpPr>
          <p:spPr>
            <a:xfrm>
              <a:off x="7175107" y="1804558"/>
              <a:ext cx="215249" cy="50415"/>
            </a:xfrm>
            <a:custGeom>
              <a:rect b="b" l="l" r="r" t="t"/>
              <a:pathLst>
                <a:path extrusionOk="0" h="1584" w="6763">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60"/>
            <p:cNvSpPr/>
            <p:nvPr/>
          </p:nvSpPr>
          <p:spPr>
            <a:xfrm>
              <a:off x="7300539" y="1600289"/>
              <a:ext cx="142492" cy="191793"/>
            </a:xfrm>
            <a:custGeom>
              <a:rect b="b" l="l" r="r" t="t"/>
              <a:pathLst>
                <a:path extrusionOk="0" h="6026" w="4477">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4" name="Google Shape;12344;p60"/>
          <p:cNvGrpSpPr/>
          <p:nvPr/>
        </p:nvGrpSpPr>
        <p:grpSpPr>
          <a:xfrm>
            <a:off x="7562766" y="1514864"/>
            <a:ext cx="327059" cy="360192"/>
            <a:chOff x="7562766" y="1514864"/>
            <a:chExt cx="327059" cy="360192"/>
          </a:xfrm>
        </p:grpSpPr>
        <p:sp>
          <p:nvSpPr>
            <p:cNvPr id="12345" name="Google Shape;12345;p60"/>
            <p:cNvSpPr/>
            <p:nvPr/>
          </p:nvSpPr>
          <p:spPr>
            <a:xfrm>
              <a:off x="7662418" y="1600289"/>
              <a:ext cx="127724" cy="165248"/>
            </a:xfrm>
            <a:custGeom>
              <a:rect b="b" l="l" r="r" t="t"/>
              <a:pathLst>
                <a:path extrusionOk="0" h="5192" w="4013">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6" name="Google Shape;12346;p60"/>
            <p:cNvSpPr/>
            <p:nvPr/>
          </p:nvSpPr>
          <p:spPr>
            <a:xfrm>
              <a:off x="7599527" y="1548951"/>
              <a:ext cx="258853" cy="154841"/>
            </a:xfrm>
            <a:custGeom>
              <a:rect b="b" l="l" r="r" t="t"/>
              <a:pathLst>
                <a:path extrusionOk="0" h="4865" w="8133">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7" name="Google Shape;12347;p60"/>
            <p:cNvSpPr/>
            <p:nvPr/>
          </p:nvSpPr>
          <p:spPr>
            <a:xfrm>
              <a:off x="7599909" y="1648380"/>
              <a:ext cx="242175" cy="190679"/>
            </a:xfrm>
            <a:custGeom>
              <a:rect b="b" l="l" r="r" t="t"/>
              <a:pathLst>
                <a:path extrusionOk="0" h="5991" w="7609">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8" name="Google Shape;12348;p60"/>
            <p:cNvSpPr/>
            <p:nvPr/>
          </p:nvSpPr>
          <p:spPr>
            <a:xfrm>
              <a:off x="7562766" y="1514864"/>
              <a:ext cx="327059" cy="360192"/>
            </a:xfrm>
            <a:custGeom>
              <a:rect b="b" l="l" r="r" t="t"/>
              <a:pathLst>
                <a:path extrusionOk="0" h="11317" w="10276">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9" name="Google Shape;12349;p60"/>
          <p:cNvGrpSpPr/>
          <p:nvPr/>
        </p:nvGrpSpPr>
        <p:grpSpPr>
          <a:xfrm>
            <a:off x="6221229" y="1498673"/>
            <a:ext cx="361636" cy="362183"/>
            <a:chOff x="6259175" y="1559008"/>
            <a:chExt cx="271743" cy="272093"/>
          </a:xfrm>
        </p:grpSpPr>
        <p:sp>
          <p:nvSpPr>
            <p:cNvPr id="12350" name="Google Shape;12350;p60"/>
            <p:cNvSpPr/>
            <p:nvPr/>
          </p:nvSpPr>
          <p:spPr>
            <a:xfrm>
              <a:off x="6259175" y="1559008"/>
              <a:ext cx="271743" cy="272093"/>
            </a:xfrm>
            <a:custGeom>
              <a:rect b="b" l="l" r="r" t="t"/>
              <a:pathLst>
                <a:path extrusionOk="0" h="8549" w="8538">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1" name="Google Shape;12351;p60"/>
            <p:cNvSpPr/>
            <p:nvPr/>
          </p:nvSpPr>
          <p:spPr>
            <a:xfrm>
              <a:off x="6278145" y="1577946"/>
              <a:ext cx="231927" cy="232309"/>
            </a:xfrm>
            <a:custGeom>
              <a:rect b="b" l="l" r="r" t="t"/>
              <a:pathLst>
                <a:path extrusionOk="0" h="7299" w="7287">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60"/>
            <p:cNvSpPr/>
            <p:nvPr/>
          </p:nvSpPr>
          <p:spPr>
            <a:xfrm>
              <a:off x="6297846" y="1690870"/>
              <a:ext cx="13272" cy="7607"/>
            </a:xfrm>
            <a:custGeom>
              <a:rect b="b" l="l" r="r" t="t"/>
              <a:pathLst>
                <a:path extrusionOk="0" h="239" w="417">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60"/>
            <p:cNvSpPr/>
            <p:nvPr/>
          </p:nvSpPr>
          <p:spPr>
            <a:xfrm>
              <a:off x="6390687" y="1598029"/>
              <a:ext cx="100448" cy="100448"/>
            </a:xfrm>
            <a:custGeom>
              <a:rect b="b" l="l" r="r" t="t"/>
              <a:pathLst>
                <a:path extrusionOk="0" h="3156" w="3156">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60"/>
            <p:cNvSpPr/>
            <p:nvPr/>
          </p:nvSpPr>
          <p:spPr>
            <a:xfrm>
              <a:off x="6390305" y="1778013"/>
              <a:ext cx="7607" cy="13304"/>
            </a:xfrm>
            <a:custGeom>
              <a:rect b="b" l="l" r="r" t="t"/>
              <a:pathLst>
                <a:path extrusionOk="0" h="418" w="239">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5" name="Google Shape;12355;p60"/>
            <p:cNvSpPr/>
            <p:nvPr/>
          </p:nvSpPr>
          <p:spPr>
            <a:xfrm>
              <a:off x="6324358" y="1624923"/>
              <a:ext cx="12922" cy="11776"/>
            </a:xfrm>
            <a:custGeom>
              <a:rect b="b" l="l" r="r" t="t"/>
              <a:pathLst>
                <a:path extrusionOk="0" h="370" w="406">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6" name="Google Shape;12356;p60"/>
            <p:cNvSpPr/>
            <p:nvPr/>
          </p:nvSpPr>
          <p:spPr>
            <a:xfrm>
              <a:off x="6451700" y="1752265"/>
              <a:ext cx="12890" cy="11776"/>
            </a:xfrm>
            <a:custGeom>
              <a:rect b="b" l="l" r="r" t="t"/>
              <a:pathLst>
                <a:path extrusionOk="0" h="370" w="405">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7" name="Google Shape;12357;p60"/>
            <p:cNvSpPr/>
            <p:nvPr/>
          </p:nvSpPr>
          <p:spPr>
            <a:xfrm>
              <a:off x="6451700" y="1624923"/>
              <a:ext cx="12890" cy="11776"/>
            </a:xfrm>
            <a:custGeom>
              <a:rect b="b" l="l" r="r" t="t"/>
              <a:pathLst>
                <a:path extrusionOk="0" h="370" w="405">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60"/>
            <p:cNvSpPr/>
            <p:nvPr/>
          </p:nvSpPr>
          <p:spPr>
            <a:xfrm>
              <a:off x="6324358" y="1751883"/>
              <a:ext cx="12922" cy="11776"/>
            </a:xfrm>
            <a:custGeom>
              <a:rect b="b" l="l" r="r" t="t"/>
              <a:pathLst>
                <a:path extrusionOk="0" h="370" w="406">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9" name="Google Shape;12359;p60"/>
            <p:cNvSpPr/>
            <p:nvPr/>
          </p:nvSpPr>
          <p:spPr>
            <a:xfrm>
              <a:off x="6304657" y="1653823"/>
              <a:ext cx="14036" cy="10567"/>
            </a:xfrm>
            <a:custGeom>
              <a:rect b="b" l="l" r="r" t="t"/>
              <a:pathLst>
                <a:path extrusionOk="0" h="332" w="441">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0" name="Google Shape;12360;p60"/>
            <p:cNvSpPr/>
            <p:nvPr/>
          </p:nvSpPr>
          <p:spPr>
            <a:xfrm>
              <a:off x="6469874" y="1724511"/>
              <a:ext cx="14068" cy="10344"/>
            </a:xfrm>
            <a:custGeom>
              <a:rect b="b" l="l" r="r" t="t"/>
              <a:pathLst>
                <a:path extrusionOk="0" h="325" w="442">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60"/>
            <p:cNvSpPr/>
            <p:nvPr/>
          </p:nvSpPr>
          <p:spPr>
            <a:xfrm>
              <a:off x="6424392" y="1605158"/>
              <a:ext cx="11394" cy="13368"/>
            </a:xfrm>
            <a:custGeom>
              <a:rect b="b" l="l" r="r" t="t"/>
              <a:pathLst>
                <a:path extrusionOk="0" h="420" w="358">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2" name="Google Shape;12362;p60"/>
            <p:cNvSpPr/>
            <p:nvPr/>
          </p:nvSpPr>
          <p:spPr>
            <a:xfrm>
              <a:off x="6353926" y="1770916"/>
              <a:ext cx="11394" cy="13208"/>
            </a:xfrm>
            <a:custGeom>
              <a:rect b="b" l="l" r="r" t="t"/>
              <a:pathLst>
                <a:path extrusionOk="0" h="415" w="358">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3" name="Google Shape;12363;p60"/>
            <p:cNvSpPr/>
            <p:nvPr/>
          </p:nvSpPr>
          <p:spPr>
            <a:xfrm>
              <a:off x="6355040" y="1604363"/>
              <a:ext cx="11044" cy="13399"/>
            </a:xfrm>
            <a:custGeom>
              <a:rect b="b" l="l" r="r" t="t"/>
              <a:pathLst>
                <a:path extrusionOk="0" h="421" w="347">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4" name="Google Shape;12364;p60"/>
            <p:cNvSpPr/>
            <p:nvPr/>
          </p:nvSpPr>
          <p:spPr>
            <a:xfrm>
              <a:off x="6422514" y="1771489"/>
              <a:ext cx="11012" cy="13017"/>
            </a:xfrm>
            <a:custGeom>
              <a:rect b="b" l="l" r="r" t="t"/>
              <a:pathLst>
                <a:path extrusionOk="0" h="409" w="346">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5" name="Google Shape;12365;p60"/>
            <p:cNvSpPr/>
            <p:nvPr/>
          </p:nvSpPr>
          <p:spPr>
            <a:xfrm>
              <a:off x="6470637" y="1655541"/>
              <a:ext cx="14036" cy="10726"/>
            </a:xfrm>
            <a:custGeom>
              <a:rect b="b" l="l" r="r" t="t"/>
              <a:pathLst>
                <a:path extrusionOk="0" h="337" w="441">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6" name="Google Shape;12366;p60"/>
            <p:cNvSpPr/>
            <p:nvPr/>
          </p:nvSpPr>
          <p:spPr>
            <a:xfrm>
              <a:off x="6303893" y="1723175"/>
              <a:ext cx="13686" cy="10153"/>
            </a:xfrm>
            <a:custGeom>
              <a:rect b="b" l="l" r="r" t="t"/>
              <a:pathLst>
                <a:path extrusionOk="0" h="319" w="43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7" name="Google Shape;12367;p60"/>
          <p:cNvGrpSpPr/>
          <p:nvPr/>
        </p:nvGrpSpPr>
        <p:grpSpPr>
          <a:xfrm>
            <a:off x="2661459" y="2015001"/>
            <a:ext cx="322508" cy="273494"/>
            <a:chOff x="2661459" y="2015001"/>
            <a:chExt cx="322508" cy="273494"/>
          </a:xfrm>
        </p:grpSpPr>
        <p:sp>
          <p:nvSpPr>
            <p:cNvPr id="12368" name="Google Shape;12368;p60"/>
            <p:cNvSpPr/>
            <p:nvPr/>
          </p:nvSpPr>
          <p:spPr>
            <a:xfrm>
              <a:off x="2661459" y="2028878"/>
              <a:ext cx="322508" cy="259617"/>
            </a:xfrm>
            <a:custGeom>
              <a:rect b="b" l="l" r="r" t="t"/>
              <a:pathLst>
                <a:path extrusionOk="0" h="8157" w="10133">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9" name="Google Shape;12369;p60"/>
            <p:cNvSpPr/>
            <p:nvPr/>
          </p:nvSpPr>
          <p:spPr>
            <a:xfrm>
              <a:off x="2946442" y="2015001"/>
              <a:ext cx="37525" cy="26799"/>
            </a:xfrm>
            <a:custGeom>
              <a:rect b="b" l="l" r="r" t="t"/>
              <a:pathLst>
                <a:path extrusionOk="0" h="842" w="1179">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70" name="Google Shape;12370;p60"/>
          <p:cNvGrpSpPr/>
          <p:nvPr/>
        </p:nvGrpSpPr>
        <p:grpSpPr>
          <a:xfrm>
            <a:off x="6671087" y="2009304"/>
            <a:ext cx="332757" cy="281833"/>
            <a:chOff x="6671087" y="2009304"/>
            <a:chExt cx="332757" cy="281833"/>
          </a:xfrm>
        </p:grpSpPr>
        <p:sp>
          <p:nvSpPr>
            <p:cNvPr id="12371" name="Google Shape;12371;p60"/>
            <p:cNvSpPr/>
            <p:nvPr/>
          </p:nvSpPr>
          <p:spPr>
            <a:xfrm>
              <a:off x="6671087" y="2023658"/>
              <a:ext cx="331993" cy="267478"/>
            </a:xfrm>
            <a:custGeom>
              <a:rect b="b" l="l" r="r" t="t"/>
              <a:pathLst>
                <a:path extrusionOk="0" h="8404" w="10431">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60"/>
            <p:cNvSpPr/>
            <p:nvPr/>
          </p:nvSpPr>
          <p:spPr>
            <a:xfrm>
              <a:off x="6965173" y="2009304"/>
              <a:ext cx="38670" cy="27181"/>
            </a:xfrm>
            <a:custGeom>
              <a:rect b="b" l="l" r="r" t="t"/>
              <a:pathLst>
                <a:path extrusionOk="0" h="854" w="1215">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73" name="Google Shape;12373;p60"/>
          <p:cNvSpPr/>
          <p:nvPr/>
        </p:nvSpPr>
        <p:spPr>
          <a:xfrm>
            <a:off x="1745940" y="1967132"/>
            <a:ext cx="368371" cy="368340"/>
          </a:xfrm>
          <a:custGeom>
            <a:rect b="b" l="l" r="r" t="t"/>
            <a:pathLst>
              <a:path extrusionOk="0" h="11573" w="11574">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74" name="Google Shape;12374;p60"/>
          <p:cNvGrpSpPr/>
          <p:nvPr/>
        </p:nvGrpSpPr>
        <p:grpSpPr>
          <a:xfrm>
            <a:off x="2201806" y="1976585"/>
            <a:ext cx="349784" cy="349434"/>
            <a:chOff x="2201806" y="1976585"/>
            <a:chExt cx="349784" cy="349434"/>
          </a:xfrm>
        </p:grpSpPr>
        <p:sp>
          <p:nvSpPr>
            <p:cNvPr id="12375" name="Google Shape;12375;p60"/>
            <p:cNvSpPr/>
            <p:nvPr/>
          </p:nvSpPr>
          <p:spPr>
            <a:xfrm>
              <a:off x="2231755" y="2073373"/>
              <a:ext cx="319835" cy="252647"/>
            </a:xfrm>
            <a:custGeom>
              <a:rect b="b" l="l" r="r" t="t"/>
              <a:pathLst>
                <a:path extrusionOk="0" h="7938" w="10049">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6" name="Google Shape;12376;p60"/>
            <p:cNvSpPr/>
            <p:nvPr/>
          </p:nvSpPr>
          <p:spPr>
            <a:xfrm>
              <a:off x="2201806" y="1976585"/>
              <a:ext cx="319484" cy="252424"/>
            </a:xfrm>
            <a:custGeom>
              <a:rect b="b" l="l" r="r" t="t"/>
              <a:pathLst>
                <a:path extrusionOk="0" h="7931" w="10038">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60"/>
            <p:cNvSpPr/>
            <p:nvPr/>
          </p:nvSpPr>
          <p:spPr>
            <a:xfrm>
              <a:off x="2331789" y="2068662"/>
              <a:ext cx="16709" cy="27340"/>
            </a:xfrm>
            <a:custGeom>
              <a:rect b="b" l="l" r="r" t="t"/>
              <a:pathLst>
                <a:path extrusionOk="0" h="859" w="525">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60"/>
            <p:cNvSpPr/>
            <p:nvPr/>
          </p:nvSpPr>
          <p:spPr>
            <a:xfrm>
              <a:off x="2243118" y="2021653"/>
              <a:ext cx="265664" cy="261908"/>
            </a:xfrm>
            <a:custGeom>
              <a:rect b="b" l="l" r="r" t="t"/>
              <a:pathLst>
                <a:path extrusionOk="0" h="8229" w="8347">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79" name="Google Shape;12379;p60"/>
          <p:cNvGrpSpPr/>
          <p:nvPr/>
        </p:nvGrpSpPr>
        <p:grpSpPr>
          <a:xfrm>
            <a:off x="3094217" y="1976585"/>
            <a:ext cx="350198" cy="350548"/>
            <a:chOff x="3094217" y="1976585"/>
            <a:chExt cx="350198" cy="350548"/>
          </a:xfrm>
        </p:grpSpPr>
        <p:sp>
          <p:nvSpPr>
            <p:cNvPr id="12380" name="Google Shape;12380;p60"/>
            <p:cNvSpPr/>
            <p:nvPr/>
          </p:nvSpPr>
          <p:spPr>
            <a:xfrm>
              <a:off x="3094217" y="2129039"/>
              <a:ext cx="131543" cy="197362"/>
            </a:xfrm>
            <a:custGeom>
              <a:rect b="b" l="l" r="r" t="t"/>
              <a:pathLst>
                <a:path extrusionOk="0" h="6201" w="4133">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1" name="Google Shape;12381;p60"/>
            <p:cNvSpPr/>
            <p:nvPr/>
          </p:nvSpPr>
          <p:spPr>
            <a:xfrm>
              <a:off x="3116592" y="2293778"/>
              <a:ext cx="10630" cy="32241"/>
            </a:xfrm>
            <a:custGeom>
              <a:rect b="b" l="l" r="r" t="t"/>
              <a:pathLst>
                <a:path extrusionOk="0" h="1013" w="334">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2" name="Google Shape;12382;p60"/>
            <p:cNvSpPr/>
            <p:nvPr/>
          </p:nvSpPr>
          <p:spPr>
            <a:xfrm>
              <a:off x="3193519" y="2293778"/>
              <a:ext cx="10248" cy="32241"/>
            </a:xfrm>
            <a:custGeom>
              <a:rect b="b" l="l" r="r" t="t"/>
              <a:pathLst>
                <a:path extrusionOk="0" h="1013" w="322">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60"/>
            <p:cNvSpPr/>
            <p:nvPr/>
          </p:nvSpPr>
          <p:spPr>
            <a:xfrm>
              <a:off x="3346227" y="2166755"/>
              <a:ext cx="54966" cy="18301"/>
            </a:xfrm>
            <a:custGeom>
              <a:rect b="b" l="l" r="r" t="t"/>
              <a:pathLst>
                <a:path extrusionOk="0" h="575" w="1727">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60"/>
            <p:cNvSpPr/>
            <p:nvPr/>
          </p:nvSpPr>
          <p:spPr>
            <a:xfrm>
              <a:off x="3302655" y="2134991"/>
              <a:ext cx="141760" cy="192143"/>
            </a:xfrm>
            <a:custGeom>
              <a:rect b="b" l="l" r="r" t="t"/>
              <a:pathLst>
                <a:path extrusionOk="0" h="6037" w="4454">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5" name="Google Shape;12385;p60"/>
            <p:cNvSpPr/>
            <p:nvPr/>
          </p:nvSpPr>
          <p:spPr>
            <a:xfrm>
              <a:off x="3330313" y="2288463"/>
              <a:ext cx="10248" cy="37938"/>
            </a:xfrm>
            <a:custGeom>
              <a:rect b="b" l="l" r="r" t="t"/>
              <a:pathLst>
                <a:path extrusionOk="0" h="1192" w="322">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6" name="Google Shape;12386;p60"/>
            <p:cNvSpPr/>
            <p:nvPr/>
          </p:nvSpPr>
          <p:spPr>
            <a:xfrm>
              <a:off x="3406859" y="2288463"/>
              <a:ext cx="10630" cy="37938"/>
            </a:xfrm>
            <a:custGeom>
              <a:rect b="b" l="l" r="r" t="t"/>
              <a:pathLst>
                <a:path extrusionOk="0" h="1192" w="334">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60"/>
            <p:cNvSpPr/>
            <p:nvPr/>
          </p:nvSpPr>
          <p:spPr>
            <a:xfrm>
              <a:off x="3149183" y="1976585"/>
              <a:ext cx="219419" cy="183072"/>
            </a:xfrm>
            <a:custGeom>
              <a:rect b="b" l="l" r="r" t="t"/>
              <a:pathLst>
                <a:path extrusionOk="0" h="5752" w="6894">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60"/>
            <p:cNvSpPr/>
            <p:nvPr/>
          </p:nvSpPr>
          <p:spPr>
            <a:xfrm>
              <a:off x="3187822" y="2009177"/>
              <a:ext cx="26926" cy="10280"/>
            </a:xfrm>
            <a:custGeom>
              <a:rect b="b" l="l" r="r" t="t"/>
              <a:pathLst>
                <a:path extrusionOk="0" h="323" w="846">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9" name="Google Shape;12389;p60"/>
            <p:cNvSpPr/>
            <p:nvPr/>
          </p:nvSpPr>
          <p:spPr>
            <a:xfrm>
              <a:off x="3226110" y="2009177"/>
              <a:ext cx="81478" cy="10280"/>
            </a:xfrm>
            <a:custGeom>
              <a:rect b="b" l="l" r="r" t="t"/>
              <a:pathLst>
                <a:path extrusionOk="0" h="323" w="256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0" name="Google Shape;12390;p60"/>
            <p:cNvSpPr/>
            <p:nvPr/>
          </p:nvSpPr>
          <p:spPr>
            <a:xfrm>
              <a:off x="3187822" y="2036453"/>
              <a:ext cx="119767" cy="10662"/>
            </a:xfrm>
            <a:custGeom>
              <a:rect b="b" l="l" r="r" t="t"/>
              <a:pathLst>
                <a:path extrusionOk="0" h="335" w="3763">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1" name="Google Shape;12391;p60"/>
            <p:cNvSpPr/>
            <p:nvPr/>
          </p:nvSpPr>
          <p:spPr>
            <a:xfrm>
              <a:off x="3187822" y="2064143"/>
              <a:ext cx="81510" cy="10248"/>
            </a:xfrm>
            <a:custGeom>
              <a:rect b="b" l="l" r="r" t="t"/>
              <a:pathLst>
                <a:path extrusionOk="0" h="322" w="2561">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2" name="Google Shape;12392;p60"/>
            <p:cNvSpPr/>
            <p:nvPr/>
          </p:nvSpPr>
          <p:spPr>
            <a:xfrm>
              <a:off x="3280663" y="2064143"/>
              <a:ext cx="26926" cy="10248"/>
            </a:xfrm>
            <a:custGeom>
              <a:rect b="b" l="l" r="r" t="t"/>
              <a:pathLst>
                <a:path extrusionOk="0" h="322" w="846">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3" name="Google Shape;12393;p60"/>
          <p:cNvGrpSpPr/>
          <p:nvPr/>
        </p:nvGrpSpPr>
        <p:grpSpPr>
          <a:xfrm>
            <a:off x="870939" y="1975821"/>
            <a:ext cx="332375" cy="350071"/>
            <a:chOff x="870939" y="1975821"/>
            <a:chExt cx="332375" cy="350071"/>
          </a:xfrm>
        </p:grpSpPr>
        <p:sp>
          <p:nvSpPr>
            <p:cNvPr id="12394" name="Google Shape;12394;p60"/>
            <p:cNvSpPr/>
            <p:nvPr/>
          </p:nvSpPr>
          <p:spPr>
            <a:xfrm>
              <a:off x="870939" y="1975821"/>
              <a:ext cx="332375" cy="350071"/>
            </a:xfrm>
            <a:custGeom>
              <a:rect b="b" l="l" r="r" t="t"/>
              <a:pathLst>
                <a:path extrusionOk="0" h="10999" w="10443">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5" name="Google Shape;12395;p60"/>
            <p:cNvSpPr/>
            <p:nvPr/>
          </p:nvSpPr>
          <p:spPr>
            <a:xfrm>
              <a:off x="955059" y="2135755"/>
              <a:ext cx="164134" cy="75877"/>
            </a:xfrm>
            <a:custGeom>
              <a:rect b="b" l="l" r="r" t="t"/>
              <a:pathLst>
                <a:path extrusionOk="0" h="2384" w="5157">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6" name="Google Shape;12396;p60"/>
            <p:cNvSpPr/>
            <p:nvPr/>
          </p:nvSpPr>
          <p:spPr>
            <a:xfrm>
              <a:off x="955059" y="2224999"/>
              <a:ext cx="164134" cy="75240"/>
            </a:xfrm>
            <a:custGeom>
              <a:rect b="b" l="l" r="r" t="t"/>
              <a:pathLst>
                <a:path extrusionOk="0" h="2364" w="5157">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7" name="Google Shape;12397;p60"/>
            <p:cNvSpPr/>
            <p:nvPr/>
          </p:nvSpPr>
          <p:spPr>
            <a:xfrm>
              <a:off x="1021387" y="2183496"/>
              <a:ext cx="18969" cy="69766"/>
            </a:xfrm>
            <a:custGeom>
              <a:rect b="b" l="l" r="r" t="t"/>
              <a:pathLst>
                <a:path extrusionOk="0" h="2192" w="596">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98" name="Google Shape;12398;p60"/>
          <p:cNvSpPr/>
          <p:nvPr/>
        </p:nvSpPr>
        <p:spPr>
          <a:xfrm>
            <a:off x="1276039" y="1961817"/>
            <a:ext cx="414967" cy="378970"/>
          </a:xfrm>
          <a:custGeom>
            <a:rect b="b" l="l" r="r" t="t"/>
            <a:pathLst>
              <a:path extrusionOk="0" h="11907" w="13038">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99" name="Google Shape;12399;p60"/>
          <p:cNvGrpSpPr/>
          <p:nvPr/>
        </p:nvGrpSpPr>
        <p:grpSpPr>
          <a:xfrm>
            <a:off x="3979435" y="1976585"/>
            <a:ext cx="345265" cy="349848"/>
            <a:chOff x="3979435" y="1976585"/>
            <a:chExt cx="345265" cy="349848"/>
          </a:xfrm>
        </p:grpSpPr>
        <p:sp>
          <p:nvSpPr>
            <p:cNvPr id="12400" name="Google Shape;12400;p60"/>
            <p:cNvSpPr/>
            <p:nvPr/>
          </p:nvSpPr>
          <p:spPr>
            <a:xfrm>
              <a:off x="3979435" y="1976585"/>
              <a:ext cx="345265" cy="349848"/>
            </a:xfrm>
            <a:custGeom>
              <a:rect b="b" l="l" r="r" t="t"/>
              <a:pathLst>
                <a:path extrusionOk="0" h="10992" w="10848">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60"/>
            <p:cNvSpPr/>
            <p:nvPr/>
          </p:nvSpPr>
          <p:spPr>
            <a:xfrm>
              <a:off x="4044236" y="2176685"/>
              <a:ext cx="144783" cy="123077"/>
            </a:xfrm>
            <a:custGeom>
              <a:rect b="b" l="l" r="r" t="t"/>
              <a:pathLst>
                <a:path extrusionOk="0" h="3867" w="4549">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2" name="Google Shape;12402;p60"/>
            <p:cNvSpPr/>
            <p:nvPr/>
          </p:nvSpPr>
          <p:spPr>
            <a:xfrm>
              <a:off x="4046910" y="2065957"/>
              <a:ext cx="204269" cy="100893"/>
            </a:xfrm>
            <a:custGeom>
              <a:rect b="b" l="l" r="r" t="t"/>
              <a:pathLst>
                <a:path extrusionOk="0" h="3170" w="6418">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3" name="Google Shape;12403;p60"/>
            <p:cNvSpPr/>
            <p:nvPr/>
          </p:nvSpPr>
          <p:spPr>
            <a:xfrm>
              <a:off x="4195735" y="2118027"/>
              <a:ext cx="84247" cy="174224"/>
            </a:xfrm>
            <a:custGeom>
              <a:rect b="b" l="l" r="r" t="t"/>
              <a:pathLst>
                <a:path extrusionOk="0" h="5474" w="2647">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60"/>
            <p:cNvSpPr/>
            <p:nvPr/>
          </p:nvSpPr>
          <p:spPr>
            <a:xfrm>
              <a:off x="4109037" y="2161153"/>
              <a:ext cx="81510" cy="55348"/>
            </a:xfrm>
            <a:custGeom>
              <a:rect b="b" l="l" r="r" t="t"/>
              <a:pathLst>
                <a:path extrusionOk="0" h="1739" w="2561">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60"/>
            <p:cNvSpPr/>
            <p:nvPr/>
          </p:nvSpPr>
          <p:spPr>
            <a:xfrm>
              <a:off x="4157160" y="2083080"/>
              <a:ext cx="10662" cy="29218"/>
            </a:xfrm>
            <a:custGeom>
              <a:rect b="b" l="l" r="r" t="t"/>
              <a:pathLst>
                <a:path extrusionOk="0" h="918" w="335">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60"/>
            <p:cNvSpPr/>
            <p:nvPr/>
          </p:nvSpPr>
          <p:spPr>
            <a:xfrm>
              <a:off x="4109419" y="2096034"/>
              <a:ext cx="21261" cy="26862"/>
            </a:xfrm>
            <a:custGeom>
              <a:rect b="b" l="l" r="r" t="t"/>
              <a:pathLst>
                <a:path extrusionOk="0" h="844" w="668">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60"/>
            <p:cNvSpPr/>
            <p:nvPr/>
          </p:nvSpPr>
          <p:spPr>
            <a:xfrm>
              <a:off x="4074950" y="2130121"/>
              <a:ext cx="28454" cy="19669"/>
            </a:xfrm>
            <a:custGeom>
              <a:rect b="b" l="l" r="r" t="t"/>
              <a:pathLst>
                <a:path extrusionOk="0" h="618" w="894">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8" name="Google Shape;12408;p60"/>
            <p:cNvSpPr/>
            <p:nvPr/>
          </p:nvSpPr>
          <p:spPr>
            <a:xfrm>
              <a:off x="4063555" y="2177067"/>
              <a:ext cx="29218" cy="10630"/>
            </a:xfrm>
            <a:custGeom>
              <a:rect b="b" l="l" r="r" t="t"/>
              <a:pathLst>
                <a:path extrusionOk="0" h="334" w="918">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9" name="Google Shape;12409;p60"/>
            <p:cNvSpPr/>
            <p:nvPr/>
          </p:nvSpPr>
          <p:spPr>
            <a:xfrm>
              <a:off x="4073804" y="2215005"/>
              <a:ext cx="29600" cy="20051"/>
            </a:xfrm>
            <a:custGeom>
              <a:rect b="b" l="l" r="r" t="t"/>
              <a:pathLst>
                <a:path extrusionOk="0" h="630" w="93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0" name="Google Shape;12410;p60"/>
            <p:cNvSpPr/>
            <p:nvPr/>
          </p:nvSpPr>
          <p:spPr>
            <a:xfrm>
              <a:off x="4109419" y="2242472"/>
              <a:ext cx="21261" cy="26703"/>
            </a:xfrm>
            <a:custGeom>
              <a:rect b="b" l="l" r="r" t="t"/>
              <a:pathLst>
                <a:path extrusionOk="0" h="839" w="668">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1" name="Google Shape;12411;p60"/>
            <p:cNvSpPr/>
            <p:nvPr/>
          </p:nvSpPr>
          <p:spPr>
            <a:xfrm>
              <a:off x="4157924" y="2252466"/>
              <a:ext cx="10248" cy="29600"/>
            </a:xfrm>
            <a:custGeom>
              <a:rect b="b" l="l" r="r" t="t"/>
              <a:pathLst>
                <a:path extrusionOk="0" h="930" w="322">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2" name="Google Shape;12412;p60"/>
            <p:cNvSpPr/>
            <p:nvPr/>
          </p:nvSpPr>
          <p:spPr>
            <a:xfrm>
              <a:off x="4194685" y="2242472"/>
              <a:ext cx="21261" cy="27022"/>
            </a:xfrm>
            <a:custGeom>
              <a:rect b="b" l="l" r="r" t="t"/>
              <a:pathLst>
                <a:path extrusionOk="0" h="849" w="668">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60"/>
            <p:cNvSpPr/>
            <p:nvPr/>
          </p:nvSpPr>
          <p:spPr>
            <a:xfrm>
              <a:off x="4222343" y="2215387"/>
              <a:ext cx="27690" cy="19669"/>
            </a:xfrm>
            <a:custGeom>
              <a:rect b="b" l="l" r="r" t="t"/>
              <a:pathLst>
                <a:path extrusionOk="0" h="618" w="87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4" name="Google Shape;12414;p60"/>
            <p:cNvSpPr/>
            <p:nvPr/>
          </p:nvSpPr>
          <p:spPr>
            <a:xfrm>
              <a:off x="4232941" y="2177067"/>
              <a:ext cx="29600" cy="10630"/>
            </a:xfrm>
            <a:custGeom>
              <a:rect b="b" l="l" r="r" t="t"/>
              <a:pathLst>
                <a:path extrusionOk="0" h="334" w="93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5" name="Google Shape;12415;p60"/>
            <p:cNvSpPr/>
            <p:nvPr/>
          </p:nvSpPr>
          <p:spPr>
            <a:xfrm>
              <a:off x="4221579" y="2130694"/>
              <a:ext cx="28454" cy="19478"/>
            </a:xfrm>
            <a:custGeom>
              <a:rect b="b" l="l" r="r" t="t"/>
              <a:pathLst>
                <a:path extrusionOk="0" h="612" w="894">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60"/>
            <p:cNvSpPr/>
            <p:nvPr/>
          </p:nvSpPr>
          <p:spPr>
            <a:xfrm>
              <a:off x="4194685" y="2095652"/>
              <a:ext cx="20879" cy="26862"/>
            </a:xfrm>
            <a:custGeom>
              <a:rect b="b" l="l" r="r" t="t"/>
              <a:pathLst>
                <a:path extrusionOk="0" h="844" w="656">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7" name="Google Shape;12417;p60"/>
          <p:cNvGrpSpPr/>
          <p:nvPr/>
        </p:nvGrpSpPr>
        <p:grpSpPr>
          <a:xfrm>
            <a:off x="3576626" y="1975821"/>
            <a:ext cx="284251" cy="351694"/>
            <a:chOff x="3576626" y="1975821"/>
            <a:chExt cx="284251" cy="351694"/>
          </a:xfrm>
        </p:grpSpPr>
        <p:sp>
          <p:nvSpPr>
            <p:cNvPr id="12418" name="Google Shape;12418;p60"/>
            <p:cNvSpPr/>
            <p:nvPr/>
          </p:nvSpPr>
          <p:spPr>
            <a:xfrm>
              <a:off x="3576626" y="2145971"/>
              <a:ext cx="284251" cy="181544"/>
            </a:xfrm>
            <a:custGeom>
              <a:rect b="b" l="l" r="r" t="t"/>
              <a:pathLst>
                <a:path extrusionOk="0" h="5704" w="8931">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9" name="Google Shape;12419;p60"/>
            <p:cNvSpPr/>
            <p:nvPr/>
          </p:nvSpPr>
          <p:spPr>
            <a:xfrm>
              <a:off x="3656195" y="1975821"/>
              <a:ext cx="120149" cy="164134"/>
            </a:xfrm>
            <a:custGeom>
              <a:rect b="b" l="l" r="r" t="t"/>
              <a:pathLst>
                <a:path extrusionOk="0" h="5157" w="3775">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0" name="Google Shape;12420;p60"/>
            <p:cNvSpPr/>
            <p:nvPr/>
          </p:nvSpPr>
          <p:spPr>
            <a:xfrm>
              <a:off x="3700149" y="2113380"/>
              <a:ext cx="32241" cy="10280"/>
            </a:xfrm>
            <a:custGeom>
              <a:rect b="b" l="l" r="r" t="t"/>
              <a:pathLst>
                <a:path extrusionOk="0" h="323" w="1013">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1" name="Google Shape;12421;p60"/>
          <p:cNvGrpSpPr/>
          <p:nvPr/>
        </p:nvGrpSpPr>
        <p:grpSpPr>
          <a:xfrm>
            <a:off x="2722090" y="2890162"/>
            <a:ext cx="238770" cy="371841"/>
            <a:chOff x="2722090" y="2890162"/>
            <a:chExt cx="238770" cy="371841"/>
          </a:xfrm>
        </p:grpSpPr>
        <p:sp>
          <p:nvSpPr>
            <p:cNvPr id="12422" name="Google Shape;12422;p60"/>
            <p:cNvSpPr/>
            <p:nvPr/>
          </p:nvSpPr>
          <p:spPr>
            <a:xfrm>
              <a:off x="2722090" y="2890162"/>
              <a:ext cx="238770" cy="371841"/>
            </a:xfrm>
            <a:custGeom>
              <a:rect b="b" l="l" r="r" t="t"/>
              <a:pathLst>
                <a:path extrusionOk="0" h="11683" w="7502">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3" name="Google Shape;12423;p60"/>
            <p:cNvSpPr/>
            <p:nvPr/>
          </p:nvSpPr>
          <p:spPr>
            <a:xfrm>
              <a:off x="2882023" y="2951111"/>
              <a:ext cx="21993" cy="16837"/>
            </a:xfrm>
            <a:custGeom>
              <a:rect b="b" l="l" r="r" t="t"/>
              <a:pathLst>
                <a:path extrusionOk="0" h="529" w="691">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60"/>
            <p:cNvSpPr/>
            <p:nvPr/>
          </p:nvSpPr>
          <p:spPr>
            <a:xfrm>
              <a:off x="2804332" y="2960341"/>
              <a:ext cx="11012" cy="15946"/>
            </a:xfrm>
            <a:custGeom>
              <a:rect b="b" l="l" r="r" t="t"/>
              <a:pathLst>
                <a:path extrusionOk="0" h="501" w="346">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25" name="Google Shape;12425;p60"/>
          <p:cNvSpPr/>
          <p:nvPr/>
        </p:nvSpPr>
        <p:spPr>
          <a:xfrm>
            <a:off x="5775652" y="1969392"/>
            <a:ext cx="361147" cy="360797"/>
          </a:xfrm>
          <a:custGeom>
            <a:rect b="b" l="l" r="r" t="t"/>
            <a:pathLst>
              <a:path extrusionOk="0" h="11336" w="11347">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26" name="Google Shape;12426;p60"/>
          <p:cNvGrpSpPr/>
          <p:nvPr/>
        </p:nvGrpSpPr>
        <p:grpSpPr>
          <a:xfrm>
            <a:off x="6216367" y="1970156"/>
            <a:ext cx="361147" cy="361147"/>
            <a:chOff x="6216367" y="1970156"/>
            <a:chExt cx="361147" cy="361147"/>
          </a:xfrm>
        </p:grpSpPr>
        <p:sp>
          <p:nvSpPr>
            <p:cNvPr id="12427" name="Google Shape;12427;p60"/>
            <p:cNvSpPr/>
            <p:nvPr/>
          </p:nvSpPr>
          <p:spPr>
            <a:xfrm>
              <a:off x="6247813" y="2069522"/>
              <a:ext cx="329701" cy="261781"/>
            </a:xfrm>
            <a:custGeom>
              <a:rect b="b" l="l" r="r" t="t"/>
              <a:pathLst>
                <a:path extrusionOk="0" h="8225" w="10359">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8" name="Google Shape;12428;p60"/>
            <p:cNvSpPr/>
            <p:nvPr/>
          </p:nvSpPr>
          <p:spPr>
            <a:xfrm>
              <a:off x="6216367" y="1970156"/>
              <a:ext cx="329701" cy="260731"/>
            </a:xfrm>
            <a:custGeom>
              <a:rect b="b" l="l" r="r" t="t"/>
              <a:pathLst>
                <a:path extrusionOk="0" h="8192" w="10359">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9" name="Google Shape;12429;p60"/>
            <p:cNvSpPr/>
            <p:nvPr/>
          </p:nvSpPr>
          <p:spPr>
            <a:xfrm>
              <a:off x="6351252" y="2064875"/>
              <a:ext cx="17855" cy="28072"/>
            </a:xfrm>
            <a:custGeom>
              <a:rect b="b" l="l" r="r" t="t"/>
              <a:pathLst>
                <a:path extrusionOk="0" h="882" w="561">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60"/>
            <p:cNvSpPr/>
            <p:nvPr/>
          </p:nvSpPr>
          <p:spPr>
            <a:xfrm>
              <a:off x="6260321" y="2016688"/>
              <a:ext cx="272857" cy="269929"/>
            </a:xfrm>
            <a:custGeom>
              <a:rect b="b" l="l" r="r" t="t"/>
              <a:pathLst>
                <a:path extrusionOk="0" h="8481" w="8573">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1" name="Google Shape;12431;p60"/>
          <p:cNvGrpSpPr/>
          <p:nvPr/>
        </p:nvGrpSpPr>
        <p:grpSpPr>
          <a:xfrm>
            <a:off x="1289311" y="2926222"/>
            <a:ext cx="408156" cy="299783"/>
            <a:chOff x="1289311" y="2926222"/>
            <a:chExt cx="408156" cy="299783"/>
          </a:xfrm>
        </p:grpSpPr>
        <p:sp>
          <p:nvSpPr>
            <p:cNvPr id="12432" name="Google Shape;12432;p60"/>
            <p:cNvSpPr/>
            <p:nvPr/>
          </p:nvSpPr>
          <p:spPr>
            <a:xfrm>
              <a:off x="1334029" y="2952385"/>
              <a:ext cx="318339" cy="216395"/>
            </a:xfrm>
            <a:custGeom>
              <a:rect b="b" l="l" r="r" t="t"/>
              <a:pathLst>
                <a:path extrusionOk="0" h="6799" w="10002">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3" name="Google Shape;12433;p60"/>
            <p:cNvSpPr/>
            <p:nvPr/>
          </p:nvSpPr>
          <p:spPr>
            <a:xfrm>
              <a:off x="1289311" y="2926222"/>
              <a:ext cx="408156" cy="299783"/>
            </a:xfrm>
            <a:custGeom>
              <a:rect b="b" l="l" r="r" t="t"/>
              <a:pathLst>
                <a:path extrusionOk="0" h="9419" w="12824">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4" name="Google Shape;12434;p60"/>
          <p:cNvGrpSpPr/>
          <p:nvPr/>
        </p:nvGrpSpPr>
        <p:grpSpPr>
          <a:xfrm>
            <a:off x="7978465" y="1969392"/>
            <a:ext cx="361147" cy="360797"/>
            <a:chOff x="7978465" y="1969392"/>
            <a:chExt cx="361147" cy="360797"/>
          </a:xfrm>
        </p:grpSpPr>
        <p:sp>
          <p:nvSpPr>
            <p:cNvPr id="12435" name="Google Shape;12435;p60"/>
            <p:cNvSpPr/>
            <p:nvPr/>
          </p:nvSpPr>
          <p:spPr>
            <a:xfrm>
              <a:off x="8136871" y="2285821"/>
              <a:ext cx="44368" cy="44368"/>
            </a:xfrm>
            <a:custGeom>
              <a:rect b="b" l="l" r="r" t="t"/>
              <a:pathLst>
                <a:path extrusionOk="0" h="1394" w="1394">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6" name="Google Shape;12436;p60"/>
            <p:cNvSpPr/>
            <p:nvPr/>
          </p:nvSpPr>
          <p:spPr>
            <a:xfrm>
              <a:off x="8210010" y="2121719"/>
              <a:ext cx="56112" cy="56112"/>
            </a:xfrm>
            <a:custGeom>
              <a:rect b="b" l="l" r="r" t="t"/>
              <a:pathLst>
                <a:path extrusionOk="0" h="1763" w="1763">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7" name="Google Shape;12437;p60"/>
            <p:cNvSpPr/>
            <p:nvPr/>
          </p:nvSpPr>
          <p:spPr>
            <a:xfrm>
              <a:off x="8051987" y="2121719"/>
              <a:ext cx="55730" cy="56112"/>
            </a:xfrm>
            <a:custGeom>
              <a:rect b="b" l="l" r="r" t="t"/>
              <a:pathLst>
                <a:path extrusionOk="0" h="1763" w="1751">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8" name="Google Shape;12438;p60"/>
            <p:cNvSpPr/>
            <p:nvPr/>
          </p:nvSpPr>
          <p:spPr>
            <a:xfrm>
              <a:off x="7978465" y="2285821"/>
              <a:ext cx="44749" cy="44368"/>
            </a:xfrm>
            <a:custGeom>
              <a:rect b="b" l="l" r="r" t="t"/>
              <a:pathLst>
                <a:path extrusionOk="0" h="1394" w="1406">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9" name="Google Shape;12439;p60"/>
            <p:cNvSpPr/>
            <p:nvPr/>
          </p:nvSpPr>
          <p:spPr>
            <a:xfrm>
              <a:off x="8294894" y="2285821"/>
              <a:ext cx="44718" cy="44368"/>
            </a:xfrm>
            <a:custGeom>
              <a:rect b="b" l="l" r="r" t="t"/>
              <a:pathLst>
                <a:path extrusionOk="0" h="1394" w="1405">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0" name="Google Shape;12440;p60"/>
            <p:cNvSpPr/>
            <p:nvPr/>
          </p:nvSpPr>
          <p:spPr>
            <a:xfrm>
              <a:off x="8119811" y="1969392"/>
              <a:ext cx="78455" cy="78487"/>
            </a:xfrm>
            <a:custGeom>
              <a:rect b="b" l="l" r="r" t="t"/>
              <a:pathLst>
                <a:path extrusionOk="0" h="2466" w="2465">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60"/>
            <p:cNvSpPr/>
            <p:nvPr/>
          </p:nvSpPr>
          <p:spPr>
            <a:xfrm>
              <a:off x="8012202" y="2189575"/>
              <a:ext cx="134917" cy="89690"/>
            </a:xfrm>
            <a:custGeom>
              <a:rect b="b" l="l" r="r" t="t"/>
              <a:pathLst>
                <a:path extrusionOk="0" h="2818" w="4239">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2" name="Google Shape;12442;p60"/>
            <p:cNvSpPr/>
            <p:nvPr/>
          </p:nvSpPr>
          <p:spPr>
            <a:xfrm>
              <a:off x="8099346" y="2059973"/>
              <a:ext cx="119385" cy="56016"/>
            </a:xfrm>
            <a:custGeom>
              <a:rect b="b" l="l" r="r" t="t"/>
              <a:pathLst>
                <a:path extrusionOk="0" h="1760" w="3751">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3" name="Google Shape;12443;p60"/>
            <p:cNvSpPr/>
            <p:nvPr/>
          </p:nvSpPr>
          <p:spPr>
            <a:xfrm>
              <a:off x="8170194" y="2189925"/>
              <a:ext cx="135331" cy="89849"/>
            </a:xfrm>
            <a:custGeom>
              <a:rect b="b" l="l" r="r" t="t"/>
              <a:pathLst>
                <a:path extrusionOk="0" h="2823" w="4252">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44" name="Google Shape;12444;p60"/>
          <p:cNvSpPr/>
          <p:nvPr/>
        </p:nvSpPr>
        <p:spPr>
          <a:xfrm>
            <a:off x="2206357" y="2890607"/>
            <a:ext cx="372159" cy="372159"/>
          </a:xfrm>
          <a:custGeom>
            <a:rect b="b" l="l" r="r" t="t"/>
            <a:pathLst>
              <a:path extrusionOk="0" h="11693" w="11693">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45" name="Google Shape;12445;p60"/>
          <p:cNvGrpSpPr/>
          <p:nvPr/>
        </p:nvGrpSpPr>
        <p:grpSpPr>
          <a:xfrm>
            <a:off x="854261" y="2908813"/>
            <a:ext cx="377474" cy="335748"/>
            <a:chOff x="854261" y="2908813"/>
            <a:chExt cx="377474" cy="335748"/>
          </a:xfrm>
        </p:grpSpPr>
        <p:sp>
          <p:nvSpPr>
            <p:cNvPr id="12446" name="Google Shape;12446;p60"/>
            <p:cNvSpPr/>
            <p:nvPr/>
          </p:nvSpPr>
          <p:spPr>
            <a:xfrm>
              <a:off x="896337" y="3079695"/>
              <a:ext cx="47391" cy="17091"/>
            </a:xfrm>
            <a:custGeom>
              <a:rect b="b" l="l" r="r" t="t"/>
              <a:pathLst>
                <a:path extrusionOk="0" h="537" w="1489">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7" name="Google Shape;12447;p60"/>
            <p:cNvSpPr/>
            <p:nvPr/>
          </p:nvSpPr>
          <p:spPr>
            <a:xfrm>
              <a:off x="878514" y="3191855"/>
              <a:ext cx="11426" cy="52706"/>
            </a:xfrm>
            <a:custGeom>
              <a:rect b="b" l="l" r="r" t="t"/>
              <a:pathLst>
                <a:path extrusionOk="0" h="1656" w="359">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8" name="Google Shape;12448;p60"/>
            <p:cNvSpPr/>
            <p:nvPr/>
          </p:nvSpPr>
          <p:spPr>
            <a:xfrm>
              <a:off x="854261" y="3050159"/>
              <a:ext cx="219451" cy="194052"/>
            </a:xfrm>
            <a:custGeom>
              <a:rect b="b" l="l" r="r" t="t"/>
              <a:pathLst>
                <a:path extrusionOk="0" h="6097" w="6895">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60"/>
            <p:cNvSpPr/>
            <p:nvPr/>
          </p:nvSpPr>
          <p:spPr>
            <a:xfrm>
              <a:off x="1008115" y="2908813"/>
              <a:ext cx="223620" cy="188355"/>
            </a:xfrm>
            <a:custGeom>
              <a:rect b="b" l="l" r="r" t="t"/>
              <a:pathLst>
                <a:path extrusionOk="0" h="5918" w="7026">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0" name="Google Shape;12450;p60"/>
            <p:cNvSpPr/>
            <p:nvPr/>
          </p:nvSpPr>
          <p:spPr>
            <a:xfrm>
              <a:off x="1037301" y="2944046"/>
              <a:ext cx="165248" cy="105763"/>
            </a:xfrm>
            <a:custGeom>
              <a:rect b="b" l="l" r="r" t="t"/>
              <a:pathLst>
                <a:path extrusionOk="0" h="3323" w="5192">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1" name="Google Shape;12451;p60"/>
          <p:cNvGrpSpPr/>
          <p:nvPr/>
        </p:nvGrpSpPr>
        <p:grpSpPr>
          <a:xfrm>
            <a:off x="1749728" y="2894777"/>
            <a:ext cx="386927" cy="363438"/>
            <a:chOff x="1749728" y="2894777"/>
            <a:chExt cx="386927" cy="363438"/>
          </a:xfrm>
        </p:grpSpPr>
        <p:sp>
          <p:nvSpPr>
            <p:cNvPr id="12452" name="Google Shape;12452;p60"/>
            <p:cNvSpPr/>
            <p:nvPr/>
          </p:nvSpPr>
          <p:spPr>
            <a:xfrm>
              <a:off x="1809595" y="3025333"/>
              <a:ext cx="97424" cy="32432"/>
            </a:xfrm>
            <a:custGeom>
              <a:rect b="b" l="l" r="r" t="t"/>
              <a:pathLst>
                <a:path extrusionOk="0" h="1019" w="3061">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3" name="Google Shape;12453;p60"/>
            <p:cNvSpPr/>
            <p:nvPr/>
          </p:nvSpPr>
          <p:spPr>
            <a:xfrm>
              <a:off x="1749728" y="2974346"/>
              <a:ext cx="216777" cy="283869"/>
            </a:xfrm>
            <a:custGeom>
              <a:rect b="b" l="l" r="r" t="t"/>
              <a:pathLst>
                <a:path extrusionOk="0" h="8919" w="6811">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60"/>
            <p:cNvSpPr/>
            <p:nvPr/>
          </p:nvSpPr>
          <p:spPr>
            <a:xfrm>
              <a:off x="1785725"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5" name="Google Shape;12455;p60"/>
            <p:cNvSpPr/>
            <p:nvPr/>
          </p:nvSpPr>
          <p:spPr>
            <a:xfrm>
              <a:off x="1919114"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60"/>
            <p:cNvSpPr/>
            <p:nvPr/>
          </p:nvSpPr>
          <p:spPr>
            <a:xfrm>
              <a:off x="1956257" y="2931156"/>
              <a:ext cx="180398" cy="188737"/>
            </a:xfrm>
            <a:custGeom>
              <a:rect b="b" l="l" r="r" t="t"/>
              <a:pathLst>
                <a:path extrusionOk="0" h="5930" w="5668">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60"/>
            <p:cNvSpPr/>
            <p:nvPr/>
          </p:nvSpPr>
          <p:spPr>
            <a:xfrm>
              <a:off x="2027487" y="2894777"/>
              <a:ext cx="36029" cy="108786"/>
            </a:xfrm>
            <a:custGeom>
              <a:rect b="b" l="l" r="r" t="t"/>
              <a:pathLst>
                <a:path extrusionOk="0" h="3418" w="1132">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60"/>
            <p:cNvSpPr/>
            <p:nvPr/>
          </p:nvSpPr>
          <p:spPr>
            <a:xfrm>
              <a:off x="2027487" y="3009992"/>
              <a:ext cx="36029" cy="36029"/>
            </a:xfrm>
            <a:custGeom>
              <a:rect b="b" l="l" r="r" t="t"/>
              <a:pathLst>
                <a:path extrusionOk="0" h="1132" w="1132">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9" name="Google Shape;12459;p60"/>
          <p:cNvGrpSpPr/>
          <p:nvPr/>
        </p:nvGrpSpPr>
        <p:grpSpPr>
          <a:xfrm>
            <a:off x="7098912" y="1969392"/>
            <a:ext cx="359651" cy="361560"/>
            <a:chOff x="7098912" y="1969392"/>
            <a:chExt cx="359651" cy="361560"/>
          </a:xfrm>
        </p:grpSpPr>
        <p:sp>
          <p:nvSpPr>
            <p:cNvPr id="12460" name="Google Shape;12460;p60"/>
            <p:cNvSpPr/>
            <p:nvPr/>
          </p:nvSpPr>
          <p:spPr>
            <a:xfrm>
              <a:off x="7098912" y="2127607"/>
              <a:ext cx="134567" cy="202582"/>
            </a:xfrm>
            <a:custGeom>
              <a:rect b="b" l="l" r="r" t="t"/>
              <a:pathLst>
                <a:path extrusionOk="0" h="6365" w="4228">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60"/>
            <p:cNvSpPr/>
            <p:nvPr/>
          </p:nvSpPr>
          <p:spPr>
            <a:xfrm>
              <a:off x="7120141" y="2297184"/>
              <a:ext cx="10662" cy="33005"/>
            </a:xfrm>
            <a:custGeom>
              <a:rect b="b" l="l" r="r" t="t"/>
              <a:pathLst>
                <a:path extrusionOk="0" h="1037" w="335">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60"/>
            <p:cNvSpPr/>
            <p:nvPr/>
          </p:nvSpPr>
          <p:spPr>
            <a:xfrm>
              <a:off x="7199360" y="2297184"/>
              <a:ext cx="10248" cy="33005"/>
            </a:xfrm>
            <a:custGeom>
              <a:rect b="b" l="l" r="r" t="t"/>
              <a:pathLst>
                <a:path extrusionOk="0" h="1037" w="322">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3" name="Google Shape;12463;p60"/>
            <p:cNvSpPr/>
            <p:nvPr/>
          </p:nvSpPr>
          <p:spPr>
            <a:xfrm>
              <a:off x="7357001" y="2165704"/>
              <a:ext cx="56876" cy="17823"/>
            </a:xfrm>
            <a:custGeom>
              <a:rect b="b" l="l" r="r" t="t"/>
              <a:pathLst>
                <a:path extrusionOk="0" h="560" w="1787">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4" name="Google Shape;12464;p60"/>
            <p:cNvSpPr/>
            <p:nvPr/>
          </p:nvSpPr>
          <p:spPr>
            <a:xfrm>
              <a:off x="7312666" y="2133113"/>
              <a:ext cx="145897" cy="197840"/>
            </a:xfrm>
            <a:custGeom>
              <a:rect b="b" l="l" r="r" t="t"/>
              <a:pathLst>
                <a:path extrusionOk="0" h="6216" w="4584">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5" name="Google Shape;12465;p60"/>
            <p:cNvSpPr/>
            <p:nvPr/>
          </p:nvSpPr>
          <p:spPr>
            <a:xfrm>
              <a:off x="7340324" y="2291486"/>
              <a:ext cx="10630" cy="38702"/>
            </a:xfrm>
            <a:custGeom>
              <a:rect b="b" l="l" r="r" t="t"/>
              <a:pathLst>
                <a:path extrusionOk="0" h="1216" w="334">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6" name="Google Shape;12466;p60"/>
            <p:cNvSpPr/>
            <p:nvPr/>
          </p:nvSpPr>
          <p:spPr>
            <a:xfrm>
              <a:off x="7419511" y="2291486"/>
              <a:ext cx="10630" cy="38702"/>
            </a:xfrm>
            <a:custGeom>
              <a:rect b="b" l="l" r="r" t="t"/>
              <a:pathLst>
                <a:path extrusionOk="0" h="1216" w="334">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60"/>
            <p:cNvSpPr/>
            <p:nvPr/>
          </p:nvSpPr>
          <p:spPr>
            <a:xfrm>
              <a:off x="7153878" y="1969392"/>
              <a:ext cx="225498" cy="188355"/>
            </a:xfrm>
            <a:custGeom>
              <a:rect b="b" l="l" r="r" t="t"/>
              <a:pathLst>
                <a:path extrusionOk="0" h="5918" w="7085">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60"/>
            <p:cNvSpPr/>
            <p:nvPr/>
          </p:nvSpPr>
          <p:spPr>
            <a:xfrm>
              <a:off x="7193663" y="2003511"/>
              <a:ext cx="27308" cy="10248"/>
            </a:xfrm>
            <a:custGeom>
              <a:rect b="b" l="l" r="r" t="t"/>
              <a:pathLst>
                <a:path extrusionOk="0" h="322" w="858">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60"/>
            <p:cNvSpPr/>
            <p:nvPr/>
          </p:nvSpPr>
          <p:spPr>
            <a:xfrm>
              <a:off x="7233065" y="2003511"/>
              <a:ext cx="83802" cy="10248"/>
            </a:xfrm>
            <a:custGeom>
              <a:rect b="b" l="l" r="r" t="t"/>
              <a:pathLst>
                <a:path extrusionOk="0" h="322" w="2633">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0" name="Google Shape;12470;p60"/>
            <p:cNvSpPr/>
            <p:nvPr/>
          </p:nvSpPr>
          <p:spPr>
            <a:xfrm>
              <a:off x="7193281" y="2031933"/>
              <a:ext cx="123936" cy="10248"/>
            </a:xfrm>
            <a:custGeom>
              <a:rect b="b" l="l" r="r" t="t"/>
              <a:pathLst>
                <a:path extrusionOk="0" h="322" w="3894">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1" name="Google Shape;12471;p60"/>
            <p:cNvSpPr/>
            <p:nvPr/>
          </p:nvSpPr>
          <p:spPr>
            <a:xfrm>
              <a:off x="7193663" y="2059973"/>
              <a:ext cx="83770" cy="10248"/>
            </a:xfrm>
            <a:custGeom>
              <a:rect b="b" l="l" r="r" t="t"/>
              <a:pathLst>
                <a:path extrusionOk="0" h="322" w="2632">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60"/>
            <p:cNvSpPr/>
            <p:nvPr/>
          </p:nvSpPr>
          <p:spPr>
            <a:xfrm>
              <a:off x="7289145" y="2059973"/>
              <a:ext cx="27722" cy="10248"/>
            </a:xfrm>
            <a:custGeom>
              <a:rect b="b" l="l" r="r" t="t"/>
              <a:pathLst>
                <a:path extrusionOk="0" h="322" w="871">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73" name="Google Shape;12473;p60"/>
          <p:cNvSpPr/>
          <p:nvPr/>
        </p:nvSpPr>
        <p:spPr>
          <a:xfrm>
            <a:off x="3094217" y="2895159"/>
            <a:ext cx="394152" cy="361529"/>
          </a:xfrm>
          <a:custGeom>
            <a:rect b="b" l="l" r="r" t="t"/>
            <a:pathLst>
              <a:path extrusionOk="0" h="11359" w="12384">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74" name="Google Shape;12474;p60"/>
          <p:cNvGrpSpPr/>
          <p:nvPr/>
        </p:nvGrpSpPr>
        <p:grpSpPr>
          <a:xfrm>
            <a:off x="5352728" y="1990239"/>
            <a:ext cx="327091" cy="322508"/>
            <a:chOff x="5352728" y="1990239"/>
            <a:chExt cx="327091" cy="322508"/>
          </a:xfrm>
        </p:grpSpPr>
        <p:sp>
          <p:nvSpPr>
            <p:cNvPr id="12475" name="Google Shape;12475;p60"/>
            <p:cNvSpPr/>
            <p:nvPr/>
          </p:nvSpPr>
          <p:spPr>
            <a:xfrm>
              <a:off x="5575935" y="2093297"/>
              <a:ext cx="103885" cy="217923"/>
            </a:xfrm>
            <a:custGeom>
              <a:rect b="b" l="l" r="r" t="t"/>
              <a:pathLst>
                <a:path extrusionOk="0" h="6847" w="3264">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6" name="Google Shape;12476;p60"/>
            <p:cNvSpPr/>
            <p:nvPr/>
          </p:nvSpPr>
          <p:spPr>
            <a:xfrm>
              <a:off x="5426250" y="1990239"/>
              <a:ext cx="191029" cy="322508"/>
            </a:xfrm>
            <a:custGeom>
              <a:rect b="b" l="l" r="r" t="t"/>
              <a:pathLst>
                <a:path extrusionOk="0" h="10133" w="6002">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7" name="Google Shape;12477;p60"/>
            <p:cNvSpPr/>
            <p:nvPr/>
          </p:nvSpPr>
          <p:spPr>
            <a:xfrm>
              <a:off x="5352728" y="2121719"/>
              <a:ext cx="103503" cy="189501"/>
            </a:xfrm>
            <a:custGeom>
              <a:rect b="b" l="l" r="r" t="t"/>
              <a:pathLst>
                <a:path extrusionOk="0" h="5954" w="3252">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8" name="Google Shape;12478;p60"/>
          <p:cNvGrpSpPr/>
          <p:nvPr/>
        </p:nvGrpSpPr>
        <p:grpSpPr>
          <a:xfrm>
            <a:off x="7538896" y="1970156"/>
            <a:ext cx="361147" cy="361529"/>
            <a:chOff x="7538896" y="1970156"/>
            <a:chExt cx="361147" cy="361529"/>
          </a:xfrm>
        </p:grpSpPr>
        <p:sp>
          <p:nvSpPr>
            <p:cNvPr id="12479" name="Google Shape;12479;p60"/>
            <p:cNvSpPr/>
            <p:nvPr/>
          </p:nvSpPr>
          <p:spPr>
            <a:xfrm>
              <a:off x="7538896" y="1970156"/>
              <a:ext cx="361147" cy="361529"/>
            </a:xfrm>
            <a:custGeom>
              <a:rect b="b" l="l" r="r" t="t"/>
              <a:pathLst>
                <a:path extrusionOk="0" h="11359" w="11347">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60"/>
            <p:cNvSpPr/>
            <p:nvPr/>
          </p:nvSpPr>
          <p:spPr>
            <a:xfrm>
              <a:off x="7685907" y="2066784"/>
              <a:ext cx="101211" cy="11394"/>
            </a:xfrm>
            <a:custGeom>
              <a:rect b="b" l="l" r="r" t="t"/>
              <a:pathLst>
                <a:path extrusionOk="0" h="358" w="318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60"/>
            <p:cNvSpPr/>
            <p:nvPr/>
          </p:nvSpPr>
          <p:spPr>
            <a:xfrm>
              <a:off x="7685907" y="2106187"/>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2" name="Google Shape;12482;p60"/>
            <p:cNvSpPr/>
            <p:nvPr/>
          </p:nvSpPr>
          <p:spPr>
            <a:xfrm>
              <a:off x="7685907" y="2145239"/>
              <a:ext cx="147075" cy="11394"/>
            </a:xfrm>
            <a:custGeom>
              <a:rect b="b" l="l" r="r" t="t"/>
              <a:pathLst>
                <a:path extrusionOk="0" h="358" w="4621">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3" name="Google Shape;12483;p60"/>
            <p:cNvSpPr/>
            <p:nvPr/>
          </p:nvSpPr>
          <p:spPr>
            <a:xfrm>
              <a:off x="7685907" y="2184260"/>
              <a:ext cx="147075" cy="11394"/>
            </a:xfrm>
            <a:custGeom>
              <a:rect b="b" l="l" r="r" t="t"/>
              <a:pathLst>
                <a:path extrusionOk="0" h="358" w="4621">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60"/>
            <p:cNvSpPr/>
            <p:nvPr/>
          </p:nvSpPr>
          <p:spPr>
            <a:xfrm>
              <a:off x="7685907" y="2223280"/>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5" name="Google Shape;12485;p60"/>
          <p:cNvGrpSpPr/>
          <p:nvPr/>
        </p:nvGrpSpPr>
        <p:grpSpPr>
          <a:xfrm>
            <a:off x="4896099" y="1970920"/>
            <a:ext cx="358155" cy="358123"/>
            <a:chOff x="4896099" y="1970920"/>
            <a:chExt cx="358155" cy="358123"/>
          </a:xfrm>
        </p:grpSpPr>
        <p:sp>
          <p:nvSpPr>
            <p:cNvPr id="12486" name="Google Shape;12486;p60"/>
            <p:cNvSpPr/>
            <p:nvPr/>
          </p:nvSpPr>
          <p:spPr>
            <a:xfrm>
              <a:off x="4896099" y="1970920"/>
              <a:ext cx="358155" cy="358123"/>
            </a:xfrm>
            <a:custGeom>
              <a:rect b="b" l="l" r="r" t="t"/>
              <a:pathLst>
                <a:path extrusionOk="0" h="11252" w="11253">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7" name="Google Shape;12487;p60"/>
            <p:cNvSpPr/>
            <p:nvPr/>
          </p:nvSpPr>
          <p:spPr>
            <a:xfrm>
              <a:off x="4991454" y="2067835"/>
              <a:ext cx="166999" cy="164325"/>
            </a:xfrm>
            <a:custGeom>
              <a:rect b="b" l="l" r="r" t="t"/>
              <a:pathLst>
                <a:path extrusionOk="0" h="5163" w="5247">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60"/>
            <p:cNvSpPr/>
            <p:nvPr/>
          </p:nvSpPr>
          <p:spPr>
            <a:xfrm>
              <a:off x="4923789" y="1998578"/>
              <a:ext cx="302043" cy="302425"/>
            </a:xfrm>
            <a:custGeom>
              <a:rect b="b" l="l" r="r" t="t"/>
              <a:pathLst>
                <a:path extrusionOk="0" h="9502" w="949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9" name="Google Shape;12489;p60"/>
          <p:cNvGrpSpPr/>
          <p:nvPr/>
        </p:nvGrpSpPr>
        <p:grpSpPr>
          <a:xfrm>
            <a:off x="4048787" y="2977019"/>
            <a:ext cx="283488" cy="198604"/>
            <a:chOff x="4048787" y="2977019"/>
            <a:chExt cx="283488" cy="198604"/>
          </a:xfrm>
        </p:grpSpPr>
        <p:sp>
          <p:nvSpPr>
            <p:cNvPr id="12490" name="Google Shape;12490;p60"/>
            <p:cNvSpPr/>
            <p:nvPr/>
          </p:nvSpPr>
          <p:spPr>
            <a:xfrm>
              <a:off x="4277659" y="3015880"/>
              <a:ext cx="25048" cy="19128"/>
            </a:xfrm>
            <a:custGeom>
              <a:rect b="b" l="l" r="r" t="t"/>
              <a:pathLst>
                <a:path extrusionOk="0" h="601" w="787">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1" name="Google Shape;12491;p60"/>
            <p:cNvSpPr/>
            <p:nvPr/>
          </p:nvSpPr>
          <p:spPr>
            <a:xfrm>
              <a:off x="4101462" y="2977019"/>
              <a:ext cx="165630" cy="42458"/>
            </a:xfrm>
            <a:custGeom>
              <a:rect b="b" l="l" r="r" t="t"/>
              <a:pathLst>
                <a:path extrusionOk="0" h="1334" w="5204">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2" name="Google Shape;12492;p60"/>
            <p:cNvSpPr/>
            <p:nvPr/>
          </p:nvSpPr>
          <p:spPr>
            <a:xfrm>
              <a:off x="4048787" y="3000508"/>
              <a:ext cx="283488" cy="175115"/>
            </a:xfrm>
            <a:custGeom>
              <a:rect b="b" l="l" r="r" t="t"/>
              <a:pathLst>
                <a:path extrusionOk="0" h="5502" w="8907">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3" name="Google Shape;12493;p60"/>
            <p:cNvSpPr/>
            <p:nvPr/>
          </p:nvSpPr>
          <p:spPr>
            <a:xfrm>
              <a:off x="4126478" y="3024347"/>
              <a:ext cx="129220" cy="127437"/>
            </a:xfrm>
            <a:custGeom>
              <a:rect b="b" l="l" r="r" t="t"/>
              <a:pathLst>
                <a:path extrusionOk="0" h="4004" w="406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4" name="Google Shape;12494;p60"/>
            <p:cNvSpPr/>
            <p:nvPr/>
          </p:nvSpPr>
          <p:spPr>
            <a:xfrm>
              <a:off x="4156778" y="3054678"/>
              <a:ext cx="68238" cy="68270"/>
            </a:xfrm>
            <a:custGeom>
              <a:rect b="b" l="l" r="r" t="t"/>
              <a:pathLst>
                <a:path extrusionOk="0" h="2145" w="2144">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5" name="Google Shape;12495;p60"/>
            <p:cNvSpPr/>
            <p:nvPr/>
          </p:nvSpPr>
          <p:spPr>
            <a:xfrm>
              <a:off x="4198090" y="3060375"/>
              <a:ext cx="20879" cy="20879"/>
            </a:xfrm>
            <a:custGeom>
              <a:rect b="b" l="l" r="r" t="t"/>
              <a:pathLst>
                <a:path extrusionOk="0" h="656" w="656">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6" name="Google Shape;12496;p60"/>
          <p:cNvGrpSpPr/>
          <p:nvPr/>
        </p:nvGrpSpPr>
        <p:grpSpPr>
          <a:xfrm>
            <a:off x="4054103" y="2430191"/>
            <a:ext cx="218687" cy="349052"/>
            <a:chOff x="4054103" y="2430191"/>
            <a:chExt cx="218687" cy="349052"/>
          </a:xfrm>
        </p:grpSpPr>
        <p:sp>
          <p:nvSpPr>
            <p:cNvPr id="12497" name="Google Shape;12497;p60"/>
            <p:cNvSpPr/>
            <p:nvPr/>
          </p:nvSpPr>
          <p:spPr>
            <a:xfrm>
              <a:off x="4054103" y="2430191"/>
              <a:ext cx="218687" cy="349052"/>
            </a:xfrm>
            <a:custGeom>
              <a:rect b="b" l="l" r="r" t="t"/>
              <a:pathLst>
                <a:path extrusionOk="0" h="10967" w="6871">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8" name="Google Shape;12498;p60"/>
            <p:cNvSpPr/>
            <p:nvPr/>
          </p:nvSpPr>
          <p:spPr>
            <a:xfrm>
              <a:off x="4091595" y="2517716"/>
              <a:ext cx="142524" cy="103503"/>
            </a:xfrm>
            <a:custGeom>
              <a:rect b="b" l="l" r="r" t="t"/>
              <a:pathLst>
                <a:path extrusionOk="0" h="3252" w="4478">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9" name="Google Shape;12499;p60"/>
          <p:cNvGrpSpPr/>
          <p:nvPr/>
        </p:nvGrpSpPr>
        <p:grpSpPr>
          <a:xfrm>
            <a:off x="2185128" y="2427549"/>
            <a:ext cx="382758" cy="356595"/>
            <a:chOff x="2185128" y="2427549"/>
            <a:chExt cx="382758" cy="356595"/>
          </a:xfrm>
        </p:grpSpPr>
        <p:sp>
          <p:nvSpPr>
            <p:cNvPr id="12500" name="Google Shape;12500;p60"/>
            <p:cNvSpPr/>
            <p:nvPr/>
          </p:nvSpPr>
          <p:spPr>
            <a:xfrm>
              <a:off x="2313584" y="2612467"/>
              <a:ext cx="119417" cy="103853"/>
            </a:xfrm>
            <a:custGeom>
              <a:rect b="b" l="l" r="r" t="t"/>
              <a:pathLst>
                <a:path extrusionOk="0" h="3263" w="3752">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1" name="Google Shape;12501;p60"/>
            <p:cNvSpPr/>
            <p:nvPr/>
          </p:nvSpPr>
          <p:spPr>
            <a:xfrm>
              <a:off x="2311706" y="2427549"/>
              <a:ext cx="129633" cy="171327"/>
            </a:xfrm>
            <a:custGeom>
              <a:rect b="b" l="l" r="r" t="t"/>
              <a:pathLst>
                <a:path extrusionOk="0" h="5383" w="4073">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60"/>
            <p:cNvSpPr/>
            <p:nvPr/>
          </p:nvSpPr>
          <p:spPr>
            <a:xfrm>
              <a:off x="2438252" y="2611703"/>
              <a:ext cx="129633" cy="172441"/>
            </a:xfrm>
            <a:custGeom>
              <a:rect b="b" l="l" r="r" t="t"/>
              <a:pathLst>
                <a:path extrusionOk="0" h="5418" w="4073">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3" name="Google Shape;12503;p60"/>
            <p:cNvSpPr/>
            <p:nvPr/>
          </p:nvSpPr>
          <p:spPr>
            <a:xfrm>
              <a:off x="2185128" y="2611703"/>
              <a:ext cx="130015" cy="172441"/>
            </a:xfrm>
            <a:custGeom>
              <a:rect b="b" l="l" r="r" t="t"/>
              <a:pathLst>
                <a:path extrusionOk="0" h="5418" w="4085">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4" name="Google Shape;12504;p60"/>
          <p:cNvGrpSpPr/>
          <p:nvPr/>
        </p:nvGrpSpPr>
        <p:grpSpPr>
          <a:xfrm>
            <a:off x="3539102" y="2427549"/>
            <a:ext cx="355099" cy="355481"/>
            <a:chOff x="3539102" y="2427549"/>
            <a:chExt cx="355099" cy="355481"/>
          </a:xfrm>
        </p:grpSpPr>
        <p:sp>
          <p:nvSpPr>
            <p:cNvPr id="12505" name="Google Shape;12505;p60"/>
            <p:cNvSpPr/>
            <p:nvPr/>
          </p:nvSpPr>
          <p:spPr>
            <a:xfrm>
              <a:off x="3539102" y="2561320"/>
              <a:ext cx="355099" cy="221710"/>
            </a:xfrm>
            <a:custGeom>
              <a:rect b="b" l="l" r="r" t="t"/>
              <a:pathLst>
                <a:path extrusionOk="0" h="6966" w="11157">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60"/>
            <p:cNvSpPr/>
            <p:nvPr/>
          </p:nvSpPr>
          <p:spPr>
            <a:xfrm>
              <a:off x="3544417" y="2427549"/>
              <a:ext cx="339568" cy="205415"/>
            </a:xfrm>
            <a:custGeom>
              <a:rect b="b" l="l" r="r" t="t"/>
              <a:pathLst>
                <a:path extrusionOk="0" h="6454" w="10669">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7" name="Google Shape;12507;p60"/>
          <p:cNvGrpSpPr/>
          <p:nvPr/>
        </p:nvGrpSpPr>
        <p:grpSpPr>
          <a:xfrm>
            <a:off x="2656907" y="2439293"/>
            <a:ext cx="332757" cy="332343"/>
            <a:chOff x="2656907" y="2439293"/>
            <a:chExt cx="332757" cy="332343"/>
          </a:xfrm>
        </p:grpSpPr>
        <p:sp>
          <p:nvSpPr>
            <p:cNvPr id="12508" name="Google Shape;12508;p60"/>
            <p:cNvSpPr/>
            <p:nvPr/>
          </p:nvSpPr>
          <p:spPr>
            <a:xfrm>
              <a:off x="2868751" y="2547666"/>
              <a:ext cx="53088" cy="53088"/>
            </a:xfrm>
            <a:custGeom>
              <a:rect b="b" l="l" r="r" t="t"/>
              <a:pathLst>
                <a:path extrusionOk="0" h="1668" w="1668">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9" name="Google Shape;12509;p60"/>
            <p:cNvSpPr/>
            <p:nvPr/>
          </p:nvSpPr>
          <p:spPr>
            <a:xfrm>
              <a:off x="2870661" y="2611703"/>
              <a:ext cx="68970" cy="49301"/>
            </a:xfrm>
            <a:custGeom>
              <a:rect b="b" l="l" r="r" t="t"/>
              <a:pathLst>
                <a:path extrusionOk="0" h="1549" w="2167">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0" name="Google Shape;12510;p60"/>
            <p:cNvSpPr/>
            <p:nvPr/>
          </p:nvSpPr>
          <p:spPr>
            <a:xfrm>
              <a:off x="2705794" y="2611321"/>
              <a:ext cx="68620" cy="49301"/>
            </a:xfrm>
            <a:custGeom>
              <a:rect b="b" l="l" r="r" t="t"/>
              <a:pathLst>
                <a:path extrusionOk="0" h="1549" w="2156">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1" name="Google Shape;12511;p60"/>
            <p:cNvSpPr/>
            <p:nvPr/>
          </p:nvSpPr>
          <p:spPr>
            <a:xfrm>
              <a:off x="2724000" y="2547666"/>
              <a:ext cx="53088" cy="53088"/>
            </a:xfrm>
            <a:custGeom>
              <a:rect b="b" l="l" r="r" t="t"/>
              <a:pathLst>
                <a:path extrusionOk="0" h="1668" w="1668">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2" name="Google Shape;12512;p60"/>
            <p:cNvSpPr/>
            <p:nvPr/>
          </p:nvSpPr>
          <p:spPr>
            <a:xfrm>
              <a:off x="2788800" y="2534394"/>
              <a:ext cx="68238" cy="68238"/>
            </a:xfrm>
            <a:custGeom>
              <a:rect b="b" l="l" r="r" t="t"/>
              <a:pathLst>
                <a:path extrusionOk="0" h="2144" w="2144">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3" name="Google Shape;12513;p60"/>
            <p:cNvSpPr/>
            <p:nvPr/>
          </p:nvSpPr>
          <p:spPr>
            <a:xfrm>
              <a:off x="2764930" y="2613613"/>
              <a:ext cx="115979" cy="62923"/>
            </a:xfrm>
            <a:custGeom>
              <a:rect b="b" l="l" r="r" t="t"/>
              <a:pathLst>
                <a:path extrusionOk="0" h="1977" w="3644">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4" name="Google Shape;12514;p60"/>
            <p:cNvSpPr/>
            <p:nvPr/>
          </p:nvSpPr>
          <p:spPr>
            <a:xfrm>
              <a:off x="2656907" y="2439293"/>
              <a:ext cx="332757" cy="332343"/>
            </a:xfrm>
            <a:custGeom>
              <a:rect b="b" l="l" r="r" t="t"/>
              <a:pathLst>
                <a:path extrusionOk="0" h="10442" w="10455">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5" name="Google Shape;12515;p60"/>
          <p:cNvGrpSpPr/>
          <p:nvPr/>
        </p:nvGrpSpPr>
        <p:grpSpPr>
          <a:xfrm>
            <a:off x="1731523" y="2422616"/>
            <a:ext cx="399435" cy="365698"/>
            <a:chOff x="1731523" y="2422616"/>
            <a:chExt cx="399435" cy="365698"/>
          </a:xfrm>
        </p:grpSpPr>
        <p:sp>
          <p:nvSpPr>
            <p:cNvPr id="12516" name="Google Shape;12516;p60"/>
            <p:cNvSpPr/>
            <p:nvPr/>
          </p:nvSpPr>
          <p:spPr>
            <a:xfrm>
              <a:off x="1865294" y="2725009"/>
              <a:ext cx="43604" cy="43604"/>
            </a:xfrm>
            <a:custGeom>
              <a:rect b="b" l="l" r="r" t="t"/>
              <a:pathLst>
                <a:path extrusionOk="0" h="1370" w="137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7" name="Google Shape;12517;p60"/>
            <p:cNvSpPr/>
            <p:nvPr/>
          </p:nvSpPr>
          <p:spPr>
            <a:xfrm>
              <a:off x="2005876" y="2725009"/>
              <a:ext cx="43636" cy="43604"/>
            </a:xfrm>
            <a:custGeom>
              <a:rect b="b" l="l" r="r" t="t"/>
              <a:pathLst>
                <a:path extrusionOk="0" h="1370" w="1371">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8" name="Google Shape;12518;p60"/>
            <p:cNvSpPr/>
            <p:nvPr/>
          </p:nvSpPr>
          <p:spPr>
            <a:xfrm>
              <a:off x="1731523" y="2422616"/>
              <a:ext cx="399435" cy="365698"/>
            </a:xfrm>
            <a:custGeom>
              <a:rect b="b" l="l" r="r" t="t"/>
              <a:pathLst>
                <a:path extrusionOk="0" h="11490" w="1255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9" name="Google Shape;12519;p60"/>
          <p:cNvGrpSpPr/>
          <p:nvPr/>
        </p:nvGrpSpPr>
        <p:grpSpPr>
          <a:xfrm>
            <a:off x="3097241" y="2433564"/>
            <a:ext cx="344883" cy="343387"/>
            <a:chOff x="3097241" y="2433564"/>
            <a:chExt cx="344883" cy="343387"/>
          </a:xfrm>
        </p:grpSpPr>
        <p:sp>
          <p:nvSpPr>
            <p:cNvPr id="12520" name="Google Shape;12520;p60"/>
            <p:cNvSpPr/>
            <p:nvPr/>
          </p:nvSpPr>
          <p:spPr>
            <a:xfrm>
              <a:off x="3151825" y="2465806"/>
              <a:ext cx="235746" cy="311146"/>
            </a:xfrm>
            <a:custGeom>
              <a:rect b="b" l="l" r="r" t="t"/>
              <a:pathLst>
                <a:path extrusionOk="0" h="9776" w="7407">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1" name="Google Shape;12521;p60"/>
            <p:cNvSpPr/>
            <p:nvPr/>
          </p:nvSpPr>
          <p:spPr>
            <a:xfrm>
              <a:off x="3179483" y="2492732"/>
              <a:ext cx="181926" cy="181894"/>
            </a:xfrm>
            <a:custGeom>
              <a:rect b="b" l="l" r="r" t="t"/>
              <a:pathLst>
                <a:path extrusionOk="0" h="5715" w="5716">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2" name="Google Shape;12522;p60"/>
            <p:cNvSpPr/>
            <p:nvPr/>
          </p:nvSpPr>
          <p:spPr>
            <a:xfrm>
              <a:off x="3242024" y="2524941"/>
              <a:ext cx="54202" cy="117857"/>
            </a:xfrm>
            <a:custGeom>
              <a:rect b="b" l="l" r="r" t="t"/>
              <a:pathLst>
                <a:path extrusionOk="0" h="3703" w="1703">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3" name="Google Shape;12523;p60"/>
            <p:cNvSpPr/>
            <p:nvPr/>
          </p:nvSpPr>
          <p:spPr>
            <a:xfrm>
              <a:off x="3390945" y="2433724"/>
              <a:ext cx="51179" cy="85934"/>
            </a:xfrm>
            <a:custGeom>
              <a:rect b="b" l="l" r="r" t="t"/>
              <a:pathLst>
                <a:path extrusionOk="0" h="2700" w="1608">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4" name="Google Shape;12524;p60"/>
            <p:cNvSpPr/>
            <p:nvPr/>
          </p:nvSpPr>
          <p:spPr>
            <a:xfrm>
              <a:off x="3360613" y="2478187"/>
              <a:ext cx="27340" cy="41471"/>
            </a:xfrm>
            <a:custGeom>
              <a:rect b="b" l="l" r="r" t="t"/>
              <a:pathLst>
                <a:path extrusionOk="0" h="1303" w="859">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5" name="Google Shape;12525;p60"/>
            <p:cNvSpPr/>
            <p:nvPr/>
          </p:nvSpPr>
          <p:spPr>
            <a:xfrm>
              <a:off x="3375795" y="2455939"/>
              <a:ext cx="39434" cy="63719"/>
            </a:xfrm>
            <a:custGeom>
              <a:rect b="b" l="l" r="r" t="t"/>
              <a:pathLst>
                <a:path extrusionOk="0" h="2002" w="1239">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6" name="Google Shape;12526;p60"/>
            <p:cNvSpPr/>
            <p:nvPr/>
          </p:nvSpPr>
          <p:spPr>
            <a:xfrm>
              <a:off x="3097241" y="2433564"/>
              <a:ext cx="50829" cy="85711"/>
            </a:xfrm>
            <a:custGeom>
              <a:rect b="b" l="l" r="r" t="t"/>
              <a:pathLst>
                <a:path extrusionOk="0" h="2693" w="1597">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7" name="Google Shape;12527;p60"/>
            <p:cNvSpPr/>
            <p:nvPr/>
          </p:nvSpPr>
          <p:spPr>
            <a:xfrm>
              <a:off x="3151061" y="2477773"/>
              <a:ext cx="27690" cy="41503"/>
            </a:xfrm>
            <a:custGeom>
              <a:rect b="b" l="l" r="r" t="t"/>
              <a:pathLst>
                <a:path extrusionOk="0" h="1304" w="87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8" name="Google Shape;12528;p60"/>
            <p:cNvSpPr/>
            <p:nvPr/>
          </p:nvSpPr>
          <p:spPr>
            <a:xfrm>
              <a:off x="3124167" y="2455939"/>
              <a:ext cx="39434" cy="63337"/>
            </a:xfrm>
            <a:custGeom>
              <a:rect b="b" l="l" r="r" t="t"/>
              <a:pathLst>
                <a:path extrusionOk="0" h="1990" w="1239">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9" name="Google Shape;12529;p60"/>
          <p:cNvGrpSpPr/>
          <p:nvPr/>
        </p:nvGrpSpPr>
        <p:grpSpPr>
          <a:xfrm>
            <a:off x="1278299" y="2439293"/>
            <a:ext cx="410829" cy="332343"/>
            <a:chOff x="1278299" y="2439293"/>
            <a:chExt cx="410829" cy="332343"/>
          </a:xfrm>
        </p:grpSpPr>
        <p:sp>
          <p:nvSpPr>
            <p:cNvPr id="12530" name="Google Shape;12530;p60"/>
            <p:cNvSpPr/>
            <p:nvPr/>
          </p:nvSpPr>
          <p:spPr>
            <a:xfrm>
              <a:off x="1360159" y="2510141"/>
              <a:ext cx="245963" cy="12540"/>
            </a:xfrm>
            <a:custGeom>
              <a:rect b="b" l="l" r="r" t="t"/>
              <a:pathLst>
                <a:path extrusionOk="0" h="394" w="7728">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1" name="Google Shape;12531;p60"/>
            <p:cNvSpPr/>
            <p:nvPr/>
          </p:nvSpPr>
          <p:spPr>
            <a:xfrm>
              <a:off x="1360159" y="2575706"/>
              <a:ext cx="245963" cy="12158"/>
            </a:xfrm>
            <a:custGeom>
              <a:rect b="b" l="l" r="r" t="t"/>
              <a:pathLst>
                <a:path extrusionOk="0" h="382" w="7728">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60"/>
            <p:cNvSpPr/>
            <p:nvPr/>
          </p:nvSpPr>
          <p:spPr>
            <a:xfrm>
              <a:off x="1437086" y="2618132"/>
              <a:ext cx="92873" cy="12540"/>
            </a:xfrm>
            <a:custGeom>
              <a:rect b="b" l="l" r="r" t="t"/>
              <a:pathLst>
                <a:path extrusionOk="0" h="394" w="2918">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60"/>
            <p:cNvSpPr/>
            <p:nvPr/>
          </p:nvSpPr>
          <p:spPr>
            <a:xfrm>
              <a:off x="1419295" y="2543115"/>
              <a:ext cx="186827" cy="12158"/>
            </a:xfrm>
            <a:custGeom>
              <a:rect b="b" l="l" r="r" t="t"/>
              <a:pathLst>
                <a:path extrusionOk="0" h="382" w="587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4" name="Google Shape;12534;p60"/>
            <p:cNvSpPr/>
            <p:nvPr/>
          </p:nvSpPr>
          <p:spPr>
            <a:xfrm>
              <a:off x="1360541" y="2543115"/>
              <a:ext cx="43604" cy="12158"/>
            </a:xfrm>
            <a:custGeom>
              <a:rect b="b" l="l" r="r" t="t"/>
              <a:pathLst>
                <a:path extrusionOk="0" h="382" w="137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5" name="Google Shape;12535;p60"/>
            <p:cNvSpPr/>
            <p:nvPr/>
          </p:nvSpPr>
          <p:spPr>
            <a:xfrm>
              <a:off x="1306721" y="2469211"/>
              <a:ext cx="353222" cy="228171"/>
            </a:xfrm>
            <a:custGeom>
              <a:rect b="b" l="l" r="r" t="t"/>
              <a:pathLst>
                <a:path extrusionOk="0" h="7169" w="11098">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6" name="Google Shape;12536;p60"/>
            <p:cNvSpPr/>
            <p:nvPr/>
          </p:nvSpPr>
          <p:spPr>
            <a:xfrm>
              <a:off x="1278299" y="2439293"/>
              <a:ext cx="410829" cy="332343"/>
            </a:xfrm>
            <a:custGeom>
              <a:rect b="b" l="l" r="r" t="t"/>
              <a:pathLst>
                <a:path extrusionOk="0" h="10442" w="12908">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7" name="Google Shape;12537;p60"/>
            <p:cNvSpPr/>
            <p:nvPr/>
          </p:nvSpPr>
          <p:spPr>
            <a:xfrm>
              <a:off x="1562519" y="2630640"/>
              <a:ext cx="74699" cy="74699"/>
            </a:xfrm>
            <a:custGeom>
              <a:rect b="b" l="l" r="r" t="t"/>
              <a:pathLst>
                <a:path extrusionOk="0" h="2347" w="2347">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8" name="Google Shape;12538;p60"/>
          <p:cNvGrpSpPr/>
          <p:nvPr/>
        </p:nvGrpSpPr>
        <p:grpSpPr>
          <a:xfrm>
            <a:off x="870939" y="2439293"/>
            <a:ext cx="331993" cy="331993"/>
            <a:chOff x="870939" y="2439293"/>
            <a:chExt cx="331993" cy="331993"/>
          </a:xfrm>
        </p:grpSpPr>
        <p:sp>
          <p:nvSpPr>
            <p:cNvPr id="12539" name="Google Shape;12539;p60"/>
            <p:cNvSpPr/>
            <p:nvPr/>
          </p:nvSpPr>
          <p:spPr>
            <a:xfrm>
              <a:off x="870939" y="2439293"/>
              <a:ext cx="331993" cy="331993"/>
            </a:xfrm>
            <a:custGeom>
              <a:rect b="b" l="l" r="r" t="t"/>
              <a:pathLst>
                <a:path extrusionOk="0" h="10431" w="10431">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0" name="Google Shape;12540;p60"/>
            <p:cNvSpPr/>
            <p:nvPr/>
          </p:nvSpPr>
          <p:spPr>
            <a:xfrm>
              <a:off x="908463" y="2696969"/>
              <a:ext cx="41726" cy="41726"/>
            </a:xfrm>
            <a:custGeom>
              <a:rect b="b" l="l" r="r" t="t"/>
              <a:pathLst>
                <a:path extrusionOk="0" h="1311" w="1311">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1" name="Google Shape;12541;p60"/>
            <p:cNvSpPr/>
            <p:nvPr/>
          </p:nvSpPr>
          <p:spPr>
            <a:xfrm>
              <a:off x="1015690" y="2696969"/>
              <a:ext cx="41726" cy="41726"/>
            </a:xfrm>
            <a:custGeom>
              <a:rect b="b" l="l" r="r" t="t"/>
              <a:pathLst>
                <a:path extrusionOk="0" h="1311" w="1311">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2" name="Google Shape;12542;p60"/>
            <p:cNvSpPr/>
            <p:nvPr/>
          </p:nvSpPr>
          <p:spPr>
            <a:xfrm>
              <a:off x="1122567" y="2696969"/>
              <a:ext cx="41726" cy="41726"/>
            </a:xfrm>
            <a:custGeom>
              <a:rect b="b" l="l" r="r" t="t"/>
              <a:pathLst>
                <a:path extrusionOk="0" h="1311" w="1311">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3" name="Google Shape;12543;p60"/>
            <p:cNvSpPr/>
            <p:nvPr/>
          </p:nvSpPr>
          <p:spPr>
            <a:xfrm>
              <a:off x="913015"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4" name="Google Shape;12544;p60"/>
            <p:cNvSpPr/>
            <p:nvPr/>
          </p:nvSpPr>
          <p:spPr>
            <a:xfrm>
              <a:off x="913015"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5" name="Google Shape;12545;p60"/>
            <p:cNvSpPr/>
            <p:nvPr/>
          </p:nvSpPr>
          <p:spPr>
            <a:xfrm>
              <a:off x="913015"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6" name="Google Shape;12546;p60"/>
            <p:cNvSpPr/>
            <p:nvPr/>
          </p:nvSpPr>
          <p:spPr>
            <a:xfrm>
              <a:off x="894428" y="2474908"/>
              <a:ext cx="69384" cy="167508"/>
            </a:xfrm>
            <a:custGeom>
              <a:rect b="b" l="l" r="r" t="t"/>
              <a:pathLst>
                <a:path extrusionOk="0" h="5263" w="218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7" name="Google Shape;12547;p60"/>
            <p:cNvSpPr/>
            <p:nvPr/>
          </p:nvSpPr>
          <p:spPr>
            <a:xfrm>
              <a:off x="1002068" y="2474145"/>
              <a:ext cx="69384" cy="168272"/>
            </a:xfrm>
            <a:custGeom>
              <a:rect b="b" l="l" r="r" t="t"/>
              <a:pathLst>
                <a:path extrusionOk="0" h="5287" w="218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8" name="Google Shape;12548;p60"/>
            <p:cNvSpPr/>
            <p:nvPr/>
          </p:nvSpPr>
          <p:spPr>
            <a:xfrm>
              <a:off x="1108531" y="2474145"/>
              <a:ext cx="69384" cy="168272"/>
            </a:xfrm>
            <a:custGeom>
              <a:rect b="b" l="l" r="r" t="t"/>
              <a:pathLst>
                <a:path extrusionOk="0" h="5287" w="218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9" name="Google Shape;12549;p60"/>
            <p:cNvSpPr/>
            <p:nvPr/>
          </p:nvSpPr>
          <p:spPr>
            <a:xfrm>
              <a:off x="1127118"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0" name="Google Shape;12550;p60"/>
            <p:cNvSpPr/>
            <p:nvPr/>
          </p:nvSpPr>
          <p:spPr>
            <a:xfrm>
              <a:off x="1127118"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1" name="Google Shape;12551;p60"/>
            <p:cNvSpPr/>
            <p:nvPr/>
          </p:nvSpPr>
          <p:spPr>
            <a:xfrm>
              <a:off x="1127118"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60"/>
            <p:cNvSpPr/>
            <p:nvPr/>
          </p:nvSpPr>
          <p:spPr>
            <a:xfrm>
              <a:off x="1020624" y="2504094"/>
              <a:ext cx="32241" cy="9867"/>
            </a:xfrm>
            <a:custGeom>
              <a:rect b="b" l="l" r="r" t="t"/>
              <a:pathLst>
                <a:path extrusionOk="0" h="310" w="1013">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3" name="Google Shape;12553;p60"/>
            <p:cNvSpPr/>
            <p:nvPr/>
          </p:nvSpPr>
          <p:spPr>
            <a:xfrm>
              <a:off x="1020624" y="2532898"/>
              <a:ext cx="32241" cy="10248"/>
            </a:xfrm>
            <a:custGeom>
              <a:rect b="b" l="l" r="r" t="t"/>
              <a:pathLst>
                <a:path extrusionOk="0" h="322" w="1013">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4" name="Google Shape;12554;p60"/>
            <p:cNvSpPr/>
            <p:nvPr/>
          </p:nvSpPr>
          <p:spPr>
            <a:xfrm>
              <a:off x="1020624" y="2562052"/>
              <a:ext cx="32241" cy="9898"/>
            </a:xfrm>
            <a:custGeom>
              <a:rect b="b" l="l" r="r" t="t"/>
              <a:pathLst>
                <a:path extrusionOk="0" h="311" w="1013">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5" name="Google Shape;12555;p60"/>
          <p:cNvGrpSpPr/>
          <p:nvPr/>
        </p:nvGrpSpPr>
        <p:grpSpPr>
          <a:xfrm>
            <a:off x="6644957" y="2456353"/>
            <a:ext cx="371395" cy="278904"/>
            <a:chOff x="6644957" y="2456353"/>
            <a:chExt cx="371395" cy="278904"/>
          </a:xfrm>
        </p:grpSpPr>
        <p:sp>
          <p:nvSpPr>
            <p:cNvPr id="12556" name="Google Shape;12556;p60"/>
            <p:cNvSpPr/>
            <p:nvPr/>
          </p:nvSpPr>
          <p:spPr>
            <a:xfrm>
              <a:off x="6644957" y="2456353"/>
              <a:ext cx="371395" cy="203123"/>
            </a:xfrm>
            <a:custGeom>
              <a:rect b="b" l="l" r="r" t="t"/>
              <a:pathLst>
                <a:path extrusionOk="0" h="6382" w="11669">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7" name="Google Shape;12557;p60"/>
            <p:cNvSpPr/>
            <p:nvPr/>
          </p:nvSpPr>
          <p:spPr>
            <a:xfrm>
              <a:off x="6761668" y="2549194"/>
              <a:ext cx="139850" cy="186064"/>
            </a:xfrm>
            <a:custGeom>
              <a:rect b="b" l="l" r="r" t="t"/>
              <a:pathLst>
                <a:path extrusionOk="0" h="5846" w="4394">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8" name="Google Shape;12558;p60"/>
            <p:cNvSpPr/>
            <p:nvPr/>
          </p:nvSpPr>
          <p:spPr>
            <a:xfrm>
              <a:off x="6802216" y="2625357"/>
              <a:ext cx="58754" cy="75431"/>
            </a:xfrm>
            <a:custGeom>
              <a:rect b="b" l="l" r="r" t="t"/>
              <a:pathLst>
                <a:path extrusionOk="0" h="2370" w="1846">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9" name="Google Shape;12559;p60"/>
            <p:cNvSpPr/>
            <p:nvPr/>
          </p:nvSpPr>
          <p:spPr>
            <a:xfrm>
              <a:off x="6802216" y="2480828"/>
              <a:ext cx="47009" cy="33132"/>
            </a:xfrm>
            <a:custGeom>
              <a:rect b="b" l="l" r="r" t="t"/>
              <a:pathLst>
                <a:path extrusionOk="0" h="1041" w="1477">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0" name="Google Shape;12560;p60"/>
            <p:cNvSpPr/>
            <p:nvPr/>
          </p:nvSpPr>
          <p:spPr>
            <a:xfrm>
              <a:off x="6895439" y="2517112"/>
              <a:ext cx="36793" cy="32114"/>
            </a:xfrm>
            <a:custGeom>
              <a:rect b="b" l="l" r="r" t="t"/>
              <a:pathLst>
                <a:path extrusionOk="0" h="1009" w="1156">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1" name="Google Shape;12561;p60"/>
          <p:cNvGrpSpPr/>
          <p:nvPr/>
        </p:nvGrpSpPr>
        <p:grpSpPr>
          <a:xfrm>
            <a:off x="5388757" y="2414659"/>
            <a:ext cx="260349" cy="362292"/>
            <a:chOff x="5388757" y="2414659"/>
            <a:chExt cx="260349" cy="362292"/>
          </a:xfrm>
        </p:grpSpPr>
        <p:sp>
          <p:nvSpPr>
            <p:cNvPr id="12562" name="Google Shape;12562;p60"/>
            <p:cNvSpPr/>
            <p:nvPr/>
          </p:nvSpPr>
          <p:spPr>
            <a:xfrm>
              <a:off x="5388757" y="2414659"/>
              <a:ext cx="260349" cy="362292"/>
            </a:xfrm>
            <a:custGeom>
              <a:rect b="b" l="l" r="r" t="t"/>
              <a:pathLst>
                <a:path extrusionOk="0" h="11383" w="818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3" name="Google Shape;12563;p60"/>
            <p:cNvSpPr/>
            <p:nvPr/>
          </p:nvSpPr>
          <p:spPr>
            <a:xfrm>
              <a:off x="5513425" y="2437384"/>
              <a:ext cx="10248" cy="10280"/>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4" name="Google Shape;12564;p60"/>
            <p:cNvSpPr/>
            <p:nvPr/>
          </p:nvSpPr>
          <p:spPr>
            <a:xfrm>
              <a:off x="5411100" y="2460140"/>
              <a:ext cx="214517" cy="283106"/>
            </a:xfrm>
            <a:custGeom>
              <a:rect b="b" l="l" r="r" t="t"/>
              <a:pathLst>
                <a:path extrusionOk="0" h="8895" w="674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5" name="Google Shape;12565;p60"/>
            <p:cNvSpPr/>
            <p:nvPr/>
          </p:nvSpPr>
          <p:spPr>
            <a:xfrm>
              <a:off x="5439904" y="2488562"/>
              <a:ext cx="78837" cy="106495"/>
            </a:xfrm>
            <a:custGeom>
              <a:rect b="b" l="l" r="r" t="t"/>
              <a:pathLst>
                <a:path extrusionOk="0" h="3346" w="2477">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6" name="Google Shape;12566;p60"/>
            <p:cNvSpPr/>
            <p:nvPr/>
          </p:nvSpPr>
          <p:spPr>
            <a:xfrm>
              <a:off x="5530103" y="2494228"/>
              <a:ext cx="67856" cy="33005"/>
            </a:xfrm>
            <a:custGeom>
              <a:rect b="b" l="l" r="r" t="t"/>
              <a:pathLst>
                <a:path extrusionOk="0" h="1037" w="2132">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7" name="Google Shape;12567;p60"/>
            <p:cNvSpPr/>
            <p:nvPr/>
          </p:nvSpPr>
          <p:spPr>
            <a:xfrm>
              <a:off x="5530103" y="2539709"/>
              <a:ext cx="67092" cy="10248"/>
            </a:xfrm>
            <a:custGeom>
              <a:rect b="b" l="l" r="r" t="t"/>
              <a:pathLst>
                <a:path extrusionOk="0" h="322" w="2108">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8" name="Google Shape;12568;p60"/>
            <p:cNvSpPr/>
            <p:nvPr/>
          </p:nvSpPr>
          <p:spPr>
            <a:xfrm>
              <a:off x="5530103" y="2562434"/>
              <a:ext cx="32973" cy="10280"/>
            </a:xfrm>
            <a:custGeom>
              <a:rect b="b" l="l" r="r" t="t"/>
              <a:pathLst>
                <a:path extrusionOk="0" h="323" w="1036">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9" name="Google Shape;12569;p60"/>
            <p:cNvSpPr/>
            <p:nvPr/>
          </p:nvSpPr>
          <p:spPr>
            <a:xfrm>
              <a:off x="5439522" y="2607534"/>
              <a:ext cx="158437" cy="10280"/>
            </a:xfrm>
            <a:custGeom>
              <a:rect b="b" l="l" r="r" t="t"/>
              <a:pathLst>
                <a:path extrusionOk="0" h="323" w="4978">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60"/>
            <p:cNvSpPr/>
            <p:nvPr/>
          </p:nvSpPr>
          <p:spPr>
            <a:xfrm>
              <a:off x="5439522" y="2630258"/>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1" name="Google Shape;12571;p60"/>
            <p:cNvSpPr/>
            <p:nvPr/>
          </p:nvSpPr>
          <p:spPr>
            <a:xfrm>
              <a:off x="5439522" y="2698497"/>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2" name="Google Shape;12572;p60"/>
            <p:cNvSpPr/>
            <p:nvPr/>
          </p:nvSpPr>
          <p:spPr>
            <a:xfrm>
              <a:off x="5439522" y="2675740"/>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3" name="Google Shape;12573;p60"/>
            <p:cNvSpPr/>
            <p:nvPr/>
          </p:nvSpPr>
          <p:spPr>
            <a:xfrm>
              <a:off x="5439522" y="2653015"/>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4" name="Google Shape;12574;p60"/>
            <p:cNvSpPr/>
            <p:nvPr/>
          </p:nvSpPr>
          <p:spPr>
            <a:xfrm>
              <a:off x="5473641" y="2630258"/>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5" name="Google Shape;12575;p60"/>
            <p:cNvSpPr/>
            <p:nvPr/>
          </p:nvSpPr>
          <p:spPr>
            <a:xfrm>
              <a:off x="5473641" y="2698497"/>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6" name="Google Shape;12576;p60"/>
            <p:cNvSpPr/>
            <p:nvPr/>
          </p:nvSpPr>
          <p:spPr>
            <a:xfrm>
              <a:off x="5473641" y="2675740"/>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7" name="Google Shape;12577;p60"/>
            <p:cNvSpPr/>
            <p:nvPr/>
          </p:nvSpPr>
          <p:spPr>
            <a:xfrm>
              <a:off x="5473641" y="2653015"/>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8" name="Google Shape;12578;p60"/>
            <p:cNvSpPr/>
            <p:nvPr/>
          </p:nvSpPr>
          <p:spPr>
            <a:xfrm>
              <a:off x="5558525" y="2653015"/>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9" name="Google Shape;12579;p60"/>
            <p:cNvSpPr/>
            <p:nvPr/>
          </p:nvSpPr>
          <p:spPr>
            <a:xfrm>
              <a:off x="5558525" y="2630258"/>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0" name="Google Shape;12580;p60"/>
            <p:cNvSpPr/>
            <p:nvPr/>
          </p:nvSpPr>
          <p:spPr>
            <a:xfrm>
              <a:off x="5558525" y="2675740"/>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1" name="Google Shape;12581;p60"/>
            <p:cNvSpPr/>
            <p:nvPr/>
          </p:nvSpPr>
          <p:spPr>
            <a:xfrm>
              <a:off x="5558525" y="2698497"/>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2" name="Google Shape;12582;p60"/>
          <p:cNvGrpSpPr/>
          <p:nvPr/>
        </p:nvGrpSpPr>
        <p:grpSpPr>
          <a:xfrm>
            <a:off x="3567142" y="2905757"/>
            <a:ext cx="348288" cy="340331"/>
            <a:chOff x="3567142" y="2905757"/>
            <a:chExt cx="348288" cy="340331"/>
          </a:xfrm>
        </p:grpSpPr>
        <p:sp>
          <p:nvSpPr>
            <p:cNvPr id="12583" name="Google Shape;12583;p60"/>
            <p:cNvSpPr/>
            <p:nvPr/>
          </p:nvSpPr>
          <p:spPr>
            <a:xfrm>
              <a:off x="3567142" y="2905757"/>
              <a:ext cx="348288" cy="340331"/>
            </a:xfrm>
            <a:custGeom>
              <a:rect b="b" l="l" r="r" t="t"/>
              <a:pathLst>
                <a:path extrusionOk="0" h="10693" w="10943">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4" name="Google Shape;12584;p60"/>
            <p:cNvSpPr/>
            <p:nvPr/>
          </p:nvSpPr>
          <p:spPr>
            <a:xfrm>
              <a:off x="3819534" y="3034977"/>
              <a:ext cx="73903" cy="48919"/>
            </a:xfrm>
            <a:custGeom>
              <a:rect b="b" l="l" r="r" t="t"/>
              <a:pathLst>
                <a:path extrusionOk="0" h="1537" w="2322">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5" name="Google Shape;12585;p60"/>
            <p:cNvSpPr/>
            <p:nvPr/>
          </p:nvSpPr>
          <p:spPr>
            <a:xfrm>
              <a:off x="3728571" y="3036123"/>
              <a:ext cx="67506" cy="45895"/>
            </a:xfrm>
            <a:custGeom>
              <a:rect b="b" l="l" r="r" t="t"/>
              <a:pathLst>
                <a:path extrusionOk="0" h="1442" w="2121">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60"/>
            <p:cNvSpPr/>
            <p:nvPr/>
          </p:nvSpPr>
          <p:spPr>
            <a:xfrm>
              <a:off x="3724783" y="3091439"/>
              <a:ext cx="170946" cy="30745"/>
            </a:xfrm>
            <a:custGeom>
              <a:rect b="b" l="l" r="r" t="t"/>
              <a:pathLst>
                <a:path extrusionOk="0" h="966" w="5371">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7" name="Google Shape;12587;p60"/>
            <p:cNvSpPr/>
            <p:nvPr/>
          </p:nvSpPr>
          <p:spPr>
            <a:xfrm>
              <a:off x="3597092" y="2940799"/>
              <a:ext cx="40580" cy="30936"/>
            </a:xfrm>
            <a:custGeom>
              <a:rect b="b" l="l" r="r" t="t"/>
              <a:pathLst>
                <a:path extrusionOk="0" h="972" w="1275">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8" name="Google Shape;12588;p60"/>
          <p:cNvGrpSpPr/>
          <p:nvPr/>
        </p:nvGrpSpPr>
        <p:grpSpPr>
          <a:xfrm>
            <a:off x="7967103" y="2415041"/>
            <a:ext cx="355863" cy="361911"/>
            <a:chOff x="7967103" y="2415041"/>
            <a:chExt cx="355863" cy="361911"/>
          </a:xfrm>
        </p:grpSpPr>
        <p:sp>
          <p:nvSpPr>
            <p:cNvPr id="12589" name="Google Shape;12589;p60"/>
            <p:cNvSpPr/>
            <p:nvPr/>
          </p:nvSpPr>
          <p:spPr>
            <a:xfrm>
              <a:off x="7967103" y="2584427"/>
              <a:ext cx="111810" cy="192525"/>
            </a:xfrm>
            <a:custGeom>
              <a:rect b="b" l="l" r="r" t="t"/>
              <a:pathLst>
                <a:path extrusionOk="0" h="6049" w="3513">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0" name="Google Shape;12590;p60"/>
            <p:cNvSpPr/>
            <p:nvPr/>
          </p:nvSpPr>
          <p:spPr>
            <a:xfrm>
              <a:off x="7989446" y="2750789"/>
              <a:ext cx="10280" cy="26162"/>
            </a:xfrm>
            <a:custGeom>
              <a:rect b="b" l="l" r="r" t="t"/>
              <a:pathLst>
                <a:path extrusionOk="0" h="822" w="323">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60"/>
            <p:cNvSpPr/>
            <p:nvPr/>
          </p:nvSpPr>
          <p:spPr>
            <a:xfrm>
              <a:off x="8045908" y="2750789"/>
              <a:ext cx="10662" cy="26162"/>
            </a:xfrm>
            <a:custGeom>
              <a:rect b="b" l="l" r="r" t="t"/>
              <a:pathLst>
                <a:path extrusionOk="0" h="822" w="335">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2" name="Google Shape;12592;p60"/>
            <p:cNvSpPr/>
            <p:nvPr/>
          </p:nvSpPr>
          <p:spPr>
            <a:xfrm>
              <a:off x="8073184" y="2595789"/>
              <a:ext cx="136858" cy="112956"/>
            </a:xfrm>
            <a:custGeom>
              <a:rect b="b" l="l" r="r" t="t"/>
              <a:pathLst>
                <a:path extrusionOk="0" h="3549" w="430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3" name="Google Shape;12593;p60"/>
            <p:cNvSpPr/>
            <p:nvPr/>
          </p:nvSpPr>
          <p:spPr>
            <a:xfrm>
              <a:off x="8085310" y="2415041"/>
              <a:ext cx="112956" cy="169036"/>
            </a:xfrm>
            <a:custGeom>
              <a:rect b="b" l="l" r="r" t="t"/>
              <a:pathLst>
                <a:path extrusionOk="0" h="5311" w="3549">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60"/>
            <p:cNvSpPr/>
            <p:nvPr/>
          </p:nvSpPr>
          <p:spPr>
            <a:xfrm>
              <a:off x="8108449"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5" name="Google Shape;12595;p60"/>
            <p:cNvSpPr/>
            <p:nvPr/>
          </p:nvSpPr>
          <p:spPr>
            <a:xfrm>
              <a:off x="8165293"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6" name="Google Shape;12596;p60"/>
            <p:cNvSpPr/>
            <p:nvPr/>
          </p:nvSpPr>
          <p:spPr>
            <a:xfrm>
              <a:off x="8238432" y="2635956"/>
              <a:ext cx="45481" cy="15946"/>
            </a:xfrm>
            <a:custGeom>
              <a:rect b="b" l="l" r="r" t="t"/>
              <a:pathLst>
                <a:path extrusionOk="0" h="501" w="1429">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7" name="Google Shape;12597;p60"/>
            <p:cNvSpPr/>
            <p:nvPr/>
          </p:nvSpPr>
          <p:spPr>
            <a:xfrm>
              <a:off x="8198998" y="2607534"/>
              <a:ext cx="123968" cy="169036"/>
            </a:xfrm>
            <a:custGeom>
              <a:rect b="b" l="l" r="r" t="t"/>
              <a:pathLst>
                <a:path extrusionOk="0" h="5311" w="3895">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8" name="Google Shape;12598;p60"/>
            <p:cNvSpPr/>
            <p:nvPr/>
          </p:nvSpPr>
          <p:spPr>
            <a:xfrm>
              <a:off x="8222137"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9" name="Google Shape;12599;p60"/>
            <p:cNvSpPr/>
            <p:nvPr/>
          </p:nvSpPr>
          <p:spPr>
            <a:xfrm>
              <a:off x="8289579" y="2743946"/>
              <a:ext cx="10630" cy="33005"/>
            </a:xfrm>
            <a:custGeom>
              <a:rect b="b" l="l" r="r" t="t"/>
              <a:pathLst>
                <a:path extrusionOk="0" h="1037" w="334">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0" name="Google Shape;12600;p60"/>
          <p:cNvGrpSpPr/>
          <p:nvPr/>
        </p:nvGrpSpPr>
        <p:grpSpPr>
          <a:xfrm>
            <a:off x="7529411" y="2414659"/>
            <a:ext cx="355863" cy="362292"/>
            <a:chOff x="7529411" y="2414659"/>
            <a:chExt cx="355863" cy="362292"/>
          </a:xfrm>
        </p:grpSpPr>
        <p:sp>
          <p:nvSpPr>
            <p:cNvPr id="12601" name="Google Shape;12601;p60"/>
            <p:cNvSpPr/>
            <p:nvPr/>
          </p:nvSpPr>
          <p:spPr>
            <a:xfrm>
              <a:off x="7687816" y="2443081"/>
              <a:ext cx="45481" cy="15946"/>
            </a:xfrm>
            <a:custGeom>
              <a:rect b="b" l="l" r="r" t="t"/>
              <a:pathLst>
                <a:path extrusionOk="0" h="501" w="1429">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2" name="Google Shape;12602;p60"/>
            <p:cNvSpPr/>
            <p:nvPr/>
          </p:nvSpPr>
          <p:spPr>
            <a:xfrm>
              <a:off x="7648764" y="2414659"/>
              <a:ext cx="123204" cy="168654"/>
            </a:xfrm>
            <a:custGeom>
              <a:rect b="b" l="l" r="r" t="t"/>
              <a:pathLst>
                <a:path extrusionOk="0" h="5299" w="3871">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60"/>
            <p:cNvSpPr/>
            <p:nvPr/>
          </p:nvSpPr>
          <p:spPr>
            <a:xfrm>
              <a:off x="7670757" y="2551072"/>
              <a:ext cx="10248" cy="33005"/>
            </a:xfrm>
            <a:custGeom>
              <a:rect b="b" l="l" r="r" t="t"/>
              <a:pathLst>
                <a:path extrusionOk="0" h="1037" w="322">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60"/>
            <p:cNvSpPr/>
            <p:nvPr/>
          </p:nvSpPr>
          <p:spPr>
            <a:xfrm>
              <a:off x="7738963" y="2551072"/>
              <a:ext cx="10280" cy="33005"/>
            </a:xfrm>
            <a:custGeom>
              <a:rect b="b" l="l" r="r" t="t"/>
              <a:pathLst>
                <a:path extrusionOk="0" h="1037" w="323">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5" name="Google Shape;12605;p60"/>
            <p:cNvSpPr/>
            <p:nvPr/>
          </p:nvSpPr>
          <p:spPr>
            <a:xfrm>
              <a:off x="7568432" y="2635956"/>
              <a:ext cx="45513" cy="15946"/>
            </a:xfrm>
            <a:custGeom>
              <a:rect b="b" l="l" r="r" t="t"/>
              <a:pathLst>
                <a:path extrusionOk="0" h="501" w="143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6" name="Google Shape;12606;p60"/>
            <p:cNvSpPr/>
            <p:nvPr/>
          </p:nvSpPr>
          <p:spPr>
            <a:xfrm>
              <a:off x="7529411" y="2607916"/>
              <a:ext cx="123172" cy="168654"/>
            </a:xfrm>
            <a:custGeom>
              <a:rect b="b" l="l" r="r" t="t"/>
              <a:pathLst>
                <a:path extrusionOk="0" h="5299" w="387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7" name="Google Shape;12607;p60"/>
            <p:cNvSpPr/>
            <p:nvPr/>
          </p:nvSpPr>
          <p:spPr>
            <a:xfrm>
              <a:off x="7551754" y="2743946"/>
              <a:ext cx="10280" cy="33005"/>
            </a:xfrm>
            <a:custGeom>
              <a:rect b="b" l="l" r="r" t="t"/>
              <a:pathLst>
                <a:path extrusionOk="0" h="1037" w="323">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60"/>
            <p:cNvSpPr/>
            <p:nvPr/>
          </p:nvSpPr>
          <p:spPr>
            <a:xfrm>
              <a:off x="7619610"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9" name="Google Shape;12609;p60"/>
            <p:cNvSpPr/>
            <p:nvPr/>
          </p:nvSpPr>
          <p:spPr>
            <a:xfrm>
              <a:off x="7773464" y="2584427"/>
              <a:ext cx="111810" cy="192525"/>
            </a:xfrm>
            <a:custGeom>
              <a:rect b="b" l="l" r="r" t="t"/>
              <a:pathLst>
                <a:path extrusionOk="0" h="6049" w="3513">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0" name="Google Shape;12610;p60"/>
            <p:cNvSpPr/>
            <p:nvPr/>
          </p:nvSpPr>
          <p:spPr>
            <a:xfrm>
              <a:off x="7795043" y="2750789"/>
              <a:ext cx="11012" cy="26162"/>
            </a:xfrm>
            <a:custGeom>
              <a:rect b="b" l="l" r="r" t="t"/>
              <a:pathLst>
                <a:path extrusionOk="0" h="822" w="346">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1" name="Google Shape;12611;p60"/>
            <p:cNvSpPr/>
            <p:nvPr/>
          </p:nvSpPr>
          <p:spPr>
            <a:xfrm>
              <a:off x="7851887" y="2750789"/>
              <a:ext cx="10662" cy="26162"/>
            </a:xfrm>
            <a:custGeom>
              <a:rect b="b" l="l" r="r" t="t"/>
              <a:pathLst>
                <a:path extrusionOk="0" h="822" w="335">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2" name="Google Shape;12612;p60"/>
            <p:cNvSpPr/>
            <p:nvPr/>
          </p:nvSpPr>
          <p:spPr>
            <a:xfrm>
              <a:off x="7641189" y="2595789"/>
              <a:ext cx="136826" cy="113147"/>
            </a:xfrm>
            <a:custGeom>
              <a:rect b="b" l="l" r="r" t="t"/>
              <a:pathLst>
                <a:path extrusionOk="0" h="3555" w="4299">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3" name="Google Shape;12613;p60"/>
          <p:cNvGrpSpPr/>
          <p:nvPr/>
        </p:nvGrpSpPr>
        <p:grpSpPr>
          <a:xfrm>
            <a:off x="5733194" y="2431718"/>
            <a:ext cx="446826" cy="327059"/>
            <a:chOff x="5733194" y="2431718"/>
            <a:chExt cx="446826" cy="327059"/>
          </a:xfrm>
        </p:grpSpPr>
        <p:sp>
          <p:nvSpPr>
            <p:cNvPr id="12614" name="Google Shape;12614;p60"/>
            <p:cNvSpPr/>
            <p:nvPr/>
          </p:nvSpPr>
          <p:spPr>
            <a:xfrm>
              <a:off x="6032946" y="2474145"/>
              <a:ext cx="56112" cy="20115"/>
            </a:xfrm>
            <a:custGeom>
              <a:rect b="b" l="l" r="r" t="t"/>
              <a:pathLst>
                <a:path extrusionOk="0" h="632" w="1763">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5" name="Google Shape;12615;p60"/>
            <p:cNvSpPr/>
            <p:nvPr/>
          </p:nvSpPr>
          <p:spPr>
            <a:xfrm>
              <a:off x="5733194" y="2431718"/>
              <a:ext cx="446826" cy="327059"/>
            </a:xfrm>
            <a:custGeom>
              <a:rect b="b" l="l" r="r" t="t"/>
              <a:pathLst>
                <a:path extrusionOk="0" h="10276" w="14039">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6" name="Google Shape;12616;p60"/>
            <p:cNvSpPr/>
            <p:nvPr/>
          </p:nvSpPr>
          <p:spPr>
            <a:xfrm>
              <a:off x="6019323" y="2641653"/>
              <a:ext cx="13272" cy="13272"/>
            </a:xfrm>
            <a:custGeom>
              <a:rect b="b" l="l" r="r" t="t"/>
              <a:pathLst>
                <a:path extrusionOk="0" h="417" w="417">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7" name="Google Shape;12617;p60"/>
          <p:cNvGrpSpPr/>
          <p:nvPr/>
        </p:nvGrpSpPr>
        <p:grpSpPr>
          <a:xfrm>
            <a:off x="4876780" y="2418064"/>
            <a:ext cx="407774" cy="356627"/>
            <a:chOff x="4876780" y="2418064"/>
            <a:chExt cx="407774" cy="356627"/>
          </a:xfrm>
        </p:grpSpPr>
        <p:sp>
          <p:nvSpPr>
            <p:cNvPr id="12618" name="Google Shape;12618;p60"/>
            <p:cNvSpPr/>
            <p:nvPr/>
          </p:nvSpPr>
          <p:spPr>
            <a:xfrm>
              <a:off x="4876780" y="2455589"/>
              <a:ext cx="407774" cy="319103"/>
            </a:xfrm>
            <a:custGeom>
              <a:rect b="b" l="l" r="r" t="t"/>
              <a:pathLst>
                <a:path extrusionOk="0" h="10026" w="12812">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60"/>
            <p:cNvSpPr/>
            <p:nvPr/>
          </p:nvSpPr>
          <p:spPr>
            <a:xfrm>
              <a:off x="5017012" y="2666287"/>
              <a:ext cx="25016" cy="12158"/>
            </a:xfrm>
            <a:custGeom>
              <a:rect b="b" l="l" r="r" t="t"/>
              <a:pathLst>
                <a:path extrusionOk="0" h="382" w="786">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60"/>
            <p:cNvSpPr/>
            <p:nvPr/>
          </p:nvSpPr>
          <p:spPr>
            <a:xfrm>
              <a:off x="5068159" y="2418064"/>
              <a:ext cx="203155" cy="198222"/>
            </a:xfrm>
            <a:custGeom>
              <a:rect b="b" l="l" r="r" t="t"/>
              <a:pathLst>
                <a:path extrusionOk="0" h="6228" w="6383">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1" name="Google Shape;12621;p60"/>
            <p:cNvSpPr/>
            <p:nvPr/>
          </p:nvSpPr>
          <p:spPr>
            <a:xfrm>
              <a:off x="5106415" y="2456353"/>
              <a:ext cx="31509" cy="12158"/>
            </a:xfrm>
            <a:custGeom>
              <a:rect b="b" l="l" r="r" t="t"/>
              <a:pathLst>
                <a:path extrusionOk="0" h="382" w="99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2" name="Google Shape;12622;p60"/>
            <p:cNvSpPr/>
            <p:nvPr/>
          </p:nvSpPr>
          <p:spPr>
            <a:xfrm>
              <a:off x="5151133" y="2456353"/>
              <a:ext cx="82274" cy="12158"/>
            </a:xfrm>
            <a:custGeom>
              <a:rect b="b" l="l" r="r" t="t"/>
              <a:pathLst>
                <a:path extrusionOk="0" h="382" w="2585">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3" name="Google Shape;12623;p60"/>
            <p:cNvSpPr/>
            <p:nvPr/>
          </p:nvSpPr>
          <p:spPr>
            <a:xfrm>
              <a:off x="5106415" y="2488180"/>
              <a:ext cx="126992" cy="12158"/>
            </a:xfrm>
            <a:custGeom>
              <a:rect b="b" l="l" r="r" t="t"/>
              <a:pathLst>
                <a:path extrusionOk="0" h="382" w="399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4" name="Google Shape;12624;p60"/>
            <p:cNvSpPr/>
            <p:nvPr/>
          </p:nvSpPr>
          <p:spPr>
            <a:xfrm>
              <a:off x="5106415" y="2519626"/>
              <a:ext cx="82656" cy="12540"/>
            </a:xfrm>
            <a:custGeom>
              <a:rect b="b" l="l" r="r" t="t"/>
              <a:pathLst>
                <a:path extrusionOk="0" h="394" w="2597">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60"/>
            <p:cNvSpPr/>
            <p:nvPr/>
          </p:nvSpPr>
          <p:spPr>
            <a:xfrm>
              <a:off x="5202312" y="2519626"/>
              <a:ext cx="31095" cy="12540"/>
            </a:xfrm>
            <a:custGeom>
              <a:rect b="b" l="l" r="r" t="t"/>
              <a:pathLst>
                <a:path extrusionOk="0" h="394" w="977">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6" name="Google Shape;12626;p60"/>
          <p:cNvGrpSpPr/>
          <p:nvPr/>
        </p:nvGrpSpPr>
        <p:grpSpPr>
          <a:xfrm>
            <a:off x="7070872" y="2410871"/>
            <a:ext cx="398321" cy="371013"/>
            <a:chOff x="7070872" y="2410871"/>
            <a:chExt cx="398321" cy="371013"/>
          </a:xfrm>
        </p:grpSpPr>
        <p:sp>
          <p:nvSpPr>
            <p:cNvPr id="12627" name="Google Shape;12627;p60"/>
            <p:cNvSpPr/>
            <p:nvPr/>
          </p:nvSpPr>
          <p:spPr>
            <a:xfrm>
              <a:off x="7204643" y="2603364"/>
              <a:ext cx="123586" cy="107641"/>
            </a:xfrm>
            <a:custGeom>
              <a:rect b="b" l="l" r="r" t="t"/>
              <a:pathLst>
                <a:path extrusionOk="0" h="3382" w="3883">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60"/>
            <p:cNvSpPr/>
            <p:nvPr/>
          </p:nvSpPr>
          <p:spPr>
            <a:xfrm>
              <a:off x="7203147" y="2410871"/>
              <a:ext cx="133421" cy="178902"/>
            </a:xfrm>
            <a:custGeom>
              <a:rect b="b" l="l" r="r" t="t"/>
              <a:pathLst>
                <a:path extrusionOk="0" h="5621" w="4192">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60"/>
            <p:cNvSpPr/>
            <p:nvPr/>
          </p:nvSpPr>
          <p:spPr>
            <a:xfrm>
              <a:off x="7334245"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0" name="Google Shape;12630;p60"/>
            <p:cNvSpPr/>
            <p:nvPr/>
          </p:nvSpPr>
          <p:spPr>
            <a:xfrm>
              <a:off x="7070872"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31" name="Google Shape;12631;p60"/>
          <p:cNvSpPr/>
          <p:nvPr/>
        </p:nvSpPr>
        <p:spPr>
          <a:xfrm>
            <a:off x="6238328" y="2433596"/>
            <a:ext cx="316461" cy="324036"/>
          </a:xfrm>
          <a:custGeom>
            <a:rect b="b" l="l" r="r" t="t"/>
            <a:pathLst>
              <a:path extrusionOk="0" h="10181" w="9943">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32" name="Google Shape;12632;p60"/>
          <p:cNvGrpSpPr/>
          <p:nvPr/>
        </p:nvGrpSpPr>
        <p:grpSpPr>
          <a:xfrm>
            <a:off x="5318259" y="2982111"/>
            <a:ext cx="371013" cy="220787"/>
            <a:chOff x="5318259" y="2982111"/>
            <a:chExt cx="371013" cy="220787"/>
          </a:xfrm>
        </p:grpSpPr>
        <p:sp>
          <p:nvSpPr>
            <p:cNvPr id="12633" name="Google Shape;12633;p60"/>
            <p:cNvSpPr/>
            <p:nvPr/>
          </p:nvSpPr>
          <p:spPr>
            <a:xfrm>
              <a:off x="5364123" y="3021546"/>
              <a:ext cx="58372" cy="18396"/>
            </a:xfrm>
            <a:custGeom>
              <a:rect b="b" l="l" r="r" t="t"/>
              <a:pathLst>
                <a:path extrusionOk="0" h="578" w="1834">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4" name="Google Shape;12634;p60"/>
            <p:cNvSpPr/>
            <p:nvPr/>
          </p:nvSpPr>
          <p:spPr>
            <a:xfrm>
              <a:off x="5346681" y="3151338"/>
              <a:ext cx="11012" cy="39052"/>
            </a:xfrm>
            <a:custGeom>
              <a:rect b="b" l="l" r="r" t="t"/>
              <a:pathLst>
                <a:path extrusionOk="0" h="1227" w="346">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5" name="Google Shape;12635;p60"/>
            <p:cNvSpPr/>
            <p:nvPr/>
          </p:nvSpPr>
          <p:spPr>
            <a:xfrm>
              <a:off x="5318259" y="2988763"/>
              <a:ext cx="149717" cy="202773"/>
            </a:xfrm>
            <a:custGeom>
              <a:rect b="b" l="l" r="r" t="t"/>
              <a:pathLst>
                <a:path extrusionOk="0" h="6371" w="4704">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6" name="Google Shape;12636;p60"/>
            <p:cNvSpPr/>
            <p:nvPr/>
          </p:nvSpPr>
          <p:spPr>
            <a:xfrm>
              <a:off x="5548658" y="2982111"/>
              <a:ext cx="140614" cy="208279"/>
            </a:xfrm>
            <a:custGeom>
              <a:rect b="b" l="l" r="r" t="t"/>
              <a:pathLst>
                <a:path extrusionOk="0" h="6544" w="4418">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7" name="Google Shape;12637;p60"/>
            <p:cNvSpPr/>
            <p:nvPr/>
          </p:nvSpPr>
          <p:spPr>
            <a:xfrm>
              <a:off x="5655153" y="3157004"/>
              <a:ext cx="10630" cy="33387"/>
            </a:xfrm>
            <a:custGeom>
              <a:rect b="b" l="l" r="r" t="t"/>
              <a:pathLst>
                <a:path extrusionOk="0" h="1049" w="334">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8" name="Google Shape;12638;p60"/>
            <p:cNvSpPr/>
            <p:nvPr/>
          </p:nvSpPr>
          <p:spPr>
            <a:xfrm>
              <a:off x="5497893" y="3174445"/>
              <a:ext cx="11012" cy="10248"/>
            </a:xfrm>
            <a:custGeom>
              <a:rect b="b" l="l" r="r" t="t"/>
              <a:pathLst>
                <a:path extrusionOk="0" h="322" w="346">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9" name="Google Shape;12639;p60"/>
            <p:cNvSpPr/>
            <p:nvPr/>
          </p:nvSpPr>
          <p:spPr>
            <a:xfrm>
              <a:off x="5410718" y="3156972"/>
              <a:ext cx="74699" cy="45927"/>
            </a:xfrm>
            <a:custGeom>
              <a:rect b="b" l="l" r="r" t="t"/>
              <a:pathLst>
                <a:path extrusionOk="0" h="1443" w="2347">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60"/>
            <p:cNvSpPr/>
            <p:nvPr/>
          </p:nvSpPr>
          <p:spPr>
            <a:xfrm>
              <a:off x="5521382" y="3156590"/>
              <a:ext cx="75049" cy="45163"/>
            </a:xfrm>
            <a:custGeom>
              <a:rect b="b" l="l" r="r" t="t"/>
              <a:pathLst>
                <a:path extrusionOk="0" h="1419" w="2358">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1" name="Google Shape;12641;p60"/>
          <p:cNvGrpSpPr/>
          <p:nvPr/>
        </p:nvGrpSpPr>
        <p:grpSpPr>
          <a:xfrm>
            <a:off x="7073928" y="2905757"/>
            <a:ext cx="371395" cy="371809"/>
            <a:chOff x="7073928" y="2905757"/>
            <a:chExt cx="371395" cy="371809"/>
          </a:xfrm>
        </p:grpSpPr>
        <p:sp>
          <p:nvSpPr>
            <p:cNvPr id="12642" name="Google Shape;12642;p60"/>
            <p:cNvSpPr/>
            <p:nvPr/>
          </p:nvSpPr>
          <p:spPr>
            <a:xfrm>
              <a:off x="7073928" y="2905757"/>
              <a:ext cx="371395" cy="371809"/>
            </a:xfrm>
            <a:custGeom>
              <a:rect b="b" l="l" r="r" t="t"/>
              <a:pathLst>
                <a:path extrusionOk="0" h="11682" w="11669">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3" name="Google Shape;12643;p60"/>
            <p:cNvSpPr/>
            <p:nvPr/>
          </p:nvSpPr>
          <p:spPr>
            <a:xfrm>
              <a:off x="7281188" y="3188513"/>
              <a:ext cx="65596" cy="48473"/>
            </a:xfrm>
            <a:custGeom>
              <a:rect b="b" l="l" r="r" t="t"/>
              <a:pathLst>
                <a:path extrusionOk="0" h="1523" w="2061">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4" name="Google Shape;12644;p60"/>
            <p:cNvSpPr/>
            <p:nvPr/>
          </p:nvSpPr>
          <p:spPr>
            <a:xfrm>
              <a:off x="7252034" y="3168080"/>
              <a:ext cx="24634" cy="19287"/>
            </a:xfrm>
            <a:custGeom>
              <a:rect b="b" l="l" r="r" t="t"/>
              <a:pathLst>
                <a:path extrusionOk="0" h="606" w="774">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5" name="Google Shape;12645;p60"/>
          <p:cNvGrpSpPr/>
          <p:nvPr/>
        </p:nvGrpSpPr>
        <p:grpSpPr>
          <a:xfrm>
            <a:off x="6188327" y="2955408"/>
            <a:ext cx="371395" cy="272857"/>
            <a:chOff x="6188327" y="2955408"/>
            <a:chExt cx="371395" cy="272857"/>
          </a:xfrm>
        </p:grpSpPr>
        <p:sp>
          <p:nvSpPr>
            <p:cNvPr id="12646" name="Google Shape;12646;p60"/>
            <p:cNvSpPr/>
            <p:nvPr/>
          </p:nvSpPr>
          <p:spPr>
            <a:xfrm>
              <a:off x="6229990" y="2978897"/>
              <a:ext cx="289567" cy="197840"/>
            </a:xfrm>
            <a:custGeom>
              <a:rect b="b" l="l" r="r" t="t"/>
              <a:pathLst>
                <a:path extrusionOk="0" h="6216" w="9098">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7" name="Google Shape;12647;p60"/>
            <p:cNvSpPr/>
            <p:nvPr/>
          </p:nvSpPr>
          <p:spPr>
            <a:xfrm>
              <a:off x="6188327" y="2955408"/>
              <a:ext cx="371395" cy="272857"/>
            </a:xfrm>
            <a:custGeom>
              <a:rect b="b" l="l" r="r" t="t"/>
              <a:pathLst>
                <a:path extrusionOk="0" h="8573" w="11669">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8" name="Google Shape;12648;p60"/>
          <p:cNvGrpSpPr/>
          <p:nvPr/>
        </p:nvGrpSpPr>
        <p:grpSpPr>
          <a:xfrm>
            <a:off x="7521454" y="2906139"/>
            <a:ext cx="359651" cy="371013"/>
            <a:chOff x="7521454" y="2906139"/>
            <a:chExt cx="359651" cy="371013"/>
          </a:xfrm>
        </p:grpSpPr>
        <p:sp>
          <p:nvSpPr>
            <p:cNvPr id="12649" name="Google Shape;12649;p60"/>
            <p:cNvSpPr/>
            <p:nvPr/>
          </p:nvSpPr>
          <p:spPr>
            <a:xfrm>
              <a:off x="7614677" y="3138830"/>
              <a:ext cx="79983" cy="138322"/>
            </a:xfrm>
            <a:custGeom>
              <a:rect b="b" l="l" r="r" t="t"/>
              <a:pathLst>
                <a:path extrusionOk="0" h="4346" w="2513">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0" name="Google Shape;12650;p60"/>
            <p:cNvSpPr/>
            <p:nvPr/>
          </p:nvSpPr>
          <p:spPr>
            <a:xfrm>
              <a:off x="7707518" y="3138830"/>
              <a:ext cx="79983" cy="138322"/>
            </a:xfrm>
            <a:custGeom>
              <a:rect b="b" l="l" r="r" t="t"/>
              <a:pathLst>
                <a:path extrusionOk="0" h="4346" w="2513">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1" name="Google Shape;12651;p60"/>
            <p:cNvSpPr/>
            <p:nvPr/>
          </p:nvSpPr>
          <p:spPr>
            <a:xfrm>
              <a:off x="7800740" y="3138830"/>
              <a:ext cx="80364" cy="138322"/>
            </a:xfrm>
            <a:custGeom>
              <a:rect b="b" l="l" r="r" t="t"/>
              <a:pathLst>
                <a:path extrusionOk="0" h="4346" w="2525">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2" name="Google Shape;12652;p60"/>
            <p:cNvSpPr/>
            <p:nvPr/>
          </p:nvSpPr>
          <p:spPr>
            <a:xfrm>
              <a:off x="7521454" y="3138830"/>
              <a:ext cx="79983" cy="138322"/>
            </a:xfrm>
            <a:custGeom>
              <a:rect b="b" l="l" r="r" t="t"/>
              <a:pathLst>
                <a:path extrusionOk="0" h="4346" w="2513">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3" name="Google Shape;12653;p60"/>
            <p:cNvSpPr/>
            <p:nvPr/>
          </p:nvSpPr>
          <p:spPr>
            <a:xfrm>
              <a:off x="7555923" y="2906139"/>
              <a:ext cx="289949" cy="219833"/>
            </a:xfrm>
            <a:custGeom>
              <a:rect b="b" l="l" r="r" t="t"/>
              <a:pathLst>
                <a:path extrusionOk="0" h="6907" w="911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4" name="Google Shape;12654;p60"/>
          <p:cNvGrpSpPr/>
          <p:nvPr/>
        </p:nvGrpSpPr>
        <p:grpSpPr>
          <a:xfrm>
            <a:off x="5782845" y="2906521"/>
            <a:ext cx="301661" cy="371013"/>
            <a:chOff x="5782845" y="2906521"/>
            <a:chExt cx="301661" cy="371013"/>
          </a:xfrm>
        </p:grpSpPr>
        <p:sp>
          <p:nvSpPr>
            <p:cNvPr id="12655" name="Google Shape;12655;p60"/>
            <p:cNvSpPr/>
            <p:nvPr/>
          </p:nvSpPr>
          <p:spPr>
            <a:xfrm>
              <a:off x="5782845" y="3087651"/>
              <a:ext cx="301661" cy="189883"/>
            </a:xfrm>
            <a:custGeom>
              <a:rect b="b" l="l" r="r" t="t"/>
              <a:pathLst>
                <a:path extrusionOk="0" h="5966" w="9478">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6" name="Google Shape;12656;p60"/>
            <p:cNvSpPr/>
            <p:nvPr/>
          </p:nvSpPr>
          <p:spPr>
            <a:xfrm>
              <a:off x="5868111" y="2906521"/>
              <a:ext cx="127724" cy="172823"/>
            </a:xfrm>
            <a:custGeom>
              <a:rect b="b" l="l" r="r" t="t"/>
              <a:pathLst>
                <a:path extrusionOk="0" h="5430" w="4013">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7" name="Google Shape;12657;p60"/>
            <p:cNvSpPr/>
            <p:nvPr/>
          </p:nvSpPr>
          <p:spPr>
            <a:xfrm>
              <a:off x="5915088" y="3051655"/>
              <a:ext cx="34151" cy="10662"/>
            </a:xfrm>
            <a:custGeom>
              <a:rect b="b" l="l" r="r" t="t"/>
              <a:pathLst>
                <a:path extrusionOk="0" h="335" w="1073">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8" name="Google Shape;12658;p60"/>
          <p:cNvGrpSpPr/>
          <p:nvPr/>
        </p:nvGrpSpPr>
        <p:grpSpPr>
          <a:xfrm>
            <a:off x="6630539" y="2917502"/>
            <a:ext cx="371777" cy="349434"/>
            <a:chOff x="6630539" y="2917502"/>
            <a:chExt cx="371777" cy="349434"/>
          </a:xfrm>
        </p:grpSpPr>
        <p:sp>
          <p:nvSpPr>
            <p:cNvPr id="12659" name="Google Shape;12659;p60"/>
            <p:cNvSpPr/>
            <p:nvPr/>
          </p:nvSpPr>
          <p:spPr>
            <a:xfrm>
              <a:off x="6689292" y="3043093"/>
              <a:ext cx="92109" cy="30586"/>
            </a:xfrm>
            <a:custGeom>
              <a:rect b="b" l="l" r="r" t="t"/>
              <a:pathLst>
                <a:path extrusionOk="0" h="961" w="2894">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0" name="Google Shape;12660;p60"/>
            <p:cNvSpPr/>
            <p:nvPr/>
          </p:nvSpPr>
          <p:spPr>
            <a:xfrm>
              <a:off x="6630539" y="2993315"/>
              <a:ext cx="208852" cy="273621"/>
            </a:xfrm>
            <a:custGeom>
              <a:rect b="b" l="l" r="r" t="t"/>
              <a:pathLst>
                <a:path extrusionOk="0" h="8597" w="6562">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1" name="Google Shape;12661;p60"/>
            <p:cNvSpPr/>
            <p:nvPr/>
          </p:nvSpPr>
          <p:spPr>
            <a:xfrm>
              <a:off x="6665804" y="3232053"/>
              <a:ext cx="10630" cy="33737"/>
            </a:xfrm>
            <a:custGeom>
              <a:rect b="b" l="l" r="r" t="t"/>
              <a:pathLst>
                <a:path extrusionOk="0" h="1060" w="334">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2" name="Google Shape;12662;p60"/>
            <p:cNvSpPr/>
            <p:nvPr/>
          </p:nvSpPr>
          <p:spPr>
            <a:xfrm>
              <a:off x="6793877" y="3232053"/>
              <a:ext cx="10248" cy="33737"/>
            </a:xfrm>
            <a:custGeom>
              <a:rect b="b" l="l" r="r" t="t"/>
              <a:pathLst>
                <a:path extrusionOk="0" h="1060" w="322">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3" name="Google Shape;12663;p60"/>
            <p:cNvSpPr/>
            <p:nvPr/>
          </p:nvSpPr>
          <p:spPr>
            <a:xfrm>
              <a:off x="6828347" y="2952766"/>
              <a:ext cx="173969" cy="181162"/>
            </a:xfrm>
            <a:custGeom>
              <a:rect b="b" l="l" r="r" t="t"/>
              <a:pathLst>
                <a:path extrusionOk="0" h="5692" w="5466">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4" name="Google Shape;12664;p60"/>
            <p:cNvSpPr/>
            <p:nvPr/>
          </p:nvSpPr>
          <p:spPr>
            <a:xfrm>
              <a:off x="6898463" y="2917502"/>
              <a:ext cx="34151" cy="104999"/>
            </a:xfrm>
            <a:custGeom>
              <a:rect b="b" l="l" r="r" t="t"/>
              <a:pathLst>
                <a:path extrusionOk="0" h="3299" w="1073">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5" name="Google Shape;12665;p60"/>
            <p:cNvSpPr/>
            <p:nvPr/>
          </p:nvSpPr>
          <p:spPr>
            <a:xfrm>
              <a:off x="6898081" y="3028548"/>
              <a:ext cx="34151" cy="34119"/>
            </a:xfrm>
            <a:custGeom>
              <a:rect b="b" l="l" r="r" t="t"/>
              <a:pathLst>
                <a:path extrusionOk="0" h="1072" w="1073">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6" name="Google Shape;12666;p60"/>
          <p:cNvGrpSpPr/>
          <p:nvPr/>
        </p:nvGrpSpPr>
        <p:grpSpPr>
          <a:xfrm>
            <a:off x="2171474" y="3369229"/>
            <a:ext cx="408156" cy="343737"/>
            <a:chOff x="2171474" y="3369229"/>
            <a:chExt cx="408156" cy="343737"/>
          </a:xfrm>
        </p:grpSpPr>
        <p:sp>
          <p:nvSpPr>
            <p:cNvPr id="12667" name="Google Shape;12667;p60"/>
            <p:cNvSpPr/>
            <p:nvPr/>
          </p:nvSpPr>
          <p:spPr>
            <a:xfrm>
              <a:off x="2171474" y="3369229"/>
              <a:ext cx="408156" cy="343737"/>
            </a:xfrm>
            <a:custGeom>
              <a:rect b="b" l="l" r="r" t="t"/>
              <a:pathLst>
                <a:path extrusionOk="0" h="10800" w="12824">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8" name="Google Shape;12668;p60"/>
            <p:cNvSpPr/>
            <p:nvPr/>
          </p:nvSpPr>
          <p:spPr>
            <a:xfrm>
              <a:off x="2292737" y="3477220"/>
              <a:ext cx="164898" cy="164866"/>
            </a:xfrm>
            <a:custGeom>
              <a:rect b="b" l="l" r="r" t="t"/>
              <a:pathLst>
                <a:path extrusionOk="0" h="5180" w="5181">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9" name="Google Shape;12669;p60"/>
            <p:cNvSpPr/>
            <p:nvPr/>
          </p:nvSpPr>
          <p:spPr>
            <a:xfrm>
              <a:off x="2256358" y="3451503"/>
              <a:ext cx="188769" cy="177311"/>
            </a:xfrm>
            <a:custGeom>
              <a:rect b="b" l="l" r="r" t="t"/>
              <a:pathLst>
                <a:path extrusionOk="0" h="5571" w="5931">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0" name="Google Shape;12670;p60"/>
            <p:cNvSpPr/>
            <p:nvPr/>
          </p:nvSpPr>
          <p:spPr>
            <a:xfrm>
              <a:off x="2305245" y="3491160"/>
              <a:ext cx="189151" cy="176706"/>
            </a:xfrm>
            <a:custGeom>
              <a:rect b="b" l="l" r="r" t="t"/>
              <a:pathLst>
                <a:path extrusionOk="0" h="5552" w="5943">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1" name="Google Shape;12671;p60"/>
          <p:cNvGrpSpPr/>
          <p:nvPr/>
        </p:nvGrpSpPr>
        <p:grpSpPr>
          <a:xfrm>
            <a:off x="4891198" y="2925108"/>
            <a:ext cx="334634" cy="334634"/>
            <a:chOff x="4891198" y="2925108"/>
            <a:chExt cx="334634" cy="334634"/>
          </a:xfrm>
        </p:grpSpPr>
        <p:sp>
          <p:nvSpPr>
            <p:cNvPr id="12672" name="Google Shape;12672;p60"/>
            <p:cNvSpPr/>
            <p:nvPr/>
          </p:nvSpPr>
          <p:spPr>
            <a:xfrm>
              <a:off x="5001830" y="2925108"/>
              <a:ext cx="113338" cy="150831"/>
            </a:xfrm>
            <a:custGeom>
              <a:rect b="b" l="l" r="r" t="t"/>
              <a:pathLst>
                <a:path extrusionOk="0" h="4739" w="3561">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3" name="Google Shape;12673;p60"/>
            <p:cNvSpPr/>
            <p:nvPr/>
          </p:nvSpPr>
          <p:spPr>
            <a:xfrm>
              <a:off x="5102628" y="2933033"/>
              <a:ext cx="98188" cy="76991"/>
            </a:xfrm>
            <a:custGeom>
              <a:rect b="b" l="l" r="r" t="t"/>
              <a:pathLst>
                <a:path extrusionOk="0" h="2419" w="3085">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4" name="Google Shape;12674;p60"/>
            <p:cNvSpPr/>
            <p:nvPr/>
          </p:nvSpPr>
          <p:spPr>
            <a:xfrm>
              <a:off x="4915832" y="2932492"/>
              <a:ext cx="98920" cy="77532"/>
            </a:xfrm>
            <a:custGeom>
              <a:rect b="b" l="l" r="r" t="t"/>
              <a:pathLst>
                <a:path extrusionOk="0" h="2436" w="3108">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5" name="Google Shape;12675;p60"/>
            <p:cNvSpPr/>
            <p:nvPr/>
          </p:nvSpPr>
          <p:spPr>
            <a:xfrm>
              <a:off x="4915832" y="3174254"/>
              <a:ext cx="80746" cy="70689"/>
            </a:xfrm>
            <a:custGeom>
              <a:rect b="b" l="l" r="r" t="t"/>
              <a:pathLst>
                <a:path extrusionOk="0" h="2221" w="2537">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6" name="Google Shape;12676;p60"/>
            <p:cNvSpPr/>
            <p:nvPr/>
          </p:nvSpPr>
          <p:spPr>
            <a:xfrm>
              <a:off x="5121215" y="3173936"/>
              <a:ext cx="79601" cy="69511"/>
            </a:xfrm>
            <a:custGeom>
              <a:rect b="b" l="l" r="r" t="t"/>
              <a:pathLst>
                <a:path extrusionOk="0" h="2184" w="2501">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7" name="Google Shape;12677;p60"/>
            <p:cNvSpPr/>
            <p:nvPr/>
          </p:nvSpPr>
          <p:spPr>
            <a:xfrm>
              <a:off x="4891198"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8" name="Google Shape;12678;p60"/>
            <p:cNvSpPr/>
            <p:nvPr/>
          </p:nvSpPr>
          <p:spPr>
            <a:xfrm>
              <a:off x="5112876"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9" name="Google Shape;12679;p60"/>
            <p:cNvSpPr/>
            <p:nvPr/>
          </p:nvSpPr>
          <p:spPr>
            <a:xfrm>
              <a:off x="5001448" y="3108498"/>
              <a:ext cx="113338" cy="151244"/>
            </a:xfrm>
            <a:custGeom>
              <a:rect b="b" l="l" r="r" t="t"/>
              <a:pathLst>
                <a:path extrusionOk="0" h="4752" w="3561">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0" name="Google Shape;12680;p60"/>
          <p:cNvGrpSpPr/>
          <p:nvPr/>
        </p:nvGrpSpPr>
        <p:grpSpPr>
          <a:xfrm>
            <a:off x="7976174" y="2925108"/>
            <a:ext cx="334666" cy="334634"/>
            <a:chOff x="7976174" y="2925108"/>
            <a:chExt cx="334666" cy="334634"/>
          </a:xfrm>
        </p:grpSpPr>
        <p:sp>
          <p:nvSpPr>
            <p:cNvPr id="12681" name="Google Shape;12681;p60"/>
            <p:cNvSpPr/>
            <p:nvPr/>
          </p:nvSpPr>
          <p:spPr>
            <a:xfrm>
              <a:off x="8003100" y="3064545"/>
              <a:ext cx="10630" cy="14068"/>
            </a:xfrm>
            <a:custGeom>
              <a:rect b="b" l="l" r="r" t="t"/>
              <a:pathLst>
                <a:path extrusionOk="0" h="442" w="334">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2" name="Google Shape;12682;p60"/>
            <p:cNvSpPr/>
            <p:nvPr/>
          </p:nvSpPr>
          <p:spPr>
            <a:xfrm>
              <a:off x="8003100" y="3046371"/>
              <a:ext cx="10630" cy="14418"/>
            </a:xfrm>
            <a:custGeom>
              <a:rect b="b" l="l" r="r" t="t"/>
              <a:pathLst>
                <a:path extrusionOk="0" h="453" w="334">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3" name="Google Shape;12683;p60"/>
            <p:cNvSpPr/>
            <p:nvPr/>
          </p:nvSpPr>
          <p:spPr>
            <a:xfrm>
              <a:off x="8272519" y="3105093"/>
              <a:ext cx="10630" cy="14418"/>
            </a:xfrm>
            <a:custGeom>
              <a:rect b="b" l="l" r="r" t="t"/>
              <a:pathLst>
                <a:path extrusionOk="0" h="453" w="334">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4" name="Google Shape;12684;p60"/>
            <p:cNvSpPr/>
            <p:nvPr/>
          </p:nvSpPr>
          <p:spPr>
            <a:xfrm>
              <a:off x="8272519" y="3123266"/>
              <a:ext cx="10630" cy="14068"/>
            </a:xfrm>
            <a:custGeom>
              <a:rect b="b" l="l" r="r" t="t"/>
              <a:pathLst>
                <a:path extrusionOk="0" h="442" w="334">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5" name="Google Shape;12685;p60"/>
            <p:cNvSpPr/>
            <p:nvPr/>
          </p:nvSpPr>
          <p:spPr>
            <a:xfrm>
              <a:off x="7976174" y="2925108"/>
              <a:ext cx="334666" cy="334634"/>
            </a:xfrm>
            <a:custGeom>
              <a:rect b="b" l="l" r="r" t="t"/>
              <a:pathLst>
                <a:path extrusionOk="0" h="10514" w="10515">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6" name="Google Shape;12686;p60"/>
            <p:cNvSpPr/>
            <p:nvPr/>
          </p:nvSpPr>
          <p:spPr>
            <a:xfrm>
              <a:off x="8116024" y="3221804"/>
              <a:ext cx="14036" cy="10280"/>
            </a:xfrm>
            <a:custGeom>
              <a:rect b="b" l="l" r="r" t="t"/>
              <a:pathLst>
                <a:path extrusionOk="0" h="323" w="441">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7" name="Google Shape;12687;p60"/>
            <p:cNvSpPr/>
            <p:nvPr/>
          </p:nvSpPr>
          <p:spPr>
            <a:xfrm>
              <a:off x="8097818" y="3221804"/>
              <a:ext cx="14068" cy="10280"/>
            </a:xfrm>
            <a:custGeom>
              <a:rect b="b" l="l" r="r" t="t"/>
              <a:pathLst>
                <a:path extrusionOk="0" h="323" w="442">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8" name="Google Shape;12688;p60"/>
            <p:cNvSpPr/>
            <p:nvPr/>
          </p:nvSpPr>
          <p:spPr>
            <a:xfrm>
              <a:off x="8156190" y="2951621"/>
              <a:ext cx="14036" cy="10630"/>
            </a:xfrm>
            <a:custGeom>
              <a:rect b="b" l="l" r="r" t="t"/>
              <a:pathLst>
                <a:path extrusionOk="0" h="334" w="441">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9" name="Google Shape;12689;p60"/>
            <p:cNvSpPr/>
            <p:nvPr/>
          </p:nvSpPr>
          <p:spPr>
            <a:xfrm>
              <a:off x="8173982" y="2952385"/>
              <a:ext cx="14450" cy="10248"/>
            </a:xfrm>
            <a:custGeom>
              <a:rect b="b" l="l" r="r" t="t"/>
              <a:pathLst>
                <a:path extrusionOk="0" h="322" w="454">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0" name="Google Shape;12690;p60"/>
          <p:cNvGrpSpPr/>
          <p:nvPr/>
        </p:nvGrpSpPr>
        <p:grpSpPr>
          <a:xfrm>
            <a:off x="3091957" y="3374131"/>
            <a:ext cx="354717" cy="332757"/>
            <a:chOff x="3091957" y="3374131"/>
            <a:chExt cx="354717" cy="332757"/>
          </a:xfrm>
        </p:grpSpPr>
        <p:sp>
          <p:nvSpPr>
            <p:cNvPr id="12691" name="Google Shape;12691;p60"/>
            <p:cNvSpPr/>
            <p:nvPr/>
          </p:nvSpPr>
          <p:spPr>
            <a:xfrm>
              <a:off x="3091957" y="3374131"/>
              <a:ext cx="354717" cy="332757"/>
            </a:xfrm>
            <a:custGeom>
              <a:rect b="b" l="l" r="r" t="t"/>
              <a:pathLst>
                <a:path extrusionOk="0" h="10455" w="11145">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2" name="Google Shape;12692;p60"/>
            <p:cNvSpPr/>
            <p:nvPr/>
          </p:nvSpPr>
          <p:spPr>
            <a:xfrm>
              <a:off x="3248835" y="3434380"/>
              <a:ext cx="40580" cy="40962"/>
            </a:xfrm>
            <a:custGeom>
              <a:rect b="b" l="l" r="r" t="t"/>
              <a:pathLst>
                <a:path extrusionOk="0" h="1287" w="1275">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3" name="Google Shape;12693;p60"/>
            <p:cNvSpPr/>
            <p:nvPr/>
          </p:nvSpPr>
          <p:spPr>
            <a:xfrm>
              <a:off x="3183270" y="3524197"/>
              <a:ext cx="181544" cy="115629"/>
            </a:xfrm>
            <a:custGeom>
              <a:rect b="b" l="l" r="r" t="t"/>
              <a:pathLst>
                <a:path extrusionOk="0" h="3633" w="5704">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4" name="Google Shape;12694;p60"/>
            <p:cNvSpPr/>
            <p:nvPr/>
          </p:nvSpPr>
          <p:spPr>
            <a:xfrm>
              <a:off x="3157872" y="3516050"/>
              <a:ext cx="34915" cy="33578"/>
            </a:xfrm>
            <a:custGeom>
              <a:rect b="b" l="l" r="r" t="t"/>
              <a:pathLst>
                <a:path extrusionOk="0" h="1055" w="1097">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5" name="Google Shape;12695;p60"/>
            <p:cNvSpPr/>
            <p:nvPr/>
          </p:nvSpPr>
          <p:spPr>
            <a:xfrm>
              <a:off x="3351892" y="3605485"/>
              <a:ext cx="35297" cy="33578"/>
            </a:xfrm>
            <a:custGeom>
              <a:rect b="b" l="l" r="r" t="t"/>
              <a:pathLst>
                <a:path extrusionOk="0" h="1055" w="1109">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6" name="Google Shape;12696;p60"/>
            <p:cNvSpPr/>
            <p:nvPr/>
          </p:nvSpPr>
          <p:spPr>
            <a:xfrm>
              <a:off x="3254882" y="3531231"/>
              <a:ext cx="35297" cy="33546"/>
            </a:xfrm>
            <a:custGeom>
              <a:rect b="b" l="l" r="r" t="t"/>
              <a:pathLst>
                <a:path extrusionOk="0" h="1054" w="1109">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7" name="Google Shape;12697;p60"/>
          <p:cNvGrpSpPr/>
          <p:nvPr/>
        </p:nvGrpSpPr>
        <p:grpSpPr>
          <a:xfrm>
            <a:off x="3988156" y="3380210"/>
            <a:ext cx="353954" cy="318880"/>
            <a:chOff x="3988156" y="3380210"/>
            <a:chExt cx="353954" cy="318880"/>
          </a:xfrm>
        </p:grpSpPr>
        <p:sp>
          <p:nvSpPr>
            <p:cNvPr id="12698" name="Google Shape;12698;p60"/>
            <p:cNvSpPr/>
            <p:nvPr/>
          </p:nvSpPr>
          <p:spPr>
            <a:xfrm>
              <a:off x="4134053" y="3446156"/>
              <a:ext cx="28454" cy="49269"/>
            </a:xfrm>
            <a:custGeom>
              <a:rect b="b" l="l" r="r" t="t"/>
              <a:pathLst>
                <a:path extrusionOk="0" h="1548" w="894">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9" name="Google Shape;12699;p60"/>
            <p:cNvSpPr/>
            <p:nvPr/>
          </p:nvSpPr>
          <p:spPr>
            <a:xfrm>
              <a:off x="4188988" y="3398001"/>
              <a:ext cx="81510" cy="81510"/>
            </a:xfrm>
            <a:custGeom>
              <a:rect b="b" l="l" r="r" t="t"/>
              <a:pathLst>
                <a:path extrusionOk="0" h="2561" w="2561">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0" name="Google Shape;12700;p60"/>
            <p:cNvSpPr/>
            <p:nvPr/>
          </p:nvSpPr>
          <p:spPr>
            <a:xfrm>
              <a:off x="4090863" y="3380210"/>
              <a:ext cx="195930" cy="146311"/>
            </a:xfrm>
            <a:custGeom>
              <a:rect b="b" l="l" r="r" t="t"/>
              <a:pathLst>
                <a:path extrusionOk="0" h="4597" w="6156">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1" name="Google Shape;12701;p60"/>
            <p:cNvSpPr/>
            <p:nvPr/>
          </p:nvSpPr>
          <p:spPr>
            <a:xfrm>
              <a:off x="4215914" y="3415061"/>
              <a:ext cx="28072" cy="49301"/>
            </a:xfrm>
            <a:custGeom>
              <a:rect b="b" l="l" r="r" t="t"/>
              <a:pathLst>
                <a:path extrusionOk="0" h="1549" w="882">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2" name="Google Shape;12702;p60"/>
            <p:cNvSpPr/>
            <p:nvPr/>
          </p:nvSpPr>
          <p:spPr>
            <a:xfrm>
              <a:off x="3988156" y="3495935"/>
              <a:ext cx="353954" cy="203155"/>
            </a:xfrm>
            <a:custGeom>
              <a:rect b="b" l="l" r="r" t="t"/>
              <a:pathLst>
                <a:path extrusionOk="0" h="6383" w="11121">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3" name="Google Shape;12703;p60"/>
          <p:cNvGrpSpPr/>
          <p:nvPr/>
        </p:nvGrpSpPr>
        <p:grpSpPr>
          <a:xfrm>
            <a:off x="3541011" y="3367320"/>
            <a:ext cx="348257" cy="346188"/>
            <a:chOff x="3541011" y="3367320"/>
            <a:chExt cx="348257" cy="346188"/>
          </a:xfrm>
        </p:grpSpPr>
        <p:sp>
          <p:nvSpPr>
            <p:cNvPr id="12704" name="Google Shape;12704;p60"/>
            <p:cNvSpPr/>
            <p:nvPr/>
          </p:nvSpPr>
          <p:spPr>
            <a:xfrm>
              <a:off x="3541011" y="3367320"/>
              <a:ext cx="347906" cy="346188"/>
            </a:xfrm>
            <a:custGeom>
              <a:rect b="b" l="l" r="r" t="t"/>
              <a:pathLst>
                <a:path extrusionOk="0" h="10877" w="10931">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5" name="Google Shape;12705;p60"/>
            <p:cNvSpPr/>
            <p:nvPr/>
          </p:nvSpPr>
          <p:spPr>
            <a:xfrm>
              <a:off x="3658105" y="3389599"/>
              <a:ext cx="208820" cy="199431"/>
            </a:xfrm>
            <a:custGeom>
              <a:rect b="b" l="l" r="r" t="t"/>
              <a:pathLst>
                <a:path extrusionOk="0" h="6266" w="6561">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6" name="Google Shape;12706;p60"/>
            <p:cNvSpPr/>
            <p:nvPr/>
          </p:nvSpPr>
          <p:spPr>
            <a:xfrm>
              <a:off x="3720614" y="3426805"/>
              <a:ext cx="95164" cy="116011"/>
            </a:xfrm>
            <a:custGeom>
              <a:rect b="b" l="l" r="r" t="t"/>
              <a:pathLst>
                <a:path extrusionOk="0" h="3645" w="299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7" name="Google Shape;12707;p60"/>
            <p:cNvSpPr/>
            <p:nvPr/>
          </p:nvSpPr>
          <p:spPr>
            <a:xfrm>
              <a:off x="3773671" y="3496030"/>
              <a:ext cx="115597" cy="114993"/>
            </a:xfrm>
            <a:custGeom>
              <a:rect b="b" l="l" r="r" t="t"/>
              <a:pathLst>
                <a:path extrusionOk="0" h="3613" w="3632">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8" name="Google Shape;12708;p60"/>
          <p:cNvGrpSpPr/>
          <p:nvPr/>
        </p:nvGrpSpPr>
        <p:grpSpPr>
          <a:xfrm>
            <a:off x="850092" y="3352934"/>
            <a:ext cx="369517" cy="375660"/>
            <a:chOff x="850092" y="3352934"/>
            <a:chExt cx="369517" cy="375660"/>
          </a:xfrm>
        </p:grpSpPr>
        <p:sp>
          <p:nvSpPr>
            <p:cNvPr id="12709" name="Google Shape;12709;p60"/>
            <p:cNvSpPr/>
            <p:nvPr/>
          </p:nvSpPr>
          <p:spPr>
            <a:xfrm>
              <a:off x="969859" y="3475692"/>
              <a:ext cx="53088" cy="53088"/>
            </a:xfrm>
            <a:custGeom>
              <a:rect b="b" l="l" r="r" t="t"/>
              <a:pathLst>
                <a:path extrusionOk="0" h="1668" w="1668">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0" name="Google Shape;12710;p60"/>
            <p:cNvSpPr/>
            <p:nvPr/>
          </p:nvSpPr>
          <p:spPr>
            <a:xfrm>
              <a:off x="1046786" y="3552237"/>
              <a:ext cx="53088" cy="53088"/>
            </a:xfrm>
            <a:custGeom>
              <a:rect b="b" l="l" r="r" t="t"/>
              <a:pathLst>
                <a:path extrusionOk="0" h="1668" w="1668">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1" name="Google Shape;12711;p60"/>
            <p:cNvSpPr/>
            <p:nvPr/>
          </p:nvSpPr>
          <p:spPr>
            <a:xfrm>
              <a:off x="984245" y="3485272"/>
              <a:ext cx="106527" cy="104999"/>
            </a:xfrm>
            <a:custGeom>
              <a:rect b="b" l="l" r="r" t="t"/>
              <a:pathLst>
                <a:path extrusionOk="0" h="3299" w="3347">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2" name="Google Shape;12712;p60"/>
            <p:cNvSpPr/>
            <p:nvPr/>
          </p:nvSpPr>
          <p:spPr>
            <a:xfrm>
              <a:off x="922850" y="3428715"/>
              <a:ext cx="223620" cy="223620"/>
            </a:xfrm>
            <a:custGeom>
              <a:rect b="b" l="l" r="r" t="t"/>
              <a:pathLst>
                <a:path extrusionOk="0" h="7026" w="7026">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3" name="Google Shape;12713;p60"/>
            <p:cNvSpPr/>
            <p:nvPr/>
          </p:nvSpPr>
          <p:spPr>
            <a:xfrm>
              <a:off x="850092" y="3352934"/>
              <a:ext cx="369517" cy="375660"/>
            </a:xfrm>
            <a:custGeom>
              <a:rect b="b" l="l" r="r" t="t"/>
              <a:pathLst>
                <a:path extrusionOk="0" h="11803" w="1161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4" name="Google Shape;12714;p60"/>
          <p:cNvGrpSpPr/>
          <p:nvPr/>
        </p:nvGrpSpPr>
        <p:grpSpPr>
          <a:xfrm>
            <a:off x="1314678" y="3358217"/>
            <a:ext cx="334666" cy="365348"/>
            <a:chOff x="1314678" y="3358217"/>
            <a:chExt cx="334666" cy="365348"/>
          </a:xfrm>
        </p:grpSpPr>
        <p:sp>
          <p:nvSpPr>
            <p:cNvPr id="12715" name="Google Shape;12715;p60"/>
            <p:cNvSpPr/>
            <p:nvPr/>
          </p:nvSpPr>
          <p:spPr>
            <a:xfrm>
              <a:off x="1316588" y="3358217"/>
              <a:ext cx="332757" cy="365348"/>
            </a:xfrm>
            <a:custGeom>
              <a:rect b="b" l="l" r="r" t="t"/>
              <a:pathLst>
                <a:path extrusionOk="0" h="11479" w="10455">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6" name="Google Shape;12716;p60"/>
            <p:cNvSpPr/>
            <p:nvPr/>
          </p:nvSpPr>
          <p:spPr>
            <a:xfrm>
              <a:off x="1314678" y="3358981"/>
              <a:ext cx="79632" cy="254684"/>
            </a:xfrm>
            <a:custGeom>
              <a:rect b="b" l="l" r="r" t="t"/>
              <a:pathLst>
                <a:path extrusionOk="0" h="8002" w="2502">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7" name="Google Shape;12717;p60"/>
            <p:cNvSpPr/>
            <p:nvPr/>
          </p:nvSpPr>
          <p:spPr>
            <a:xfrm>
              <a:off x="1411688" y="3629546"/>
              <a:ext cx="139118" cy="10662"/>
            </a:xfrm>
            <a:custGeom>
              <a:rect b="b" l="l" r="r" t="t"/>
              <a:pathLst>
                <a:path extrusionOk="0" h="335" w="4371">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8" name="Google Shape;12718;p60"/>
            <p:cNvSpPr/>
            <p:nvPr/>
          </p:nvSpPr>
          <p:spPr>
            <a:xfrm>
              <a:off x="1412070" y="3652303"/>
              <a:ext cx="139118" cy="10630"/>
            </a:xfrm>
            <a:custGeom>
              <a:rect b="b" l="l" r="r" t="t"/>
              <a:pathLst>
                <a:path extrusionOk="0" h="334" w="4371">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9" name="Google Shape;12719;p60"/>
            <p:cNvSpPr/>
            <p:nvPr/>
          </p:nvSpPr>
          <p:spPr>
            <a:xfrm>
              <a:off x="1432153" y="3417352"/>
              <a:ext cx="83802" cy="191379"/>
            </a:xfrm>
            <a:custGeom>
              <a:rect b="b" l="l" r="r" t="t"/>
              <a:pathLst>
                <a:path extrusionOk="0" h="6013" w="2633">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0" name="Google Shape;12720;p60"/>
          <p:cNvGrpSpPr/>
          <p:nvPr/>
        </p:nvGrpSpPr>
        <p:grpSpPr>
          <a:xfrm>
            <a:off x="1748582" y="3372635"/>
            <a:ext cx="359269" cy="335780"/>
            <a:chOff x="1748582" y="3372635"/>
            <a:chExt cx="359269" cy="335780"/>
          </a:xfrm>
        </p:grpSpPr>
        <p:sp>
          <p:nvSpPr>
            <p:cNvPr id="12721" name="Google Shape;12721;p60"/>
            <p:cNvSpPr/>
            <p:nvPr/>
          </p:nvSpPr>
          <p:spPr>
            <a:xfrm>
              <a:off x="2080161" y="3535210"/>
              <a:ext cx="27690" cy="10630"/>
            </a:xfrm>
            <a:custGeom>
              <a:rect b="b" l="l" r="r" t="t"/>
              <a:pathLst>
                <a:path extrusionOk="0" h="334" w="87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22" name="Google Shape;12722;p60"/>
            <p:cNvGrpSpPr/>
            <p:nvPr/>
          </p:nvGrpSpPr>
          <p:grpSpPr>
            <a:xfrm>
              <a:off x="1748582" y="3372635"/>
              <a:ext cx="333520" cy="335780"/>
              <a:chOff x="1748582" y="3372635"/>
              <a:chExt cx="333520" cy="335780"/>
            </a:xfrm>
          </p:grpSpPr>
          <p:sp>
            <p:nvSpPr>
              <p:cNvPr id="12723" name="Google Shape;12723;p60"/>
              <p:cNvSpPr/>
              <p:nvPr/>
            </p:nvSpPr>
            <p:spPr>
              <a:xfrm>
                <a:off x="1748582" y="3372635"/>
                <a:ext cx="308504" cy="335780"/>
              </a:xfrm>
              <a:custGeom>
                <a:rect b="b" l="l" r="r" t="t"/>
                <a:pathLst>
                  <a:path extrusionOk="0" h="10550" w="9693">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4" name="Google Shape;12724;p60"/>
              <p:cNvSpPr/>
              <p:nvPr/>
            </p:nvSpPr>
            <p:spPr>
              <a:xfrm>
                <a:off x="2057054" y="3472000"/>
                <a:ext cx="25048" cy="22311"/>
              </a:xfrm>
              <a:custGeom>
                <a:rect b="b" l="l" r="r" t="t"/>
                <a:pathLst>
                  <a:path extrusionOk="0" h="701" w="787">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5" name="Google Shape;12725;p60"/>
              <p:cNvSpPr/>
              <p:nvPr/>
            </p:nvSpPr>
            <p:spPr>
              <a:xfrm>
                <a:off x="2058550" y="3586834"/>
                <a:ext cx="23552" cy="22629"/>
              </a:xfrm>
              <a:custGeom>
                <a:rect b="b" l="l" r="r" t="t"/>
                <a:pathLst>
                  <a:path extrusionOk="0" h="711" w="74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726" name="Google Shape;12726;p60"/>
          <p:cNvGrpSpPr/>
          <p:nvPr/>
        </p:nvGrpSpPr>
        <p:grpSpPr>
          <a:xfrm>
            <a:off x="2640993" y="3357835"/>
            <a:ext cx="365348" cy="364966"/>
            <a:chOff x="2640993" y="3357835"/>
            <a:chExt cx="365348" cy="364966"/>
          </a:xfrm>
        </p:grpSpPr>
        <p:sp>
          <p:nvSpPr>
            <p:cNvPr id="12727" name="Google Shape;12727;p60"/>
            <p:cNvSpPr/>
            <p:nvPr/>
          </p:nvSpPr>
          <p:spPr>
            <a:xfrm>
              <a:off x="2640993" y="3455227"/>
              <a:ext cx="365348" cy="267574"/>
            </a:xfrm>
            <a:custGeom>
              <a:rect b="b" l="l" r="r" t="t"/>
              <a:pathLst>
                <a:path extrusionOk="0" h="8407" w="11479">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8" name="Google Shape;12728;p60"/>
            <p:cNvSpPr/>
            <p:nvPr/>
          </p:nvSpPr>
          <p:spPr>
            <a:xfrm>
              <a:off x="2724763" y="3357835"/>
              <a:ext cx="280050" cy="136476"/>
            </a:xfrm>
            <a:custGeom>
              <a:rect b="b" l="l" r="r" t="t"/>
              <a:pathLst>
                <a:path extrusionOk="0" h="4288" w="8799">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9" name="Google Shape;12729;p60"/>
            <p:cNvSpPr/>
            <p:nvPr/>
          </p:nvSpPr>
          <p:spPr>
            <a:xfrm>
              <a:off x="2771359" y="3655327"/>
              <a:ext cx="10280" cy="21611"/>
            </a:xfrm>
            <a:custGeom>
              <a:rect b="b" l="l" r="r" t="t"/>
              <a:pathLst>
                <a:path extrusionOk="0" h="679" w="323">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0" name="Google Shape;12730;p60"/>
            <p:cNvSpPr/>
            <p:nvPr/>
          </p:nvSpPr>
          <p:spPr>
            <a:xfrm>
              <a:off x="2794084" y="3655327"/>
              <a:ext cx="10280" cy="21611"/>
            </a:xfrm>
            <a:custGeom>
              <a:rect b="b" l="l" r="r" t="t"/>
              <a:pathLst>
                <a:path extrusionOk="0" h="679" w="323">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1" name="Google Shape;12731;p60"/>
            <p:cNvSpPr/>
            <p:nvPr/>
          </p:nvSpPr>
          <p:spPr>
            <a:xfrm>
              <a:off x="2816840"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2" name="Google Shape;12732;p60"/>
            <p:cNvSpPr/>
            <p:nvPr/>
          </p:nvSpPr>
          <p:spPr>
            <a:xfrm>
              <a:off x="2839947" y="3655327"/>
              <a:ext cx="10630" cy="21611"/>
            </a:xfrm>
            <a:custGeom>
              <a:rect b="b" l="l" r="r" t="t"/>
              <a:pathLst>
                <a:path extrusionOk="0" h="679" w="334">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3" name="Google Shape;12733;p60"/>
            <p:cNvSpPr/>
            <p:nvPr/>
          </p:nvSpPr>
          <p:spPr>
            <a:xfrm>
              <a:off x="2862672" y="3655327"/>
              <a:ext cx="10662" cy="21611"/>
            </a:xfrm>
            <a:custGeom>
              <a:rect b="b" l="l" r="r" t="t"/>
              <a:pathLst>
                <a:path extrusionOk="0" h="679" w="335">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4" name="Google Shape;12734;p60"/>
            <p:cNvSpPr/>
            <p:nvPr/>
          </p:nvSpPr>
          <p:spPr>
            <a:xfrm>
              <a:off x="2885429"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5" name="Google Shape;12735;p60"/>
            <p:cNvSpPr/>
            <p:nvPr/>
          </p:nvSpPr>
          <p:spPr>
            <a:xfrm>
              <a:off x="2908535" y="3655327"/>
              <a:ext cx="10630" cy="21611"/>
            </a:xfrm>
            <a:custGeom>
              <a:rect b="b" l="l" r="r" t="t"/>
              <a:pathLst>
                <a:path extrusionOk="0" h="679" w="334">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6" name="Google Shape;12736;p60"/>
            <p:cNvSpPr/>
            <p:nvPr/>
          </p:nvSpPr>
          <p:spPr>
            <a:xfrm>
              <a:off x="2931292" y="3655327"/>
              <a:ext cx="10630" cy="21611"/>
            </a:xfrm>
            <a:custGeom>
              <a:rect b="b" l="l" r="r" t="t"/>
              <a:pathLst>
                <a:path extrusionOk="0" h="679" w="334">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37" name="Google Shape;12737;p60"/>
          <p:cNvGrpSpPr/>
          <p:nvPr/>
        </p:nvGrpSpPr>
        <p:grpSpPr>
          <a:xfrm>
            <a:off x="4886264" y="3366174"/>
            <a:ext cx="350548" cy="350198"/>
            <a:chOff x="4886264" y="3366174"/>
            <a:chExt cx="350548" cy="350198"/>
          </a:xfrm>
        </p:grpSpPr>
        <p:sp>
          <p:nvSpPr>
            <p:cNvPr id="12738" name="Google Shape;12738;p60"/>
            <p:cNvSpPr/>
            <p:nvPr/>
          </p:nvSpPr>
          <p:spPr>
            <a:xfrm>
              <a:off x="4946132" y="3426614"/>
              <a:ext cx="230431" cy="289758"/>
            </a:xfrm>
            <a:custGeom>
              <a:rect b="b" l="l" r="r" t="t"/>
              <a:pathLst>
                <a:path extrusionOk="0" h="9104" w="724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9" name="Google Shape;12739;p60"/>
            <p:cNvSpPr/>
            <p:nvPr/>
          </p:nvSpPr>
          <p:spPr>
            <a:xfrm>
              <a:off x="4886264" y="3536706"/>
              <a:ext cx="48919" cy="10662"/>
            </a:xfrm>
            <a:custGeom>
              <a:rect b="b" l="l" r="r" t="t"/>
              <a:pathLst>
                <a:path extrusionOk="0" h="335" w="1537">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0" name="Google Shape;12740;p60"/>
            <p:cNvSpPr/>
            <p:nvPr/>
          </p:nvSpPr>
          <p:spPr>
            <a:xfrm>
              <a:off x="5187894" y="3536706"/>
              <a:ext cx="48919" cy="10662"/>
            </a:xfrm>
            <a:custGeom>
              <a:rect b="b" l="l" r="r" t="t"/>
              <a:pathLst>
                <a:path extrusionOk="0" h="335" w="1537">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1" name="Google Shape;12741;p60"/>
            <p:cNvSpPr/>
            <p:nvPr/>
          </p:nvSpPr>
          <p:spPr>
            <a:xfrm>
              <a:off x="5056414" y="3366174"/>
              <a:ext cx="10248" cy="48919"/>
            </a:xfrm>
            <a:custGeom>
              <a:rect b="b" l="l" r="r" t="t"/>
              <a:pathLst>
                <a:path extrusionOk="0" h="1537" w="322">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2" name="Google Shape;12742;p60"/>
            <p:cNvSpPr/>
            <p:nvPr/>
          </p:nvSpPr>
          <p:spPr>
            <a:xfrm>
              <a:off x="4978723" y="3650744"/>
              <a:ext cx="22757" cy="29249"/>
            </a:xfrm>
            <a:custGeom>
              <a:rect b="b" l="l" r="r" t="t"/>
              <a:pathLst>
                <a:path extrusionOk="0" h="919" w="715">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3" name="Google Shape;12743;p60"/>
            <p:cNvSpPr/>
            <p:nvPr/>
          </p:nvSpPr>
          <p:spPr>
            <a:xfrm>
              <a:off x="5121597" y="3403380"/>
              <a:ext cx="22757" cy="29154"/>
            </a:xfrm>
            <a:custGeom>
              <a:rect b="b" l="l" r="r" t="t"/>
              <a:pathLst>
                <a:path extrusionOk="0" h="916" w="715">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4" name="Google Shape;12744;p60"/>
            <p:cNvSpPr/>
            <p:nvPr/>
          </p:nvSpPr>
          <p:spPr>
            <a:xfrm>
              <a:off x="4922643" y="3459842"/>
              <a:ext cx="31095" cy="21197"/>
            </a:xfrm>
            <a:custGeom>
              <a:rect b="b" l="l" r="r" t="t"/>
              <a:pathLst>
                <a:path extrusionOk="0" h="666" w="977">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5" name="Google Shape;12745;p60"/>
            <p:cNvSpPr/>
            <p:nvPr/>
          </p:nvSpPr>
          <p:spPr>
            <a:xfrm>
              <a:off x="5169720" y="3602334"/>
              <a:ext cx="30714" cy="21197"/>
            </a:xfrm>
            <a:custGeom>
              <a:rect b="b" l="l" r="r" t="t"/>
              <a:pathLst>
                <a:path extrusionOk="0" h="666" w="965">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6" name="Google Shape;12746;p60"/>
            <p:cNvSpPr/>
            <p:nvPr/>
          </p:nvSpPr>
          <p:spPr>
            <a:xfrm>
              <a:off x="5121597" y="3650744"/>
              <a:ext cx="22757" cy="29249"/>
            </a:xfrm>
            <a:custGeom>
              <a:rect b="b" l="l" r="r" t="t"/>
              <a:pathLst>
                <a:path extrusionOk="0" h="919" w="715">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7" name="Google Shape;12747;p60"/>
            <p:cNvSpPr/>
            <p:nvPr/>
          </p:nvSpPr>
          <p:spPr>
            <a:xfrm>
              <a:off x="4978723" y="3403380"/>
              <a:ext cx="22757" cy="29154"/>
            </a:xfrm>
            <a:custGeom>
              <a:rect b="b" l="l" r="r" t="t"/>
              <a:pathLst>
                <a:path extrusionOk="0" h="916" w="715">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8" name="Google Shape;12748;p60"/>
            <p:cNvSpPr/>
            <p:nvPr/>
          </p:nvSpPr>
          <p:spPr>
            <a:xfrm>
              <a:off x="5169720" y="3459842"/>
              <a:ext cx="30714" cy="21197"/>
            </a:xfrm>
            <a:custGeom>
              <a:rect b="b" l="l" r="r" t="t"/>
              <a:pathLst>
                <a:path extrusionOk="0" h="666" w="965">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9" name="Google Shape;12749;p60"/>
            <p:cNvSpPr/>
            <p:nvPr/>
          </p:nvSpPr>
          <p:spPr>
            <a:xfrm>
              <a:off x="4922643" y="3602334"/>
              <a:ext cx="31095" cy="21197"/>
            </a:xfrm>
            <a:custGeom>
              <a:rect b="b" l="l" r="r" t="t"/>
              <a:pathLst>
                <a:path extrusionOk="0" h="666" w="977">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0" name="Google Shape;12750;p60"/>
            <p:cNvSpPr/>
            <p:nvPr/>
          </p:nvSpPr>
          <p:spPr>
            <a:xfrm>
              <a:off x="5077993" y="3451758"/>
              <a:ext cx="70912" cy="62637"/>
            </a:xfrm>
            <a:custGeom>
              <a:rect b="b" l="l" r="r" t="t"/>
              <a:pathLst>
                <a:path extrusionOk="0" h="1968" w="2228">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51" name="Google Shape;12751;p60"/>
          <p:cNvGrpSpPr/>
          <p:nvPr/>
        </p:nvGrpSpPr>
        <p:grpSpPr>
          <a:xfrm>
            <a:off x="5331913" y="3413947"/>
            <a:ext cx="347143" cy="254684"/>
            <a:chOff x="5331913" y="3413947"/>
            <a:chExt cx="347143" cy="254684"/>
          </a:xfrm>
        </p:grpSpPr>
        <p:sp>
          <p:nvSpPr>
            <p:cNvPr id="12752" name="Google Shape;12752;p60"/>
            <p:cNvSpPr/>
            <p:nvPr/>
          </p:nvSpPr>
          <p:spPr>
            <a:xfrm>
              <a:off x="5597163" y="3523083"/>
              <a:ext cx="43222" cy="15564"/>
            </a:xfrm>
            <a:custGeom>
              <a:rect b="b" l="l" r="r" t="t"/>
              <a:pathLst>
                <a:path extrusionOk="0" h="489" w="1358">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3" name="Google Shape;12753;p60"/>
            <p:cNvSpPr/>
            <p:nvPr/>
          </p:nvSpPr>
          <p:spPr>
            <a:xfrm>
              <a:off x="5331913" y="3413947"/>
              <a:ext cx="347143" cy="253538"/>
            </a:xfrm>
            <a:custGeom>
              <a:rect b="b" l="l" r="r" t="t"/>
              <a:pathLst>
                <a:path extrusionOk="0" h="7966" w="10907">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4" name="Google Shape;12754;p60"/>
            <p:cNvSpPr/>
            <p:nvPr/>
          </p:nvSpPr>
          <p:spPr>
            <a:xfrm>
              <a:off x="5645669" y="3625759"/>
              <a:ext cx="10248" cy="42872"/>
            </a:xfrm>
            <a:custGeom>
              <a:rect b="b" l="l" r="r" t="t"/>
              <a:pathLst>
                <a:path extrusionOk="0" h="1347" w="322">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5" name="Google Shape;12755;p60"/>
            <p:cNvSpPr/>
            <p:nvPr/>
          </p:nvSpPr>
          <p:spPr>
            <a:xfrm>
              <a:off x="5462247" y="3461115"/>
              <a:ext cx="86825" cy="29759"/>
            </a:xfrm>
            <a:custGeom>
              <a:rect b="b" l="l" r="r" t="t"/>
              <a:pathLst>
                <a:path extrusionOk="0" h="935" w="2728">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6" name="Google Shape;12756;p60"/>
            <p:cNvSpPr/>
            <p:nvPr/>
          </p:nvSpPr>
          <p:spPr>
            <a:xfrm>
              <a:off x="5441050" y="3636389"/>
              <a:ext cx="10248" cy="32241"/>
            </a:xfrm>
            <a:custGeom>
              <a:rect b="b" l="l" r="r" t="t"/>
              <a:pathLst>
                <a:path extrusionOk="0" h="1013" w="322">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7" name="Google Shape;12757;p60"/>
            <p:cNvSpPr/>
            <p:nvPr/>
          </p:nvSpPr>
          <p:spPr>
            <a:xfrm>
              <a:off x="5559257" y="3636389"/>
              <a:ext cx="10662" cy="32241"/>
            </a:xfrm>
            <a:custGeom>
              <a:rect b="b" l="l" r="r" t="t"/>
              <a:pathLst>
                <a:path extrusionOk="0" h="1013" w="335">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58" name="Google Shape;12758;p60"/>
          <p:cNvGrpSpPr/>
          <p:nvPr/>
        </p:nvGrpSpPr>
        <p:grpSpPr>
          <a:xfrm>
            <a:off x="5776798" y="3409778"/>
            <a:ext cx="346379" cy="264518"/>
            <a:chOff x="5776798" y="3409778"/>
            <a:chExt cx="346379" cy="264518"/>
          </a:xfrm>
        </p:grpSpPr>
        <p:sp>
          <p:nvSpPr>
            <p:cNvPr id="12759" name="Google Shape;12759;p60"/>
            <p:cNvSpPr/>
            <p:nvPr/>
          </p:nvSpPr>
          <p:spPr>
            <a:xfrm>
              <a:off x="5890104" y="3642055"/>
              <a:ext cx="10248" cy="32241"/>
            </a:xfrm>
            <a:custGeom>
              <a:rect b="b" l="l" r="r" t="t"/>
              <a:pathLst>
                <a:path extrusionOk="0" h="1013" w="322">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0" name="Google Shape;12760;p60"/>
            <p:cNvSpPr/>
            <p:nvPr/>
          </p:nvSpPr>
          <p:spPr>
            <a:xfrm>
              <a:off x="5998094" y="3642055"/>
              <a:ext cx="10248" cy="32241"/>
            </a:xfrm>
            <a:custGeom>
              <a:rect b="b" l="l" r="r" t="t"/>
              <a:pathLst>
                <a:path extrusionOk="0" h="1013" w="322">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1" name="Google Shape;12761;p60"/>
            <p:cNvSpPr/>
            <p:nvPr/>
          </p:nvSpPr>
          <p:spPr>
            <a:xfrm>
              <a:off x="5814673" y="3528367"/>
              <a:ext cx="43222" cy="15564"/>
            </a:xfrm>
            <a:custGeom>
              <a:rect b="b" l="l" r="r" t="t"/>
              <a:pathLst>
                <a:path extrusionOk="0" h="489" w="1358">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2" name="Google Shape;12762;p60"/>
            <p:cNvSpPr/>
            <p:nvPr/>
          </p:nvSpPr>
          <p:spPr>
            <a:xfrm>
              <a:off x="5797995" y="3631074"/>
              <a:ext cx="10662" cy="42458"/>
            </a:xfrm>
            <a:custGeom>
              <a:rect b="b" l="l" r="r" t="t"/>
              <a:pathLst>
                <a:path extrusionOk="0" h="1334" w="335">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3" name="Google Shape;12763;p60"/>
            <p:cNvSpPr/>
            <p:nvPr/>
          </p:nvSpPr>
          <p:spPr>
            <a:xfrm>
              <a:off x="5776798" y="3409778"/>
              <a:ext cx="346379" cy="264136"/>
            </a:xfrm>
            <a:custGeom>
              <a:rect b="b" l="l" r="r" t="t"/>
              <a:pathLst>
                <a:path extrusionOk="0" h="8299" w="10883">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4" name="Google Shape;12764;p60"/>
            <p:cNvSpPr/>
            <p:nvPr/>
          </p:nvSpPr>
          <p:spPr>
            <a:xfrm>
              <a:off x="6089408" y="3637503"/>
              <a:ext cx="10662" cy="36029"/>
            </a:xfrm>
            <a:custGeom>
              <a:rect b="b" l="l" r="r" t="t"/>
              <a:pathLst>
                <a:path extrusionOk="0" h="1132" w="335">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65" name="Google Shape;12765;p60"/>
          <p:cNvGrpSpPr/>
          <p:nvPr/>
        </p:nvGrpSpPr>
        <p:grpSpPr>
          <a:xfrm>
            <a:off x="7108015" y="3396505"/>
            <a:ext cx="344883" cy="290299"/>
            <a:chOff x="7108015" y="3396505"/>
            <a:chExt cx="344883" cy="290299"/>
          </a:xfrm>
        </p:grpSpPr>
        <p:sp>
          <p:nvSpPr>
            <p:cNvPr id="12766" name="Google Shape;12766;p60"/>
            <p:cNvSpPr/>
            <p:nvPr/>
          </p:nvSpPr>
          <p:spPr>
            <a:xfrm>
              <a:off x="7108015" y="3396505"/>
              <a:ext cx="344883" cy="290299"/>
            </a:xfrm>
            <a:custGeom>
              <a:rect b="b" l="l" r="r" t="t"/>
              <a:pathLst>
                <a:path extrusionOk="0" h="9121" w="10836">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7" name="Google Shape;12767;p60"/>
            <p:cNvSpPr/>
            <p:nvPr/>
          </p:nvSpPr>
          <p:spPr>
            <a:xfrm>
              <a:off x="7211104" y="3487819"/>
              <a:ext cx="139468" cy="139500"/>
            </a:xfrm>
            <a:custGeom>
              <a:rect b="b" l="l" r="r" t="t"/>
              <a:pathLst>
                <a:path extrusionOk="0" h="4383" w="4382">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8" name="Google Shape;12768;p60"/>
            <p:cNvSpPr/>
            <p:nvPr/>
          </p:nvSpPr>
          <p:spPr>
            <a:xfrm>
              <a:off x="7180009" y="3466271"/>
              <a:ext cx="159201" cy="149685"/>
            </a:xfrm>
            <a:custGeom>
              <a:rect b="b" l="l" r="r" t="t"/>
              <a:pathLst>
                <a:path extrusionOk="0" h="4703" w="5002">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9" name="Google Shape;12769;p60"/>
            <p:cNvSpPr/>
            <p:nvPr/>
          </p:nvSpPr>
          <p:spPr>
            <a:xfrm>
              <a:off x="7222085" y="3499690"/>
              <a:ext cx="158819" cy="148825"/>
            </a:xfrm>
            <a:custGeom>
              <a:rect b="b" l="l" r="r" t="t"/>
              <a:pathLst>
                <a:path extrusionOk="0" h="4676" w="499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70" name="Google Shape;12770;p60"/>
          <p:cNvGrpSpPr/>
          <p:nvPr/>
        </p:nvGrpSpPr>
        <p:grpSpPr>
          <a:xfrm>
            <a:off x="7551754" y="3390808"/>
            <a:ext cx="344883" cy="301311"/>
            <a:chOff x="7551754" y="3390808"/>
            <a:chExt cx="344883" cy="301311"/>
          </a:xfrm>
        </p:grpSpPr>
        <p:sp>
          <p:nvSpPr>
            <p:cNvPr id="12771" name="Google Shape;12771;p60"/>
            <p:cNvSpPr/>
            <p:nvPr/>
          </p:nvSpPr>
          <p:spPr>
            <a:xfrm>
              <a:off x="7551754" y="3390808"/>
              <a:ext cx="344883" cy="301311"/>
            </a:xfrm>
            <a:custGeom>
              <a:rect b="b" l="l" r="r" t="t"/>
              <a:pathLst>
                <a:path extrusionOk="0" h="9467" w="10836">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2" name="Google Shape;12772;p60"/>
            <p:cNvSpPr/>
            <p:nvPr/>
          </p:nvSpPr>
          <p:spPr>
            <a:xfrm>
              <a:off x="7584345" y="3509811"/>
              <a:ext cx="117889" cy="150098"/>
            </a:xfrm>
            <a:custGeom>
              <a:rect b="b" l="l" r="r" t="t"/>
              <a:pathLst>
                <a:path extrusionOk="0" h="4716" w="3704">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3" name="Google Shape;12773;p60"/>
            <p:cNvSpPr/>
            <p:nvPr/>
          </p:nvSpPr>
          <p:spPr>
            <a:xfrm>
              <a:off x="7724959" y="3509811"/>
              <a:ext cx="139468" cy="31859"/>
            </a:xfrm>
            <a:custGeom>
              <a:rect b="b" l="l" r="r" t="t"/>
              <a:pathLst>
                <a:path extrusionOk="0" h="1001" w="4382">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4" name="Google Shape;12774;p60"/>
            <p:cNvSpPr/>
            <p:nvPr/>
          </p:nvSpPr>
          <p:spPr>
            <a:xfrm>
              <a:off x="7724577" y="3553001"/>
              <a:ext cx="107259" cy="31477"/>
            </a:xfrm>
            <a:custGeom>
              <a:rect b="b" l="l" r="r" t="t"/>
              <a:pathLst>
                <a:path extrusionOk="0" h="989" w="337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5" name="Google Shape;12775;p60"/>
            <p:cNvSpPr/>
            <p:nvPr/>
          </p:nvSpPr>
          <p:spPr>
            <a:xfrm>
              <a:off x="7724577" y="3595841"/>
              <a:ext cx="64451" cy="10630"/>
            </a:xfrm>
            <a:custGeom>
              <a:rect b="b" l="l" r="r" t="t"/>
              <a:pathLst>
                <a:path extrusionOk="0" h="334" w="2025">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6" name="Google Shape;12776;p60"/>
            <p:cNvSpPr/>
            <p:nvPr/>
          </p:nvSpPr>
          <p:spPr>
            <a:xfrm>
              <a:off x="7799977" y="3595841"/>
              <a:ext cx="32241" cy="10630"/>
            </a:xfrm>
            <a:custGeom>
              <a:rect b="b" l="l" r="r" t="t"/>
              <a:pathLst>
                <a:path extrusionOk="0" h="334" w="1013">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7" name="Google Shape;12777;p60"/>
            <p:cNvSpPr/>
            <p:nvPr/>
          </p:nvSpPr>
          <p:spPr>
            <a:xfrm>
              <a:off x="7724577" y="3628051"/>
              <a:ext cx="21229" cy="10630"/>
            </a:xfrm>
            <a:custGeom>
              <a:rect b="b" l="l" r="r" t="t"/>
              <a:pathLst>
                <a:path extrusionOk="0" h="334" w="667">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8" name="Google Shape;12778;p60"/>
            <p:cNvSpPr/>
            <p:nvPr/>
          </p:nvSpPr>
          <p:spPr>
            <a:xfrm>
              <a:off x="7756787" y="3628051"/>
              <a:ext cx="53438" cy="10630"/>
            </a:xfrm>
            <a:custGeom>
              <a:rect b="b" l="l" r="r" t="t"/>
              <a:pathLst>
                <a:path extrusionOk="0" h="334" w="1679">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9" name="Google Shape;12779;p60"/>
            <p:cNvSpPr/>
            <p:nvPr/>
          </p:nvSpPr>
          <p:spPr>
            <a:xfrm>
              <a:off x="7724577" y="3650012"/>
              <a:ext cx="21229" cy="10280"/>
            </a:xfrm>
            <a:custGeom>
              <a:rect b="b" l="l" r="r" t="t"/>
              <a:pathLst>
                <a:path extrusionOk="0" h="323" w="667">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0" name="Google Shape;12780;p60"/>
            <p:cNvSpPr/>
            <p:nvPr/>
          </p:nvSpPr>
          <p:spPr>
            <a:xfrm>
              <a:off x="7756787" y="3650012"/>
              <a:ext cx="53438" cy="10280"/>
            </a:xfrm>
            <a:custGeom>
              <a:rect b="b" l="l" r="r" t="t"/>
              <a:pathLst>
                <a:path extrusionOk="0" h="323" w="1679">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1" name="Google Shape;12781;p60"/>
            <p:cNvSpPr/>
            <p:nvPr/>
          </p:nvSpPr>
          <p:spPr>
            <a:xfrm>
              <a:off x="7719262" y="3466621"/>
              <a:ext cx="10630" cy="10630"/>
            </a:xfrm>
            <a:custGeom>
              <a:rect b="b" l="l" r="r" t="t"/>
              <a:pathLst>
                <a:path extrusionOk="0" h="334" w="334">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82" name="Google Shape;12782;p60"/>
          <p:cNvGrpSpPr/>
          <p:nvPr/>
        </p:nvGrpSpPr>
        <p:grpSpPr>
          <a:xfrm>
            <a:off x="6707084" y="3387403"/>
            <a:ext cx="261145" cy="308504"/>
            <a:chOff x="6707084" y="3387403"/>
            <a:chExt cx="261145" cy="308504"/>
          </a:xfrm>
        </p:grpSpPr>
        <p:sp>
          <p:nvSpPr>
            <p:cNvPr id="12783" name="Google Shape;12783;p60"/>
            <p:cNvSpPr/>
            <p:nvPr/>
          </p:nvSpPr>
          <p:spPr>
            <a:xfrm>
              <a:off x="6726053" y="3542403"/>
              <a:ext cx="68238" cy="153504"/>
            </a:xfrm>
            <a:custGeom>
              <a:rect b="b" l="l" r="r" t="t"/>
              <a:pathLst>
                <a:path extrusionOk="0" h="4823" w="2144">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4" name="Google Shape;12784;p60"/>
            <p:cNvSpPr/>
            <p:nvPr/>
          </p:nvSpPr>
          <p:spPr>
            <a:xfrm>
              <a:off x="6803362" y="3542403"/>
              <a:ext cx="68238" cy="153504"/>
            </a:xfrm>
            <a:custGeom>
              <a:rect b="b" l="l" r="r" t="t"/>
              <a:pathLst>
                <a:path extrusionOk="0" h="4823" w="2144">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5" name="Google Shape;12785;p60"/>
            <p:cNvSpPr/>
            <p:nvPr/>
          </p:nvSpPr>
          <p:spPr>
            <a:xfrm>
              <a:off x="6880289" y="3542403"/>
              <a:ext cx="68620" cy="153504"/>
            </a:xfrm>
            <a:custGeom>
              <a:rect b="b" l="l" r="r" t="t"/>
              <a:pathLst>
                <a:path extrusionOk="0" h="4823" w="2156">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6" name="Google Shape;12786;p60"/>
            <p:cNvSpPr/>
            <p:nvPr/>
          </p:nvSpPr>
          <p:spPr>
            <a:xfrm>
              <a:off x="6707084" y="3387403"/>
              <a:ext cx="261145" cy="183072"/>
            </a:xfrm>
            <a:custGeom>
              <a:rect b="b" l="l" r="r" t="t"/>
              <a:pathLst>
                <a:path extrusionOk="0" h="5752" w="8205">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87" name="Google Shape;12787;p60"/>
          <p:cNvGrpSpPr/>
          <p:nvPr/>
        </p:nvGrpSpPr>
        <p:grpSpPr>
          <a:xfrm>
            <a:off x="848978" y="4297637"/>
            <a:ext cx="377824" cy="324418"/>
            <a:chOff x="848978" y="4297637"/>
            <a:chExt cx="377824" cy="324418"/>
          </a:xfrm>
        </p:grpSpPr>
        <p:sp>
          <p:nvSpPr>
            <p:cNvPr id="12788" name="Google Shape;12788;p60"/>
            <p:cNvSpPr/>
            <p:nvPr/>
          </p:nvSpPr>
          <p:spPr>
            <a:xfrm>
              <a:off x="848978" y="4297637"/>
              <a:ext cx="377824" cy="324418"/>
            </a:xfrm>
            <a:custGeom>
              <a:rect b="b" l="l" r="r" t="t"/>
              <a:pathLst>
                <a:path extrusionOk="0" h="10193" w="11871">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9" name="Google Shape;12789;p60"/>
            <p:cNvSpPr/>
            <p:nvPr/>
          </p:nvSpPr>
          <p:spPr>
            <a:xfrm>
              <a:off x="1002450" y="4457157"/>
              <a:ext cx="70116" cy="34533"/>
            </a:xfrm>
            <a:custGeom>
              <a:rect b="b" l="l" r="r" t="t"/>
              <a:pathLst>
                <a:path extrusionOk="0" h="1085" w="2203">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90" name="Google Shape;12790;p60"/>
          <p:cNvGrpSpPr/>
          <p:nvPr/>
        </p:nvGrpSpPr>
        <p:grpSpPr>
          <a:xfrm>
            <a:off x="1754279" y="4286593"/>
            <a:ext cx="351439" cy="345965"/>
            <a:chOff x="1754279" y="4286593"/>
            <a:chExt cx="351439" cy="345965"/>
          </a:xfrm>
        </p:grpSpPr>
        <p:sp>
          <p:nvSpPr>
            <p:cNvPr id="12791" name="Google Shape;12791;p60"/>
            <p:cNvSpPr/>
            <p:nvPr/>
          </p:nvSpPr>
          <p:spPr>
            <a:xfrm>
              <a:off x="1799379" y="4550857"/>
              <a:ext cx="28422" cy="27117"/>
            </a:xfrm>
            <a:custGeom>
              <a:rect b="b" l="l" r="r" t="t"/>
              <a:pathLst>
                <a:path extrusionOk="0" h="852" w="893">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2" name="Google Shape;12792;p60"/>
            <p:cNvSpPr/>
            <p:nvPr/>
          </p:nvSpPr>
          <p:spPr>
            <a:xfrm>
              <a:off x="1833084" y="4584594"/>
              <a:ext cx="27690" cy="27117"/>
            </a:xfrm>
            <a:custGeom>
              <a:rect b="b" l="l" r="r" t="t"/>
              <a:pathLst>
                <a:path extrusionOk="0" h="852" w="87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3" name="Google Shape;12793;p60"/>
            <p:cNvSpPr/>
            <p:nvPr/>
          </p:nvSpPr>
          <p:spPr>
            <a:xfrm>
              <a:off x="1816407" y="4567917"/>
              <a:ext cx="28072" cy="27117"/>
            </a:xfrm>
            <a:custGeom>
              <a:rect b="b" l="l" r="r" t="t"/>
              <a:pathLst>
                <a:path extrusionOk="0" h="852" w="882">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4" name="Google Shape;12794;p60"/>
            <p:cNvSpPr/>
            <p:nvPr/>
          </p:nvSpPr>
          <p:spPr>
            <a:xfrm>
              <a:off x="1754279" y="4286593"/>
              <a:ext cx="351439" cy="345965"/>
            </a:xfrm>
            <a:custGeom>
              <a:rect b="b" l="l" r="r" t="t"/>
              <a:pathLst>
                <a:path extrusionOk="0" h="10870" w="11042">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5" name="Google Shape;12795;p60"/>
            <p:cNvSpPr/>
            <p:nvPr/>
          </p:nvSpPr>
          <p:spPr>
            <a:xfrm>
              <a:off x="1951705" y="4367117"/>
              <a:ext cx="86062" cy="65437"/>
            </a:xfrm>
            <a:custGeom>
              <a:rect b="b" l="l" r="r" t="t"/>
              <a:pathLst>
                <a:path extrusionOk="0" h="2056" w="2704">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96" name="Google Shape;12796;p60"/>
          <p:cNvGrpSpPr/>
          <p:nvPr/>
        </p:nvGrpSpPr>
        <p:grpSpPr>
          <a:xfrm>
            <a:off x="3996113" y="4291176"/>
            <a:ext cx="336512" cy="335048"/>
            <a:chOff x="3996113" y="4291176"/>
            <a:chExt cx="336512" cy="335048"/>
          </a:xfrm>
        </p:grpSpPr>
        <p:sp>
          <p:nvSpPr>
            <p:cNvPr id="12797" name="Google Shape;12797;p60"/>
            <p:cNvSpPr/>
            <p:nvPr/>
          </p:nvSpPr>
          <p:spPr>
            <a:xfrm>
              <a:off x="4082143" y="4323386"/>
              <a:ext cx="111810" cy="219833"/>
            </a:xfrm>
            <a:custGeom>
              <a:rect b="b" l="l" r="r" t="t"/>
              <a:pathLst>
                <a:path extrusionOk="0" h="6907" w="3513">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8" name="Google Shape;12798;p60"/>
            <p:cNvSpPr/>
            <p:nvPr/>
          </p:nvSpPr>
          <p:spPr>
            <a:xfrm>
              <a:off x="4226894" y="4523485"/>
              <a:ext cx="52324" cy="51942"/>
            </a:xfrm>
            <a:custGeom>
              <a:rect b="b" l="l" r="r" t="t"/>
              <a:pathLst>
                <a:path extrusionOk="0" h="1632" w="1644">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9" name="Google Shape;12799;p60"/>
            <p:cNvSpPr/>
            <p:nvPr/>
          </p:nvSpPr>
          <p:spPr>
            <a:xfrm>
              <a:off x="3996113" y="4291176"/>
              <a:ext cx="336512" cy="335048"/>
            </a:xfrm>
            <a:custGeom>
              <a:rect b="b" l="l" r="r" t="t"/>
              <a:pathLst>
                <a:path extrusionOk="0" h="10527" w="10573">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00" name="Google Shape;12800;p60"/>
          <p:cNvSpPr/>
          <p:nvPr/>
        </p:nvSpPr>
        <p:spPr>
          <a:xfrm>
            <a:off x="1331737" y="4307377"/>
            <a:ext cx="304716" cy="304048"/>
          </a:xfrm>
          <a:custGeom>
            <a:rect b="b" l="l" r="r" t="t"/>
            <a:pathLst>
              <a:path extrusionOk="0" h="9553" w="9574">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01" name="Google Shape;12801;p60"/>
          <p:cNvGrpSpPr/>
          <p:nvPr/>
        </p:nvGrpSpPr>
        <p:grpSpPr>
          <a:xfrm>
            <a:off x="2179081" y="4285511"/>
            <a:ext cx="397525" cy="348670"/>
            <a:chOff x="2179081" y="4285511"/>
            <a:chExt cx="397525" cy="348670"/>
          </a:xfrm>
        </p:grpSpPr>
        <p:sp>
          <p:nvSpPr>
            <p:cNvPr id="12802" name="Google Shape;12802;p60"/>
            <p:cNvSpPr/>
            <p:nvPr/>
          </p:nvSpPr>
          <p:spPr>
            <a:xfrm>
              <a:off x="2262437" y="4354322"/>
              <a:ext cx="230813" cy="210507"/>
            </a:xfrm>
            <a:custGeom>
              <a:rect b="b" l="l" r="r" t="t"/>
              <a:pathLst>
                <a:path extrusionOk="0" h="6614" w="7252">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3" name="Google Shape;12803;p60"/>
            <p:cNvSpPr/>
            <p:nvPr/>
          </p:nvSpPr>
          <p:spPr>
            <a:xfrm>
              <a:off x="2179081" y="4285511"/>
              <a:ext cx="397525" cy="348670"/>
            </a:xfrm>
            <a:custGeom>
              <a:rect b="b" l="l" r="r" t="t"/>
              <a:pathLst>
                <a:path extrusionOk="0" h="10955" w="1249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04" name="Google Shape;12804;p60"/>
          <p:cNvGrpSpPr/>
          <p:nvPr/>
        </p:nvGrpSpPr>
        <p:grpSpPr>
          <a:xfrm>
            <a:off x="3584201" y="4294996"/>
            <a:ext cx="267574" cy="329415"/>
            <a:chOff x="3584201" y="4294996"/>
            <a:chExt cx="267574" cy="329415"/>
          </a:xfrm>
        </p:grpSpPr>
        <p:sp>
          <p:nvSpPr>
            <p:cNvPr id="12805" name="Google Shape;12805;p60"/>
            <p:cNvSpPr/>
            <p:nvPr/>
          </p:nvSpPr>
          <p:spPr>
            <a:xfrm>
              <a:off x="3584201" y="4294996"/>
              <a:ext cx="267574" cy="329415"/>
            </a:xfrm>
            <a:custGeom>
              <a:rect b="b" l="l" r="r" t="t"/>
              <a:pathLst>
                <a:path extrusionOk="0" h="10350" w="8407">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6" name="Google Shape;12806;p60"/>
            <p:cNvSpPr/>
            <p:nvPr/>
          </p:nvSpPr>
          <p:spPr>
            <a:xfrm>
              <a:off x="3604666" y="4315811"/>
              <a:ext cx="226644" cy="281610"/>
            </a:xfrm>
            <a:custGeom>
              <a:rect b="b" l="l" r="r" t="t"/>
              <a:pathLst>
                <a:path extrusionOk="0" h="8848" w="7121">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7" name="Google Shape;12807;p60"/>
            <p:cNvSpPr/>
            <p:nvPr/>
          </p:nvSpPr>
          <p:spPr>
            <a:xfrm>
              <a:off x="3645597" y="4362056"/>
              <a:ext cx="144019" cy="144019"/>
            </a:xfrm>
            <a:custGeom>
              <a:rect b="b" l="l" r="r" t="t"/>
              <a:pathLst>
                <a:path extrusionOk="0" h="4525" w="4525">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8" name="Google Shape;12808;p60"/>
            <p:cNvSpPr/>
            <p:nvPr/>
          </p:nvSpPr>
          <p:spPr>
            <a:xfrm>
              <a:off x="3692574" y="4377970"/>
              <a:ext cx="51561" cy="112574"/>
            </a:xfrm>
            <a:custGeom>
              <a:rect b="b" l="l" r="r" t="t"/>
              <a:pathLst>
                <a:path extrusionOk="0" h="3537" w="162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09" name="Google Shape;12809;p60"/>
          <p:cNvGrpSpPr/>
          <p:nvPr/>
        </p:nvGrpSpPr>
        <p:grpSpPr>
          <a:xfrm>
            <a:off x="3082855" y="4295728"/>
            <a:ext cx="375946" cy="327823"/>
            <a:chOff x="3082855" y="4295728"/>
            <a:chExt cx="375946" cy="327823"/>
          </a:xfrm>
        </p:grpSpPr>
        <p:sp>
          <p:nvSpPr>
            <p:cNvPr id="12810" name="Google Shape;12810;p60"/>
            <p:cNvSpPr/>
            <p:nvPr/>
          </p:nvSpPr>
          <p:spPr>
            <a:xfrm>
              <a:off x="3082855" y="4295728"/>
              <a:ext cx="375946" cy="327823"/>
            </a:xfrm>
            <a:custGeom>
              <a:rect b="b" l="l" r="r" t="t"/>
              <a:pathLst>
                <a:path extrusionOk="0" h="10300" w="11812">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1" name="Google Shape;12811;p60"/>
            <p:cNvSpPr/>
            <p:nvPr/>
          </p:nvSpPr>
          <p:spPr>
            <a:xfrm>
              <a:off x="3118852" y="4424947"/>
              <a:ext cx="128488" cy="163371"/>
            </a:xfrm>
            <a:custGeom>
              <a:rect b="b" l="l" r="r" t="t"/>
              <a:pathLst>
                <a:path extrusionOk="0" h="5133" w="4037">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2" name="Google Shape;12812;p60"/>
            <p:cNvSpPr/>
            <p:nvPr/>
          </p:nvSpPr>
          <p:spPr>
            <a:xfrm>
              <a:off x="3271178" y="4424947"/>
              <a:ext cx="152008" cy="34533"/>
            </a:xfrm>
            <a:custGeom>
              <a:rect b="b" l="l" r="r" t="t"/>
              <a:pathLst>
                <a:path extrusionOk="0" h="1085" w="4776">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3" name="Google Shape;12813;p60"/>
            <p:cNvSpPr/>
            <p:nvPr/>
          </p:nvSpPr>
          <p:spPr>
            <a:xfrm>
              <a:off x="3271560" y="4471957"/>
              <a:ext cx="116393" cy="34501"/>
            </a:xfrm>
            <a:custGeom>
              <a:rect b="b" l="l" r="r" t="t"/>
              <a:pathLst>
                <a:path extrusionOk="0" h="1084" w="3657">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4" name="Google Shape;12814;p60"/>
            <p:cNvSpPr/>
            <p:nvPr/>
          </p:nvSpPr>
          <p:spPr>
            <a:xfrm>
              <a:off x="3271178" y="4518552"/>
              <a:ext cx="70148" cy="11394"/>
            </a:xfrm>
            <a:custGeom>
              <a:rect b="b" l="l" r="r" t="t"/>
              <a:pathLst>
                <a:path extrusionOk="0" h="358" w="2204">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5" name="Google Shape;12815;p60"/>
            <p:cNvSpPr/>
            <p:nvPr/>
          </p:nvSpPr>
          <p:spPr>
            <a:xfrm>
              <a:off x="3353038" y="4518552"/>
              <a:ext cx="34915" cy="11394"/>
            </a:xfrm>
            <a:custGeom>
              <a:rect b="b" l="l" r="r" t="t"/>
              <a:pathLst>
                <a:path extrusionOk="0" h="358" w="1097">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6" name="Google Shape;12816;p60"/>
            <p:cNvSpPr/>
            <p:nvPr/>
          </p:nvSpPr>
          <p:spPr>
            <a:xfrm>
              <a:off x="3271178" y="4554167"/>
              <a:ext cx="23170" cy="11426"/>
            </a:xfrm>
            <a:custGeom>
              <a:rect b="b" l="l" r="r" t="t"/>
              <a:pathLst>
                <a:path extrusionOk="0" h="359" w="728">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7" name="Google Shape;12817;p60"/>
            <p:cNvSpPr/>
            <p:nvPr/>
          </p:nvSpPr>
          <p:spPr>
            <a:xfrm>
              <a:off x="3306443" y="4554167"/>
              <a:ext cx="58372" cy="11426"/>
            </a:xfrm>
            <a:custGeom>
              <a:rect b="b" l="l" r="r" t="t"/>
              <a:pathLst>
                <a:path extrusionOk="0" h="359" w="1834">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8" name="Google Shape;12818;p60"/>
            <p:cNvSpPr/>
            <p:nvPr/>
          </p:nvSpPr>
          <p:spPr>
            <a:xfrm>
              <a:off x="3271178" y="4577306"/>
              <a:ext cx="23170" cy="11394"/>
            </a:xfrm>
            <a:custGeom>
              <a:rect b="b" l="l" r="r" t="t"/>
              <a:pathLst>
                <a:path extrusionOk="0" h="358" w="728">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9" name="Google Shape;12819;p60"/>
            <p:cNvSpPr/>
            <p:nvPr/>
          </p:nvSpPr>
          <p:spPr>
            <a:xfrm>
              <a:off x="3306443" y="4577306"/>
              <a:ext cx="58372" cy="11394"/>
            </a:xfrm>
            <a:custGeom>
              <a:rect b="b" l="l" r="r" t="t"/>
              <a:pathLst>
                <a:path extrusionOk="0" h="358" w="1834">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0" name="Google Shape;12820;p60"/>
            <p:cNvSpPr/>
            <p:nvPr/>
          </p:nvSpPr>
          <p:spPr>
            <a:xfrm>
              <a:off x="3265513" y="4377970"/>
              <a:ext cx="11394" cy="11394"/>
            </a:xfrm>
            <a:custGeom>
              <a:rect b="b" l="l" r="r" t="t"/>
              <a:pathLst>
                <a:path extrusionOk="0" h="358" w="358">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21" name="Google Shape;12821;p60"/>
          <p:cNvGrpSpPr/>
          <p:nvPr/>
        </p:nvGrpSpPr>
        <p:grpSpPr>
          <a:xfrm>
            <a:off x="2749016" y="4291176"/>
            <a:ext cx="150831" cy="336926"/>
            <a:chOff x="2749016" y="4291176"/>
            <a:chExt cx="150831" cy="336926"/>
          </a:xfrm>
        </p:grpSpPr>
        <p:sp>
          <p:nvSpPr>
            <p:cNvPr id="12822" name="Google Shape;12822;p60"/>
            <p:cNvSpPr/>
            <p:nvPr/>
          </p:nvSpPr>
          <p:spPr>
            <a:xfrm>
              <a:off x="2799399" y="4307472"/>
              <a:ext cx="51942" cy="114865"/>
            </a:xfrm>
            <a:custGeom>
              <a:rect b="b" l="l" r="r" t="t"/>
              <a:pathLst>
                <a:path extrusionOk="0" h="3609" w="1632">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3" name="Google Shape;12823;p60"/>
            <p:cNvSpPr/>
            <p:nvPr/>
          </p:nvSpPr>
          <p:spPr>
            <a:xfrm>
              <a:off x="2750894" y="4291176"/>
              <a:ext cx="147075" cy="336926"/>
            </a:xfrm>
            <a:custGeom>
              <a:rect b="b" l="l" r="r" t="t"/>
              <a:pathLst>
                <a:path extrusionOk="0" h="10586" w="4621">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4" name="Google Shape;12824;p60"/>
            <p:cNvSpPr/>
            <p:nvPr/>
          </p:nvSpPr>
          <p:spPr>
            <a:xfrm>
              <a:off x="2749016" y="4443917"/>
              <a:ext cx="69734" cy="52706"/>
            </a:xfrm>
            <a:custGeom>
              <a:rect b="b" l="l" r="r" t="t"/>
              <a:pathLst>
                <a:path extrusionOk="0" h="1656" w="2191">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5" name="Google Shape;12825;p60"/>
            <p:cNvSpPr/>
            <p:nvPr/>
          </p:nvSpPr>
          <p:spPr>
            <a:xfrm>
              <a:off x="2829731" y="4443917"/>
              <a:ext cx="70116" cy="52706"/>
            </a:xfrm>
            <a:custGeom>
              <a:rect b="b" l="l" r="r" t="t"/>
              <a:pathLst>
                <a:path extrusionOk="0" h="1656" w="2203">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26" name="Google Shape;12826;p60"/>
          <p:cNvGrpSpPr/>
          <p:nvPr/>
        </p:nvGrpSpPr>
        <p:grpSpPr>
          <a:xfrm>
            <a:off x="7127716" y="4279432"/>
            <a:ext cx="248254" cy="361942"/>
            <a:chOff x="7127716" y="4279432"/>
            <a:chExt cx="248254" cy="361942"/>
          </a:xfrm>
        </p:grpSpPr>
        <p:sp>
          <p:nvSpPr>
            <p:cNvPr id="12827" name="Google Shape;12827;p60"/>
            <p:cNvSpPr/>
            <p:nvPr/>
          </p:nvSpPr>
          <p:spPr>
            <a:xfrm>
              <a:off x="7167500" y="4279432"/>
              <a:ext cx="169068" cy="226644"/>
            </a:xfrm>
            <a:custGeom>
              <a:rect b="b" l="l" r="r" t="t"/>
              <a:pathLst>
                <a:path extrusionOk="0" h="7121" w="5312">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8" name="Google Shape;12828;p60"/>
            <p:cNvSpPr/>
            <p:nvPr/>
          </p:nvSpPr>
          <p:spPr>
            <a:xfrm>
              <a:off x="7246719" y="4455279"/>
              <a:ext cx="10248" cy="50033"/>
            </a:xfrm>
            <a:custGeom>
              <a:rect b="b" l="l" r="r" t="t"/>
              <a:pathLst>
                <a:path extrusionOk="0" h="1572" w="322">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9" name="Google Shape;12829;p60"/>
            <p:cNvSpPr/>
            <p:nvPr/>
          </p:nvSpPr>
          <p:spPr>
            <a:xfrm>
              <a:off x="7195572" y="4466642"/>
              <a:ext cx="11012" cy="38670"/>
            </a:xfrm>
            <a:custGeom>
              <a:rect b="b" l="l" r="r" t="t"/>
              <a:pathLst>
                <a:path extrusionOk="0" h="1215" w="346">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0" name="Google Shape;12830;p60"/>
            <p:cNvSpPr/>
            <p:nvPr/>
          </p:nvSpPr>
          <p:spPr>
            <a:xfrm>
              <a:off x="7297866" y="4466642"/>
              <a:ext cx="10280" cy="38670"/>
            </a:xfrm>
            <a:custGeom>
              <a:rect b="b" l="l" r="r" t="t"/>
              <a:pathLst>
                <a:path extrusionOk="0" h="1215" w="323">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1" name="Google Shape;12831;p60"/>
            <p:cNvSpPr/>
            <p:nvPr/>
          </p:nvSpPr>
          <p:spPr>
            <a:xfrm>
              <a:off x="7235357" y="4608369"/>
              <a:ext cx="33005" cy="33005"/>
            </a:xfrm>
            <a:custGeom>
              <a:rect b="b" l="l" r="r" t="t"/>
              <a:pathLst>
                <a:path extrusionOk="0" h="1037" w="1037">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2" name="Google Shape;12832;p60"/>
            <p:cNvSpPr/>
            <p:nvPr/>
          </p:nvSpPr>
          <p:spPr>
            <a:xfrm>
              <a:off x="7127716" y="4608369"/>
              <a:ext cx="33387" cy="33005"/>
            </a:xfrm>
            <a:custGeom>
              <a:rect b="b" l="l" r="r" t="t"/>
              <a:pathLst>
                <a:path extrusionOk="0" h="1037" w="1049">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3" name="Google Shape;12833;p60"/>
            <p:cNvSpPr/>
            <p:nvPr/>
          </p:nvSpPr>
          <p:spPr>
            <a:xfrm>
              <a:off x="7342965" y="4608369"/>
              <a:ext cx="33005" cy="33005"/>
            </a:xfrm>
            <a:custGeom>
              <a:rect b="b" l="l" r="r" t="t"/>
              <a:pathLst>
                <a:path extrusionOk="0" h="1037" w="1037">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4" name="Google Shape;12834;p60"/>
            <p:cNvSpPr/>
            <p:nvPr/>
          </p:nvSpPr>
          <p:spPr>
            <a:xfrm>
              <a:off x="7159194" y="4517788"/>
              <a:ext cx="186064" cy="84916"/>
            </a:xfrm>
            <a:custGeom>
              <a:rect b="b" l="l" r="r" t="t"/>
              <a:pathLst>
                <a:path extrusionOk="0" h="2668" w="5846">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5" name="Google Shape;12835;p60"/>
            <p:cNvSpPr/>
            <p:nvPr/>
          </p:nvSpPr>
          <p:spPr>
            <a:xfrm>
              <a:off x="7217915" y="4321126"/>
              <a:ext cx="68238" cy="25812"/>
            </a:xfrm>
            <a:custGeom>
              <a:rect b="b" l="l" r="r" t="t"/>
              <a:pathLst>
                <a:path extrusionOk="0" h="811" w="2144">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36" name="Google Shape;12836;p60"/>
          <p:cNvGrpSpPr/>
          <p:nvPr/>
        </p:nvGrpSpPr>
        <p:grpSpPr>
          <a:xfrm>
            <a:off x="7565408" y="4279432"/>
            <a:ext cx="248255" cy="361942"/>
            <a:chOff x="7565408" y="4279432"/>
            <a:chExt cx="248255" cy="361942"/>
          </a:xfrm>
        </p:grpSpPr>
        <p:sp>
          <p:nvSpPr>
            <p:cNvPr id="12837" name="Google Shape;12837;p60"/>
            <p:cNvSpPr/>
            <p:nvPr/>
          </p:nvSpPr>
          <p:spPr>
            <a:xfrm>
              <a:off x="7610126" y="4279432"/>
              <a:ext cx="158055" cy="236892"/>
            </a:xfrm>
            <a:custGeom>
              <a:rect b="b" l="l" r="r" t="t"/>
              <a:pathLst>
                <a:path extrusionOk="0" h="7443" w="4966">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8" name="Google Shape;12838;p60"/>
            <p:cNvSpPr/>
            <p:nvPr/>
          </p:nvSpPr>
          <p:spPr>
            <a:xfrm>
              <a:off x="7684411" y="4478004"/>
              <a:ext cx="10248" cy="38702"/>
            </a:xfrm>
            <a:custGeom>
              <a:rect b="b" l="l" r="r" t="t"/>
              <a:pathLst>
                <a:path extrusionOk="0" h="1216" w="322">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9" name="Google Shape;12839;p60"/>
            <p:cNvSpPr/>
            <p:nvPr/>
          </p:nvSpPr>
          <p:spPr>
            <a:xfrm>
              <a:off x="7638929" y="4489366"/>
              <a:ext cx="10248" cy="27340"/>
            </a:xfrm>
            <a:custGeom>
              <a:rect b="b" l="l" r="r" t="t"/>
              <a:pathLst>
                <a:path extrusionOk="0" h="859" w="322">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0" name="Google Shape;12840;p60"/>
            <p:cNvSpPr/>
            <p:nvPr/>
          </p:nvSpPr>
          <p:spPr>
            <a:xfrm>
              <a:off x="7729479" y="4489366"/>
              <a:ext cx="10662" cy="27340"/>
            </a:xfrm>
            <a:custGeom>
              <a:rect b="b" l="l" r="r" t="t"/>
              <a:pathLst>
                <a:path extrusionOk="0" h="859" w="335">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1" name="Google Shape;12841;p60"/>
            <p:cNvSpPr/>
            <p:nvPr/>
          </p:nvSpPr>
          <p:spPr>
            <a:xfrm>
              <a:off x="7673017" y="4608369"/>
              <a:ext cx="33005" cy="33005"/>
            </a:xfrm>
            <a:custGeom>
              <a:rect b="b" l="l" r="r" t="t"/>
              <a:pathLst>
                <a:path extrusionOk="0" h="1037" w="1037">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2" name="Google Shape;12842;p60"/>
            <p:cNvSpPr/>
            <p:nvPr/>
          </p:nvSpPr>
          <p:spPr>
            <a:xfrm>
              <a:off x="7565408" y="4608369"/>
              <a:ext cx="33387" cy="33005"/>
            </a:xfrm>
            <a:custGeom>
              <a:rect b="b" l="l" r="r" t="t"/>
              <a:pathLst>
                <a:path extrusionOk="0" h="1037" w="1049">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3" name="Google Shape;12843;p60"/>
            <p:cNvSpPr/>
            <p:nvPr/>
          </p:nvSpPr>
          <p:spPr>
            <a:xfrm>
              <a:off x="7780657" y="4608369"/>
              <a:ext cx="33005" cy="33005"/>
            </a:xfrm>
            <a:custGeom>
              <a:rect b="b" l="l" r="r" t="t"/>
              <a:pathLst>
                <a:path extrusionOk="0" h="1037" w="1037">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4" name="Google Shape;12844;p60"/>
            <p:cNvSpPr/>
            <p:nvPr/>
          </p:nvSpPr>
          <p:spPr>
            <a:xfrm>
              <a:off x="7596090" y="4528801"/>
              <a:ext cx="186859" cy="73362"/>
            </a:xfrm>
            <a:custGeom>
              <a:rect b="b" l="l" r="r" t="t"/>
              <a:pathLst>
                <a:path extrusionOk="0" h="2305" w="5871">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5" name="Google Shape;12845;p60"/>
          <p:cNvGrpSpPr/>
          <p:nvPr/>
        </p:nvGrpSpPr>
        <p:grpSpPr>
          <a:xfrm>
            <a:off x="6264109" y="4279432"/>
            <a:ext cx="225498" cy="361560"/>
            <a:chOff x="6264109" y="4279432"/>
            <a:chExt cx="225498" cy="361560"/>
          </a:xfrm>
        </p:grpSpPr>
        <p:sp>
          <p:nvSpPr>
            <p:cNvPr id="12846" name="Google Shape;12846;p60"/>
            <p:cNvSpPr/>
            <p:nvPr/>
          </p:nvSpPr>
          <p:spPr>
            <a:xfrm>
              <a:off x="6264109" y="4279432"/>
              <a:ext cx="225498" cy="361560"/>
            </a:xfrm>
            <a:custGeom>
              <a:rect b="b" l="l" r="r" t="t"/>
              <a:pathLst>
                <a:path extrusionOk="0" h="11360" w="7085">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7" name="Google Shape;12847;p60"/>
            <p:cNvSpPr/>
            <p:nvPr/>
          </p:nvSpPr>
          <p:spPr>
            <a:xfrm>
              <a:off x="6303129" y="4370395"/>
              <a:ext cx="146693" cy="106495"/>
            </a:xfrm>
            <a:custGeom>
              <a:rect b="b" l="l" r="r" t="t"/>
              <a:pathLst>
                <a:path extrusionOk="0" h="3346" w="4609">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8" name="Google Shape;12848;p60"/>
          <p:cNvGrpSpPr/>
          <p:nvPr/>
        </p:nvGrpSpPr>
        <p:grpSpPr>
          <a:xfrm>
            <a:off x="7929578" y="4284365"/>
            <a:ext cx="395266" cy="351312"/>
            <a:chOff x="7929578" y="4284365"/>
            <a:chExt cx="395266" cy="351312"/>
          </a:xfrm>
        </p:grpSpPr>
        <p:sp>
          <p:nvSpPr>
            <p:cNvPr id="12849" name="Google Shape;12849;p60"/>
            <p:cNvSpPr/>
            <p:nvPr/>
          </p:nvSpPr>
          <p:spPr>
            <a:xfrm>
              <a:off x="7954213" y="4588668"/>
              <a:ext cx="11394" cy="47009"/>
            </a:xfrm>
            <a:custGeom>
              <a:rect b="b" l="l" r="r" t="t"/>
              <a:pathLst>
                <a:path extrusionOk="0" h="1477" w="358">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0" name="Google Shape;12850;p60"/>
            <p:cNvSpPr/>
            <p:nvPr/>
          </p:nvSpPr>
          <p:spPr>
            <a:xfrm>
              <a:off x="7929578" y="4432522"/>
              <a:ext cx="213372" cy="203155"/>
            </a:xfrm>
            <a:custGeom>
              <a:rect b="b" l="l" r="r" t="t"/>
              <a:pathLst>
                <a:path extrusionOk="0" h="6383" w="6704">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1" name="Google Shape;12851;p60"/>
            <p:cNvSpPr/>
            <p:nvPr/>
          </p:nvSpPr>
          <p:spPr>
            <a:xfrm>
              <a:off x="8090243" y="4284365"/>
              <a:ext cx="234601" cy="196344"/>
            </a:xfrm>
            <a:custGeom>
              <a:rect b="b" l="l" r="r" t="t"/>
              <a:pathLst>
                <a:path extrusionOk="0" h="6169" w="7371">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2" name="Google Shape;12852;p60"/>
            <p:cNvSpPr/>
            <p:nvPr/>
          </p:nvSpPr>
          <p:spPr>
            <a:xfrm>
              <a:off x="8145591" y="4309382"/>
              <a:ext cx="136063" cy="135299"/>
            </a:xfrm>
            <a:custGeom>
              <a:rect b="b" l="l" r="r" t="t"/>
              <a:pathLst>
                <a:path extrusionOk="0" h="4251" w="4275">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53" name="Google Shape;12853;p60"/>
          <p:cNvGrpSpPr/>
          <p:nvPr/>
        </p:nvGrpSpPr>
        <p:grpSpPr>
          <a:xfrm>
            <a:off x="6595502" y="4323777"/>
            <a:ext cx="426315" cy="332826"/>
            <a:chOff x="6639652" y="4323777"/>
            <a:chExt cx="426315" cy="332826"/>
          </a:xfrm>
        </p:grpSpPr>
        <p:sp>
          <p:nvSpPr>
            <p:cNvPr id="12854" name="Google Shape;12854;p60"/>
            <p:cNvSpPr/>
            <p:nvPr/>
          </p:nvSpPr>
          <p:spPr>
            <a:xfrm>
              <a:off x="6639652" y="4323777"/>
              <a:ext cx="426315" cy="332826"/>
            </a:xfrm>
            <a:custGeom>
              <a:rect b="b" l="l" r="r" t="t"/>
              <a:pathLst>
                <a:path extrusionOk="0" h="8562" w="10967">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5" name="Google Shape;12855;p60"/>
            <p:cNvSpPr/>
            <p:nvPr/>
          </p:nvSpPr>
          <p:spPr>
            <a:xfrm>
              <a:off x="6830793" y="4458937"/>
              <a:ext cx="41244" cy="85675"/>
            </a:xfrm>
            <a:custGeom>
              <a:rect b="b" l="l" r="r" t="t"/>
              <a:pathLst>
                <a:path extrusionOk="0" h="2204" w="1061">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6" name="Google Shape;12856;p60"/>
            <p:cNvSpPr/>
            <p:nvPr/>
          </p:nvSpPr>
          <p:spPr>
            <a:xfrm>
              <a:off x="6879423" y="4426556"/>
              <a:ext cx="41205" cy="118522"/>
            </a:xfrm>
            <a:custGeom>
              <a:rect b="b" l="l" r="r" t="t"/>
              <a:pathLst>
                <a:path extrusionOk="0" h="3049" w="106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7" name="Google Shape;12857;p60"/>
            <p:cNvSpPr/>
            <p:nvPr/>
          </p:nvSpPr>
          <p:spPr>
            <a:xfrm>
              <a:off x="6927549" y="4443194"/>
              <a:ext cx="41205" cy="101418"/>
            </a:xfrm>
            <a:custGeom>
              <a:rect b="b" l="l" r="r" t="t"/>
              <a:pathLst>
                <a:path extrusionOk="0" h="2609" w="106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8" name="Google Shape;12858;p60"/>
            <p:cNvSpPr/>
            <p:nvPr/>
          </p:nvSpPr>
          <p:spPr>
            <a:xfrm>
              <a:off x="6976141" y="4387645"/>
              <a:ext cx="41244" cy="156967"/>
            </a:xfrm>
            <a:custGeom>
              <a:rect b="b" l="l" r="r" t="t"/>
              <a:pathLst>
                <a:path extrusionOk="0" h="4038" w="1061">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9" name="Google Shape;12859;p60"/>
            <p:cNvSpPr/>
            <p:nvPr/>
          </p:nvSpPr>
          <p:spPr>
            <a:xfrm>
              <a:off x="6745193" y="4404321"/>
              <a:ext cx="50029" cy="13916"/>
            </a:xfrm>
            <a:custGeom>
              <a:rect b="b" l="l" r="r" t="t"/>
              <a:pathLst>
                <a:path extrusionOk="0" h="358" w="1287">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0" name="Google Shape;12860;p60"/>
            <p:cNvSpPr/>
            <p:nvPr/>
          </p:nvSpPr>
          <p:spPr>
            <a:xfrm>
              <a:off x="6745193" y="4426090"/>
              <a:ext cx="69465" cy="13916"/>
            </a:xfrm>
            <a:custGeom>
              <a:rect b="b" l="l" r="r" t="t"/>
              <a:pathLst>
                <a:path extrusionOk="0" h="358" w="1787">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1" name="Google Shape;12861;p60"/>
            <p:cNvSpPr/>
            <p:nvPr/>
          </p:nvSpPr>
          <p:spPr>
            <a:xfrm>
              <a:off x="6745193" y="4447353"/>
              <a:ext cx="69465" cy="13955"/>
            </a:xfrm>
            <a:custGeom>
              <a:rect b="b" l="l" r="r" t="t"/>
              <a:pathLst>
                <a:path extrusionOk="0" h="359" w="1787">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2" name="Google Shape;12862;p60"/>
            <p:cNvSpPr/>
            <p:nvPr/>
          </p:nvSpPr>
          <p:spPr>
            <a:xfrm>
              <a:off x="6745193" y="4468189"/>
              <a:ext cx="69465" cy="13916"/>
            </a:xfrm>
            <a:custGeom>
              <a:rect b="b" l="l" r="r" t="t"/>
              <a:pathLst>
                <a:path extrusionOk="0" h="358" w="1787">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3" name="Google Shape;12863;p60"/>
            <p:cNvSpPr/>
            <p:nvPr/>
          </p:nvSpPr>
          <p:spPr>
            <a:xfrm>
              <a:off x="6684551" y="4528830"/>
              <a:ext cx="83809" cy="83809"/>
            </a:xfrm>
            <a:custGeom>
              <a:rect b="b" l="l" r="r" t="t"/>
              <a:pathLst>
                <a:path extrusionOk="0" h="2156" w="2156">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64" name="Google Shape;12864;p60"/>
          <p:cNvGrpSpPr/>
          <p:nvPr/>
        </p:nvGrpSpPr>
        <p:grpSpPr>
          <a:xfrm>
            <a:off x="5357662" y="4297637"/>
            <a:ext cx="287275" cy="326296"/>
            <a:chOff x="5357662" y="4297637"/>
            <a:chExt cx="287275" cy="326296"/>
          </a:xfrm>
        </p:grpSpPr>
        <p:sp>
          <p:nvSpPr>
            <p:cNvPr id="12865" name="Google Shape;12865;p60"/>
            <p:cNvSpPr/>
            <p:nvPr/>
          </p:nvSpPr>
          <p:spPr>
            <a:xfrm>
              <a:off x="5357662" y="4385545"/>
              <a:ext cx="287275" cy="238388"/>
            </a:xfrm>
            <a:custGeom>
              <a:rect b="b" l="l" r="r" t="t"/>
              <a:pathLst>
                <a:path extrusionOk="0" h="7490" w="9026">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6" name="Google Shape;12866;p60"/>
            <p:cNvSpPr/>
            <p:nvPr/>
          </p:nvSpPr>
          <p:spPr>
            <a:xfrm>
              <a:off x="5377363" y="4576542"/>
              <a:ext cx="62191" cy="10248"/>
            </a:xfrm>
            <a:custGeom>
              <a:rect b="b" l="l" r="r" t="t"/>
              <a:pathLst>
                <a:path extrusionOk="0" h="322" w="1954">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7" name="Google Shape;12867;p60"/>
            <p:cNvSpPr/>
            <p:nvPr/>
          </p:nvSpPr>
          <p:spPr>
            <a:xfrm>
              <a:off x="5470204" y="4495827"/>
              <a:ext cx="62191" cy="10630"/>
            </a:xfrm>
            <a:custGeom>
              <a:rect b="b" l="l" r="r" t="t"/>
              <a:pathLst>
                <a:path extrusionOk="0" h="334" w="1954">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8" name="Google Shape;12868;p60"/>
            <p:cNvSpPr/>
            <p:nvPr/>
          </p:nvSpPr>
          <p:spPr>
            <a:xfrm>
              <a:off x="5562694" y="4409798"/>
              <a:ext cx="62159" cy="10280"/>
            </a:xfrm>
            <a:custGeom>
              <a:rect b="b" l="l" r="r" t="t"/>
              <a:pathLst>
                <a:path extrusionOk="0" h="323" w="1953">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9" name="Google Shape;12869;p60"/>
            <p:cNvSpPr/>
            <p:nvPr/>
          </p:nvSpPr>
          <p:spPr>
            <a:xfrm>
              <a:off x="5358043" y="4297637"/>
              <a:ext cx="238388" cy="237624"/>
            </a:xfrm>
            <a:custGeom>
              <a:rect b="b" l="l" r="r" t="t"/>
              <a:pathLst>
                <a:path extrusionOk="0" h="7466" w="749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0" name="Google Shape;12870;p60"/>
          <p:cNvGrpSpPr/>
          <p:nvPr/>
        </p:nvGrpSpPr>
        <p:grpSpPr>
          <a:xfrm>
            <a:off x="5774124" y="4294550"/>
            <a:ext cx="331611" cy="331674"/>
            <a:chOff x="5774124" y="4294550"/>
            <a:chExt cx="331611" cy="331674"/>
          </a:xfrm>
        </p:grpSpPr>
        <p:sp>
          <p:nvSpPr>
            <p:cNvPr id="12871" name="Google Shape;12871;p60"/>
            <p:cNvSpPr/>
            <p:nvPr/>
          </p:nvSpPr>
          <p:spPr>
            <a:xfrm>
              <a:off x="5774124" y="4419664"/>
              <a:ext cx="331611" cy="206560"/>
            </a:xfrm>
            <a:custGeom>
              <a:rect b="b" l="l" r="r" t="t"/>
              <a:pathLst>
                <a:path extrusionOk="0" h="6490" w="10419">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2" name="Google Shape;12872;p60"/>
            <p:cNvSpPr/>
            <p:nvPr/>
          </p:nvSpPr>
          <p:spPr>
            <a:xfrm>
              <a:off x="5778294" y="4294550"/>
              <a:ext cx="316461" cy="191442"/>
            </a:xfrm>
            <a:custGeom>
              <a:rect b="b" l="l" r="r" t="t"/>
              <a:pathLst>
                <a:path extrusionOk="0" h="6015" w="9943">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3" name="Google Shape;12873;p60"/>
          <p:cNvGrpSpPr/>
          <p:nvPr/>
        </p:nvGrpSpPr>
        <p:grpSpPr>
          <a:xfrm>
            <a:off x="4890434" y="4287389"/>
            <a:ext cx="345997" cy="346029"/>
            <a:chOff x="4890434" y="4287389"/>
            <a:chExt cx="345997" cy="346029"/>
          </a:xfrm>
        </p:grpSpPr>
        <p:sp>
          <p:nvSpPr>
            <p:cNvPr id="12874" name="Google Shape;12874;p60"/>
            <p:cNvSpPr/>
            <p:nvPr/>
          </p:nvSpPr>
          <p:spPr>
            <a:xfrm>
              <a:off x="5111349" y="4400695"/>
              <a:ext cx="54998" cy="54998"/>
            </a:xfrm>
            <a:custGeom>
              <a:rect b="b" l="l" r="r" t="t"/>
              <a:pathLst>
                <a:path extrusionOk="0" h="1728" w="1728">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5" name="Google Shape;12875;p60"/>
            <p:cNvSpPr/>
            <p:nvPr/>
          </p:nvSpPr>
          <p:spPr>
            <a:xfrm>
              <a:off x="5113640" y="4466642"/>
              <a:ext cx="70498" cy="51179"/>
            </a:xfrm>
            <a:custGeom>
              <a:rect b="b" l="l" r="r" t="t"/>
              <a:pathLst>
                <a:path extrusionOk="0" h="1608" w="2215">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6" name="Google Shape;12876;p60"/>
            <p:cNvSpPr/>
            <p:nvPr/>
          </p:nvSpPr>
          <p:spPr>
            <a:xfrm>
              <a:off x="4943490" y="4467023"/>
              <a:ext cx="70880" cy="51179"/>
            </a:xfrm>
            <a:custGeom>
              <a:rect b="b" l="l" r="r" t="t"/>
              <a:pathLst>
                <a:path extrusionOk="0" h="1608" w="2227">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7" name="Google Shape;12877;p60"/>
            <p:cNvSpPr/>
            <p:nvPr/>
          </p:nvSpPr>
          <p:spPr>
            <a:xfrm>
              <a:off x="4961282" y="4400695"/>
              <a:ext cx="54616" cy="54998"/>
            </a:xfrm>
            <a:custGeom>
              <a:rect b="b" l="l" r="r" t="t"/>
              <a:pathLst>
                <a:path extrusionOk="0" h="1728" w="1716">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8" name="Google Shape;12878;p60"/>
            <p:cNvSpPr/>
            <p:nvPr/>
          </p:nvSpPr>
          <p:spPr>
            <a:xfrm>
              <a:off x="5028374" y="4386691"/>
              <a:ext cx="71262" cy="70880"/>
            </a:xfrm>
            <a:custGeom>
              <a:rect b="b" l="l" r="r" t="t"/>
              <a:pathLst>
                <a:path extrusionOk="0" h="2227" w="2239">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9" name="Google Shape;12879;p60"/>
            <p:cNvSpPr/>
            <p:nvPr/>
          </p:nvSpPr>
          <p:spPr>
            <a:xfrm>
              <a:off x="5004122" y="4468901"/>
              <a:ext cx="120149" cy="65596"/>
            </a:xfrm>
            <a:custGeom>
              <a:rect b="b" l="l" r="r" t="t"/>
              <a:pathLst>
                <a:path extrusionOk="0" h="2061" w="3775">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0" name="Google Shape;12880;p60"/>
            <p:cNvSpPr/>
            <p:nvPr/>
          </p:nvSpPr>
          <p:spPr>
            <a:xfrm>
              <a:off x="4890434" y="4287389"/>
              <a:ext cx="345997" cy="346029"/>
            </a:xfrm>
            <a:custGeom>
              <a:rect b="b" l="l" r="r" t="t"/>
              <a:pathLst>
                <a:path extrusionOk="0" h="10872" w="10871">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81" name="Google Shape;12881;p60"/>
          <p:cNvGrpSpPr/>
          <p:nvPr/>
        </p:nvGrpSpPr>
        <p:grpSpPr>
          <a:xfrm>
            <a:off x="2165809" y="3811059"/>
            <a:ext cx="422542" cy="342973"/>
            <a:chOff x="2165809" y="3811059"/>
            <a:chExt cx="422542" cy="342973"/>
          </a:xfrm>
        </p:grpSpPr>
        <p:sp>
          <p:nvSpPr>
            <p:cNvPr id="12882" name="Google Shape;12882;p60"/>
            <p:cNvSpPr/>
            <p:nvPr/>
          </p:nvSpPr>
          <p:spPr>
            <a:xfrm>
              <a:off x="2165809" y="3811059"/>
              <a:ext cx="422542" cy="342973"/>
            </a:xfrm>
            <a:custGeom>
              <a:rect b="b" l="l" r="r" t="t"/>
              <a:pathLst>
                <a:path extrusionOk="0" h="10776" w="13276">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3" name="Google Shape;12883;p60"/>
            <p:cNvSpPr/>
            <p:nvPr/>
          </p:nvSpPr>
          <p:spPr>
            <a:xfrm>
              <a:off x="2193085" y="3877387"/>
              <a:ext cx="368753" cy="12158"/>
            </a:xfrm>
            <a:custGeom>
              <a:rect b="b" l="l" r="r" t="t"/>
              <a:pathLst>
                <a:path extrusionOk="0" h="382" w="11586">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4" name="Google Shape;12884;p60"/>
            <p:cNvSpPr/>
            <p:nvPr/>
          </p:nvSpPr>
          <p:spPr>
            <a:xfrm>
              <a:off x="2212404" y="3930062"/>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5" name="Google Shape;12885;p60"/>
            <p:cNvSpPr/>
            <p:nvPr/>
          </p:nvSpPr>
          <p:spPr>
            <a:xfrm>
              <a:off x="2305245" y="3930062"/>
              <a:ext cx="51974" cy="12158"/>
            </a:xfrm>
            <a:custGeom>
              <a:rect b="b" l="l" r="r" t="t"/>
              <a:pathLst>
                <a:path extrusionOk="0" h="382" w="1633">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6" name="Google Shape;12886;p60"/>
            <p:cNvSpPr/>
            <p:nvPr/>
          </p:nvSpPr>
          <p:spPr>
            <a:xfrm>
              <a:off x="2489813" y="3930062"/>
              <a:ext cx="52324" cy="12158"/>
            </a:xfrm>
            <a:custGeom>
              <a:rect b="b" l="l" r="r" t="t"/>
              <a:pathLst>
                <a:path extrusionOk="0" h="382" w="1644">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7" name="Google Shape;12887;p60"/>
            <p:cNvSpPr/>
            <p:nvPr/>
          </p:nvSpPr>
          <p:spPr>
            <a:xfrm>
              <a:off x="2212404" y="3983118"/>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8" name="Google Shape;12888;p60"/>
            <p:cNvSpPr/>
            <p:nvPr/>
          </p:nvSpPr>
          <p:spPr>
            <a:xfrm>
              <a:off x="2397736" y="3983118"/>
              <a:ext cx="51942" cy="12158"/>
            </a:xfrm>
            <a:custGeom>
              <a:rect b="b" l="l" r="r" t="t"/>
              <a:pathLst>
                <a:path extrusionOk="0" h="382" w="1632">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9" name="Google Shape;12889;p60"/>
            <p:cNvSpPr/>
            <p:nvPr/>
          </p:nvSpPr>
          <p:spPr>
            <a:xfrm>
              <a:off x="2212404" y="4036175"/>
              <a:ext cx="51942" cy="12158"/>
            </a:xfrm>
            <a:custGeom>
              <a:rect b="b" l="l" r="r" t="t"/>
              <a:pathLst>
                <a:path extrusionOk="0" h="382" w="1632">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0" name="Google Shape;12890;p60"/>
            <p:cNvSpPr/>
            <p:nvPr/>
          </p:nvSpPr>
          <p:spPr>
            <a:xfrm>
              <a:off x="2305245" y="4036175"/>
              <a:ext cx="51974" cy="12158"/>
            </a:xfrm>
            <a:custGeom>
              <a:rect b="b" l="l" r="r" t="t"/>
              <a:pathLst>
                <a:path extrusionOk="0" h="382" w="1633">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1" name="Google Shape;12891;p60"/>
            <p:cNvSpPr/>
            <p:nvPr/>
          </p:nvSpPr>
          <p:spPr>
            <a:xfrm>
              <a:off x="2489813" y="4036175"/>
              <a:ext cx="52324" cy="12158"/>
            </a:xfrm>
            <a:custGeom>
              <a:rect b="b" l="l" r="r" t="t"/>
              <a:pathLst>
                <a:path extrusionOk="0" h="382" w="1644">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2" name="Google Shape;12892;p60"/>
            <p:cNvSpPr/>
            <p:nvPr/>
          </p:nvSpPr>
          <p:spPr>
            <a:xfrm>
              <a:off x="2305245" y="4088467"/>
              <a:ext cx="51974" cy="12540"/>
            </a:xfrm>
            <a:custGeom>
              <a:rect b="b" l="l" r="r" t="t"/>
              <a:pathLst>
                <a:path extrusionOk="0" h="394" w="1633">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3" name="Google Shape;12893;p60"/>
            <p:cNvSpPr/>
            <p:nvPr/>
          </p:nvSpPr>
          <p:spPr>
            <a:xfrm>
              <a:off x="2397736" y="4088467"/>
              <a:ext cx="51942" cy="12540"/>
            </a:xfrm>
            <a:custGeom>
              <a:rect b="b" l="l" r="r" t="t"/>
              <a:pathLst>
                <a:path extrusionOk="0" h="394" w="1632">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4" name="Google Shape;12894;p60"/>
            <p:cNvSpPr/>
            <p:nvPr/>
          </p:nvSpPr>
          <p:spPr>
            <a:xfrm>
              <a:off x="2489813" y="4088467"/>
              <a:ext cx="52324" cy="12540"/>
            </a:xfrm>
            <a:custGeom>
              <a:rect b="b" l="l" r="r" t="t"/>
              <a:pathLst>
                <a:path extrusionOk="0" h="394" w="1644">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5" name="Google Shape;12895;p60"/>
            <p:cNvSpPr/>
            <p:nvPr/>
          </p:nvSpPr>
          <p:spPr>
            <a:xfrm>
              <a:off x="2304863" y="3969751"/>
              <a:ext cx="53088" cy="38766"/>
            </a:xfrm>
            <a:custGeom>
              <a:rect b="b" l="l" r="r" t="t"/>
              <a:pathLst>
                <a:path extrusionOk="0" h="1218" w="1668">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6" name="Google Shape;12896;p60"/>
            <p:cNvSpPr/>
            <p:nvPr/>
          </p:nvSpPr>
          <p:spPr>
            <a:xfrm>
              <a:off x="2489813" y="3969751"/>
              <a:ext cx="53088" cy="38766"/>
            </a:xfrm>
            <a:custGeom>
              <a:rect b="b" l="l" r="r" t="t"/>
              <a:pathLst>
                <a:path extrusionOk="0" h="1218" w="1668">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7" name="Google Shape;12897;p60"/>
            <p:cNvSpPr/>
            <p:nvPr/>
          </p:nvSpPr>
          <p:spPr>
            <a:xfrm>
              <a:off x="2396972" y="4022807"/>
              <a:ext cx="53088" cy="38766"/>
            </a:xfrm>
            <a:custGeom>
              <a:rect b="b" l="l" r="r" t="t"/>
              <a:pathLst>
                <a:path extrusionOk="0" h="1218" w="1668">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8" name="Google Shape;12898;p60"/>
            <p:cNvSpPr/>
            <p:nvPr/>
          </p:nvSpPr>
          <p:spPr>
            <a:xfrm>
              <a:off x="2212404" y="4075386"/>
              <a:ext cx="53088" cy="38861"/>
            </a:xfrm>
            <a:custGeom>
              <a:rect b="b" l="l" r="r" t="t"/>
              <a:pathLst>
                <a:path extrusionOk="0" h="1221" w="1668">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9" name="Google Shape;12899;p60"/>
            <p:cNvSpPr/>
            <p:nvPr/>
          </p:nvSpPr>
          <p:spPr>
            <a:xfrm>
              <a:off x="2396972" y="3916694"/>
              <a:ext cx="53088" cy="38798"/>
            </a:xfrm>
            <a:custGeom>
              <a:rect b="b" l="l" r="r" t="t"/>
              <a:pathLst>
                <a:path extrusionOk="0" h="1219" w="1668">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00" name="Google Shape;12900;p60"/>
          <p:cNvSpPr/>
          <p:nvPr/>
        </p:nvSpPr>
        <p:spPr>
          <a:xfrm>
            <a:off x="6217513" y="3397651"/>
            <a:ext cx="347524" cy="289917"/>
          </a:xfrm>
          <a:custGeom>
            <a:rect b="b" l="l" r="r" t="t"/>
            <a:pathLst>
              <a:path extrusionOk="0" h="9109" w="10919">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01" name="Google Shape;12901;p60"/>
          <p:cNvGrpSpPr/>
          <p:nvPr/>
        </p:nvGrpSpPr>
        <p:grpSpPr>
          <a:xfrm>
            <a:off x="903530" y="3806125"/>
            <a:ext cx="264550" cy="353222"/>
            <a:chOff x="903530" y="3806125"/>
            <a:chExt cx="264550" cy="353222"/>
          </a:xfrm>
        </p:grpSpPr>
        <p:sp>
          <p:nvSpPr>
            <p:cNvPr id="12902" name="Google Shape;12902;p60"/>
            <p:cNvSpPr/>
            <p:nvPr/>
          </p:nvSpPr>
          <p:spPr>
            <a:xfrm>
              <a:off x="926637" y="3839321"/>
              <a:ext cx="173237" cy="162002"/>
            </a:xfrm>
            <a:custGeom>
              <a:rect b="b" l="l" r="r" t="t"/>
              <a:pathLst>
                <a:path extrusionOk="0" h="5090" w="5443">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3" name="Google Shape;12903;p60"/>
            <p:cNvSpPr/>
            <p:nvPr/>
          </p:nvSpPr>
          <p:spPr>
            <a:xfrm>
              <a:off x="903530" y="3806125"/>
              <a:ext cx="264550" cy="353222"/>
            </a:xfrm>
            <a:custGeom>
              <a:rect b="b" l="l" r="r" t="t"/>
              <a:pathLst>
                <a:path extrusionOk="0" h="11098" w="8312">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4" name="Google Shape;12904;p60"/>
            <p:cNvSpPr/>
            <p:nvPr/>
          </p:nvSpPr>
          <p:spPr>
            <a:xfrm>
              <a:off x="1008879" y="3904059"/>
              <a:ext cx="54966" cy="18460"/>
            </a:xfrm>
            <a:custGeom>
              <a:rect b="b" l="l" r="r" t="t"/>
              <a:pathLst>
                <a:path extrusionOk="0" h="580" w="1727">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5" name="Google Shape;12905;p60"/>
            <p:cNvSpPr/>
            <p:nvPr/>
          </p:nvSpPr>
          <p:spPr>
            <a:xfrm>
              <a:off x="972118" y="3872072"/>
              <a:ext cx="172473" cy="164866"/>
            </a:xfrm>
            <a:custGeom>
              <a:rect b="b" l="l" r="r" t="t"/>
              <a:pathLst>
                <a:path extrusionOk="0" h="5180" w="5419">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06" name="Google Shape;12906;p60"/>
          <p:cNvGrpSpPr/>
          <p:nvPr/>
        </p:nvGrpSpPr>
        <p:grpSpPr>
          <a:xfrm>
            <a:off x="2611458" y="3816374"/>
            <a:ext cx="426329" cy="332375"/>
            <a:chOff x="2611458" y="3816374"/>
            <a:chExt cx="426329" cy="332375"/>
          </a:xfrm>
        </p:grpSpPr>
        <p:sp>
          <p:nvSpPr>
            <p:cNvPr id="12907" name="Google Shape;12907;p60"/>
            <p:cNvSpPr/>
            <p:nvPr/>
          </p:nvSpPr>
          <p:spPr>
            <a:xfrm>
              <a:off x="2611458" y="3816374"/>
              <a:ext cx="426329" cy="332375"/>
            </a:xfrm>
            <a:custGeom>
              <a:rect b="b" l="l" r="r" t="t"/>
              <a:pathLst>
                <a:path extrusionOk="0" h="10443" w="13395">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8" name="Google Shape;12908;p60"/>
            <p:cNvSpPr/>
            <p:nvPr/>
          </p:nvSpPr>
          <p:spPr>
            <a:xfrm>
              <a:off x="2803568" y="3950909"/>
              <a:ext cx="40198" cy="85648"/>
            </a:xfrm>
            <a:custGeom>
              <a:rect b="b" l="l" r="r" t="t"/>
              <a:pathLst>
                <a:path extrusionOk="0" h="2691" w="1263">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9" name="Google Shape;12909;p60"/>
            <p:cNvSpPr/>
            <p:nvPr/>
          </p:nvSpPr>
          <p:spPr>
            <a:xfrm>
              <a:off x="2851691" y="3917935"/>
              <a:ext cx="40580" cy="118621"/>
            </a:xfrm>
            <a:custGeom>
              <a:rect b="b" l="l" r="r" t="t"/>
              <a:pathLst>
                <a:path extrusionOk="0" h="3727" w="1275">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0" name="Google Shape;12910;p60"/>
            <p:cNvSpPr/>
            <p:nvPr/>
          </p:nvSpPr>
          <p:spPr>
            <a:xfrm>
              <a:off x="2900197" y="3934995"/>
              <a:ext cx="40198" cy="101562"/>
            </a:xfrm>
            <a:custGeom>
              <a:rect b="b" l="l" r="r" t="t"/>
              <a:pathLst>
                <a:path extrusionOk="0" h="3191" w="1263">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1" name="Google Shape;12911;p60"/>
            <p:cNvSpPr/>
            <p:nvPr/>
          </p:nvSpPr>
          <p:spPr>
            <a:xfrm>
              <a:off x="2948320" y="3879265"/>
              <a:ext cx="40580" cy="156941"/>
            </a:xfrm>
            <a:custGeom>
              <a:rect b="b" l="l" r="r" t="t"/>
              <a:pathLst>
                <a:path extrusionOk="0" h="4931" w="1275">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2" name="Google Shape;12912;p60"/>
            <p:cNvSpPr/>
            <p:nvPr/>
          </p:nvSpPr>
          <p:spPr>
            <a:xfrm>
              <a:off x="2716807" y="3896325"/>
              <a:ext cx="49269" cy="13304"/>
            </a:xfrm>
            <a:custGeom>
              <a:rect b="b" l="l" r="r" t="t"/>
              <a:pathLst>
                <a:path extrusionOk="0" h="418" w="1548">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3" name="Google Shape;12913;p60"/>
            <p:cNvSpPr/>
            <p:nvPr/>
          </p:nvSpPr>
          <p:spPr>
            <a:xfrm>
              <a:off x="2717157" y="3917553"/>
              <a:ext cx="69002" cy="13304"/>
            </a:xfrm>
            <a:custGeom>
              <a:rect b="b" l="l" r="r" t="t"/>
              <a:pathLst>
                <a:path extrusionOk="0" h="418" w="2168">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4" name="Google Shape;12914;p60"/>
            <p:cNvSpPr/>
            <p:nvPr/>
          </p:nvSpPr>
          <p:spPr>
            <a:xfrm>
              <a:off x="2717157" y="3938782"/>
              <a:ext cx="69002" cy="13272"/>
            </a:xfrm>
            <a:custGeom>
              <a:rect b="b" l="l" r="r" t="t"/>
              <a:pathLst>
                <a:path extrusionOk="0" h="417" w="2168">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5" name="Google Shape;12915;p60"/>
            <p:cNvSpPr/>
            <p:nvPr/>
          </p:nvSpPr>
          <p:spPr>
            <a:xfrm>
              <a:off x="2717157" y="3960361"/>
              <a:ext cx="69002" cy="13304"/>
            </a:xfrm>
            <a:custGeom>
              <a:rect b="b" l="l" r="r" t="t"/>
              <a:pathLst>
                <a:path extrusionOk="0" h="418" w="2168">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6" name="Google Shape;12916;p60"/>
            <p:cNvSpPr/>
            <p:nvPr/>
          </p:nvSpPr>
          <p:spPr>
            <a:xfrm>
              <a:off x="2655793" y="4020993"/>
              <a:ext cx="84152" cy="82656"/>
            </a:xfrm>
            <a:custGeom>
              <a:rect b="b" l="l" r="r" t="t"/>
              <a:pathLst>
                <a:path extrusionOk="0" h="2597" w="2644">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17" name="Google Shape;12917;p60"/>
          <p:cNvSpPr/>
          <p:nvPr/>
        </p:nvSpPr>
        <p:spPr>
          <a:xfrm>
            <a:off x="1752752" y="3803866"/>
            <a:ext cx="356245" cy="356627"/>
          </a:xfrm>
          <a:custGeom>
            <a:rect b="b" l="l" r="r" t="t"/>
            <a:pathLst>
              <a:path extrusionOk="0" h="11205" w="11193">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18" name="Google Shape;12918;p60"/>
          <p:cNvGrpSpPr/>
          <p:nvPr/>
        </p:nvGrpSpPr>
        <p:grpSpPr>
          <a:xfrm>
            <a:off x="4019984" y="3805393"/>
            <a:ext cx="293704" cy="353954"/>
            <a:chOff x="4019984" y="3805393"/>
            <a:chExt cx="293704" cy="353954"/>
          </a:xfrm>
        </p:grpSpPr>
        <p:sp>
          <p:nvSpPr>
            <p:cNvPr id="12919" name="Google Shape;12919;p60"/>
            <p:cNvSpPr/>
            <p:nvPr/>
          </p:nvSpPr>
          <p:spPr>
            <a:xfrm>
              <a:off x="4019984" y="3805393"/>
              <a:ext cx="293704" cy="353954"/>
            </a:xfrm>
            <a:custGeom>
              <a:rect b="b" l="l" r="r" t="t"/>
              <a:pathLst>
                <a:path extrusionOk="0" h="11121" w="9228">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0" name="Google Shape;12920;p60"/>
            <p:cNvSpPr/>
            <p:nvPr/>
          </p:nvSpPr>
          <p:spPr>
            <a:xfrm>
              <a:off x="4118903" y="3867139"/>
              <a:ext cx="93987" cy="87971"/>
            </a:xfrm>
            <a:custGeom>
              <a:rect b="b" l="l" r="r" t="t"/>
              <a:pathLst>
                <a:path extrusionOk="0" h="2764" w="2953">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21" name="Google Shape;12921;p60"/>
          <p:cNvGrpSpPr/>
          <p:nvPr/>
        </p:nvGrpSpPr>
        <p:grpSpPr>
          <a:xfrm>
            <a:off x="8006505" y="3390044"/>
            <a:ext cx="323654" cy="303189"/>
            <a:chOff x="8006505" y="3390044"/>
            <a:chExt cx="323654" cy="303189"/>
          </a:xfrm>
        </p:grpSpPr>
        <p:sp>
          <p:nvSpPr>
            <p:cNvPr id="12922" name="Google Shape;12922;p60"/>
            <p:cNvSpPr/>
            <p:nvPr/>
          </p:nvSpPr>
          <p:spPr>
            <a:xfrm>
              <a:off x="8006505" y="3390044"/>
              <a:ext cx="323654" cy="303189"/>
            </a:xfrm>
            <a:custGeom>
              <a:rect b="b" l="l" r="r" t="t"/>
              <a:pathLst>
                <a:path extrusionOk="0" h="9526" w="10169">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3" name="Google Shape;12923;p60"/>
            <p:cNvSpPr/>
            <p:nvPr/>
          </p:nvSpPr>
          <p:spPr>
            <a:xfrm>
              <a:off x="8148997" y="3444247"/>
              <a:ext cx="37907" cy="37938"/>
            </a:xfrm>
            <a:custGeom>
              <a:rect b="b" l="l" r="r" t="t"/>
              <a:pathLst>
                <a:path extrusionOk="0" h="1192" w="1191">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4" name="Google Shape;12924;p60"/>
            <p:cNvSpPr/>
            <p:nvPr/>
          </p:nvSpPr>
          <p:spPr>
            <a:xfrm>
              <a:off x="8089861" y="3526871"/>
              <a:ext cx="165630" cy="104617"/>
            </a:xfrm>
            <a:custGeom>
              <a:rect b="b" l="l" r="r" t="t"/>
              <a:pathLst>
                <a:path extrusionOk="0" h="3287" w="5204">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5" name="Google Shape;12925;p60"/>
            <p:cNvSpPr/>
            <p:nvPr/>
          </p:nvSpPr>
          <p:spPr>
            <a:xfrm>
              <a:off x="8067519" y="3519742"/>
              <a:ext cx="32241" cy="30268"/>
            </a:xfrm>
            <a:custGeom>
              <a:rect b="b" l="l" r="r" t="t"/>
              <a:pathLst>
                <a:path extrusionOk="0" h="951" w="1013">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6" name="Google Shape;12926;p60"/>
            <p:cNvSpPr/>
            <p:nvPr/>
          </p:nvSpPr>
          <p:spPr>
            <a:xfrm>
              <a:off x="8244479" y="3601602"/>
              <a:ext cx="32623" cy="30268"/>
            </a:xfrm>
            <a:custGeom>
              <a:rect b="b" l="l" r="r" t="t"/>
              <a:pathLst>
                <a:path extrusionOk="0" h="951" w="1025">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7" name="Google Shape;12927;p60"/>
            <p:cNvSpPr/>
            <p:nvPr/>
          </p:nvSpPr>
          <p:spPr>
            <a:xfrm>
              <a:off x="8156190" y="3533396"/>
              <a:ext cx="32241" cy="30236"/>
            </a:xfrm>
            <a:custGeom>
              <a:rect b="b" l="l" r="r" t="t"/>
              <a:pathLst>
                <a:path extrusionOk="0" h="950" w="1013">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28" name="Google Shape;12928;p60"/>
          <p:cNvGrpSpPr/>
          <p:nvPr/>
        </p:nvGrpSpPr>
        <p:grpSpPr>
          <a:xfrm>
            <a:off x="1299146" y="3806507"/>
            <a:ext cx="367990" cy="351312"/>
            <a:chOff x="1299146" y="3806507"/>
            <a:chExt cx="367990" cy="351312"/>
          </a:xfrm>
        </p:grpSpPr>
        <p:sp>
          <p:nvSpPr>
            <p:cNvPr id="12929" name="Google Shape;12929;p60"/>
            <p:cNvSpPr/>
            <p:nvPr/>
          </p:nvSpPr>
          <p:spPr>
            <a:xfrm>
              <a:off x="1299146" y="3844414"/>
              <a:ext cx="321012" cy="313405"/>
            </a:xfrm>
            <a:custGeom>
              <a:rect b="b" l="l" r="r" t="t"/>
              <a:pathLst>
                <a:path extrusionOk="0" h="9847" w="10086">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0" name="Google Shape;12930;p60"/>
            <p:cNvSpPr/>
            <p:nvPr/>
          </p:nvSpPr>
          <p:spPr>
            <a:xfrm>
              <a:off x="1345391" y="3806507"/>
              <a:ext cx="321744" cy="313819"/>
            </a:xfrm>
            <a:custGeom>
              <a:rect b="b" l="l" r="r" t="t"/>
              <a:pathLst>
                <a:path extrusionOk="0" h="9860" w="10109">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31" name="Google Shape;12931;p60"/>
          <p:cNvSpPr/>
          <p:nvPr/>
        </p:nvSpPr>
        <p:spPr>
          <a:xfrm>
            <a:off x="3524716" y="3804184"/>
            <a:ext cx="389187" cy="355927"/>
          </a:xfrm>
          <a:custGeom>
            <a:rect b="b" l="l" r="r" t="t"/>
            <a:pathLst>
              <a:path extrusionOk="0" h="11183" w="12228">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32" name="Google Shape;12932;p60"/>
          <p:cNvGrpSpPr/>
          <p:nvPr/>
        </p:nvGrpSpPr>
        <p:grpSpPr>
          <a:xfrm>
            <a:off x="3095745" y="3805393"/>
            <a:ext cx="352840" cy="354717"/>
            <a:chOff x="3095745" y="3805393"/>
            <a:chExt cx="352840" cy="354717"/>
          </a:xfrm>
        </p:grpSpPr>
        <p:sp>
          <p:nvSpPr>
            <p:cNvPr id="12933" name="Google Shape;12933;p60"/>
            <p:cNvSpPr/>
            <p:nvPr/>
          </p:nvSpPr>
          <p:spPr>
            <a:xfrm>
              <a:off x="3095745" y="3805393"/>
              <a:ext cx="272093" cy="271711"/>
            </a:xfrm>
            <a:custGeom>
              <a:rect b="b" l="l" r="r" t="t"/>
              <a:pathLst>
                <a:path extrusionOk="0" h="8537" w="8549">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4" name="Google Shape;12934;p60"/>
            <p:cNvSpPr/>
            <p:nvPr/>
          </p:nvSpPr>
          <p:spPr>
            <a:xfrm>
              <a:off x="3184798" y="3878883"/>
              <a:ext cx="109550" cy="94018"/>
            </a:xfrm>
            <a:custGeom>
              <a:rect b="b" l="l" r="r" t="t"/>
              <a:pathLst>
                <a:path extrusionOk="0" h="2954" w="3442">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5" name="Google Shape;12935;p60"/>
            <p:cNvSpPr/>
            <p:nvPr/>
          </p:nvSpPr>
          <p:spPr>
            <a:xfrm>
              <a:off x="3168120" y="3917331"/>
              <a:ext cx="102707" cy="87016"/>
            </a:xfrm>
            <a:custGeom>
              <a:rect b="b" l="l" r="r" t="t"/>
              <a:pathLst>
                <a:path extrusionOk="0" h="2734" w="3227">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6" name="Google Shape;12936;p60"/>
            <p:cNvSpPr/>
            <p:nvPr/>
          </p:nvSpPr>
          <p:spPr>
            <a:xfrm>
              <a:off x="3264749" y="3976275"/>
              <a:ext cx="183836" cy="183836"/>
            </a:xfrm>
            <a:custGeom>
              <a:rect b="b" l="l" r="r" t="t"/>
              <a:pathLst>
                <a:path extrusionOk="0" h="5776" w="5776">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7" name="Google Shape;12937;p60"/>
            <p:cNvSpPr/>
            <p:nvPr/>
          </p:nvSpPr>
          <p:spPr>
            <a:xfrm>
              <a:off x="3326526" y="4036907"/>
              <a:ext cx="62541" cy="62573"/>
            </a:xfrm>
            <a:custGeom>
              <a:rect b="b" l="l" r="r" t="t"/>
              <a:pathLst>
                <a:path extrusionOk="0" h="1966" w="1965">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8" name="Google Shape;12938;p60"/>
            <p:cNvSpPr/>
            <p:nvPr/>
          </p:nvSpPr>
          <p:spPr>
            <a:xfrm>
              <a:off x="3196542" y="3907687"/>
              <a:ext cx="68238" cy="68238"/>
            </a:xfrm>
            <a:custGeom>
              <a:rect b="b" l="l" r="r" t="t"/>
              <a:pathLst>
                <a:path extrusionOk="0" h="2144" w="2144">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9" name="Google Shape;12939;p60"/>
          <p:cNvGrpSpPr/>
          <p:nvPr/>
        </p:nvGrpSpPr>
        <p:grpSpPr>
          <a:xfrm>
            <a:off x="7550258" y="3832670"/>
            <a:ext cx="371395" cy="301279"/>
            <a:chOff x="7550258" y="3832670"/>
            <a:chExt cx="371395" cy="301279"/>
          </a:xfrm>
        </p:grpSpPr>
        <p:sp>
          <p:nvSpPr>
            <p:cNvPr id="12940" name="Google Shape;12940;p60"/>
            <p:cNvSpPr/>
            <p:nvPr/>
          </p:nvSpPr>
          <p:spPr>
            <a:xfrm>
              <a:off x="7550258" y="3832670"/>
              <a:ext cx="371395" cy="301279"/>
            </a:xfrm>
            <a:custGeom>
              <a:rect b="b" l="l" r="r" t="t"/>
              <a:pathLst>
                <a:path extrusionOk="0" h="9466" w="11669">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1" name="Google Shape;12941;p60"/>
            <p:cNvSpPr/>
            <p:nvPr/>
          </p:nvSpPr>
          <p:spPr>
            <a:xfrm>
              <a:off x="7574129" y="3891009"/>
              <a:ext cx="324418" cy="10662"/>
            </a:xfrm>
            <a:custGeom>
              <a:rect b="b" l="l" r="r" t="t"/>
              <a:pathLst>
                <a:path extrusionOk="0" h="335" w="10193">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2" name="Google Shape;12942;p60"/>
            <p:cNvSpPr/>
            <p:nvPr/>
          </p:nvSpPr>
          <p:spPr>
            <a:xfrm>
              <a:off x="7591188" y="3937637"/>
              <a:ext cx="45481" cy="10248"/>
            </a:xfrm>
            <a:custGeom>
              <a:rect b="b" l="l" r="r" t="t"/>
              <a:pathLst>
                <a:path extrusionOk="0" h="322" w="1429">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3" name="Google Shape;12943;p60"/>
            <p:cNvSpPr/>
            <p:nvPr/>
          </p:nvSpPr>
          <p:spPr>
            <a:xfrm>
              <a:off x="7672667" y="3937637"/>
              <a:ext cx="45481" cy="10248"/>
            </a:xfrm>
            <a:custGeom>
              <a:rect b="b" l="l" r="r" t="t"/>
              <a:pathLst>
                <a:path extrusionOk="0" h="322" w="1429">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4" name="Google Shape;12944;p60"/>
            <p:cNvSpPr/>
            <p:nvPr/>
          </p:nvSpPr>
          <p:spPr>
            <a:xfrm>
              <a:off x="7835592" y="3937637"/>
              <a:ext cx="45131" cy="10248"/>
            </a:xfrm>
            <a:custGeom>
              <a:rect b="b" l="l" r="r" t="t"/>
              <a:pathLst>
                <a:path extrusionOk="0" h="322" w="1418">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5" name="Google Shape;12945;p60"/>
            <p:cNvSpPr/>
            <p:nvPr/>
          </p:nvSpPr>
          <p:spPr>
            <a:xfrm>
              <a:off x="7591188" y="3984232"/>
              <a:ext cx="45481" cy="10662"/>
            </a:xfrm>
            <a:custGeom>
              <a:rect b="b" l="l" r="r" t="t"/>
              <a:pathLst>
                <a:path extrusionOk="0" h="335" w="1429">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6" name="Google Shape;12946;p60"/>
            <p:cNvSpPr/>
            <p:nvPr/>
          </p:nvSpPr>
          <p:spPr>
            <a:xfrm>
              <a:off x="7754113" y="3984232"/>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7" name="Google Shape;12947;p60"/>
            <p:cNvSpPr/>
            <p:nvPr/>
          </p:nvSpPr>
          <p:spPr>
            <a:xfrm>
              <a:off x="7591188" y="4030859"/>
              <a:ext cx="45481" cy="10248"/>
            </a:xfrm>
            <a:custGeom>
              <a:rect b="b" l="l" r="r" t="t"/>
              <a:pathLst>
                <a:path extrusionOk="0" h="322" w="1429">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8" name="Google Shape;12948;p60"/>
            <p:cNvSpPr/>
            <p:nvPr/>
          </p:nvSpPr>
          <p:spPr>
            <a:xfrm>
              <a:off x="7672667" y="4030859"/>
              <a:ext cx="45481" cy="10248"/>
            </a:xfrm>
            <a:custGeom>
              <a:rect b="b" l="l" r="r" t="t"/>
              <a:pathLst>
                <a:path extrusionOk="0" h="322" w="1429">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9" name="Google Shape;12949;p60"/>
            <p:cNvSpPr/>
            <p:nvPr/>
          </p:nvSpPr>
          <p:spPr>
            <a:xfrm>
              <a:off x="7835592" y="4030859"/>
              <a:ext cx="45131" cy="10248"/>
            </a:xfrm>
            <a:custGeom>
              <a:rect b="b" l="l" r="r" t="t"/>
              <a:pathLst>
                <a:path extrusionOk="0" h="322" w="1418">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0" name="Google Shape;12950;p60"/>
            <p:cNvSpPr/>
            <p:nvPr/>
          </p:nvSpPr>
          <p:spPr>
            <a:xfrm>
              <a:off x="7672667" y="4077073"/>
              <a:ext cx="45481" cy="10662"/>
            </a:xfrm>
            <a:custGeom>
              <a:rect b="b" l="l" r="r" t="t"/>
              <a:pathLst>
                <a:path extrusionOk="0" h="335" w="1429">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1" name="Google Shape;12951;p60"/>
            <p:cNvSpPr/>
            <p:nvPr/>
          </p:nvSpPr>
          <p:spPr>
            <a:xfrm>
              <a:off x="7754113" y="4077073"/>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2" name="Google Shape;12952;p60"/>
            <p:cNvSpPr/>
            <p:nvPr/>
          </p:nvSpPr>
          <p:spPr>
            <a:xfrm>
              <a:off x="7835592" y="4077073"/>
              <a:ext cx="45131" cy="10662"/>
            </a:xfrm>
            <a:custGeom>
              <a:rect b="b" l="l" r="r" t="t"/>
              <a:pathLst>
                <a:path extrusionOk="0" h="335" w="1418">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3" name="Google Shape;12953;p60"/>
            <p:cNvSpPr/>
            <p:nvPr/>
          </p:nvSpPr>
          <p:spPr>
            <a:xfrm>
              <a:off x="7672667" y="3972583"/>
              <a:ext cx="46245" cy="34055"/>
            </a:xfrm>
            <a:custGeom>
              <a:rect b="b" l="l" r="r" t="t"/>
              <a:pathLst>
                <a:path extrusionOk="0" h="1070" w="1453">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4" name="Google Shape;12954;p60"/>
            <p:cNvSpPr/>
            <p:nvPr/>
          </p:nvSpPr>
          <p:spPr>
            <a:xfrm>
              <a:off x="7835592" y="3972583"/>
              <a:ext cx="45895" cy="34055"/>
            </a:xfrm>
            <a:custGeom>
              <a:rect b="b" l="l" r="r" t="t"/>
              <a:pathLst>
                <a:path extrusionOk="0" h="1070" w="1442">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5" name="Google Shape;12955;p60"/>
            <p:cNvSpPr/>
            <p:nvPr/>
          </p:nvSpPr>
          <p:spPr>
            <a:xfrm>
              <a:off x="7754113" y="4019592"/>
              <a:ext cx="46277" cy="34024"/>
            </a:xfrm>
            <a:custGeom>
              <a:rect b="b" l="l" r="r" t="t"/>
              <a:pathLst>
                <a:path extrusionOk="0" h="1069" w="1454">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6" name="Google Shape;12956;p60"/>
            <p:cNvSpPr/>
            <p:nvPr/>
          </p:nvSpPr>
          <p:spPr>
            <a:xfrm>
              <a:off x="7591188" y="4065806"/>
              <a:ext cx="46245" cy="34055"/>
            </a:xfrm>
            <a:custGeom>
              <a:rect b="b" l="l" r="r" t="t"/>
              <a:pathLst>
                <a:path extrusionOk="0" h="1070" w="1453">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7" name="Google Shape;12957;p60"/>
            <p:cNvSpPr/>
            <p:nvPr/>
          </p:nvSpPr>
          <p:spPr>
            <a:xfrm>
              <a:off x="7754113" y="3925988"/>
              <a:ext cx="46277" cy="34406"/>
            </a:xfrm>
            <a:custGeom>
              <a:rect b="b" l="l" r="r" t="t"/>
              <a:pathLst>
                <a:path extrusionOk="0" h="1081" w="1454">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58" name="Google Shape;12958;p60"/>
          <p:cNvSpPr/>
          <p:nvPr/>
        </p:nvSpPr>
        <p:spPr>
          <a:xfrm>
            <a:off x="7114476" y="3808799"/>
            <a:ext cx="350548" cy="350548"/>
          </a:xfrm>
          <a:custGeom>
            <a:rect b="b" l="l" r="r" t="t"/>
            <a:pathLst>
              <a:path extrusionOk="0" h="11014" w="11014">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59" name="Google Shape;12959;p60"/>
          <p:cNvGrpSpPr/>
          <p:nvPr/>
        </p:nvGrpSpPr>
        <p:grpSpPr>
          <a:xfrm>
            <a:off x="6659725" y="3808035"/>
            <a:ext cx="367608" cy="350548"/>
            <a:chOff x="6659725" y="3808035"/>
            <a:chExt cx="367608" cy="350548"/>
          </a:xfrm>
        </p:grpSpPr>
        <p:sp>
          <p:nvSpPr>
            <p:cNvPr id="12960" name="Google Shape;12960;p60"/>
            <p:cNvSpPr/>
            <p:nvPr/>
          </p:nvSpPr>
          <p:spPr>
            <a:xfrm>
              <a:off x="6659725" y="3845942"/>
              <a:ext cx="321394" cy="312642"/>
            </a:xfrm>
            <a:custGeom>
              <a:rect b="b" l="l" r="r" t="t"/>
              <a:pathLst>
                <a:path extrusionOk="0" h="9823" w="10098">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1" name="Google Shape;12961;p60"/>
            <p:cNvSpPr/>
            <p:nvPr/>
          </p:nvSpPr>
          <p:spPr>
            <a:xfrm>
              <a:off x="6705588" y="3808035"/>
              <a:ext cx="321744" cy="313787"/>
            </a:xfrm>
            <a:custGeom>
              <a:rect b="b" l="l" r="r" t="t"/>
              <a:pathLst>
                <a:path extrusionOk="0" h="9859" w="10109">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62" name="Google Shape;12962;p60"/>
          <p:cNvGrpSpPr/>
          <p:nvPr/>
        </p:nvGrpSpPr>
        <p:grpSpPr>
          <a:xfrm>
            <a:off x="6219391" y="3816756"/>
            <a:ext cx="356627" cy="334252"/>
            <a:chOff x="6219391" y="3816756"/>
            <a:chExt cx="356627" cy="334252"/>
          </a:xfrm>
        </p:grpSpPr>
        <p:sp>
          <p:nvSpPr>
            <p:cNvPr id="12963" name="Google Shape;12963;p60"/>
            <p:cNvSpPr/>
            <p:nvPr/>
          </p:nvSpPr>
          <p:spPr>
            <a:xfrm>
              <a:off x="6219391" y="3816756"/>
              <a:ext cx="306594" cy="334252"/>
            </a:xfrm>
            <a:custGeom>
              <a:rect b="b" l="l" r="r" t="t"/>
              <a:pathLst>
                <a:path extrusionOk="0" h="10502" w="9633">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4" name="Google Shape;12964;p60"/>
            <p:cNvSpPr/>
            <p:nvPr/>
          </p:nvSpPr>
          <p:spPr>
            <a:xfrm>
              <a:off x="6549060" y="3978567"/>
              <a:ext cx="26958" cy="10630"/>
            </a:xfrm>
            <a:custGeom>
              <a:rect b="b" l="l" r="r" t="t"/>
              <a:pathLst>
                <a:path extrusionOk="0" h="334" w="847">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5" name="Google Shape;12965;p60"/>
            <p:cNvSpPr/>
            <p:nvPr/>
          </p:nvSpPr>
          <p:spPr>
            <a:xfrm>
              <a:off x="6525572" y="3915357"/>
              <a:ext cx="24666" cy="22311"/>
            </a:xfrm>
            <a:custGeom>
              <a:rect b="b" l="l" r="r" t="t"/>
              <a:pathLst>
                <a:path extrusionOk="0" h="701" w="775">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6" name="Google Shape;12966;p60"/>
            <p:cNvSpPr/>
            <p:nvPr/>
          </p:nvSpPr>
          <p:spPr>
            <a:xfrm>
              <a:off x="6527099" y="4030191"/>
              <a:ext cx="23139" cy="22661"/>
            </a:xfrm>
            <a:custGeom>
              <a:rect b="b" l="l" r="r" t="t"/>
              <a:pathLst>
                <a:path extrusionOk="0" h="712" w="727">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67" name="Google Shape;12967;p60"/>
          <p:cNvGrpSpPr/>
          <p:nvPr/>
        </p:nvGrpSpPr>
        <p:grpSpPr>
          <a:xfrm>
            <a:off x="5778676" y="3826972"/>
            <a:ext cx="349052" cy="313055"/>
            <a:chOff x="5778676" y="3826972"/>
            <a:chExt cx="349052" cy="313055"/>
          </a:xfrm>
        </p:grpSpPr>
        <p:sp>
          <p:nvSpPr>
            <p:cNvPr id="12968" name="Google Shape;12968;p60"/>
            <p:cNvSpPr/>
            <p:nvPr/>
          </p:nvSpPr>
          <p:spPr>
            <a:xfrm>
              <a:off x="5923045" y="3890659"/>
              <a:ext cx="27690" cy="48155"/>
            </a:xfrm>
            <a:custGeom>
              <a:rect b="b" l="l" r="r" t="t"/>
              <a:pathLst>
                <a:path extrusionOk="0" h="1513" w="87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9" name="Google Shape;12969;p60"/>
            <p:cNvSpPr/>
            <p:nvPr/>
          </p:nvSpPr>
          <p:spPr>
            <a:xfrm>
              <a:off x="5976866" y="3843268"/>
              <a:ext cx="80364" cy="80364"/>
            </a:xfrm>
            <a:custGeom>
              <a:rect b="b" l="l" r="r" t="t"/>
              <a:pathLst>
                <a:path extrusionOk="0" h="2525" w="2525">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0" name="Google Shape;12970;p60"/>
            <p:cNvSpPr/>
            <p:nvPr/>
          </p:nvSpPr>
          <p:spPr>
            <a:xfrm>
              <a:off x="5879473" y="3826972"/>
              <a:ext cx="193288" cy="144051"/>
            </a:xfrm>
            <a:custGeom>
              <a:rect b="b" l="l" r="r" t="t"/>
              <a:pathLst>
                <a:path extrusionOk="0" h="4526" w="6073">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1" name="Google Shape;12971;p60"/>
            <p:cNvSpPr/>
            <p:nvPr/>
          </p:nvSpPr>
          <p:spPr>
            <a:xfrm>
              <a:off x="6003760" y="3859946"/>
              <a:ext cx="26958" cy="47773"/>
            </a:xfrm>
            <a:custGeom>
              <a:rect b="b" l="l" r="r" t="t"/>
              <a:pathLst>
                <a:path extrusionOk="0" h="1501" w="847">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2" name="Google Shape;12972;p60"/>
            <p:cNvSpPr/>
            <p:nvPr/>
          </p:nvSpPr>
          <p:spPr>
            <a:xfrm>
              <a:off x="5778676" y="3939865"/>
              <a:ext cx="349052" cy="200163"/>
            </a:xfrm>
            <a:custGeom>
              <a:rect b="b" l="l" r="r" t="t"/>
              <a:pathLst>
                <a:path extrusionOk="0" h="6289" w="10967">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73" name="Google Shape;12973;p60"/>
          <p:cNvGrpSpPr/>
          <p:nvPr/>
        </p:nvGrpSpPr>
        <p:grpSpPr>
          <a:xfrm>
            <a:off x="5355784" y="3834547"/>
            <a:ext cx="299019" cy="297905"/>
            <a:chOff x="5355784" y="3834547"/>
            <a:chExt cx="299019" cy="297905"/>
          </a:xfrm>
        </p:grpSpPr>
        <p:sp>
          <p:nvSpPr>
            <p:cNvPr id="12974" name="Google Shape;12974;p60"/>
            <p:cNvSpPr/>
            <p:nvPr/>
          </p:nvSpPr>
          <p:spPr>
            <a:xfrm>
              <a:off x="5355784" y="3834547"/>
              <a:ext cx="299019" cy="297905"/>
            </a:xfrm>
            <a:custGeom>
              <a:rect b="b" l="l" r="r" t="t"/>
              <a:pathLst>
                <a:path extrusionOk="0" h="9360" w="9395">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5" name="Google Shape;12975;p60"/>
            <p:cNvSpPr/>
            <p:nvPr/>
          </p:nvSpPr>
          <p:spPr>
            <a:xfrm>
              <a:off x="5455054" y="3854280"/>
              <a:ext cx="179666" cy="171296"/>
            </a:xfrm>
            <a:custGeom>
              <a:rect b="b" l="l" r="r" t="t"/>
              <a:pathLst>
                <a:path extrusionOk="0" h="5382" w="5645">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6" name="Google Shape;12976;p60"/>
            <p:cNvSpPr/>
            <p:nvPr/>
          </p:nvSpPr>
          <p:spPr>
            <a:xfrm>
              <a:off x="5508110" y="3886490"/>
              <a:ext cx="81510" cy="99302"/>
            </a:xfrm>
            <a:custGeom>
              <a:rect b="b" l="l" r="r" t="t"/>
              <a:pathLst>
                <a:path extrusionOk="0" h="3120" w="2561">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7" name="Google Shape;12977;p60"/>
            <p:cNvSpPr/>
            <p:nvPr/>
          </p:nvSpPr>
          <p:spPr>
            <a:xfrm>
              <a:off x="5554706" y="3945530"/>
              <a:ext cx="98952" cy="98251"/>
            </a:xfrm>
            <a:custGeom>
              <a:rect b="b" l="l" r="r" t="t"/>
              <a:pathLst>
                <a:path extrusionOk="0" h="3087" w="3109">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78" name="Google Shape;12978;p60"/>
          <p:cNvGrpSpPr/>
          <p:nvPr/>
        </p:nvGrpSpPr>
        <p:grpSpPr>
          <a:xfrm>
            <a:off x="8036455" y="3807271"/>
            <a:ext cx="292176" cy="353985"/>
            <a:chOff x="8036455" y="3807271"/>
            <a:chExt cx="292176" cy="353985"/>
          </a:xfrm>
        </p:grpSpPr>
        <p:sp>
          <p:nvSpPr>
            <p:cNvPr id="12979" name="Google Shape;12979;p60"/>
            <p:cNvSpPr/>
            <p:nvPr/>
          </p:nvSpPr>
          <p:spPr>
            <a:xfrm>
              <a:off x="8039479" y="3807271"/>
              <a:ext cx="289153" cy="330465"/>
            </a:xfrm>
            <a:custGeom>
              <a:rect b="b" l="l" r="r" t="t"/>
              <a:pathLst>
                <a:path extrusionOk="0" h="10383" w="9085">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0" name="Google Shape;12980;p60"/>
            <p:cNvSpPr/>
            <p:nvPr/>
          </p:nvSpPr>
          <p:spPr>
            <a:xfrm>
              <a:off x="8036455" y="3934613"/>
              <a:ext cx="291795" cy="226644"/>
            </a:xfrm>
            <a:custGeom>
              <a:rect b="b" l="l" r="r" t="t"/>
              <a:pathLst>
                <a:path extrusionOk="0" h="7121" w="9168">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81" name="Google Shape;12981;p60"/>
          <p:cNvGrpSpPr/>
          <p:nvPr/>
        </p:nvGrpSpPr>
        <p:grpSpPr>
          <a:xfrm>
            <a:off x="4874902" y="3808799"/>
            <a:ext cx="345615" cy="350835"/>
            <a:chOff x="4874902" y="3808799"/>
            <a:chExt cx="345615" cy="350835"/>
          </a:xfrm>
        </p:grpSpPr>
        <p:sp>
          <p:nvSpPr>
            <p:cNvPr id="12982" name="Google Shape;12982;p60"/>
            <p:cNvSpPr/>
            <p:nvPr/>
          </p:nvSpPr>
          <p:spPr>
            <a:xfrm>
              <a:off x="4874902" y="3808799"/>
              <a:ext cx="345615" cy="350835"/>
            </a:xfrm>
            <a:custGeom>
              <a:rect b="b" l="l" r="r" t="t"/>
              <a:pathLst>
                <a:path extrusionOk="0" h="11023" w="10859">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3" name="Google Shape;12983;p60"/>
            <p:cNvSpPr/>
            <p:nvPr/>
          </p:nvSpPr>
          <p:spPr>
            <a:xfrm>
              <a:off x="4939321" y="4009630"/>
              <a:ext cx="145929" cy="123618"/>
            </a:xfrm>
            <a:custGeom>
              <a:rect b="b" l="l" r="r" t="t"/>
              <a:pathLst>
                <a:path extrusionOk="0" h="3884" w="4585">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4" name="Google Shape;12984;p60"/>
            <p:cNvSpPr/>
            <p:nvPr/>
          </p:nvSpPr>
          <p:spPr>
            <a:xfrm>
              <a:off x="4942344" y="3897629"/>
              <a:ext cx="205033" cy="101816"/>
            </a:xfrm>
            <a:custGeom>
              <a:rect b="b" l="l" r="r" t="t"/>
              <a:pathLst>
                <a:path extrusionOk="0" h="3199" w="6442">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5" name="Google Shape;12985;p60"/>
            <p:cNvSpPr/>
            <p:nvPr/>
          </p:nvSpPr>
          <p:spPr>
            <a:xfrm>
              <a:off x="5092729" y="3950240"/>
              <a:ext cx="84597" cy="175465"/>
            </a:xfrm>
            <a:custGeom>
              <a:rect b="b" l="l" r="r" t="t"/>
              <a:pathLst>
                <a:path extrusionOk="0" h="5513" w="2658">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6" name="Google Shape;12986;p60"/>
            <p:cNvSpPr/>
            <p:nvPr/>
          </p:nvSpPr>
          <p:spPr>
            <a:xfrm>
              <a:off x="5004886" y="3993717"/>
              <a:ext cx="81478" cy="55348"/>
            </a:xfrm>
            <a:custGeom>
              <a:rect b="b" l="l" r="r" t="t"/>
              <a:pathLst>
                <a:path extrusionOk="0" h="1739" w="256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7" name="Google Shape;12987;p60"/>
            <p:cNvSpPr/>
            <p:nvPr/>
          </p:nvSpPr>
          <p:spPr>
            <a:xfrm>
              <a:off x="5053391" y="3915262"/>
              <a:ext cx="10630" cy="29982"/>
            </a:xfrm>
            <a:custGeom>
              <a:rect b="b" l="l" r="r" t="t"/>
              <a:pathLst>
                <a:path extrusionOk="0" h="942" w="334">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8" name="Google Shape;12988;p60"/>
            <p:cNvSpPr/>
            <p:nvPr/>
          </p:nvSpPr>
          <p:spPr>
            <a:xfrm>
              <a:off x="5005236" y="3928216"/>
              <a:ext cx="21261" cy="26894"/>
            </a:xfrm>
            <a:custGeom>
              <a:rect b="b" l="l" r="r" t="t"/>
              <a:pathLst>
                <a:path extrusionOk="0" h="845" w="668">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9" name="Google Shape;12989;p60"/>
            <p:cNvSpPr/>
            <p:nvPr/>
          </p:nvSpPr>
          <p:spPr>
            <a:xfrm>
              <a:off x="4970766" y="3962876"/>
              <a:ext cx="28454" cy="19510"/>
            </a:xfrm>
            <a:custGeom>
              <a:rect b="b" l="l" r="r" t="t"/>
              <a:pathLst>
                <a:path extrusionOk="0" h="613" w="894">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0" name="Google Shape;12990;p60"/>
            <p:cNvSpPr/>
            <p:nvPr/>
          </p:nvSpPr>
          <p:spPr>
            <a:xfrm>
              <a:off x="4958258" y="4010012"/>
              <a:ext cx="29982" cy="10248"/>
            </a:xfrm>
            <a:custGeom>
              <a:rect b="b" l="l" r="r" t="t"/>
              <a:pathLst>
                <a:path extrusionOk="0" h="322" w="942">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1" name="Google Shape;12991;p60"/>
            <p:cNvSpPr/>
            <p:nvPr/>
          </p:nvSpPr>
          <p:spPr>
            <a:xfrm>
              <a:off x="4969239" y="4047601"/>
              <a:ext cx="30363" cy="20051"/>
            </a:xfrm>
            <a:custGeom>
              <a:rect b="b" l="l" r="r" t="t"/>
              <a:pathLst>
                <a:path extrusionOk="0" h="630" w="954">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2" name="Google Shape;12992;p60"/>
            <p:cNvSpPr/>
            <p:nvPr/>
          </p:nvSpPr>
          <p:spPr>
            <a:xfrm>
              <a:off x="5005236" y="4075641"/>
              <a:ext cx="21261" cy="26862"/>
            </a:xfrm>
            <a:custGeom>
              <a:rect b="b" l="l" r="r" t="t"/>
              <a:pathLst>
                <a:path extrusionOk="0" h="844" w="668">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3" name="Google Shape;12993;p60"/>
            <p:cNvSpPr/>
            <p:nvPr/>
          </p:nvSpPr>
          <p:spPr>
            <a:xfrm>
              <a:off x="5053391" y="4085794"/>
              <a:ext cx="10630" cy="29982"/>
            </a:xfrm>
            <a:custGeom>
              <a:rect b="b" l="l" r="r" t="t"/>
              <a:pathLst>
                <a:path extrusionOk="0" h="942" w="334">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4" name="Google Shape;12994;p60"/>
            <p:cNvSpPr/>
            <p:nvPr/>
          </p:nvSpPr>
          <p:spPr>
            <a:xfrm>
              <a:off x="5090501" y="4075641"/>
              <a:ext cx="21261" cy="26894"/>
            </a:xfrm>
            <a:custGeom>
              <a:rect b="b" l="l" r="r" t="t"/>
              <a:pathLst>
                <a:path extrusionOk="0" h="845" w="668">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5" name="Google Shape;12995;p60"/>
            <p:cNvSpPr/>
            <p:nvPr/>
          </p:nvSpPr>
          <p:spPr>
            <a:xfrm>
              <a:off x="5117809" y="4048142"/>
              <a:ext cx="28454" cy="19510"/>
            </a:xfrm>
            <a:custGeom>
              <a:rect b="b" l="l" r="r" t="t"/>
              <a:pathLst>
                <a:path extrusionOk="0" h="613" w="894">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6" name="Google Shape;12996;p60"/>
            <p:cNvSpPr/>
            <p:nvPr/>
          </p:nvSpPr>
          <p:spPr>
            <a:xfrm>
              <a:off x="5128790" y="4010012"/>
              <a:ext cx="29950" cy="10248"/>
            </a:xfrm>
            <a:custGeom>
              <a:rect b="b" l="l" r="r" t="t"/>
              <a:pathLst>
                <a:path extrusionOk="0" h="322" w="941">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7" name="Google Shape;12997;p60"/>
            <p:cNvSpPr/>
            <p:nvPr/>
          </p:nvSpPr>
          <p:spPr>
            <a:xfrm>
              <a:off x="5117809" y="3962717"/>
              <a:ext cx="28454" cy="19669"/>
            </a:xfrm>
            <a:custGeom>
              <a:rect b="b" l="l" r="r" t="t"/>
              <a:pathLst>
                <a:path extrusionOk="0" h="618" w="894">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8" name="Google Shape;12998;p60"/>
            <p:cNvSpPr/>
            <p:nvPr/>
          </p:nvSpPr>
          <p:spPr>
            <a:xfrm>
              <a:off x="5090501" y="3928152"/>
              <a:ext cx="20879" cy="26958"/>
            </a:xfrm>
            <a:custGeom>
              <a:rect b="b" l="l" r="r" t="t"/>
              <a:pathLst>
                <a:path extrusionOk="0" h="847" w="656">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002" name="Shape 13002"/>
        <p:cNvGrpSpPr/>
        <p:nvPr/>
      </p:nvGrpSpPr>
      <p:grpSpPr>
        <a:xfrm>
          <a:off x="0" y="0"/>
          <a:ext cx="0" cy="0"/>
          <a:chOff x="0" y="0"/>
          <a:chExt cx="0" cy="0"/>
        </a:xfrm>
      </p:grpSpPr>
      <p:sp>
        <p:nvSpPr>
          <p:cNvPr id="13003" name="Google Shape;13003;p61"/>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3004" name="Google Shape;13004;p61"/>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13005" name="Google Shape;13005;p61"/>
          <p:cNvGrpSpPr/>
          <p:nvPr/>
        </p:nvGrpSpPr>
        <p:grpSpPr>
          <a:xfrm>
            <a:off x="2704005" y="4258781"/>
            <a:ext cx="342144" cy="362704"/>
            <a:chOff x="2704005" y="4258781"/>
            <a:chExt cx="342144" cy="362704"/>
          </a:xfrm>
        </p:grpSpPr>
        <p:sp>
          <p:nvSpPr>
            <p:cNvPr id="13006" name="Google Shape;13006;p61"/>
            <p:cNvSpPr/>
            <p:nvPr/>
          </p:nvSpPr>
          <p:spPr>
            <a:xfrm>
              <a:off x="2704005" y="4258781"/>
              <a:ext cx="173543" cy="183554"/>
            </a:xfrm>
            <a:custGeom>
              <a:rect b="b" l="l" r="r" t="t"/>
              <a:pathLst>
                <a:path extrusionOk="0" h="5794" w="5478">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7" name="Google Shape;13007;p61"/>
            <p:cNvSpPr/>
            <p:nvPr/>
          </p:nvSpPr>
          <p:spPr>
            <a:xfrm>
              <a:off x="2733816" y="4278961"/>
              <a:ext cx="112052" cy="122633"/>
            </a:xfrm>
            <a:custGeom>
              <a:rect b="b" l="l" r="r" t="t"/>
              <a:pathLst>
                <a:path extrusionOk="0" h="3871" w="3537">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8" name="Google Shape;13008;p61"/>
            <p:cNvSpPr/>
            <p:nvPr/>
          </p:nvSpPr>
          <p:spPr>
            <a:xfrm>
              <a:off x="2759445" y="4322711"/>
              <a:ext cx="33993" cy="44542"/>
            </a:xfrm>
            <a:custGeom>
              <a:rect b="b" l="l" r="r" t="t"/>
              <a:pathLst>
                <a:path extrusionOk="0" h="1406" w="1073">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9" name="Google Shape;13009;p61"/>
            <p:cNvSpPr/>
            <p:nvPr/>
          </p:nvSpPr>
          <p:spPr>
            <a:xfrm>
              <a:off x="2791885" y="4321951"/>
              <a:ext cx="26073" cy="44922"/>
            </a:xfrm>
            <a:custGeom>
              <a:rect b="b" l="l" r="r" t="t"/>
              <a:pathLst>
                <a:path extrusionOk="0" h="1418" w="823">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0" name="Google Shape;13010;p61"/>
            <p:cNvSpPr/>
            <p:nvPr/>
          </p:nvSpPr>
          <p:spPr>
            <a:xfrm>
              <a:off x="2828095" y="4322648"/>
              <a:ext cx="218053" cy="170597"/>
            </a:xfrm>
            <a:custGeom>
              <a:rect b="b" l="l" r="r" t="t"/>
              <a:pathLst>
                <a:path extrusionOk="0" h="5385" w="6883">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1" name="Google Shape;13011;p61"/>
            <p:cNvSpPr/>
            <p:nvPr/>
          </p:nvSpPr>
          <p:spPr>
            <a:xfrm>
              <a:off x="2746995" y="4480034"/>
              <a:ext cx="232404" cy="141451"/>
            </a:xfrm>
            <a:custGeom>
              <a:rect b="b" l="l" r="r" t="t"/>
              <a:pathLst>
                <a:path extrusionOk="0" h="4465" w="7336">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2" name="Google Shape;13012;p61"/>
            <p:cNvSpPr/>
            <p:nvPr/>
          </p:nvSpPr>
          <p:spPr>
            <a:xfrm>
              <a:off x="2889206" y="4345046"/>
              <a:ext cx="46411" cy="47488"/>
            </a:xfrm>
            <a:custGeom>
              <a:rect b="b" l="l" r="r" t="t"/>
              <a:pathLst>
                <a:path extrusionOk="0" h="1499" w="1465">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13" name="Google Shape;13013;p61"/>
          <p:cNvGrpSpPr/>
          <p:nvPr/>
        </p:nvGrpSpPr>
        <p:grpSpPr>
          <a:xfrm>
            <a:off x="2157462" y="4258496"/>
            <a:ext cx="347435" cy="363370"/>
            <a:chOff x="2157462" y="4258496"/>
            <a:chExt cx="347435" cy="363370"/>
          </a:xfrm>
        </p:grpSpPr>
        <p:sp>
          <p:nvSpPr>
            <p:cNvPr id="13014" name="Google Shape;13014;p61"/>
            <p:cNvSpPr/>
            <p:nvPr/>
          </p:nvSpPr>
          <p:spPr>
            <a:xfrm>
              <a:off x="2296252" y="4258496"/>
              <a:ext cx="208644" cy="220778"/>
            </a:xfrm>
            <a:custGeom>
              <a:rect b="b" l="l" r="r" t="t"/>
              <a:pathLst>
                <a:path extrusionOk="0" h="6969" w="6586">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5" name="Google Shape;13015;p61"/>
            <p:cNvSpPr/>
            <p:nvPr/>
          </p:nvSpPr>
          <p:spPr>
            <a:xfrm>
              <a:off x="2157462" y="4323313"/>
              <a:ext cx="300643" cy="298552"/>
            </a:xfrm>
            <a:custGeom>
              <a:rect b="b" l="l" r="r" t="t"/>
              <a:pathLst>
                <a:path extrusionOk="0" h="9424" w="949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6" name="Google Shape;13016;p61"/>
            <p:cNvSpPr/>
            <p:nvPr/>
          </p:nvSpPr>
          <p:spPr>
            <a:xfrm>
              <a:off x="2339653" y="4297463"/>
              <a:ext cx="123362" cy="123742"/>
            </a:xfrm>
            <a:custGeom>
              <a:rect b="b" l="l" r="r" t="t"/>
              <a:pathLst>
                <a:path extrusionOk="0" h="3906" w="3894">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17" name="Google Shape;13017;p61"/>
          <p:cNvGrpSpPr/>
          <p:nvPr/>
        </p:nvGrpSpPr>
        <p:grpSpPr>
          <a:xfrm>
            <a:off x="4010963" y="3763781"/>
            <a:ext cx="343665" cy="363211"/>
            <a:chOff x="4010963" y="3763781"/>
            <a:chExt cx="343665" cy="363211"/>
          </a:xfrm>
        </p:grpSpPr>
        <p:sp>
          <p:nvSpPr>
            <p:cNvPr id="13018" name="Google Shape;13018;p61"/>
            <p:cNvSpPr/>
            <p:nvPr/>
          </p:nvSpPr>
          <p:spPr>
            <a:xfrm>
              <a:off x="4152415" y="3763781"/>
              <a:ext cx="202213" cy="221760"/>
            </a:xfrm>
            <a:custGeom>
              <a:rect b="b" l="l" r="r" t="t"/>
              <a:pathLst>
                <a:path extrusionOk="0" h="7000" w="6383">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9" name="Google Shape;13019;p61"/>
            <p:cNvSpPr/>
            <p:nvPr/>
          </p:nvSpPr>
          <p:spPr>
            <a:xfrm>
              <a:off x="4010963" y="3828662"/>
              <a:ext cx="299154" cy="298331"/>
            </a:xfrm>
            <a:custGeom>
              <a:rect b="b" l="l" r="r" t="t"/>
              <a:pathLst>
                <a:path extrusionOk="0" h="9417" w="9443">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0" name="Google Shape;13020;p61"/>
            <p:cNvSpPr/>
            <p:nvPr/>
          </p:nvSpPr>
          <p:spPr>
            <a:xfrm>
              <a:off x="4187104" y="3787731"/>
              <a:ext cx="133943" cy="146520"/>
            </a:xfrm>
            <a:custGeom>
              <a:rect b="b" l="l" r="r" t="t"/>
              <a:pathLst>
                <a:path extrusionOk="0" h="4625" w="4228">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1" name="Google Shape;13021;p61"/>
            <p:cNvSpPr/>
            <p:nvPr/>
          </p:nvSpPr>
          <p:spPr>
            <a:xfrm>
              <a:off x="4220685" y="3840669"/>
              <a:ext cx="39632" cy="52462"/>
            </a:xfrm>
            <a:custGeom>
              <a:rect b="b" l="l" r="r" t="t"/>
              <a:pathLst>
                <a:path extrusionOk="0" h="1656" w="1251">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2" name="Google Shape;13022;p61"/>
            <p:cNvSpPr/>
            <p:nvPr/>
          </p:nvSpPr>
          <p:spPr>
            <a:xfrm>
              <a:off x="4259905" y="3840669"/>
              <a:ext cx="29082" cy="52082"/>
            </a:xfrm>
            <a:custGeom>
              <a:rect b="b" l="l" r="r" t="t"/>
              <a:pathLst>
                <a:path extrusionOk="0" h="1644" w="918">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23" name="Google Shape;13023;p61"/>
          <p:cNvGrpSpPr/>
          <p:nvPr/>
        </p:nvGrpSpPr>
        <p:grpSpPr>
          <a:xfrm>
            <a:off x="2214042" y="3810509"/>
            <a:ext cx="368153" cy="311193"/>
            <a:chOff x="2214042" y="3810509"/>
            <a:chExt cx="368153" cy="311193"/>
          </a:xfrm>
        </p:grpSpPr>
        <p:sp>
          <p:nvSpPr>
            <p:cNvPr id="13024" name="Google Shape;13024;p61"/>
            <p:cNvSpPr/>
            <p:nvPr/>
          </p:nvSpPr>
          <p:spPr>
            <a:xfrm>
              <a:off x="2214042" y="3810509"/>
              <a:ext cx="368153" cy="311193"/>
            </a:xfrm>
            <a:custGeom>
              <a:rect b="b" l="l" r="r" t="t"/>
              <a:pathLst>
                <a:path extrusionOk="0" h="9823" w="11621">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5" name="Google Shape;13025;p61"/>
            <p:cNvSpPr/>
            <p:nvPr/>
          </p:nvSpPr>
          <p:spPr>
            <a:xfrm>
              <a:off x="2451674" y="3927060"/>
              <a:ext cx="70932" cy="32092"/>
            </a:xfrm>
            <a:custGeom>
              <a:rect b="b" l="l" r="r" t="t"/>
              <a:pathLst>
                <a:path extrusionOk="0" h="1013" w="2239">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26" name="Google Shape;13026;p61"/>
          <p:cNvGrpSpPr/>
          <p:nvPr/>
        </p:nvGrpSpPr>
        <p:grpSpPr>
          <a:xfrm>
            <a:off x="1768938" y="3782219"/>
            <a:ext cx="367805" cy="367773"/>
            <a:chOff x="1768938" y="3782219"/>
            <a:chExt cx="367805" cy="367773"/>
          </a:xfrm>
        </p:grpSpPr>
        <p:sp>
          <p:nvSpPr>
            <p:cNvPr id="13027" name="Google Shape;13027;p61"/>
            <p:cNvSpPr/>
            <p:nvPr/>
          </p:nvSpPr>
          <p:spPr>
            <a:xfrm>
              <a:off x="1884380" y="3782219"/>
              <a:ext cx="252363" cy="198412"/>
            </a:xfrm>
            <a:custGeom>
              <a:rect b="b" l="l" r="r" t="t"/>
              <a:pathLst>
                <a:path extrusionOk="0" h="6263" w="7966">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8" name="Google Shape;13028;p61"/>
            <p:cNvSpPr/>
            <p:nvPr/>
          </p:nvSpPr>
          <p:spPr>
            <a:xfrm>
              <a:off x="2034480" y="3821914"/>
              <a:ext cx="31743" cy="31236"/>
            </a:xfrm>
            <a:custGeom>
              <a:rect b="b" l="l" r="r" t="t"/>
              <a:pathLst>
                <a:path extrusionOk="0" h="986" w="1002">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9" name="Google Shape;13029;p61"/>
            <p:cNvSpPr/>
            <p:nvPr/>
          </p:nvSpPr>
          <p:spPr>
            <a:xfrm>
              <a:off x="2065431" y="3852359"/>
              <a:ext cx="31712" cy="31332"/>
            </a:xfrm>
            <a:custGeom>
              <a:rect b="b" l="l" r="r" t="t"/>
              <a:pathLst>
                <a:path extrusionOk="0" h="989" w="1001">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0" name="Google Shape;13030;p61"/>
            <p:cNvSpPr/>
            <p:nvPr/>
          </p:nvSpPr>
          <p:spPr>
            <a:xfrm>
              <a:off x="1768938" y="3922625"/>
              <a:ext cx="281413" cy="227367"/>
            </a:xfrm>
            <a:custGeom>
              <a:rect b="b" l="l" r="r" t="t"/>
              <a:pathLst>
                <a:path extrusionOk="0" h="7177" w="8883">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1" name="Google Shape;13031;p61"/>
            <p:cNvSpPr/>
            <p:nvPr/>
          </p:nvSpPr>
          <p:spPr>
            <a:xfrm>
              <a:off x="1847790" y="3937704"/>
              <a:ext cx="143352" cy="127417"/>
            </a:xfrm>
            <a:custGeom>
              <a:rect b="b" l="l" r="r" t="t"/>
              <a:pathLst>
                <a:path extrusionOk="0" h="4022" w="4525">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32" name="Google Shape;13032;p61"/>
          <p:cNvGrpSpPr/>
          <p:nvPr/>
        </p:nvGrpSpPr>
        <p:grpSpPr>
          <a:xfrm>
            <a:off x="2681385" y="3798439"/>
            <a:ext cx="325544" cy="327413"/>
            <a:chOff x="2681385" y="3798439"/>
            <a:chExt cx="325544" cy="327413"/>
          </a:xfrm>
        </p:grpSpPr>
        <p:sp>
          <p:nvSpPr>
            <p:cNvPr id="13033" name="Google Shape;13033;p61"/>
            <p:cNvSpPr/>
            <p:nvPr/>
          </p:nvSpPr>
          <p:spPr>
            <a:xfrm>
              <a:off x="2713826" y="3830975"/>
              <a:ext cx="58101" cy="56866"/>
            </a:xfrm>
            <a:custGeom>
              <a:rect b="b" l="l" r="r" t="t"/>
              <a:pathLst>
                <a:path extrusionOk="0" h="1795" w="1834">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4" name="Google Shape;13034;p61"/>
            <p:cNvSpPr/>
            <p:nvPr/>
          </p:nvSpPr>
          <p:spPr>
            <a:xfrm>
              <a:off x="2683255" y="3880110"/>
              <a:ext cx="75462" cy="28100"/>
            </a:xfrm>
            <a:custGeom>
              <a:rect b="b" l="l" r="r" t="t"/>
              <a:pathLst>
                <a:path extrusionOk="0" h="887" w="2382">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5" name="Google Shape;13035;p61"/>
            <p:cNvSpPr/>
            <p:nvPr/>
          </p:nvSpPr>
          <p:spPr>
            <a:xfrm>
              <a:off x="2681385" y="3918918"/>
              <a:ext cx="75082" cy="29272"/>
            </a:xfrm>
            <a:custGeom>
              <a:rect b="b" l="l" r="r" t="t"/>
              <a:pathLst>
                <a:path extrusionOk="0" h="924" w="237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6" name="Google Shape;13036;p61"/>
            <p:cNvSpPr/>
            <p:nvPr/>
          </p:nvSpPr>
          <p:spPr>
            <a:xfrm>
              <a:off x="2762835" y="3800340"/>
              <a:ext cx="29462" cy="74321"/>
            </a:xfrm>
            <a:custGeom>
              <a:rect b="b" l="l" r="r" t="t"/>
              <a:pathLst>
                <a:path extrusionOk="0" h="2346" w="93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7" name="Google Shape;13037;p61"/>
            <p:cNvSpPr/>
            <p:nvPr/>
          </p:nvSpPr>
          <p:spPr>
            <a:xfrm>
              <a:off x="2801326" y="3798439"/>
              <a:ext cx="30951" cy="73941"/>
            </a:xfrm>
            <a:custGeom>
              <a:rect b="b" l="l" r="r" t="t"/>
              <a:pathLst>
                <a:path extrusionOk="0" h="2334" w="977">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8" name="Google Shape;13038;p61"/>
            <p:cNvSpPr/>
            <p:nvPr/>
          </p:nvSpPr>
          <p:spPr>
            <a:xfrm>
              <a:off x="2851095" y="3944262"/>
              <a:ext cx="124534" cy="127670"/>
            </a:xfrm>
            <a:custGeom>
              <a:rect b="b" l="l" r="r" t="t"/>
              <a:pathLst>
                <a:path extrusionOk="0" h="4030" w="3931">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9" name="Google Shape;13039;p61"/>
            <p:cNvSpPr/>
            <p:nvPr/>
          </p:nvSpPr>
          <p:spPr>
            <a:xfrm>
              <a:off x="2750416" y="3870163"/>
              <a:ext cx="256513" cy="255689"/>
            </a:xfrm>
            <a:custGeom>
              <a:rect b="b" l="l" r="r" t="t"/>
              <a:pathLst>
                <a:path extrusionOk="0" h="8071" w="8097">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40" name="Google Shape;13040;p61"/>
          <p:cNvGrpSpPr/>
          <p:nvPr/>
        </p:nvGrpSpPr>
        <p:grpSpPr>
          <a:xfrm>
            <a:off x="6243928" y="4263502"/>
            <a:ext cx="274254" cy="350824"/>
            <a:chOff x="6243928" y="4263502"/>
            <a:chExt cx="274254" cy="350824"/>
          </a:xfrm>
        </p:grpSpPr>
        <p:sp>
          <p:nvSpPr>
            <p:cNvPr id="13041" name="Google Shape;13041;p61"/>
            <p:cNvSpPr/>
            <p:nvPr/>
          </p:nvSpPr>
          <p:spPr>
            <a:xfrm>
              <a:off x="6342390" y="4373653"/>
              <a:ext cx="10581" cy="15872"/>
            </a:xfrm>
            <a:custGeom>
              <a:rect b="b" l="l" r="r" t="t"/>
              <a:pathLst>
                <a:path extrusionOk="0" h="501" w="334">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2" name="Google Shape;13042;p61"/>
            <p:cNvSpPr/>
            <p:nvPr/>
          </p:nvSpPr>
          <p:spPr>
            <a:xfrm>
              <a:off x="6407999" y="4373653"/>
              <a:ext cx="10233" cy="15872"/>
            </a:xfrm>
            <a:custGeom>
              <a:rect b="b" l="l" r="r" t="t"/>
              <a:pathLst>
                <a:path extrusionOk="0" h="501" w="323">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3" name="Google Shape;13043;p61"/>
            <p:cNvSpPr/>
            <p:nvPr/>
          </p:nvSpPr>
          <p:spPr>
            <a:xfrm>
              <a:off x="6336719" y="4357053"/>
              <a:ext cx="21162" cy="10201"/>
            </a:xfrm>
            <a:custGeom>
              <a:rect b="b" l="l" r="r" t="t"/>
              <a:pathLst>
                <a:path extrusionOk="0" h="322" w="668">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4" name="Google Shape;13044;p61"/>
            <p:cNvSpPr/>
            <p:nvPr/>
          </p:nvSpPr>
          <p:spPr>
            <a:xfrm>
              <a:off x="6402740" y="4357053"/>
              <a:ext cx="21131" cy="10201"/>
            </a:xfrm>
            <a:custGeom>
              <a:rect b="b" l="l" r="r" t="t"/>
              <a:pathLst>
                <a:path extrusionOk="0" h="322" w="667">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5" name="Google Shape;13045;p61"/>
            <p:cNvSpPr/>
            <p:nvPr/>
          </p:nvSpPr>
          <p:spPr>
            <a:xfrm>
              <a:off x="6243928" y="4263502"/>
              <a:ext cx="274254" cy="350824"/>
            </a:xfrm>
            <a:custGeom>
              <a:rect b="b" l="l" r="r" t="t"/>
              <a:pathLst>
                <a:path extrusionOk="0" h="11074" w="8657">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6" name="Google Shape;13046;p61"/>
            <p:cNvSpPr/>
            <p:nvPr/>
          </p:nvSpPr>
          <p:spPr>
            <a:xfrm>
              <a:off x="6375559" y="4549033"/>
              <a:ext cx="10233" cy="10201"/>
            </a:xfrm>
            <a:custGeom>
              <a:rect b="b" l="l" r="r" t="t"/>
              <a:pathLst>
                <a:path extrusionOk="0" h="322" w="323">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7" name="Google Shape;13047;p61"/>
            <p:cNvSpPr/>
            <p:nvPr/>
          </p:nvSpPr>
          <p:spPr>
            <a:xfrm>
              <a:off x="6375559" y="4587493"/>
              <a:ext cx="10233" cy="10613"/>
            </a:xfrm>
            <a:custGeom>
              <a:rect b="b" l="l" r="r" t="t"/>
              <a:pathLst>
                <a:path extrusionOk="0" h="335" w="323">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8" name="Google Shape;13048;p61"/>
            <p:cNvSpPr/>
            <p:nvPr/>
          </p:nvSpPr>
          <p:spPr>
            <a:xfrm>
              <a:off x="6342009" y="4406442"/>
              <a:ext cx="76222" cy="32472"/>
            </a:xfrm>
            <a:custGeom>
              <a:rect b="b" l="l" r="r" t="t"/>
              <a:pathLst>
                <a:path extrusionOk="0" h="1025" w="2406">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49" name="Google Shape;13049;p61"/>
          <p:cNvGrpSpPr/>
          <p:nvPr/>
        </p:nvGrpSpPr>
        <p:grpSpPr>
          <a:xfrm>
            <a:off x="3560600" y="3763338"/>
            <a:ext cx="352345" cy="363655"/>
            <a:chOff x="3560600" y="3763338"/>
            <a:chExt cx="352345" cy="363655"/>
          </a:xfrm>
        </p:grpSpPr>
        <p:sp>
          <p:nvSpPr>
            <p:cNvPr id="13050" name="Google Shape;13050;p61"/>
            <p:cNvSpPr/>
            <p:nvPr/>
          </p:nvSpPr>
          <p:spPr>
            <a:xfrm>
              <a:off x="3665841" y="3763338"/>
              <a:ext cx="143352" cy="173543"/>
            </a:xfrm>
            <a:custGeom>
              <a:rect b="b" l="l" r="r" t="t"/>
              <a:pathLst>
                <a:path extrusionOk="0" h="5478" w="4525">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1" name="Google Shape;13051;p61"/>
            <p:cNvSpPr/>
            <p:nvPr/>
          </p:nvSpPr>
          <p:spPr>
            <a:xfrm>
              <a:off x="3696761" y="3794099"/>
              <a:ext cx="82653" cy="78661"/>
            </a:xfrm>
            <a:custGeom>
              <a:rect b="b" l="l" r="r" t="t"/>
              <a:pathLst>
                <a:path extrusionOk="0" h="2483" w="2609">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2" name="Google Shape;13052;p61"/>
            <p:cNvSpPr/>
            <p:nvPr/>
          </p:nvSpPr>
          <p:spPr>
            <a:xfrm>
              <a:off x="3560600" y="3916574"/>
              <a:ext cx="352345" cy="210419"/>
            </a:xfrm>
            <a:custGeom>
              <a:rect b="b" l="l" r="r" t="t"/>
              <a:pathLst>
                <a:path extrusionOk="0" h="6642" w="11122">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53" name="Google Shape;13053;p61"/>
          <p:cNvGrpSpPr/>
          <p:nvPr/>
        </p:nvGrpSpPr>
        <p:grpSpPr>
          <a:xfrm>
            <a:off x="5790556" y="4261252"/>
            <a:ext cx="279513" cy="356083"/>
            <a:chOff x="5790556" y="4261252"/>
            <a:chExt cx="279513" cy="356083"/>
          </a:xfrm>
        </p:grpSpPr>
        <p:sp>
          <p:nvSpPr>
            <p:cNvPr id="13054" name="Google Shape;13054;p61"/>
            <p:cNvSpPr/>
            <p:nvPr/>
          </p:nvSpPr>
          <p:spPr>
            <a:xfrm>
              <a:off x="5892027" y="4400423"/>
              <a:ext cx="10581" cy="15872"/>
            </a:xfrm>
            <a:custGeom>
              <a:rect b="b" l="l" r="r" t="t"/>
              <a:pathLst>
                <a:path extrusionOk="0" h="501" w="334">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5" name="Google Shape;13055;p61"/>
            <p:cNvSpPr/>
            <p:nvPr/>
          </p:nvSpPr>
          <p:spPr>
            <a:xfrm>
              <a:off x="5959157" y="4400423"/>
              <a:ext cx="10201" cy="15872"/>
            </a:xfrm>
            <a:custGeom>
              <a:rect b="b" l="l" r="r" t="t"/>
              <a:pathLst>
                <a:path extrusionOk="0" h="501" w="322">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6" name="Google Shape;13056;p61"/>
            <p:cNvSpPr/>
            <p:nvPr/>
          </p:nvSpPr>
          <p:spPr>
            <a:xfrm>
              <a:off x="5907867" y="4450667"/>
              <a:ext cx="45651" cy="16157"/>
            </a:xfrm>
            <a:custGeom>
              <a:rect b="b" l="l" r="r" t="t"/>
              <a:pathLst>
                <a:path extrusionOk="0" h="510" w="1441">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7" name="Google Shape;13057;p61"/>
            <p:cNvSpPr/>
            <p:nvPr/>
          </p:nvSpPr>
          <p:spPr>
            <a:xfrm>
              <a:off x="5790556" y="4261252"/>
              <a:ext cx="279513" cy="356083"/>
            </a:xfrm>
            <a:custGeom>
              <a:rect b="b" l="l" r="r" t="t"/>
              <a:pathLst>
                <a:path extrusionOk="0" h="11240" w="8823">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8" name="Google Shape;13058;p61"/>
            <p:cNvSpPr/>
            <p:nvPr/>
          </p:nvSpPr>
          <p:spPr>
            <a:xfrm>
              <a:off x="5875807" y="4562244"/>
              <a:ext cx="10201" cy="55092"/>
            </a:xfrm>
            <a:custGeom>
              <a:rect b="b" l="l" r="r" t="t"/>
              <a:pathLst>
                <a:path extrusionOk="0" h="1739" w="322">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9" name="Google Shape;13059;p61"/>
            <p:cNvSpPr/>
            <p:nvPr/>
          </p:nvSpPr>
          <p:spPr>
            <a:xfrm>
              <a:off x="5925576" y="4567883"/>
              <a:ext cx="10613" cy="10233"/>
            </a:xfrm>
            <a:custGeom>
              <a:rect b="b" l="l" r="r" t="t"/>
              <a:pathLst>
                <a:path extrusionOk="0" h="323" w="335">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0" name="Google Shape;13060;p61"/>
            <p:cNvSpPr/>
            <p:nvPr/>
          </p:nvSpPr>
          <p:spPr>
            <a:xfrm>
              <a:off x="5925576" y="4600703"/>
              <a:ext cx="10613" cy="10613"/>
            </a:xfrm>
            <a:custGeom>
              <a:rect b="b" l="l" r="r" t="t"/>
              <a:pathLst>
                <a:path extrusionOk="0" h="335" w="335">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61" name="Google Shape;13061;p61"/>
          <p:cNvGrpSpPr/>
          <p:nvPr/>
        </p:nvGrpSpPr>
        <p:grpSpPr>
          <a:xfrm>
            <a:off x="5341333" y="4261252"/>
            <a:ext cx="278752" cy="356463"/>
            <a:chOff x="5341333" y="4261252"/>
            <a:chExt cx="278752" cy="356463"/>
          </a:xfrm>
        </p:grpSpPr>
        <p:sp>
          <p:nvSpPr>
            <p:cNvPr id="13062" name="Google Shape;13062;p61"/>
            <p:cNvSpPr/>
            <p:nvPr/>
          </p:nvSpPr>
          <p:spPr>
            <a:xfrm>
              <a:off x="5442773" y="4383442"/>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3" name="Google Shape;13063;p61"/>
            <p:cNvSpPr/>
            <p:nvPr/>
          </p:nvSpPr>
          <p:spPr>
            <a:xfrm>
              <a:off x="5509174" y="4383442"/>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4" name="Google Shape;13064;p61"/>
            <p:cNvSpPr/>
            <p:nvPr/>
          </p:nvSpPr>
          <p:spPr>
            <a:xfrm>
              <a:off x="5458232" y="4422377"/>
              <a:ext cx="45302" cy="16157"/>
            </a:xfrm>
            <a:custGeom>
              <a:rect b="b" l="l" r="r" t="t"/>
              <a:pathLst>
                <a:path extrusionOk="0" h="510" w="143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5" name="Google Shape;13065;p61"/>
            <p:cNvSpPr/>
            <p:nvPr/>
          </p:nvSpPr>
          <p:spPr>
            <a:xfrm>
              <a:off x="5437134" y="4572793"/>
              <a:ext cx="10581" cy="44162"/>
            </a:xfrm>
            <a:custGeom>
              <a:rect b="b" l="l" r="r" t="t"/>
              <a:pathLst>
                <a:path extrusionOk="0" h="1394" w="334">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6" name="Google Shape;13066;p61"/>
            <p:cNvSpPr/>
            <p:nvPr/>
          </p:nvSpPr>
          <p:spPr>
            <a:xfrm>
              <a:off x="5341333" y="4261252"/>
              <a:ext cx="278752" cy="356463"/>
            </a:xfrm>
            <a:custGeom>
              <a:rect b="b" l="l" r="r" t="t"/>
              <a:pathLst>
                <a:path extrusionOk="0" h="11252" w="8799">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7" name="Google Shape;13067;p61"/>
            <p:cNvSpPr/>
            <p:nvPr/>
          </p:nvSpPr>
          <p:spPr>
            <a:xfrm>
              <a:off x="5436753" y="4366842"/>
              <a:ext cx="21511" cy="10613"/>
            </a:xfrm>
            <a:custGeom>
              <a:rect b="b" l="l" r="r" t="t"/>
              <a:pathLst>
                <a:path extrusionOk="0" h="335" w="679">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8" name="Google Shape;13068;p61"/>
            <p:cNvSpPr/>
            <p:nvPr/>
          </p:nvSpPr>
          <p:spPr>
            <a:xfrm>
              <a:off x="5503503" y="4366842"/>
              <a:ext cx="21923" cy="10613"/>
            </a:xfrm>
            <a:custGeom>
              <a:rect b="b" l="l" r="r" t="t"/>
              <a:pathLst>
                <a:path extrusionOk="0" h="335" w="692">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69" name="Google Shape;13069;p61"/>
          <p:cNvSpPr/>
          <p:nvPr/>
        </p:nvSpPr>
        <p:spPr>
          <a:xfrm>
            <a:off x="1322345" y="3836582"/>
            <a:ext cx="367805" cy="259871"/>
          </a:xfrm>
          <a:custGeom>
            <a:rect b="b" l="l" r="r" t="t"/>
            <a:pathLst>
              <a:path extrusionOk="0" h="8203" w="1161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70" name="Google Shape;13070;p61"/>
          <p:cNvGrpSpPr/>
          <p:nvPr/>
        </p:nvGrpSpPr>
        <p:grpSpPr>
          <a:xfrm>
            <a:off x="3103646" y="3766076"/>
            <a:ext cx="360233" cy="362451"/>
            <a:chOff x="3107608" y="3763401"/>
            <a:chExt cx="360233" cy="362451"/>
          </a:xfrm>
        </p:grpSpPr>
        <p:sp>
          <p:nvSpPr>
            <p:cNvPr id="13071" name="Google Shape;13071;p61"/>
            <p:cNvSpPr/>
            <p:nvPr/>
          </p:nvSpPr>
          <p:spPr>
            <a:xfrm>
              <a:off x="3323349" y="3763401"/>
              <a:ext cx="144492" cy="152729"/>
            </a:xfrm>
            <a:custGeom>
              <a:rect b="b" l="l" r="r" t="t"/>
              <a:pathLst>
                <a:path extrusionOk="0" h="4821" w="4561">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2" name="Google Shape;13072;p61"/>
            <p:cNvSpPr/>
            <p:nvPr/>
          </p:nvSpPr>
          <p:spPr>
            <a:xfrm>
              <a:off x="3107608" y="3863256"/>
              <a:ext cx="333844" cy="262596"/>
            </a:xfrm>
            <a:custGeom>
              <a:rect b="b" l="l" r="r" t="t"/>
              <a:pathLst>
                <a:path extrusionOk="0" h="8289" w="10538">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3" name="Google Shape;13073;p61"/>
            <p:cNvSpPr/>
            <p:nvPr/>
          </p:nvSpPr>
          <p:spPr>
            <a:xfrm>
              <a:off x="3361840" y="3799453"/>
              <a:ext cx="74701" cy="71438"/>
            </a:xfrm>
            <a:custGeom>
              <a:rect b="b" l="l" r="r" t="t"/>
              <a:pathLst>
                <a:path extrusionOk="0" h="2255" w="2358">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74" name="Google Shape;13074;p61"/>
          <p:cNvGrpSpPr/>
          <p:nvPr/>
        </p:nvGrpSpPr>
        <p:grpSpPr>
          <a:xfrm>
            <a:off x="889343" y="3801227"/>
            <a:ext cx="351585" cy="339705"/>
            <a:chOff x="889343" y="3801227"/>
            <a:chExt cx="351585" cy="339705"/>
          </a:xfrm>
        </p:grpSpPr>
        <p:sp>
          <p:nvSpPr>
            <p:cNvPr id="13075" name="Google Shape;13075;p61"/>
            <p:cNvSpPr/>
            <p:nvPr/>
          </p:nvSpPr>
          <p:spPr>
            <a:xfrm>
              <a:off x="1014954" y="4068479"/>
              <a:ext cx="35862" cy="10233"/>
            </a:xfrm>
            <a:custGeom>
              <a:rect b="b" l="l" r="r" t="t"/>
              <a:pathLst>
                <a:path extrusionOk="0" h="323" w="1132">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6" name="Google Shape;13076;p61"/>
            <p:cNvSpPr/>
            <p:nvPr/>
          </p:nvSpPr>
          <p:spPr>
            <a:xfrm>
              <a:off x="889343" y="3801227"/>
              <a:ext cx="351585" cy="339705"/>
            </a:xfrm>
            <a:custGeom>
              <a:rect b="b" l="l" r="r" t="t"/>
              <a:pathLst>
                <a:path extrusionOk="0" h="10723" w="11098">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7" name="Google Shape;13077;p61"/>
            <p:cNvSpPr/>
            <p:nvPr/>
          </p:nvSpPr>
          <p:spPr>
            <a:xfrm>
              <a:off x="1148865" y="3851598"/>
              <a:ext cx="27181" cy="51733"/>
            </a:xfrm>
            <a:custGeom>
              <a:rect b="b" l="l" r="r" t="t"/>
              <a:pathLst>
                <a:path extrusionOk="0" h="1633" w="858">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8" name="Google Shape;13078;p61"/>
            <p:cNvSpPr/>
            <p:nvPr/>
          </p:nvSpPr>
          <p:spPr>
            <a:xfrm>
              <a:off x="1152255" y="3836138"/>
              <a:ext cx="15111" cy="15111"/>
            </a:xfrm>
            <a:custGeom>
              <a:rect b="b" l="l" r="r" t="t"/>
              <a:pathLst>
                <a:path extrusionOk="0" h="477" w="477">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9" name="Google Shape;13079;p61"/>
            <p:cNvSpPr/>
            <p:nvPr/>
          </p:nvSpPr>
          <p:spPr>
            <a:xfrm>
              <a:off x="1022494" y="3867438"/>
              <a:ext cx="19642" cy="29843"/>
            </a:xfrm>
            <a:custGeom>
              <a:rect b="b" l="l" r="r" t="t"/>
              <a:pathLst>
                <a:path extrusionOk="0" h="942" w="62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80" name="Google Shape;13080;p61"/>
          <p:cNvGrpSpPr/>
          <p:nvPr/>
        </p:nvGrpSpPr>
        <p:grpSpPr>
          <a:xfrm>
            <a:off x="4896609" y="4260872"/>
            <a:ext cx="278784" cy="355323"/>
            <a:chOff x="4896609" y="4260872"/>
            <a:chExt cx="278784" cy="355323"/>
          </a:xfrm>
        </p:grpSpPr>
        <p:sp>
          <p:nvSpPr>
            <p:cNvPr id="13081" name="Google Shape;13081;p61"/>
            <p:cNvSpPr/>
            <p:nvPr/>
          </p:nvSpPr>
          <p:spPr>
            <a:xfrm>
              <a:off x="4997700" y="4378151"/>
              <a:ext cx="10201" cy="16252"/>
            </a:xfrm>
            <a:custGeom>
              <a:rect b="b" l="l" r="r" t="t"/>
              <a:pathLst>
                <a:path extrusionOk="0" h="513" w="322">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2" name="Google Shape;13082;p61"/>
            <p:cNvSpPr/>
            <p:nvPr/>
          </p:nvSpPr>
          <p:spPr>
            <a:xfrm>
              <a:off x="5064830" y="4378151"/>
              <a:ext cx="10233" cy="16252"/>
            </a:xfrm>
            <a:custGeom>
              <a:rect b="b" l="l" r="r" t="t"/>
              <a:pathLst>
                <a:path extrusionOk="0" h="513" w="323">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3" name="Google Shape;13083;p61"/>
            <p:cNvSpPr/>
            <p:nvPr/>
          </p:nvSpPr>
          <p:spPr>
            <a:xfrm>
              <a:off x="5013160" y="4417498"/>
              <a:ext cx="46063" cy="15777"/>
            </a:xfrm>
            <a:custGeom>
              <a:rect b="b" l="l" r="r" t="t"/>
              <a:pathLst>
                <a:path extrusionOk="0" h="498" w="1454">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4" name="Google Shape;13084;p61"/>
            <p:cNvSpPr/>
            <p:nvPr/>
          </p:nvSpPr>
          <p:spPr>
            <a:xfrm>
              <a:off x="4896609" y="4260872"/>
              <a:ext cx="278784" cy="355323"/>
            </a:xfrm>
            <a:custGeom>
              <a:rect b="b" l="l" r="r" t="t"/>
              <a:pathLst>
                <a:path extrusionOk="0" h="11216" w="880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5" name="Google Shape;13085;p61"/>
            <p:cNvSpPr/>
            <p:nvPr/>
          </p:nvSpPr>
          <p:spPr>
            <a:xfrm>
              <a:off x="4992030" y="4361203"/>
              <a:ext cx="21923" cy="10581"/>
            </a:xfrm>
            <a:custGeom>
              <a:rect b="b" l="l" r="r" t="t"/>
              <a:pathLst>
                <a:path extrusionOk="0" h="334" w="692">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6" name="Google Shape;13086;p61"/>
            <p:cNvSpPr/>
            <p:nvPr/>
          </p:nvSpPr>
          <p:spPr>
            <a:xfrm>
              <a:off x="5059191" y="4361203"/>
              <a:ext cx="21511" cy="10581"/>
            </a:xfrm>
            <a:custGeom>
              <a:rect b="b" l="l" r="r" t="t"/>
              <a:pathLst>
                <a:path extrusionOk="0" h="334" w="679">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87" name="Google Shape;13087;p61"/>
          <p:cNvGrpSpPr/>
          <p:nvPr/>
        </p:nvGrpSpPr>
        <p:grpSpPr>
          <a:xfrm>
            <a:off x="7598438" y="4266131"/>
            <a:ext cx="260283" cy="345914"/>
            <a:chOff x="7598438" y="4266131"/>
            <a:chExt cx="260283" cy="345914"/>
          </a:xfrm>
        </p:grpSpPr>
        <p:sp>
          <p:nvSpPr>
            <p:cNvPr id="13088" name="Google Shape;13088;p61"/>
            <p:cNvSpPr/>
            <p:nvPr/>
          </p:nvSpPr>
          <p:spPr>
            <a:xfrm>
              <a:off x="7598438" y="4266131"/>
              <a:ext cx="260283" cy="345914"/>
            </a:xfrm>
            <a:custGeom>
              <a:rect b="b" l="l" r="r" t="t"/>
              <a:pathLst>
                <a:path extrusionOk="0" h="10919" w="8216">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9" name="Google Shape;13089;p61"/>
            <p:cNvSpPr/>
            <p:nvPr/>
          </p:nvSpPr>
          <p:spPr>
            <a:xfrm>
              <a:off x="7686319" y="4368743"/>
              <a:ext cx="21131" cy="10581"/>
            </a:xfrm>
            <a:custGeom>
              <a:rect b="b" l="l" r="r" t="t"/>
              <a:pathLst>
                <a:path extrusionOk="0" h="334" w="667">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0" name="Google Shape;13090;p61"/>
            <p:cNvSpPr/>
            <p:nvPr/>
          </p:nvSpPr>
          <p:spPr>
            <a:xfrm>
              <a:off x="7751199" y="4368743"/>
              <a:ext cx="21131" cy="10581"/>
            </a:xfrm>
            <a:custGeom>
              <a:rect b="b" l="l" r="r" t="t"/>
              <a:pathLst>
                <a:path extrusionOk="0" h="334" w="667">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1" name="Google Shape;13091;p61"/>
            <p:cNvSpPr/>
            <p:nvPr/>
          </p:nvSpPr>
          <p:spPr>
            <a:xfrm>
              <a:off x="7794189" y="4558474"/>
              <a:ext cx="37731" cy="37731"/>
            </a:xfrm>
            <a:custGeom>
              <a:rect b="b" l="l" r="r" t="t"/>
              <a:pathLst>
                <a:path extrusionOk="0" h="1191" w="1191">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2" name="Google Shape;13092;p61"/>
            <p:cNvSpPr/>
            <p:nvPr/>
          </p:nvSpPr>
          <p:spPr>
            <a:xfrm>
              <a:off x="7691197" y="4385343"/>
              <a:ext cx="10613" cy="15492"/>
            </a:xfrm>
            <a:custGeom>
              <a:rect b="b" l="l" r="r" t="t"/>
              <a:pathLst>
                <a:path extrusionOk="0" h="489" w="335">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3" name="Google Shape;13093;p61"/>
            <p:cNvSpPr/>
            <p:nvPr/>
          </p:nvSpPr>
          <p:spPr>
            <a:xfrm>
              <a:off x="7756458" y="4385343"/>
              <a:ext cx="10233" cy="15492"/>
            </a:xfrm>
            <a:custGeom>
              <a:rect b="b" l="l" r="r" t="t"/>
              <a:pathLst>
                <a:path extrusionOk="0" h="489" w="323">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4" name="Google Shape;13094;p61"/>
            <p:cNvSpPr/>
            <p:nvPr/>
          </p:nvSpPr>
          <p:spPr>
            <a:xfrm>
              <a:off x="7699878" y="4415122"/>
              <a:ext cx="58893" cy="32092"/>
            </a:xfrm>
            <a:custGeom>
              <a:rect b="b" l="l" r="r" t="t"/>
              <a:pathLst>
                <a:path extrusionOk="0" h="1013" w="1859">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95" name="Google Shape;13095;p61"/>
          <p:cNvGrpSpPr/>
          <p:nvPr/>
        </p:nvGrpSpPr>
        <p:grpSpPr>
          <a:xfrm>
            <a:off x="1767069" y="3360146"/>
            <a:ext cx="286324" cy="348163"/>
            <a:chOff x="1767069" y="3360146"/>
            <a:chExt cx="286324" cy="348163"/>
          </a:xfrm>
        </p:grpSpPr>
        <p:sp>
          <p:nvSpPr>
            <p:cNvPr id="13096" name="Google Shape;13096;p61"/>
            <p:cNvSpPr/>
            <p:nvPr/>
          </p:nvSpPr>
          <p:spPr>
            <a:xfrm>
              <a:off x="1767069" y="3404277"/>
              <a:ext cx="228223" cy="304033"/>
            </a:xfrm>
            <a:custGeom>
              <a:rect b="b" l="l" r="r" t="t"/>
              <a:pathLst>
                <a:path extrusionOk="0" h="9597" w="7204">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7" name="Google Shape;13097;p61"/>
            <p:cNvSpPr/>
            <p:nvPr/>
          </p:nvSpPr>
          <p:spPr>
            <a:xfrm>
              <a:off x="1799509" y="3360146"/>
              <a:ext cx="253884" cy="276883"/>
            </a:xfrm>
            <a:custGeom>
              <a:rect b="b" l="l" r="r" t="t"/>
              <a:pathLst>
                <a:path extrusionOk="0" h="8740" w="8014">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8" name="Google Shape;13098;p61"/>
            <p:cNvSpPr/>
            <p:nvPr/>
          </p:nvSpPr>
          <p:spPr>
            <a:xfrm>
              <a:off x="1948120" y="3388532"/>
              <a:ext cx="78852" cy="75367"/>
            </a:xfrm>
            <a:custGeom>
              <a:rect b="b" l="l" r="r" t="t"/>
              <a:pathLst>
                <a:path extrusionOk="0" h="2379" w="2489">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9" name="Google Shape;13099;p61"/>
            <p:cNvSpPr/>
            <p:nvPr/>
          </p:nvSpPr>
          <p:spPr>
            <a:xfrm>
              <a:off x="1800270" y="3513636"/>
              <a:ext cx="162582" cy="10233"/>
            </a:xfrm>
            <a:custGeom>
              <a:rect b="b" l="l" r="r" t="t"/>
              <a:pathLst>
                <a:path extrusionOk="0" h="323" w="5132">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0" name="Google Shape;13100;p61"/>
            <p:cNvSpPr/>
            <p:nvPr/>
          </p:nvSpPr>
          <p:spPr>
            <a:xfrm>
              <a:off x="1800270" y="3536287"/>
              <a:ext cx="162582" cy="10201"/>
            </a:xfrm>
            <a:custGeom>
              <a:rect b="b" l="l" r="r" t="t"/>
              <a:pathLst>
                <a:path extrusionOk="0" h="322" w="5132">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1" name="Google Shape;13101;p61"/>
            <p:cNvSpPr/>
            <p:nvPr/>
          </p:nvSpPr>
          <p:spPr>
            <a:xfrm>
              <a:off x="1800270" y="3558146"/>
              <a:ext cx="162582" cy="10613"/>
            </a:xfrm>
            <a:custGeom>
              <a:rect b="b" l="l" r="r" t="t"/>
              <a:pathLst>
                <a:path extrusionOk="0" h="335" w="5132">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2" name="Google Shape;13102;p61"/>
            <p:cNvSpPr/>
            <p:nvPr/>
          </p:nvSpPr>
          <p:spPr>
            <a:xfrm>
              <a:off x="1800270" y="3580798"/>
              <a:ext cx="162582" cy="10581"/>
            </a:xfrm>
            <a:custGeom>
              <a:rect b="b" l="l" r="r" t="t"/>
              <a:pathLst>
                <a:path extrusionOk="0" h="334" w="5132">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03" name="Google Shape;13103;p61"/>
          <p:cNvGrpSpPr/>
          <p:nvPr/>
        </p:nvGrpSpPr>
        <p:grpSpPr>
          <a:xfrm>
            <a:off x="7149944" y="4266131"/>
            <a:ext cx="260283" cy="345914"/>
            <a:chOff x="7149944" y="4266131"/>
            <a:chExt cx="260283" cy="345914"/>
          </a:xfrm>
        </p:grpSpPr>
        <p:sp>
          <p:nvSpPr>
            <p:cNvPr id="13104" name="Google Shape;13104;p61"/>
            <p:cNvSpPr/>
            <p:nvPr/>
          </p:nvSpPr>
          <p:spPr>
            <a:xfrm>
              <a:off x="7149944" y="4266131"/>
              <a:ext cx="260283" cy="345914"/>
            </a:xfrm>
            <a:custGeom>
              <a:rect b="b" l="l" r="r" t="t"/>
              <a:pathLst>
                <a:path extrusionOk="0" h="10919" w="8216">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5" name="Google Shape;13105;p61"/>
            <p:cNvSpPr/>
            <p:nvPr/>
          </p:nvSpPr>
          <p:spPr>
            <a:xfrm>
              <a:off x="7257815" y="4428808"/>
              <a:ext cx="43782" cy="15396"/>
            </a:xfrm>
            <a:custGeom>
              <a:rect b="b" l="l" r="r" t="t"/>
              <a:pathLst>
                <a:path extrusionOk="0" h="486" w="1382">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6" name="Google Shape;13106;p61"/>
            <p:cNvSpPr/>
            <p:nvPr/>
          </p:nvSpPr>
          <p:spPr>
            <a:xfrm>
              <a:off x="7241975" y="4390602"/>
              <a:ext cx="10581" cy="15523"/>
            </a:xfrm>
            <a:custGeom>
              <a:rect b="b" l="l" r="r" t="t"/>
              <a:pathLst>
                <a:path extrusionOk="0" h="490" w="334">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7" name="Google Shape;13107;p61"/>
            <p:cNvSpPr/>
            <p:nvPr/>
          </p:nvSpPr>
          <p:spPr>
            <a:xfrm>
              <a:off x="7307236" y="4390602"/>
              <a:ext cx="10201" cy="15523"/>
            </a:xfrm>
            <a:custGeom>
              <a:rect b="b" l="l" r="r" t="t"/>
              <a:pathLst>
                <a:path extrusionOk="0" h="490" w="322">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8" name="Google Shape;13108;p61"/>
            <p:cNvSpPr/>
            <p:nvPr/>
          </p:nvSpPr>
          <p:spPr>
            <a:xfrm>
              <a:off x="7236336" y="4374382"/>
              <a:ext cx="21131" cy="10613"/>
            </a:xfrm>
            <a:custGeom>
              <a:rect b="b" l="l" r="r" t="t"/>
              <a:pathLst>
                <a:path extrusionOk="0" h="335" w="667">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9" name="Google Shape;13109;p61"/>
            <p:cNvSpPr/>
            <p:nvPr/>
          </p:nvSpPr>
          <p:spPr>
            <a:xfrm>
              <a:off x="7301565" y="4374382"/>
              <a:ext cx="21162" cy="10613"/>
            </a:xfrm>
            <a:custGeom>
              <a:rect b="b" l="l" r="r" t="t"/>
              <a:pathLst>
                <a:path extrusionOk="0" h="335" w="668">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10" name="Google Shape;13110;p61"/>
          <p:cNvGrpSpPr/>
          <p:nvPr/>
        </p:nvGrpSpPr>
        <p:grpSpPr>
          <a:xfrm>
            <a:off x="6695051" y="4259351"/>
            <a:ext cx="270104" cy="360233"/>
            <a:chOff x="6695051" y="4259351"/>
            <a:chExt cx="270104" cy="360233"/>
          </a:xfrm>
        </p:grpSpPr>
        <p:sp>
          <p:nvSpPr>
            <p:cNvPr id="13111" name="Google Shape;13111;p61"/>
            <p:cNvSpPr/>
            <p:nvPr/>
          </p:nvSpPr>
          <p:spPr>
            <a:xfrm>
              <a:off x="6790852" y="4383442"/>
              <a:ext cx="10233" cy="15872"/>
            </a:xfrm>
            <a:custGeom>
              <a:rect b="b" l="l" r="r" t="t"/>
              <a:pathLst>
                <a:path extrusionOk="0" h="501" w="323">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2" name="Google Shape;13112;p61"/>
            <p:cNvSpPr/>
            <p:nvPr/>
          </p:nvSpPr>
          <p:spPr>
            <a:xfrm>
              <a:off x="6858742" y="4383442"/>
              <a:ext cx="10233" cy="15872"/>
            </a:xfrm>
            <a:custGeom>
              <a:rect b="b" l="l" r="r" t="t"/>
              <a:pathLst>
                <a:path extrusionOk="0" h="501" w="323">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3" name="Google Shape;13113;p61"/>
            <p:cNvSpPr/>
            <p:nvPr/>
          </p:nvSpPr>
          <p:spPr>
            <a:xfrm>
              <a:off x="6695051" y="4259351"/>
              <a:ext cx="270104" cy="360233"/>
            </a:xfrm>
            <a:custGeom>
              <a:rect b="b" l="l" r="r" t="t"/>
              <a:pathLst>
                <a:path extrusionOk="0" h="11371" w="8526">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4" name="Google Shape;13114;p61"/>
            <p:cNvSpPr/>
            <p:nvPr/>
          </p:nvSpPr>
          <p:spPr>
            <a:xfrm>
              <a:off x="6799152" y="4414362"/>
              <a:ext cx="61523" cy="33232"/>
            </a:xfrm>
            <a:custGeom>
              <a:rect b="b" l="l" r="r" t="t"/>
              <a:pathLst>
                <a:path extrusionOk="0" h="1049" w="1942">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15" name="Google Shape;13115;p61"/>
          <p:cNvGrpSpPr/>
          <p:nvPr/>
        </p:nvGrpSpPr>
        <p:grpSpPr>
          <a:xfrm>
            <a:off x="8047661" y="4257451"/>
            <a:ext cx="277263" cy="362514"/>
            <a:chOff x="8047661" y="4257451"/>
            <a:chExt cx="277263" cy="362514"/>
          </a:xfrm>
        </p:grpSpPr>
        <p:sp>
          <p:nvSpPr>
            <p:cNvPr id="13116" name="Google Shape;13116;p61"/>
            <p:cNvSpPr/>
            <p:nvPr/>
          </p:nvSpPr>
          <p:spPr>
            <a:xfrm>
              <a:off x="8164211" y="4425418"/>
              <a:ext cx="44542" cy="16157"/>
            </a:xfrm>
            <a:custGeom>
              <a:rect b="b" l="l" r="r" t="t"/>
              <a:pathLst>
                <a:path extrusionOk="0" h="510" w="1406">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7" name="Google Shape;13117;p61"/>
            <p:cNvSpPr/>
            <p:nvPr/>
          </p:nvSpPr>
          <p:spPr>
            <a:xfrm>
              <a:off x="8141940" y="4575423"/>
              <a:ext cx="10613" cy="43813"/>
            </a:xfrm>
            <a:custGeom>
              <a:rect b="b" l="l" r="r" t="t"/>
              <a:pathLst>
                <a:path extrusionOk="0" h="1383" w="335">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8" name="Google Shape;13118;p61"/>
            <p:cNvSpPr/>
            <p:nvPr/>
          </p:nvSpPr>
          <p:spPr>
            <a:xfrm>
              <a:off x="8125720" y="4375522"/>
              <a:ext cx="121873" cy="42293"/>
            </a:xfrm>
            <a:custGeom>
              <a:rect b="b" l="l" r="r" t="t"/>
              <a:pathLst>
                <a:path extrusionOk="0" h="1335" w="3847">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9" name="Google Shape;13119;p61"/>
            <p:cNvSpPr/>
            <p:nvPr/>
          </p:nvSpPr>
          <p:spPr>
            <a:xfrm>
              <a:off x="8047661" y="4257451"/>
              <a:ext cx="277263" cy="362514"/>
            </a:xfrm>
            <a:custGeom>
              <a:rect b="b" l="l" r="r" t="t"/>
              <a:pathLst>
                <a:path extrusionOk="0" h="11443" w="8752">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20" name="Google Shape;13120;p61"/>
          <p:cNvGrpSpPr/>
          <p:nvPr/>
        </p:nvGrpSpPr>
        <p:grpSpPr>
          <a:xfrm>
            <a:off x="6248078" y="3784468"/>
            <a:ext cx="277263" cy="356115"/>
            <a:chOff x="6248078" y="3784468"/>
            <a:chExt cx="277263" cy="356115"/>
          </a:xfrm>
        </p:grpSpPr>
        <p:sp>
          <p:nvSpPr>
            <p:cNvPr id="13121" name="Google Shape;13121;p61"/>
            <p:cNvSpPr/>
            <p:nvPr/>
          </p:nvSpPr>
          <p:spPr>
            <a:xfrm>
              <a:off x="6337099" y="3874630"/>
              <a:ext cx="43402" cy="43402"/>
            </a:xfrm>
            <a:custGeom>
              <a:rect b="b" l="l" r="r" t="t"/>
              <a:pathLst>
                <a:path extrusionOk="0" h="1370" w="137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2" name="Google Shape;13122;p61"/>
            <p:cNvSpPr/>
            <p:nvPr/>
          </p:nvSpPr>
          <p:spPr>
            <a:xfrm>
              <a:off x="6392919" y="3874630"/>
              <a:ext cx="43402" cy="43402"/>
            </a:xfrm>
            <a:custGeom>
              <a:rect b="b" l="l" r="r" t="t"/>
              <a:pathLst>
                <a:path extrusionOk="0" h="1370" w="137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3" name="Google Shape;13123;p61"/>
            <p:cNvSpPr/>
            <p:nvPr/>
          </p:nvSpPr>
          <p:spPr>
            <a:xfrm>
              <a:off x="6381609" y="3913469"/>
              <a:ext cx="10201" cy="15872"/>
            </a:xfrm>
            <a:custGeom>
              <a:rect b="b" l="l" r="r" t="t"/>
              <a:pathLst>
                <a:path extrusionOk="0" h="501" w="322">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4" name="Google Shape;13124;p61"/>
            <p:cNvSpPr/>
            <p:nvPr/>
          </p:nvSpPr>
          <p:spPr>
            <a:xfrm>
              <a:off x="6248078" y="3784468"/>
              <a:ext cx="277263" cy="356115"/>
            </a:xfrm>
            <a:custGeom>
              <a:rect b="b" l="l" r="r" t="t"/>
              <a:pathLst>
                <a:path extrusionOk="0" h="11241" w="8752">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5" name="Google Shape;13125;p61"/>
            <p:cNvSpPr/>
            <p:nvPr/>
          </p:nvSpPr>
          <p:spPr>
            <a:xfrm>
              <a:off x="6381609" y="4085840"/>
              <a:ext cx="10201" cy="54743"/>
            </a:xfrm>
            <a:custGeom>
              <a:rect b="b" l="l" r="r" t="t"/>
              <a:pathLst>
                <a:path extrusionOk="0" h="1728" w="322">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26" name="Google Shape;13126;p61"/>
          <p:cNvGrpSpPr/>
          <p:nvPr/>
        </p:nvGrpSpPr>
        <p:grpSpPr>
          <a:xfrm>
            <a:off x="5800725" y="3785989"/>
            <a:ext cx="277644" cy="354594"/>
            <a:chOff x="5800725" y="3785989"/>
            <a:chExt cx="277644" cy="354594"/>
          </a:xfrm>
        </p:grpSpPr>
        <p:sp>
          <p:nvSpPr>
            <p:cNvPr id="13127" name="Google Shape;13127;p61"/>
            <p:cNvSpPr/>
            <p:nvPr/>
          </p:nvSpPr>
          <p:spPr>
            <a:xfrm>
              <a:off x="5901055" y="3896869"/>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8" name="Google Shape;13128;p61"/>
            <p:cNvSpPr/>
            <p:nvPr/>
          </p:nvSpPr>
          <p:spPr>
            <a:xfrm>
              <a:off x="5968217" y="3896869"/>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9" name="Google Shape;13129;p61"/>
            <p:cNvSpPr/>
            <p:nvPr/>
          </p:nvSpPr>
          <p:spPr>
            <a:xfrm>
              <a:off x="5916547" y="3935804"/>
              <a:ext cx="45271" cy="16157"/>
            </a:xfrm>
            <a:custGeom>
              <a:rect b="b" l="l" r="r" t="t"/>
              <a:pathLst>
                <a:path extrusionOk="0" h="510" w="1429">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0" name="Google Shape;13130;p61"/>
            <p:cNvSpPr/>
            <p:nvPr/>
          </p:nvSpPr>
          <p:spPr>
            <a:xfrm>
              <a:off x="5895416" y="3879888"/>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1" name="Google Shape;13131;p61"/>
            <p:cNvSpPr/>
            <p:nvPr/>
          </p:nvSpPr>
          <p:spPr>
            <a:xfrm>
              <a:off x="5961786" y="3879888"/>
              <a:ext cx="21923" cy="10233"/>
            </a:xfrm>
            <a:custGeom>
              <a:rect b="b" l="l" r="r" t="t"/>
              <a:pathLst>
                <a:path extrusionOk="0" h="323" w="692">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2" name="Google Shape;13132;p61"/>
            <p:cNvSpPr/>
            <p:nvPr/>
          </p:nvSpPr>
          <p:spPr>
            <a:xfrm>
              <a:off x="5800725" y="3785989"/>
              <a:ext cx="277644" cy="354594"/>
            </a:xfrm>
            <a:custGeom>
              <a:rect b="b" l="l" r="r" t="t"/>
              <a:pathLst>
                <a:path extrusionOk="0" h="11193" w="8764">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3" name="Google Shape;13133;p61"/>
            <p:cNvSpPr/>
            <p:nvPr/>
          </p:nvSpPr>
          <p:spPr>
            <a:xfrm>
              <a:off x="6012727" y="4085840"/>
              <a:ext cx="37731" cy="37763"/>
            </a:xfrm>
            <a:custGeom>
              <a:rect b="b" l="l" r="r" t="t"/>
              <a:pathLst>
                <a:path extrusionOk="0" h="1192" w="1191">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34" name="Google Shape;13134;p61"/>
          <p:cNvGrpSpPr/>
          <p:nvPr/>
        </p:nvGrpSpPr>
        <p:grpSpPr>
          <a:xfrm>
            <a:off x="2206122" y="3360748"/>
            <a:ext cx="308183" cy="347561"/>
            <a:chOff x="2206122" y="3360748"/>
            <a:chExt cx="308183" cy="347561"/>
          </a:xfrm>
        </p:grpSpPr>
        <p:sp>
          <p:nvSpPr>
            <p:cNvPr id="13135" name="Google Shape;13135;p61"/>
            <p:cNvSpPr/>
            <p:nvPr/>
          </p:nvSpPr>
          <p:spPr>
            <a:xfrm>
              <a:off x="2206122" y="3543859"/>
              <a:ext cx="199932" cy="164451"/>
            </a:xfrm>
            <a:custGeom>
              <a:rect b="b" l="l" r="r" t="t"/>
              <a:pathLst>
                <a:path extrusionOk="0" h="5191" w="6311">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6" name="Google Shape;13136;p61"/>
            <p:cNvSpPr/>
            <p:nvPr/>
          </p:nvSpPr>
          <p:spPr>
            <a:xfrm>
              <a:off x="2216291" y="3360748"/>
              <a:ext cx="298014" cy="312872"/>
            </a:xfrm>
            <a:custGeom>
              <a:rect b="b" l="l" r="r" t="t"/>
              <a:pathLst>
                <a:path extrusionOk="0" h="9876" w="9407">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7" name="Google Shape;13137;p61"/>
            <p:cNvSpPr/>
            <p:nvPr/>
          </p:nvSpPr>
          <p:spPr>
            <a:xfrm>
              <a:off x="2392812" y="3401615"/>
              <a:ext cx="83033" cy="80372"/>
            </a:xfrm>
            <a:custGeom>
              <a:rect b="b" l="l" r="r" t="t"/>
              <a:pathLst>
                <a:path extrusionOk="0" h="2537" w="2621">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8" name="Google Shape;13138;p61"/>
            <p:cNvSpPr/>
            <p:nvPr/>
          </p:nvSpPr>
          <p:spPr>
            <a:xfrm>
              <a:off x="2229502" y="3535147"/>
              <a:ext cx="201833" cy="94723"/>
            </a:xfrm>
            <a:custGeom>
              <a:rect b="b" l="l" r="r" t="t"/>
              <a:pathLst>
                <a:path extrusionOk="0" h="2990" w="6371">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9" name="Google Shape;13139;p61"/>
            <p:cNvSpPr/>
            <p:nvPr/>
          </p:nvSpPr>
          <p:spPr>
            <a:xfrm>
              <a:off x="2236281" y="3609215"/>
              <a:ext cx="81893" cy="38364"/>
            </a:xfrm>
            <a:custGeom>
              <a:rect b="b" l="l" r="r" t="t"/>
              <a:pathLst>
                <a:path extrusionOk="0" h="1211" w="2585">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40" name="Google Shape;13140;p61"/>
          <p:cNvGrpSpPr/>
          <p:nvPr/>
        </p:nvGrpSpPr>
        <p:grpSpPr>
          <a:xfrm>
            <a:off x="5353403" y="3785609"/>
            <a:ext cx="277992" cy="354974"/>
            <a:chOff x="5353403" y="3785609"/>
            <a:chExt cx="277992" cy="354974"/>
          </a:xfrm>
        </p:grpSpPr>
        <p:sp>
          <p:nvSpPr>
            <p:cNvPr id="13141" name="Google Shape;13141;p61"/>
            <p:cNvSpPr/>
            <p:nvPr/>
          </p:nvSpPr>
          <p:spPr>
            <a:xfrm>
              <a:off x="5476734" y="3952562"/>
              <a:ext cx="33232" cy="15998"/>
            </a:xfrm>
            <a:custGeom>
              <a:rect b="b" l="l" r="r" t="t"/>
              <a:pathLst>
                <a:path extrusionOk="0" h="505" w="1049">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2" name="Google Shape;13142;p61"/>
            <p:cNvSpPr/>
            <p:nvPr/>
          </p:nvSpPr>
          <p:spPr>
            <a:xfrm>
              <a:off x="5457124" y="3902540"/>
              <a:ext cx="10201" cy="15872"/>
            </a:xfrm>
            <a:custGeom>
              <a:rect b="b" l="l" r="r" t="t"/>
              <a:pathLst>
                <a:path extrusionOk="0" h="501" w="322">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3" name="Google Shape;13143;p61"/>
            <p:cNvSpPr/>
            <p:nvPr/>
          </p:nvSpPr>
          <p:spPr>
            <a:xfrm>
              <a:off x="5518234" y="3902540"/>
              <a:ext cx="10581" cy="15872"/>
            </a:xfrm>
            <a:custGeom>
              <a:rect b="b" l="l" r="r" t="t"/>
              <a:pathLst>
                <a:path extrusionOk="0" h="501" w="334">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4" name="Google Shape;13144;p61"/>
            <p:cNvSpPr/>
            <p:nvPr/>
          </p:nvSpPr>
          <p:spPr>
            <a:xfrm>
              <a:off x="5353403" y="3785609"/>
              <a:ext cx="277992" cy="354974"/>
            </a:xfrm>
            <a:custGeom>
              <a:rect b="b" l="l" r="r" t="t"/>
              <a:pathLst>
                <a:path extrusionOk="0" h="11205" w="8775">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5" name="Google Shape;13145;p61"/>
            <p:cNvSpPr/>
            <p:nvPr/>
          </p:nvSpPr>
          <p:spPr>
            <a:xfrm>
              <a:off x="5420533" y="4102440"/>
              <a:ext cx="10581" cy="10201"/>
            </a:xfrm>
            <a:custGeom>
              <a:rect b="b" l="l" r="r" t="t"/>
              <a:pathLst>
                <a:path extrusionOk="0" h="322" w="334">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6" name="Google Shape;13146;p61"/>
            <p:cNvSpPr/>
            <p:nvPr/>
          </p:nvSpPr>
          <p:spPr>
            <a:xfrm>
              <a:off x="5554064" y="4102440"/>
              <a:ext cx="10201" cy="10201"/>
            </a:xfrm>
            <a:custGeom>
              <a:rect b="b" l="l" r="r" t="t"/>
              <a:pathLst>
                <a:path extrusionOk="0" h="322" w="322">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47" name="Google Shape;13147;p61"/>
          <p:cNvGrpSpPr/>
          <p:nvPr/>
        </p:nvGrpSpPr>
        <p:grpSpPr>
          <a:xfrm>
            <a:off x="4896229" y="3785989"/>
            <a:ext cx="278784" cy="354594"/>
            <a:chOff x="4896229" y="3785989"/>
            <a:chExt cx="278784" cy="354594"/>
          </a:xfrm>
        </p:grpSpPr>
        <p:sp>
          <p:nvSpPr>
            <p:cNvPr id="13148" name="Google Shape;13148;p61"/>
            <p:cNvSpPr/>
            <p:nvPr/>
          </p:nvSpPr>
          <p:spPr>
            <a:xfrm>
              <a:off x="4896229" y="3785989"/>
              <a:ext cx="278784" cy="354594"/>
            </a:xfrm>
            <a:custGeom>
              <a:rect b="b" l="l" r="r" t="t"/>
              <a:pathLst>
                <a:path extrusionOk="0" h="11193" w="880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9" name="Google Shape;13149;p61"/>
            <p:cNvSpPr/>
            <p:nvPr/>
          </p:nvSpPr>
          <p:spPr>
            <a:xfrm>
              <a:off x="4997700" y="3932319"/>
              <a:ext cx="10201" cy="15872"/>
            </a:xfrm>
            <a:custGeom>
              <a:rect b="b" l="l" r="r" t="t"/>
              <a:pathLst>
                <a:path extrusionOk="0" h="501" w="322">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0" name="Google Shape;13150;p61"/>
            <p:cNvSpPr/>
            <p:nvPr/>
          </p:nvSpPr>
          <p:spPr>
            <a:xfrm>
              <a:off x="5064830" y="3932319"/>
              <a:ext cx="10233" cy="15872"/>
            </a:xfrm>
            <a:custGeom>
              <a:rect b="b" l="l" r="r" t="t"/>
              <a:pathLst>
                <a:path extrusionOk="0" h="501" w="323">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1" name="Google Shape;13151;p61"/>
            <p:cNvSpPr/>
            <p:nvPr/>
          </p:nvSpPr>
          <p:spPr>
            <a:xfrm>
              <a:off x="5013160" y="3970905"/>
              <a:ext cx="46063" cy="16157"/>
            </a:xfrm>
            <a:custGeom>
              <a:rect b="b" l="l" r="r" t="t"/>
              <a:pathLst>
                <a:path extrusionOk="0" h="510" w="1454">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2" name="Google Shape;13152;p61"/>
            <p:cNvSpPr/>
            <p:nvPr/>
          </p:nvSpPr>
          <p:spPr>
            <a:xfrm>
              <a:off x="4991649" y="3915370"/>
              <a:ext cx="28322" cy="16252"/>
            </a:xfrm>
            <a:custGeom>
              <a:rect b="b" l="l" r="r" t="t"/>
              <a:pathLst>
                <a:path extrusionOk="0" h="513" w="894">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3" name="Google Shape;13153;p61"/>
            <p:cNvSpPr/>
            <p:nvPr/>
          </p:nvSpPr>
          <p:spPr>
            <a:xfrm>
              <a:off x="5052760" y="3915370"/>
              <a:ext cx="28322" cy="16252"/>
            </a:xfrm>
            <a:custGeom>
              <a:rect b="b" l="l" r="r" t="t"/>
              <a:pathLst>
                <a:path extrusionOk="0" h="513" w="894">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54" name="Google Shape;13154;p61"/>
          <p:cNvGrpSpPr/>
          <p:nvPr/>
        </p:nvGrpSpPr>
        <p:grpSpPr>
          <a:xfrm>
            <a:off x="7592387" y="3787858"/>
            <a:ext cx="273874" cy="351204"/>
            <a:chOff x="7592387" y="3787858"/>
            <a:chExt cx="273874" cy="351204"/>
          </a:xfrm>
        </p:grpSpPr>
        <p:sp>
          <p:nvSpPr>
            <p:cNvPr id="13155" name="Google Shape;13155;p61"/>
            <p:cNvSpPr/>
            <p:nvPr/>
          </p:nvSpPr>
          <p:spPr>
            <a:xfrm>
              <a:off x="7592387" y="3787858"/>
              <a:ext cx="273874" cy="351204"/>
            </a:xfrm>
            <a:custGeom>
              <a:rect b="b" l="l" r="r" t="t"/>
              <a:pathLst>
                <a:path extrusionOk="0" h="11086" w="8645">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6" name="Google Shape;13156;p61"/>
            <p:cNvSpPr/>
            <p:nvPr/>
          </p:nvSpPr>
          <p:spPr>
            <a:xfrm>
              <a:off x="7691197" y="3930830"/>
              <a:ext cx="10613" cy="15872"/>
            </a:xfrm>
            <a:custGeom>
              <a:rect b="b" l="l" r="r" t="t"/>
              <a:pathLst>
                <a:path extrusionOk="0" h="501" w="335">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7" name="Google Shape;13157;p61"/>
            <p:cNvSpPr/>
            <p:nvPr/>
          </p:nvSpPr>
          <p:spPr>
            <a:xfrm>
              <a:off x="7757218" y="3930830"/>
              <a:ext cx="10581" cy="15872"/>
            </a:xfrm>
            <a:custGeom>
              <a:rect b="b" l="l" r="r" t="t"/>
              <a:pathLst>
                <a:path extrusionOk="0" h="501" w="334">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8" name="Google Shape;13158;p61"/>
            <p:cNvSpPr/>
            <p:nvPr/>
          </p:nvSpPr>
          <p:spPr>
            <a:xfrm>
              <a:off x="7713088" y="3974580"/>
              <a:ext cx="32472" cy="10581"/>
            </a:xfrm>
            <a:custGeom>
              <a:rect b="b" l="l" r="r" t="t"/>
              <a:pathLst>
                <a:path extrusionOk="0" h="334" w="1025">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59" name="Google Shape;13159;p61"/>
          <p:cNvGrpSpPr/>
          <p:nvPr/>
        </p:nvGrpSpPr>
        <p:grpSpPr>
          <a:xfrm>
            <a:off x="7145794" y="3787858"/>
            <a:ext cx="274254" cy="350444"/>
            <a:chOff x="7145794" y="3787858"/>
            <a:chExt cx="274254" cy="350444"/>
          </a:xfrm>
        </p:grpSpPr>
        <p:sp>
          <p:nvSpPr>
            <p:cNvPr id="13160" name="Google Shape;13160;p61"/>
            <p:cNvSpPr/>
            <p:nvPr/>
          </p:nvSpPr>
          <p:spPr>
            <a:xfrm>
              <a:off x="7247265"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1" name="Google Shape;13161;p61"/>
            <p:cNvSpPr/>
            <p:nvPr/>
          </p:nvSpPr>
          <p:spPr>
            <a:xfrm>
              <a:off x="7307616"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2" name="Google Shape;13162;p61"/>
            <p:cNvSpPr/>
            <p:nvPr/>
          </p:nvSpPr>
          <p:spPr>
            <a:xfrm>
              <a:off x="7145794" y="3787858"/>
              <a:ext cx="274254" cy="350444"/>
            </a:xfrm>
            <a:custGeom>
              <a:rect b="b" l="l" r="r" t="t"/>
              <a:pathLst>
                <a:path extrusionOk="0" h="11062" w="8657">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3" name="Google Shape;13163;p61"/>
            <p:cNvSpPr/>
            <p:nvPr/>
          </p:nvSpPr>
          <p:spPr>
            <a:xfrm>
              <a:off x="7260824" y="3930925"/>
              <a:ext cx="43813" cy="15396"/>
            </a:xfrm>
            <a:custGeom>
              <a:rect b="b" l="l" r="r" t="t"/>
              <a:pathLst>
                <a:path extrusionOk="0" h="486" w="1383">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4" name="Google Shape;13164;p61"/>
            <p:cNvSpPr/>
            <p:nvPr/>
          </p:nvSpPr>
          <p:spPr>
            <a:xfrm>
              <a:off x="7260476" y="3837532"/>
              <a:ext cx="44162" cy="21289"/>
            </a:xfrm>
            <a:custGeom>
              <a:rect b="b" l="l" r="r" t="t"/>
              <a:pathLst>
                <a:path extrusionOk="0" h="672" w="1394">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5" name="Google Shape;13165;p61"/>
            <p:cNvSpPr/>
            <p:nvPr/>
          </p:nvSpPr>
          <p:spPr>
            <a:xfrm>
              <a:off x="7277425" y="3821059"/>
              <a:ext cx="10233" cy="15872"/>
            </a:xfrm>
            <a:custGeom>
              <a:rect b="b" l="l" r="r" t="t"/>
              <a:pathLst>
                <a:path extrusionOk="0" h="501" w="323">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66" name="Google Shape;13166;p61"/>
          <p:cNvGrpSpPr/>
          <p:nvPr/>
        </p:nvGrpSpPr>
        <p:grpSpPr>
          <a:xfrm>
            <a:off x="8054060" y="3787098"/>
            <a:ext cx="266334" cy="353834"/>
            <a:chOff x="8054060" y="3787098"/>
            <a:chExt cx="266334" cy="353834"/>
          </a:xfrm>
        </p:grpSpPr>
        <p:sp>
          <p:nvSpPr>
            <p:cNvPr id="13167" name="Google Shape;13167;p61"/>
            <p:cNvSpPr/>
            <p:nvPr/>
          </p:nvSpPr>
          <p:spPr>
            <a:xfrm>
              <a:off x="8164972" y="3974675"/>
              <a:ext cx="43782" cy="15396"/>
            </a:xfrm>
            <a:custGeom>
              <a:rect b="b" l="l" r="r" t="t"/>
              <a:pathLst>
                <a:path extrusionOk="0" h="486" w="1382">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8" name="Google Shape;13168;p61"/>
            <p:cNvSpPr/>
            <p:nvPr/>
          </p:nvSpPr>
          <p:spPr>
            <a:xfrm>
              <a:off x="8148371" y="3930450"/>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9" name="Google Shape;13169;p61"/>
            <p:cNvSpPr/>
            <p:nvPr/>
          </p:nvSpPr>
          <p:spPr>
            <a:xfrm>
              <a:off x="8214361" y="3930450"/>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0" name="Google Shape;13170;p61"/>
            <p:cNvSpPr/>
            <p:nvPr/>
          </p:nvSpPr>
          <p:spPr>
            <a:xfrm>
              <a:off x="8054060" y="3787098"/>
              <a:ext cx="266334" cy="353834"/>
            </a:xfrm>
            <a:custGeom>
              <a:rect b="b" l="l" r="r" t="t"/>
              <a:pathLst>
                <a:path extrusionOk="0" h="11169" w="8407">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71" name="Google Shape;13171;p61"/>
          <p:cNvGrpSpPr/>
          <p:nvPr/>
        </p:nvGrpSpPr>
        <p:grpSpPr>
          <a:xfrm>
            <a:off x="6702211" y="3782599"/>
            <a:ext cx="270104" cy="361754"/>
            <a:chOff x="6702211" y="3782599"/>
            <a:chExt cx="270104" cy="361754"/>
          </a:xfrm>
        </p:grpSpPr>
        <p:sp>
          <p:nvSpPr>
            <p:cNvPr id="13172" name="Google Shape;13172;p61"/>
            <p:cNvSpPr/>
            <p:nvPr/>
          </p:nvSpPr>
          <p:spPr>
            <a:xfrm>
              <a:off x="6798011" y="3907070"/>
              <a:ext cx="10233" cy="16252"/>
            </a:xfrm>
            <a:custGeom>
              <a:rect b="b" l="l" r="r" t="t"/>
              <a:pathLst>
                <a:path extrusionOk="0" h="513" w="323">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3" name="Google Shape;13173;p61"/>
            <p:cNvSpPr/>
            <p:nvPr/>
          </p:nvSpPr>
          <p:spPr>
            <a:xfrm>
              <a:off x="6865933" y="3907070"/>
              <a:ext cx="10201" cy="16252"/>
            </a:xfrm>
            <a:custGeom>
              <a:rect b="b" l="l" r="r" t="t"/>
              <a:pathLst>
                <a:path extrusionOk="0" h="513" w="322">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4" name="Google Shape;13174;p61"/>
            <p:cNvSpPr/>
            <p:nvPr/>
          </p:nvSpPr>
          <p:spPr>
            <a:xfrm>
              <a:off x="6814231" y="3946765"/>
              <a:ext cx="45302" cy="16157"/>
            </a:xfrm>
            <a:custGeom>
              <a:rect b="b" l="l" r="r" t="t"/>
              <a:pathLst>
                <a:path extrusionOk="0" h="510" w="143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5" name="Google Shape;13175;p61"/>
            <p:cNvSpPr/>
            <p:nvPr/>
          </p:nvSpPr>
          <p:spPr>
            <a:xfrm>
              <a:off x="6702211" y="3782599"/>
              <a:ext cx="270104" cy="361754"/>
            </a:xfrm>
            <a:custGeom>
              <a:rect b="b" l="l" r="r" t="t"/>
              <a:pathLst>
                <a:path extrusionOk="0" h="11419" w="8526">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6" name="Google Shape;13176;p61"/>
            <p:cNvSpPr/>
            <p:nvPr/>
          </p:nvSpPr>
          <p:spPr>
            <a:xfrm>
              <a:off x="6785941" y="3884229"/>
              <a:ext cx="29082" cy="16442"/>
            </a:xfrm>
            <a:custGeom>
              <a:rect b="b" l="l" r="r" t="t"/>
              <a:pathLst>
                <a:path extrusionOk="0" h="519" w="918">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77" name="Google Shape;13177;p61"/>
          <p:cNvGrpSpPr/>
          <p:nvPr/>
        </p:nvGrpSpPr>
        <p:grpSpPr>
          <a:xfrm>
            <a:off x="3516886" y="3438727"/>
            <a:ext cx="391854" cy="269922"/>
            <a:chOff x="3516850" y="3406526"/>
            <a:chExt cx="369674" cy="254644"/>
          </a:xfrm>
        </p:grpSpPr>
        <p:sp>
          <p:nvSpPr>
            <p:cNvPr id="13178" name="Google Shape;13178;p61"/>
            <p:cNvSpPr/>
            <p:nvPr/>
          </p:nvSpPr>
          <p:spPr>
            <a:xfrm>
              <a:off x="3570421" y="3564577"/>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9" name="Google Shape;13179;p61"/>
            <p:cNvSpPr/>
            <p:nvPr/>
          </p:nvSpPr>
          <p:spPr>
            <a:xfrm>
              <a:off x="3516850" y="3406526"/>
              <a:ext cx="184473" cy="253503"/>
            </a:xfrm>
            <a:custGeom>
              <a:rect b="b" l="l" r="r" t="t"/>
              <a:pathLst>
                <a:path extrusionOk="0" h="8002" w="5823">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0" name="Google Shape;13180;p61"/>
            <p:cNvSpPr/>
            <p:nvPr/>
          </p:nvSpPr>
          <p:spPr>
            <a:xfrm>
              <a:off x="3768073" y="3480087"/>
              <a:ext cx="11341" cy="37731"/>
            </a:xfrm>
            <a:custGeom>
              <a:rect b="b" l="l" r="r" t="t"/>
              <a:pathLst>
                <a:path extrusionOk="0" h="1191" w="358">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1" name="Google Shape;13181;p61"/>
            <p:cNvSpPr/>
            <p:nvPr/>
          </p:nvSpPr>
          <p:spPr>
            <a:xfrm>
              <a:off x="3705061" y="3407286"/>
              <a:ext cx="181463" cy="253884"/>
            </a:xfrm>
            <a:custGeom>
              <a:rect b="b" l="l" r="r" t="t"/>
              <a:pathLst>
                <a:path extrusionOk="0" h="8014" w="5728">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82" name="Google Shape;13182;p61"/>
          <p:cNvGrpSpPr/>
          <p:nvPr/>
        </p:nvGrpSpPr>
        <p:grpSpPr>
          <a:xfrm>
            <a:off x="1310655" y="3360527"/>
            <a:ext cx="306314" cy="347403"/>
            <a:chOff x="1310655" y="3360527"/>
            <a:chExt cx="306314" cy="347403"/>
          </a:xfrm>
        </p:grpSpPr>
        <p:sp>
          <p:nvSpPr>
            <p:cNvPr id="13183" name="Google Shape;13183;p61"/>
            <p:cNvSpPr/>
            <p:nvPr/>
          </p:nvSpPr>
          <p:spPr>
            <a:xfrm>
              <a:off x="1440416" y="3531630"/>
              <a:ext cx="151652" cy="176299"/>
            </a:xfrm>
            <a:custGeom>
              <a:rect b="b" l="l" r="r" t="t"/>
              <a:pathLst>
                <a:path extrusionOk="0" h="5565" w="4787">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4" name="Google Shape;13184;p61"/>
            <p:cNvSpPr/>
            <p:nvPr/>
          </p:nvSpPr>
          <p:spPr>
            <a:xfrm>
              <a:off x="1486447" y="3589478"/>
              <a:ext cx="64152" cy="75842"/>
            </a:xfrm>
            <a:custGeom>
              <a:rect b="b" l="l" r="r" t="t"/>
              <a:pathLst>
                <a:path extrusionOk="0" h="2394" w="2025">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5" name="Google Shape;13185;p61"/>
            <p:cNvSpPr/>
            <p:nvPr/>
          </p:nvSpPr>
          <p:spPr>
            <a:xfrm>
              <a:off x="1310655" y="3360527"/>
              <a:ext cx="306314" cy="334572"/>
            </a:xfrm>
            <a:custGeom>
              <a:rect b="b" l="l" r="r" t="t"/>
              <a:pathLst>
                <a:path extrusionOk="0" h="10561" w="9669">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6" name="Google Shape;13186;p61"/>
            <p:cNvSpPr/>
            <p:nvPr/>
          </p:nvSpPr>
          <p:spPr>
            <a:xfrm>
              <a:off x="1474377" y="3380453"/>
              <a:ext cx="122221" cy="118895"/>
            </a:xfrm>
            <a:custGeom>
              <a:rect b="b" l="l" r="r" t="t"/>
              <a:pathLst>
                <a:path extrusionOk="0" h="3753" w="3858">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7" name="Google Shape;13187;p61"/>
            <p:cNvSpPr/>
            <p:nvPr/>
          </p:nvSpPr>
          <p:spPr>
            <a:xfrm>
              <a:off x="1510207" y="3632848"/>
              <a:ext cx="15492" cy="17741"/>
            </a:xfrm>
            <a:custGeom>
              <a:rect b="b" l="l" r="r" t="t"/>
              <a:pathLst>
                <a:path extrusionOk="0" h="560" w="489">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88" name="Google Shape;13188;p61"/>
          <p:cNvGrpSpPr/>
          <p:nvPr/>
        </p:nvGrpSpPr>
        <p:grpSpPr>
          <a:xfrm>
            <a:off x="3119678" y="3360146"/>
            <a:ext cx="269343" cy="348543"/>
            <a:chOff x="3119678" y="3360146"/>
            <a:chExt cx="269343" cy="348543"/>
          </a:xfrm>
        </p:grpSpPr>
        <p:sp>
          <p:nvSpPr>
            <p:cNvPr id="13189" name="Google Shape;13189;p61"/>
            <p:cNvSpPr/>
            <p:nvPr/>
          </p:nvSpPr>
          <p:spPr>
            <a:xfrm>
              <a:off x="3268289" y="3498271"/>
              <a:ext cx="43782" cy="46728"/>
            </a:xfrm>
            <a:custGeom>
              <a:rect b="b" l="l" r="r" t="t"/>
              <a:pathLst>
                <a:path extrusionOk="0" h="1475" w="1382">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0" name="Google Shape;13190;p61"/>
            <p:cNvSpPr/>
            <p:nvPr/>
          </p:nvSpPr>
          <p:spPr>
            <a:xfrm>
              <a:off x="3147208" y="3475176"/>
              <a:ext cx="214664" cy="233513"/>
            </a:xfrm>
            <a:custGeom>
              <a:rect b="b" l="l" r="r" t="t"/>
              <a:pathLst>
                <a:path extrusionOk="0" h="7371" w="6776">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1" name="Google Shape;13191;p61"/>
            <p:cNvSpPr/>
            <p:nvPr/>
          </p:nvSpPr>
          <p:spPr>
            <a:xfrm>
              <a:off x="3249408" y="3360146"/>
              <a:ext cx="10613" cy="97321"/>
            </a:xfrm>
            <a:custGeom>
              <a:rect b="b" l="l" r="r" t="t"/>
              <a:pathLst>
                <a:path extrusionOk="0" h="3072" w="335">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2" name="Google Shape;13192;p61"/>
            <p:cNvSpPr/>
            <p:nvPr/>
          </p:nvSpPr>
          <p:spPr>
            <a:xfrm>
              <a:off x="3175879" y="3377919"/>
              <a:ext cx="54331" cy="86740"/>
            </a:xfrm>
            <a:custGeom>
              <a:rect b="b" l="l" r="r" t="t"/>
              <a:pathLst>
                <a:path extrusionOk="0" h="2738" w="1715">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3" name="Google Shape;13193;p61"/>
            <p:cNvSpPr/>
            <p:nvPr/>
          </p:nvSpPr>
          <p:spPr>
            <a:xfrm>
              <a:off x="3119678" y="3429399"/>
              <a:ext cx="89401" cy="50720"/>
            </a:xfrm>
            <a:custGeom>
              <a:rect b="b" l="l" r="r" t="t"/>
              <a:pathLst>
                <a:path extrusionOk="0" h="1601" w="2822">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4" name="Google Shape;13194;p61"/>
            <p:cNvSpPr/>
            <p:nvPr/>
          </p:nvSpPr>
          <p:spPr>
            <a:xfrm>
              <a:off x="3279219" y="3377919"/>
              <a:ext cx="54363" cy="85980"/>
            </a:xfrm>
            <a:custGeom>
              <a:rect b="b" l="l" r="r" t="t"/>
              <a:pathLst>
                <a:path extrusionOk="0" h="2714" w="1716">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5" name="Google Shape;13195;p61"/>
            <p:cNvSpPr/>
            <p:nvPr/>
          </p:nvSpPr>
          <p:spPr>
            <a:xfrm>
              <a:off x="3300349" y="3429399"/>
              <a:ext cx="88672" cy="51100"/>
            </a:xfrm>
            <a:custGeom>
              <a:rect b="b" l="l" r="r" t="t"/>
              <a:pathLst>
                <a:path extrusionOk="0" h="1613" w="2799">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96" name="Google Shape;13196;p61"/>
          <p:cNvGrpSpPr/>
          <p:nvPr/>
        </p:nvGrpSpPr>
        <p:grpSpPr>
          <a:xfrm>
            <a:off x="3967213" y="3356947"/>
            <a:ext cx="368185" cy="354753"/>
            <a:chOff x="3967213" y="3356947"/>
            <a:chExt cx="368185" cy="354753"/>
          </a:xfrm>
        </p:grpSpPr>
        <p:sp>
          <p:nvSpPr>
            <p:cNvPr id="13197" name="Google Shape;13197;p61"/>
            <p:cNvSpPr/>
            <p:nvPr/>
          </p:nvSpPr>
          <p:spPr>
            <a:xfrm>
              <a:off x="4180705" y="3356947"/>
              <a:ext cx="154693" cy="164292"/>
            </a:xfrm>
            <a:custGeom>
              <a:rect b="b" l="l" r="r" t="t"/>
              <a:pathLst>
                <a:path extrusionOk="0" h="5186" w="4883">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8" name="Google Shape;13198;p61"/>
            <p:cNvSpPr/>
            <p:nvPr/>
          </p:nvSpPr>
          <p:spPr>
            <a:xfrm>
              <a:off x="4093585" y="3484237"/>
              <a:ext cx="21891" cy="37002"/>
            </a:xfrm>
            <a:custGeom>
              <a:rect b="b" l="l" r="r" t="t"/>
              <a:pathLst>
                <a:path extrusionOk="0" h="1168" w="691">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9" name="Google Shape;13199;p61"/>
            <p:cNvSpPr/>
            <p:nvPr/>
          </p:nvSpPr>
          <p:spPr>
            <a:xfrm>
              <a:off x="3967213" y="3408047"/>
              <a:ext cx="275394" cy="303653"/>
            </a:xfrm>
            <a:custGeom>
              <a:rect b="b" l="l" r="r" t="t"/>
              <a:pathLst>
                <a:path extrusionOk="0" h="9585" w="8693">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0" name="Google Shape;13200;p61"/>
            <p:cNvSpPr/>
            <p:nvPr/>
          </p:nvSpPr>
          <p:spPr>
            <a:xfrm>
              <a:off x="4239154" y="3387518"/>
              <a:ext cx="44922" cy="65071"/>
            </a:xfrm>
            <a:custGeom>
              <a:rect b="b" l="l" r="r" t="t"/>
              <a:pathLst>
                <a:path extrusionOk="0" h="2054" w="1418">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1" name="Google Shape;13201;p61"/>
            <p:cNvSpPr/>
            <p:nvPr/>
          </p:nvSpPr>
          <p:spPr>
            <a:xfrm>
              <a:off x="4250876" y="3457816"/>
              <a:ext cx="14351" cy="14383"/>
            </a:xfrm>
            <a:custGeom>
              <a:rect b="b" l="l" r="r" t="t"/>
              <a:pathLst>
                <a:path extrusionOk="0" h="454" w="453">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02" name="Google Shape;13202;p61"/>
          <p:cNvGrpSpPr/>
          <p:nvPr/>
        </p:nvGrpSpPr>
        <p:grpSpPr>
          <a:xfrm>
            <a:off x="871254" y="3360146"/>
            <a:ext cx="285183" cy="347023"/>
            <a:chOff x="871254" y="3360146"/>
            <a:chExt cx="285183" cy="347023"/>
          </a:xfrm>
        </p:grpSpPr>
        <p:sp>
          <p:nvSpPr>
            <p:cNvPr id="13203" name="Google Shape;13203;p61"/>
            <p:cNvSpPr/>
            <p:nvPr/>
          </p:nvSpPr>
          <p:spPr>
            <a:xfrm>
              <a:off x="871254" y="3360146"/>
              <a:ext cx="135052" cy="164863"/>
            </a:xfrm>
            <a:custGeom>
              <a:rect b="b" l="l" r="r" t="t"/>
              <a:pathLst>
                <a:path extrusionOk="0" h="5204" w="4263">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4" name="Google Shape;13204;p61"/>
            <p:cNvSpPr/>
            <p:nvPr/>
          </p:nvSpPr>
          <p:spPr>
            <a:xfrm>
              <a:off x="876132" y="3360146"/>
              <a:ext cx="280305" cy="347023"/>
            </a:xfrm>
            <a:custGeom>
              <a:rect b="b" l="l" r="r" t="t"/>
              <a:pathLst>
                <a:path extrusionOk="0" h="10954" w="8848">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5" name="Google Shape;13205;p61"/>
            <p:cNvSpPr/>
            <p:nvPr/>
          </p:nvSpPr>
          <p:spPr>
            <a:xfrm>
              <a:off x="950073" y="3450656"/>
              <a:ext cx="792" cy="1172"/>
            </a:xfrm>
            <a:custGeom>
              <a:rect b="b" l="l" r="r" t="t"/>
              <a:pathLst>
                <a:path extrusionOk="0" h="37" w="25">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6" name="Google Shape;13206;p61"/>
            <p:cNvSpPr/>
            <p:nvPr/>
          </p:nvSpPr>
          <p:spPr>
            <a:xfrm>
              <a:off x="923304" y="3434784"/>
              <a:ext cx="178042" cy="156594"/>
            </a:xfrm>
            <a:custGeom>
              <a:rect b="b" l="l" r="r" t="t"/>
              <a:pathLst>
                <a:path extrusionOk="0" h="4943" w="562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07" name="Google Shape;13207;p61"/>
          <p:cNvGrpSpPr/>
          <p:nvPr/>
        </p:nvGrpSpPr>
        <p:grpSpPr>
          <a:xfrm>
            <a:off x="2665165" y="3360146"/>
            <a:ext cx="281794" cy="349684"/>
            <a:chOff x="2665165" y="3360146"/>
            <a:chExt cx="281794" cy="349684"/>
          </a:xfrm>
        </p:grpSpPr>
        <p:sp>
          <p:nvSpPr>
            <p:cNvPr id="13208" name="Google Shape;13208;p61"/>
            <p:cNvSpPr/>
            <p:nvPr/>
          </p:nvSpPr>
          <p:spPr>
            <a:xfrm>
              <a:off x="2665165" y="3495547"/>
              <a:ext cx="136572" cy="214284"/>
            </a:xfrm>
            <a:custGeom>
              <a:rect b="b" l="l" r="r" t="t"/>
              <a:pathLst>
                <a:path extrusionOk="0" h="6764" w="4311">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9" name="Google Shape;13209;p61"/>
            <p:cNvSpPr/>
            <p:nvPr/>
          </p:nvSpPr>
          <p:spPr>
            <a:xfrm>
              <a:off x="2811495" y="3494786"/>
              <a:ext cx="135464" cy="212003"/>
            </a:xfrm>
            <a:custGeom>
              <a:rect b="b" l="l" r="r" t="t"/>
              <a:pathLst>
                <a:path extrusionOk="0" h="6692" w="4276">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0" name="Google Shape;13210;p61"/>
            <p:cNvSpPr/>
            <p:nvPr/>
          </p:nvSpPr>
          <p:spPr>
            <a:xfrm>
              <a:off x="2731915" y="3360146"/>
              <a:ext cx="149403" cy="181812"/>
            </a:xfrm>
            <a:custGeom>
              <a:rect b="b" l="l" r="r" t="t"/>
              <a:pathLst>
                <a:path extrusionOk="0" h="5739" w="4716">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1" name="Google Shape;13211;p61"/>
            <p:cNvSpPr/>
            <p:nvPr/>
          </p:nvSpPr>
          <p:spPr>
            <a:xfrm>
              <a:off x="2760585" y="3389545"/>
              <a:ext cx="92442" cy="91333"/>
            </a:xfrm>
            <a:custGeom>
              <a:rect b="b" l="l" r="r" t="t"/>
              <a:pathLst>
                <a:path extrusionOk="0" h="2883" w="2918">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2" name="Google Shape;13212;p61"/>
            <p:cNvSpPr/>
            <p:nvPr/>
          </p:nvSpPr>
          <p:spPr>
            <a:xfrm>
              <a:off x="2789636" y="3417836"/>
              <a:ext cx="33961" cy="33993"/>
            </a:xfrm>
            <a:custGeom>
              <a:rect b="b" l="l" r="r" t="t"/>
              <a:pathLst>
                <a:path extrusionOk="0" h="1073" w="1072">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13" name="Google Shape;13213;p61"/>
          <p:cNvGrpSpPr/>
          <p:nvPr/>
        </p:nvGrpSpPr>
        <p:grpSpPr>
          <a:xfrm>
            <a:off x="7156344" y="3347696"/>
            <a:ext cx="264465" cy="353074"/>
            <a:chOff x="7156344" y="3347696"/>
            <a:chExt cx="264465" cy="353074"/>
          </a:xfrm>
        </p:grpSpPr>
        <p:sp>
          <p:nvSpPr>
            <p:cNvPr id="13214" name="Google Shape;13214;p61"/>
            <p:cNvSpPr/>
            <p:nvPr/>
          </p:nvSpPr>
          <p:spPr>
            <a:xfrm>
              <a:off x="7248754" y="3468397"/>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5" name="Google Shape;13215;p61"/>
            <p:cNvSpPr/>
            <p:nvPr/>
          </p:nvSpPr>
          <p:spPr>
            <a:xfrm>
              <a:off x="7314775" y="3468397"/>
              <a:ext cx="10201" cy="15872"/>
            </a:xfrm>
            <a:custGeom>
              <a:rect b="b" l="l" r="r" t="t"/>
              <a:pathLst>
                <a:path extrusionOk="0" h="501" w="322">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6" name="Google Shape;13216;p61"/>
            <p:cNvSpPr/>
            <p:nvPr/>
          </p:nvSpPr>
          <p:spPr>
            <a:xfrm>
              <a:off x="7156344" y="3347696"/>
              <a:ext cx="264465" cy="353074"/>
            </a:xfrm>
            <a:custGeom>
              <a:rect b="b" l="l" r="r" t="t"/>
              <a:pathLst>
                <a:path extrusionOk="0" h="11145" w="8348">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7" name="Google Shape;13217;p61"/>
            <p:cNvSpPr/>
            <p:nvPr/>
          </p:nvSpPr>
          <p:spPr>
            <a:xfrm>
              <a:off x="7212544" y="3678023"/>
              <a:ext cx="14763" cy="21226"/>
            </a:xfrm>
            <a:custGeom>
              <a:rect b="b" l="l" r="r" t="t"/>
              <a:pathLst>
                <a:path extrusionOk="0" h="670" w="466">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8" name="Google Shape;13218;p61"/>
            <p:cNvSpPr/>
            <p:nvPr/>
          </p:nvSpPr>
          <p:spPr>
            <a:xfrm>
              <a:off x="7257055" y="3498936"/>
              <a:ext cx="60382" cy="32472"/>
            </a:xfrm>
            <a:custGeom>
              <a:rect b="b" l="l" r="r" t="t"/>
              <a:pathLst>
                <a:path extrusionOk="0" h="1025" w="1906">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19" name="Google Shape;13219;p61"/>
          <p:cNvGrpSpPr/>
          <p:nvPr/>
        </p:nvGrpSpPr>
        <p:grpSpPr>
          <a:xfrm>
            <a:off x="6703732" y="3346936"/>
            <a:ext cx="264813" cy="352693"/>
            <a:chOff x="6703732" y="3346936"/>
            <a:chExt cx="264813" cy="352693"/>
          </a:xfrm>
        </p:grpSpPr>
        <p:sp>
          <p:nvSpPr>
            <p:cNvPr id="13220" name="Google Shape;13220;p61"/>
            <p:cNvSpPr/>
            <p:nvPr/>
          </p:nvSpPr>
          <p:spPr>
            <a:xfrm>
              <a:off x="6797283" y="3468777"/>
              <a:ext cx="10581" cy="15872"/>
            </a:xfrm>
            <a:custGeom>
              <a:rect b="b" l="l" r="r" t="t"/>
              <a:pathLst>
                <a:path extrusionOk="0" h="501" w="334">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1" name="Google Shape;13221;p61"/>
            <p:cNvSpPr/>
            <p:nvPr/>
          </p:nvSpPr>
          <p:spPr>
            <a:xfrm>
              <a:off x="6863272" y="3468777"/>
              <a:ext cx="10613" cy="15872"/>
            </a:xfrm>
            <a:custGeom>
              <a:rect b="b" l="l" r="r" t="t"/>
              <a:pathLst>
                <a:path extrusionOk="0" h="501" w="335">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2" name="Google Shape;13222;p61"/>
            <p:cNvSpPr/>
            <p:nvPr/>
          </p:nvSpPr>
          <p:spPr>
            <a:xfrm>
              <a:off x="6814231" y="3507712"/>
              <a:ext cx="43433" cy="15777"/>
            </a:xfrm>
            <a:custGeom>
              <a:rect b="b" l="l" r="r" t="t"/>
              <a:pathLst>
                <a:path extrusionOk="0" h="498" w="1371">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3" name="Google Shape;13223;p61"/>
            <p:cNvSpPr/>
            <p:nvPr/>
          </p:nvSpPr>
          <p:spPr>
            <a:xfrm>
              <a:off x="6902143" y="3489876"/>
              <a:ext cx="32" cy="412"/>
            </a:xfrm>
            <a:custGeom>
              <a:rect b="b" l="l" r="r" t="t"/>
              <a:pathLst>
                <a:path extrusionOk="0" h="13" w="1">
                  <a:moveTo>
                    <a:pt x="0" y="13"/>
                  </a:moveTo>
                  <a:cubicBezTo>
                    <a:pt x="0" y="1"/>
                    <a:pt x="0" y="13"/>
                    <a:pt x="0" y="13"/>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4" name="Google Shape;13224;p61"/>
            <p:cNvSpPr/>
            <p:nvPr/>
          </p:nvSpPr>
          <p:spPr>
            <a:xfrm>
              <a:off x="6703732" y="3346936"/>
              <a:ext cx="264813" cy="352693"/>
            </a:xfrm>
            <a:custGeom>
              <a:rect b="b" l="l" r="r" t="t"/>
              <a:pathLst>
                <a:path extrusionOk="0" h="11133" w="8359">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25" name="Google Shape;13225;p61"/>
          <p:cNvGrpSpPr/>
          <p:nvPr/>
        </p:nvGrpSpPr>
        <p:grpSpPr>
          <a:xfrm>
            <a:off x="6252228" y="3346936"/>
            <a:ext cx="265193" cy="352693"/>
            <a:chOff x="6252228" y="3346936"/>
            <a:chExt cx="265193" cy="352693"/>
          </a:xfrm>
        </p:grpSpPr>
        <p:sp>
          <p:nvSpPr>
            <p:cNvPr id="13226" name="Google Shape;13226;p61"/>
            <p:cNvSpPr/>
            <p:nvPr/>
          </p:nvSpPr>
          <p:spPr>
            <a:xfrm>
              <a:off x="6252228" y="3346936"/>
              <a:ext cx="265193" cy="352693"/>
            </a:xfrm>
            <a:custGeom>
              <a:rect b="b" l="l" r="r" t="t"/>
              <a:pathLst>
                <a:path extrusionOk="0" h="11133" w="8371">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7" name="Google Shape;13227;p61"/>
            <p:cNvSpPr/>
            <p:nvPr/>
          </p:nvSpPr>
          <p:spPr>
            <a:xfrm>
              <a:off x="6363140" y="3540532"/>
              <a:ext cx="43402" cy="15396"/>
            </a:xfrm>
            <a:custGeom>
              <a:rect b="b" l="l" r="r" t="t"/>
              <a:pathLst>
                <a:path extrusionOk="0" h="486" w="137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8" name="Google Shape;13228;p61"/>
            <p:cNvSpPr/>
            <p:nvPr/>
          </p:nvSpPr>
          <p:spPr>
            <a:xfrm>
              <a:off x="6406890" y="3468397"/>
              <a:ext cx="21511" cy="10201"/>
            </a:xfrm>
            <a:custGeom>
              <a:rect b="b" l="l" r="r" t="t"/>
              <a:pathLst>
                <a:path extrusionOk="0" h="322" w="679">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29" name="Google Shape;13229;p61"/>
          <p:cNvGrpSpPr/>
          <p:nvPr/>
        </p:nvGrpSpPr>
        <p:grpSpPr>
          <a:xfrm>
            <a:off x="5801105" y="3347696"/>
            <a:ext cx="264813" cy="351933"/>
            <a:chOff x="5801105" y="3347696"/>
            <a:chExt cx="264813" cy="351933"/>
          </a:xfrm>
        </p:grpSpPr>
        <p:sp>
          <p:nvSpPr>
            <p:cNvPr id="13230" name="Google Shape;13230;p61"/>
            <p:cNvSpPr/>
            <p:nvPr/>
          </p:nvSpPr>
          <p:spPr>
            <a:xfrm>
              <a:off x="5911256" y="3534862"/>
              <a:ext cx="43782" cy="15396"/>
            </a:xfrm>
            <a:custGeom>
              <a:rect b="b" l="l" r="r" t="t"/>
              <a:pathLst>
                <a:path extrusionOk="0" h="486" w="1382">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1" name="Google Shape;13231;p61"/>
            <p:cNvSpPr/>
            <p:nvPr/>
          </p:nvSpPr>
          <p:spPr>
            <a:xfrm>
              <a:off x="5894656" y="3490256"/>
              <a:ext cx="10201" cy="16252"/>
            </a:xfrm>
            <a:custGeom>
              <a:rect b="b" l="l" r="r" t="t"/>
              <a:pathLst>
                <a:path extrusionOk="0" h="513" w="322">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2" name="Google Shape;13232;p61"/>
            <p:cNvSpPr/>
            <p:nvPr/>
          </p:nvSpPr>
          <p:spPr>
            <a:xfrm>
              <a:off x="5961057" y="3490256"/>
              <a:ext cx="10201" cy="16252"/>
            </a:xfrm>
            <a:custGeom>
              <a:rect b="b" l="l" r="r" t="t"/>
              <a:pathLst>
                <a:path extrusionOk="0" h="513" w="322">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3" name="Google Shape;13233;p61"/>
            <p:cNvSpPr/>
            <p:nvPr/>
          </p:nvSpPr>
          <p:spPr>
            <a:xfrm>
              <a:off x="5801105" y="3347696"/>
              <a:ext cx="264813" cy="351933"/>
            </a:xfrm>
            <a:custGeom>
              <a:rect b="b" l="l" r="r" t="t"/>
              <a:pathLst>
                <a:path extrusionOk="0" h="11109" w="8359">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34" name="Google Shape;13234;p61"/>
          <p:cNvGrpSpPr/>
          <p:nvPr/>
        </p:nvGrpSpPr>
        <p:grpSpPr>
          <a:xfrm>
            <a:off x="5349253" y="3346936"/>
            <a:ext cx="265922" cy="352693"/>
            <a:chOff x="5349253" y="3346936"/>
            <a:chExt cx="265922" cy="352693"/>
          </a:xfrm>
        </p:grpSpPr>
        <p:sp>
          <p:nvSpPr>
            <p:cNvPr id="13235" name="Google Shape;13235;p61"/>
            <p:cNvSpPr/>
            <p:nvPr/>
          </p:nvSpPr>
          <p:spPr>
            <a:xfrm>
              <a:off x="5460133" y="3534862"/>
              <a:ext cx="44162" cy="15396"/>
            </a:xfrm>
            <a:custGeom>
              <a:rect b="b" l="l" r="r" t="t"/>
              <a:pathLst>
                <a:path extrusionOk="0" h="486" w="1394">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6" name="Google Shape;13236;p61"/>
            <p:cNvSpPr/>
            <p:nvPr/>
          </p:nvSpPr>
          <p:spPr>
            <a:xfrm>
              <a:off x="5443153" y="3495927"/>
              <a:ext cx="10613" cy="16252"/>
            </a:xfrm>
            <a:custGeom>
              <a:rect b="b" l="l" r="r" t="t"/>
              <a:pathLst>
                <a:path extrusionOk="0" h="513" w="335">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7" name="Google Shape;13237;p61"/>
            <p:cNvSpPr/>
            <p:nvPr/>
          </p:nvSpPr>
          <p:spPr>
            <a:xfrm>
              <a:off x="5509934" y="3495927"/>
              <a:ext cx="10201" cy="16252"/>
            </a:xfrm>
            <a:custGeom>
              <a:rect b="b" l="l" r="r" t="t"/>
              <a:pathLst>
                <a:path extrusionOk="0" h="513" w="322">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8" name="Google Shape;13238;p61"/>
            <p:cNvSpPr/>
            <p:nvPr/>
          </p:nvSpPr>
          <p:spPr>
            <a:xfrm>
              <a:off x="5438242" y="3479707"/>
              <a:ext cx="21162" cy="10201"/>
            </a:xfrm>
            <a:custGeom>
              <a:rect b="b" l="l" r="r" t="t"/>
              <a:pathLst>
                <a:path extrusionOk="0" h="322" w="668">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9" name="Google Shape;13239;p61"/>
            <p:cNvSpPr/>
            <p:nvPr/>
          </p:nvSpPr>
          <p:spPr>
            <a:xfrm>
              <a:off x="5504644" y="3479707"/>
              <a:ext cx="21162" cy="10201"/>
            </a:xfrm>
            <a:custGeom>
              <a:rect b="b" l="l" r="r" t="t"/>
              <a:pathLst>
                <a:path extrusionOk="0" h="322" w="668">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0" name="Google Shape;13240;p61"/>
            <p:cNvSpPr/>
            <p:nvPr/>
          </p:nvSpPr>
          <p:spPr>
            <a:xfrm>
              <a:off x="5349253" y="3346936"/>
              <a:ext cx="265922" cy="352693"/>
            </a:xfrm>
            <a:custGeom>
              <a:rect b="b" l="l" r="r" t="t"/>
              <a:pathLst>
                <a:path extrusionOk="0" h="11133" w="8394">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41" name="Google Shape;13241;p61"/>
          <p:cNvGrpSpPr/>
          <p:nvPr/>
        </p:nvGrpSpPr>
        <p:grpSpPr>
          <a:xfrm>
            <a:off x="4907159" y="3346936"/>
            <a:ext cx="264845" cy="354214"/>
            <a:chOff x="4907159" y="3346936"/>
            <a:chExt cx="264845" cy="354214"/>
          </a:xfrm>
        </p:grpSpPr>
        <p:sp>
          <p:nvSpPr>
            <p:cNvPr id="13242" name="Google Shape;13242;p61"/>
            <p:cNvSpPr/>
            <p:nvPr/>
          </p:nvSpPr>
          <p:spPr>
            <a:xfrm>
              <a:off x="5015061" y="3556752"/>
              <a:ext cx="43402" cy="15777"/>
            </a:xfrm>
            <a:custGeom>
              <a:rect b="b" l="l" r="r" t="t"/>
              <a:pathLst>
                <a:path extrusionOk="0" h="498" w="137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3" name="Google Shape;13243;p61"/>
            <p:cNvSpPr/>
            <p:nvPr/>
          </p:nvSpPr>
          <p:spPr>
            <a:xfrm>
              <a:off x="4907159" y="3346936"/>
              <a:ext cx="264845" cy="354214"/>
            </a:xfrm>
            <a:custGeom>
              <a:rect b="b" l="l" r="r" t="t"/>
              <a:pathLst>
                <a:path extrusionOk="0" h="11181" w="836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44" name="Google Shape;13244;p61"/>
          <p:cNvGrpSpPr/>
          <p:nvPr/>
        </p:nvGrpSpPr>
        <p:grpSpPr>
          <a:xfrm>
            <a:off x="8048421" y="3334486"/>
            <a:ext cx="276503" cy="369674"/>
            <a:chOff x="8048421" y="3334486"/>
            <a:chExt cx="276503" cy="369674"/>
          </a:xfrm>
        </p:grpSpPr>
        <p:sp>
          <p:nvSpPr>
            <p:cNvPr id="13245" name="Google Shape;13245;p61"/>
            <p:cNvSpPr/>
            <p:nvPr/>
          </p:nvSpPr>
          <p:spPr>
            <a:xfrm>
              <a:off x="8146471" y="3456327"/>
              <a:ext cx="10613" cy="16252"/>
            </a:xfrm>
            <a:custGeom>
              <a:rect b="b" l="l" r="r" t="t"/>
              <a:pathLst>
                <a:path extrusionOk="0" h="513" w="335">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6" name="Google Shape;13246;p61"/>
            <p:cNvSpPr/>
            <p:nvPr/>
          </p:nvSpPr>
          <p:spPr>
            <a:xfrm>
              <a:off x="8215501" y="3456327"/>
              <a:ext cx="10961" cy="16252"/>
            </a:xfrm>
            <a:custGeom>
              <a:rect b="b" l="l" r="r" t="t"/>
              <a:pathLst>
                <a:path extrusionOk="0" h="513" w="346">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7" name="Google Shape;13247;p61"/>
            <p:cNvSpPr/>
            <p:nvPr/>
          </p:nvSpPr>
          <p:spPr>
            <a:xfrm>
              <a:off x="8048421" y="3334486"/>
              <a:ext cx="276503" cy="369674"/>
            </a:xfrm>
            <a:custGeom>
              <a:rect b="b" l="l" r="r" t="t"/>
              <a:pathLst>
                <a:path extrusionOk="0" h="11669" w="8728">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8" name="Google Shape;13248;p61"/>
            <p:cNvSpPr/>
            <p:nvPr/>
          </p:nvSpPr>
          <p:spPr>
            <a:xfrm>
              <a:off x="8154771" y="3491016"/>
              <a:ext cx="63392" cy="33993"/>
            </a:xfrm>
            <a:custGeom>
              <a:rect b="b" l="l" r="r" t="t"/>
              <a:pathLst>
                <a:path extrusionOk="0" h="1073" w="2001">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9" name="Google Shape;13249;p61"/>
            <p:cNvSpPr/>
            <p:nvPr/>
          </p:nvSpPr>
          <p:spPr>
            <a:xfrm>
              <a:off x="8139691" y="3435988"/>
              <a:ext cx="23792" cy="13939"/>
            </a:xfrm>
            <a:custGeom>
              <a:rect b="b" l="l" r="r" t="t"/>
              <a:pathLst>
                <a:path extrusionOk="0" h="440" w="751">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0" name="Google Shape;13250;p61"/>
            <p:cNvSpPr/>
            <p:nvPr/>
          </p:nvSpPr>
          <p:spPr>
            <a:xfrm>
              <a:off x="8209102" y="3435418"/>
              <a:ext cx="23412" cy="13401"/>
            </a:xfrm>
            <a:custGeom>
              <a:rect b="b" l="l" r="r" t="t"/>
              <a:pathLst>
                <a:path extrusionOk="0" h="423" w="739">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51" name="Google Shape;13251;p61"/>
          <p:cNvGrpSpPr/>
          <p:nvPr/>
        </p:nvGrpSpPr>
        <p:grpSpPr>
          <a:xfrm>
            <a:off x="7575787" y="3329955"/>
            <a:ext cx="295384" cy="376834"/>
            <a:chOff x="7575787" y="3329955"/>
            <a:chExt cx="295384" cy="376834"/>
          </a:xfrm>
        </p:grpSpPr>
        <p:sp>
          <p:nvSpPr>
            <p:cNvPr id="13252" name="Google Shape;13252;p61"/>
            <p:cNvSpPr/>
            <p:nvPr/>
          </p:nvSpPr>
          <p:spPr>
            <a:xfrm>
              <a:off x="7682549" y="3453666"/>
              <a:ext cx="11341" cy="17392"/>
            </a:xfrm>
            <a:custGeom>
              <a:rect b="b" l="l" r="r" t="t"/>
              <a:pathLst>
                <a:path extrusionOk="0" h="549" w="358">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3" name="Google Shape;13253;p61"/>
            <p:cNvSpPr/>
            <p:nvPr/>
          </p:nvSpPr>
          <p:spPr>
            <a:xfrm>
              <a:off x="7753068" y="3453666"/>
              <a:ext cx="11341" cy="17392"/>
            </a:xfrm>
            <a:custGeom>
              <a:rect b="b" l="l" r="r" t="t"/>
              <a:pathLst>
                <a:path extrusionOk="0" h="549" w="358">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4" name="Google Shape;13254;p61"/>
            <p:cNvSpPr/>
            <p:nvPr/>
          </p:nvSpPr>
          <p:spPr>
            <a:xfrm>
              <a:off x="7699149" y="3494691"/>
              <a:ext cx="47932" cy="17487"/>
            </a:xfrm>
            <a:custGeom>
              <a:rect b="b" l="l" r="r" t="t"/>
              <a:pathLst>
                <a:path extrusionOk="0" h="552" w="1513">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5" name="Google Shape;13255;p61"/>
            <p:cNvSpPr/>
            <p:nvPr/>
          </p:nvSpPr>
          <p:spPr>
            <a:xfrm>
              <a:off x="7575787" y="3329955"/>
              <a:ext cx="295384" cy="376834"/>
            </a:xfrm>
            <a:custGeom>
              <a:rect b="b" l="l" r="r" t="t"/>
              <a:pathLst>
                <a:path extrusionOk="0" h="11895" w="9324">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6" name="Google Shape;13256;p61"/>
            <p:cNvSpPr/>
            <p:nvPr/>
          </p:nvSpPr>
          <p:spPr>
            <a:xfrm>
              <a:off x="7676118" y="3435576"/>
              <a:ext cx="23412" cy="11341"/>
            </a:xfrm>
            <a:custGeom>
              <a:rect b="b" l="l" r="r" t="t"/>
              <a:pathLst>
                <a:path extrusionOk="0" h="358" w="739">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7" name="Google Shape;13257;p61"/>
            <p:cNvSpPr/>
            <p:nvPr/>
          </p:nvSpPr>
          <p:spPr>
            <a:xfrm>
              <a:off x="7747049" y="3435576"/>
              <a:ext cx="23031" cy="11341"/>
            </a:xfrm>
            <a:custGeom>
              <a:rect b="b" l="l" r="r" t="t"/>
              <a:pathLst>
                <a:path extrusionOk="0" h="358" w="727">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58" name="Google Shape;13258;p61"/>
          <p:cNvGrpSpPr/>
          <p:nvPr/>
        </p:nvGrpSpPr>
        <p:grpSpPr>
          <a:xfrm>
            <a:off x="864062" y="2884503"/>
            <a:ext cx="264084" cy="347783"/>
            <a:chOff x="864062" y="2884503"/>
            <a:chExt cx="264084" cy="347783"/>
          </a:xfrm>
        </p:grpSpPr>
        <p:sp>
          <p:nvSpPr>
            <p:cNvPr id="13259" name="Google Shape;13259;p61"/>
            <p:cNvSpPr/>
            <p:nvPr/>
          </p:nvSpPr>
          <p:spPr>
            <a:xfrm>
              <a:off x="944783" y="2884503"/>
              <a:ext cx="102263" cy="122982"/>
            </a:xfrm>
            <a:custGeom>
              <a:rect b="b" l="l" r="r" t="t"/>
              <a:pathLst>
                <a:path extrusionOk="0" h="3882" w="3228">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0" name="Google Shape;13260;p61"/>
            <p:cNvSpPr/>
            <p:nvPr/>
          </p:nvSpPr>
          <p:spPr>
            <a:xfrm>
              <a:off x="963664" y="2903733"/>
              <a:ext cx="65261" cy="64152"/>
            </a:xfrm>
            <a:custGeom>
              <a:rect b="b" l="l" r="r" t="t"/>
              <a:pathLst>
                <a:path extrusionOk="0" h="2025" w="206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1" name="Google Shape;13261;p61"/>
            <p:cNvSpPr/>
            <p:nvPr/>
          </p:nvSpPr>
          <p:spPr>
            <a:xfrm>
              <a:off x="864062" y="2987843"/>
              <a:ext cx="264084" cy="244443"/>
            </a:xfrm>
            <a:custGeom>
              <a:rect b="b" l="l" r="r" t="t"/>
              <a:pathLst>
                <a:path extrusionOk="0" h="7716" w="8336">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2" name="Google Shape;13262;p61"/>
            <p:cNvSpPr/>
            <p:nvPr/>
          </p:nvSpPr>
          <p:spPr>
            <a:xfrm>
              <a:off x="1022494" y="3006724"/>
              <a:ext cx="44162" cy="22271"/>
            </a:xfrm>
            <a:custGeom>
              <a:rect b="b" l="l" r="r" t="t"/>
              <a:pathLst>
                <a:path extrusionOk="0" h="703" w="1394">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3" name="Google Shape;13263;p61"/>
            <p:cNvSpPr/>
            <p:nvPr/>
          </p:nvSpPr>
          <p:spPr>
            <a:xfrm>
              <a:off x="1086234" y="3100244"/>
              <a:ext cx="28322" cy="37002"/>
            </a:xfrm>
            <a:custGeom>
              <a:rect b="b" l="l" r="r" t="t"/>
              <a:pathLst>
                <a:path extrusionOk="0" h="1168" w="894">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4" name="Google Shape;13264;p61"/>
            <p:cNvSpPr/>
            <p:nvPr/>
          </p:nvSpPr>
          <p:spPr>
            <a:xfrm>
              <a:off x="1023634" y="3077941"/>
              <a:ext cx="26041" cy="49167"/>
            </a:xfrm>
            <a:custGeom>
              <a:rect b="b" l="l" r="r" t="t"/>
              <a:pathLst>
                <a:path extrusionOk="0" h="1552" w="822">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5" name="Google Shape;13265;p61"/>
            <p:cNvSpPr/>
            <p:nvPr/>
          </p:nvSpPr>
          <p:spPr>
            <a:xfrm>
              <a:off x="924413" y="3006819"/>
              <a:ext cx="44162" cy="22176"/>
            </a:xfrm>
            <a:custGeom>
              <a:rect b="b" l="l" r="r" t="t"/>
              <a:pathLst>
                <a:path extrusionOk="0" h="700" w="1394">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6" name="Google Shape;13266;p61"/>
            <p:cNvSpPr/>
            <p:nvPr/>
          </p:nvSpPr>
          <p:spPr>
            <a:xfrm>
              <a:off x="929703" y="3158757"/>
              <a:ext cx="56232" cy="41849"/>
            </a:xfrm>
            <a:custGeom>
              <a:rect b="b" l="l" r="r" t="t"/>
              <a:pathLst>
                <a:path extrusionOk="0" h="1321" w="1775">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7" name="Google Shape;13267;p61"/>
            <p:cNvSpPr/>
            <p:nvPr/>
          </p:nvSpPr>
          <p:spPr>
            <a:xfrm>
              <a:off x="876512" y="3100244"/>
              <a:ext cx="28322" cy="37002"/>
            </a:xfrm>
            <a:custGeom>
              <a:rect b="b" l="l" r="r" t="t"/>
              <a:pathLst>
                <a:path extrusionOk="0" h="1168" w="894">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8" name="Google Shape;13268;p61"/>
            <p:cNvSpPr/>
            <p:nvPr/>
          </p:nvSpPr>
          <p:spPr>
            <a:xfrm>
              <a:off x="941393" y="3077941"/>
              <a:ext cx="26453" cy="49484"/>
            </a:xfrm>
            <a:custGeom>
              <a:rect b="b" l="l" r="r" t="t"/>
              <a:pathLst>
                <a:path extrusionOk="0" h="1562" w="835">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69" name="Google Shape;13269;p61"/>
          <p:cNvGrpSpPr/>
          <p:nvPr/>
        </p:nvGrpSpPr>
        <p:grpSpPr>
          <a:xfrm>
            <a:off x="3978523" y="2884661"/>
            <a:ext cx="348955" cy="346516"/>
            <a:chOff x="3978523" y="2884661"/>
            <a:chExt cx="348955" cy="346516"/>
          </a:xfrm>
        </p:grpSpPr>
        <p:sp>
          <p:nvSpPr>
            <p:cNvPr id="13270" name="Google Shape;13270;p61"/>
            <p:cNvSpPr/>
            <p:nvPr/>
          </p:nvSpPr>
          <p:spPr>
            <a:xfrm>
              <a:off x="4237285" y="2916658"/>
              <a:ext cx="58101" cy="56897"/>
            </a:xfrm>
            <a:custGeom>
              <a:rect b="b" l="l" r="r" t="t"/>
              <a:pathLst>
                <a:path extrusionOk="0" h="1796" w="1834">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1" name="Google Shape;13271;p61"/>
            <p:cNvSpPr/>
            <p:nvPr/>
          </p:nvSpPr>
          <p:spPr>
            <a:xfrm>
              <a:off x="4216535" y="2886594"/>
              <a:ext cx="29843" cy="73751"/>
            </a:xfrm>
            <a:custGeom>
              <a:rect b="b" l="l" r="r" t="t"/>
              <a:pathLst>
                <a:path extrusionOk="0" h="2328" w="942">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2" name="Google Shape;13272;p61"/>
            <p:cNvSpPr/>
            <p:nvPr/>
          </p:nvSpPr>
          <p:spPr>
            <a:xfrm>
              <a:off x="4176935" y="2884661"/>
              <a:ext cx="30571" cy="74163"/>
            </a:xfrm>
            <a:custGeom>
              <a:rect b="b" l="l" r="r" t="t"/>
              <a:pathLst>
                <a:path extrusionOk="0" h="2341" w="965">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3" name="Google Shape;13273;p61"/>
            <p:cNvSpPr/>
            <p:nvPr/>
          </p:nvSpPr>
          <p:spPr>
            <a:xfrm>
              <a:off x="4250116" y="2965762"/>
              <a:ext cx="74701" cy="28544"/>
            </a:xfrm>
            <a:custGeom>
              <a:rect b="b" l="l" r="r" t="t"/>
              <a:pathLst>
                <a:path extrusionOk="0" h="901" w="2358">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4" name="Google Shape;13274;p61"/>
            <p:cNvSpPr/>
            <p:nvPr/>
          </p:nvSpPr>
          <p:spPr>
            <a:xfrm>
              <a:off x="4251985" y="3004443"/>
              <a:ext cx="75493" cy="29462"/>
            </a:xfrm>
            <a:custGeom>
              <a:rect b="b" l="l" r="r" t="t"/>
              <a:pathLst>
                <a:path extrusionOk="0" h="930" w="2383">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5" name="Google Shape;13275;p61"/>
            <p:cNvSpPr/>
            <p:nvPr/>
          </p:nvSpPr>
          <p:spPr>
            <a:xfrm>
              <a:off x="4033615" y="2996428"/>
              <a:ext cx="73941" cy="84237"/>
            </a:xfrm>
            <a:custGeom>
              <a:rect b="b" l="l" r="r" t="t"/>
              <a:pathLst>
                <a:path extrusionOk="0" h="2659" w="2334">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6" name="Google Shape;13276;p61"/>
            <p:cNvSpPr/>
            <p:nvPr/>
          </p:nvSpPr>
          <p:spPr>
            <a:xfrm>
              <a:off x="3978523" y="2931738"/>
              <a:ext cx="303684" cy="299439"/>
            </a:xfrm>
            <a:custGeom>
              <a:rect b="b" l="l" r="r" t="t"/>
              <a:pathLst>
                <a:path extrusionOk="0" h="9452" w="9586">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7" name="Google Shape;13277;p61"/>
            <p:cNvSpPr/>
            <p:nvPr/>
          </p:nvSpPr>
          <p:spPr>
            <a:xfrm>
              <a:off x="4116204" y="3078638"/>
              <a:ext cx="73973" cy="84269"/>
            </a:xfrm>
            <a:custGeom>
              <a:rect b="b" l="l" r="r" t="t"/>
              <a:pathLst>
                <a:path extrusionOk="0" h="2660" w="2335">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78" name="Google Shape;13278;p61"/>
          <p:cNvGrpSpPr/>
          <p:nvPr/>
        </p:nvGrpSpPr>
        <p:grpSpPr>
          <a:xfrm>
            <a:off x="3527780" y="2885263"/>
            <a:ext cx="347435" cy="345534"/>
            <a:chOff x="3527780" y="2885263"/>
            <a:chExt cx="347435" cy="345534"/>
          </a:xfrm>
        </p:grpSpPr>
        <p:sp>
          <p:nvSpPr>
            <p:cNvPr id="13279" name="Google Shape;13279;p61"/>
            <p:cNvSpPr/>
            <p:nvPr/>
          </p:nvSpPr>
          <p:spPr>
            <a:xfrm>
              <a:off x="3527780" y="2885263"/>
              <a:ext cx="347435" cy="345534"/>
            </a:xfrm>
            <a:custGeom>
              <a:rect b="b" l="l" r="r" t="t"/>
              <a:pathLst>
                <a:path extrusionOk="0" h="10907" w="10967">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0" name="Google Shape;13280;p61"/>
            <p:cNvSpPr/>
            <p:nvPr/>
          </p:nvSpPr>
          <p:spPr>
            <a:xfrm>
              <a:off x="3599440" y="2956543"/>
              <a:ext cx="204494" cy="204843"/>
            </a:xfrm>
            <a:custGeom>
              <a:rect b="b" l="l" r="r" t="t"/>
              <a:pathLst>
                <a:path extrusionOk="0" h="6466" w="6455">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1" name="Google Shape;13281;p61"/>
            <p:cNvSpPr/>
            <p:nvPr/>
          </p:nvSpPr>
          <p:spPr>
            <a:xfrm>
              <a:off x="3661691" y="3018763"/>
              <a:ext cx="79992" cy="80372"/>
            </a:xfrm>
            <a:custGeom>
              <a:rect b="b" l="l" r="r" t="t"/>
              <a:pathLst>
                <a:path extrusionOk="0" h="2537" w="2525">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2" name="Google Shape;13282;p61"/>
            <p:cNvSpPr/>
            <p:nvPr/>
          </p:nvSpPr>
          <p:spPr>
            <a:xfrm>
              <a:off x="3625101" y="2982552"/>
              <a:ext cx="18501" cy="18533"/>
            </a:xfrm>
            <a:custGeom>
              <a:rect b="b" l="l" r="r" t="t"/>
              <a:pathLst>
                <a:path extrusionOk="0" h="585" w="584">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3" name="Google Shape;13283;p61"/>
            <p:cNvSpPr/>
            <p:nvPr/>
          </p:nvSpPr>
          <p:spPr>
            <a:xfrm>
              <a:off x="3651522" y="2982552"/>
              <a:ext cx="18881" cy="18533"/>
            </a:xfrm>
            <a:custGeom>
              <a:rect b="b" l="l" r="r" t="t"/>
              <a:pathLst>
                <a:path extrusionOk="0" h="585" w="596">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4" name="Google Shape;13284;p61"/>
            <p:cNvSpPr/>
            <p:nvPr/>
          </p:nvSpPr>
          <p:spPr>
            <a:xfrm>
              <a:off x="3679052" y="2982552"/>
              <a:ext cx="18501" cy="18533"/>
            </a:xfrm>
            <a:custGeom>
              <a:rect b="b" l="l" r="r" t="t"/>
              <a:pathLst>
                <a:path extrusionOk="0" h="585" w="584">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5" name="Google Shape;13285;p61"/>
            <p:cNvSpPr/>
            <p:nvPr/>
          </p:nvSpPr>
          <p:spPr>
            <a:xfrm>
              <a:off x="3705822" y="2982552"/>
              <a:ext cx="18501" cy="18533"/>
            </a:xfrm>
            <a:custGeom>
              <a:rect b="b" l="l" r="r" t="t"/>
              <a:pathLst>
                <a:path extrusionOk="0" h="585" w="584">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6" name="Google Shape;13286;p61"/>
            <p:cNvSpPr/>
            <p:nvPr/>
          </p:nvSpPr>
          <p:spPr>
            <a:xfrm>
              <a:off x="3732591" y="2982552"/>
              <a:ext cx="18533" cy="18533"/>
            </a:xfrm>
            <a:custGeom>
              <a:rect b="b" l="l" r="r" t="t"/>
              <a:pathLst>
                <a:path extrusionOk="0" h="585" w="585">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7" name="Google Shape;13287;p61"/>
            <p:cNvSpPr/>
            <p:nvPr/>
          </p:nvSpPr>
          <p:spPr>
            <a:xfrm>
              <a:off x="3759773" y="2982552"/>
              <a:ext cx="18121" cy="18533"/>
            </a:xfrm>
            <a:custGeom>
              <a:rect b="b" l="l" r="r" t="t"/>
              <a:pathLst>
                <a:path extrusionOk="0" h="585" w="572">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8" name="Google Shape;13288;p61"/>
            <p:cNvSpPr/>
            <p:nvPr/>
          </p:nvSpPr>
          <p:spPr>
            <a:xfrm>
              <a:off x="3625101" y="3116844"/>
              <a:ext cx="18501" cy="18501"/>
            </a:xfrm>
            <a:custGeom>
              <a:rect b="b" l="l" r="r" t="t"/>
              <a:pathLst>
                <a:path extrusionOk="0" h="584" w="584">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9" name="Google Shape;13289;p61"/>
            <p:cNvSpPr/>
            <p:nvPr/>
          </p:nvSpPr>
          <p:spPr>
            <a:xfrm>
              <a:off x="3651522" y="3116844"/>
              <a:ext cx="18881" cy="18501"/>
            </a:xfrm>
            <a:custGeom>
              <a:rect b="b" l="l" r="r" t="t"/>
              <a:pathLst>
                <a:path extrusionOk="0" h="584" w="596">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0" name="Google Shape;13290;p61"/>
            <p:cNvSpPr/>
            <p:nvPr/>
          </p:nvSpPr>
          <p:spPr>
            <a:xfrm>
              <a:off x="3679052" y="3116844"/>
              <a:ext cx="18501" cy="18501"/>
            </a:xfrm>
            <a:custGeom>
              <a:rect b="b" l="l" r="r" t="t"/>
              <a:pathLst>
                <a:path extrusionOk="0" h="584" w="584">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1" name="Google Shape;13291;p61"/>
            <p:cNvSpPr/>
            <p:nvPr/>
          </p:nvSpPr>
          <p:spPr>
            <a:xfrm>
              <a:off x="3705822" y="3116844"/>
              <a:ext cx="18501" cy="18501"/>
            </a:xfrm>
            <a:custGeom>
              <a:rect b="b" l="l" r="r" t="t"/>
              <a:pathLst>
                <a:path extrusionOk="0" h="584" w="584">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2" name="Google Shape;13292;p61"/>
            <p:cNvSpPr/>
            <p:nvPr/>
          </p:nvSpPr>
          <p:spPr>
            <a:xfrm>
              <a:off x="3732591" y="3116844"/>
              <a:ext cx="18533" cy="18501"/>
            </a:xfrm>
            <a:custGeom>
              <a:rect b="b" l="l" r="r" t="t"/>
              <a:pathLst>
                <a:path extrusionOk="0" h="584" w="585">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3" name="Google Shape;13293;p61"/>
            <p:cNvSpPr/>
            <p:nvPr/>
          </p:nvSpPr>
          <p:spPr>
            <a:xfrm>
              <a:off x="3759773" y="3116844"/>
              <a:ext cx="18121" cy="18501"/>
            </a:xfrm>
            <a:custGeom>
              <a:rect b="b" l="l" r="r" t="t"/>
              <a:pathLst>
                <a:path extrusionOk="0" h="584" w="572">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4" name="Google Shape;13294;p61"/>
            <p:cNvSpPr/>
            <p:nvPr/>
          </p:nvSpPr>
          <p:spPr>
            <a:xfrm>
              <a:off x="3625101" y="3009354"/>
              <a:ext cx="18501" cy="18501"/>
            </a:xfrm>
            <a:custGeom>
              <a:rect b="b" l="l" r="r" t="t"/>
              <a:pathLst>
                <a:path extrusionOk="0" h="584" w="584">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5" name="Google Shape;13295;p61"/>
            <p:cNvSpPr/>
            <p:nvPr/>
          </p:nvSpPr>
          <p:spPr>
            <a:xfrm>
              <a:off x="3625101" y="3036503"/>
              <a:ext cx="18501" cy="18153"/>
            </a:xfrm>
            <a:custGeom>
              <a:rect b="b" l="l" r="r" t="t"/>
              <a:pathLst>
                <a:path extrusionOk="0" h="573" w="584">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6" name="Google Shape;13296;p61"/>
            <p:cNvSpPr/>
            <p:nvPr/>
          </p:nvSpPr>
          <p:spPr>
            <a:xfrm>
              <a:off x="3625101" y="3063273"/>
              <a:ext cx="18501" cy="18533"/>
            </a:xfrm>
            <a:custGeom>
              <a:rect b="b" l="l" r="r" t="t"/>
              <a:pathLst>
                <a:path extrusionOk="0" h="585" w="584">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7" name="Google Shape;13297;p61"/>
            <p:cNvSpPr/>
            <p:nvPr/>
          </p:nvSpPr>
          <p:spPr>
            <a:xfrm>
              <a:off x="3625101" y="3090074"/>
              <a:ext cx="18501" cy="18501"/>
            </a:xfrm>
            <a:custGeom>
              <a:rect b="b" l="l" r="r" t="t"/>
              <a:pathLst>
                <a:path extrusionOk="0" h="584" w="584">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8" name="Google Shape;13298;p61"/>
            <p:cNvSpPr/>
            <p:nvPr/>
          </p:nvSpPr>
          <p:spPr>
            <a:xfrm>
              <a:off x="3759773" y="3009354"/>
              <a:ext cx="18121" cy="18501"/>
            </a:xfrm>
            <a:custGeom>
              <a:rect b="b" l="l" r="r" t="t"/>
              <a:pathLst>
                <a:path extrusionOk="0" h="584" w="572">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9" name="Google Shape;13299;p61"/>
            <p:cNvSpPr/>
            <p:nvPr/>
          </p:nvSpPr>
          <p:spPr>
            <a:xfrm>
              <a:off x="3759773" y="3036503"/>
              <a:ext cx="18121" cy="18153"/>
            </a:xfrm>
            <a:custGeom>
              <a:rect b="b" l="l" r="r" t="t"/>
              <a:pathLst>
                <a:path extrusionOk="0" h="573" w="572">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0" name="Google Shape;13300;p61"/>
            <p:cNvSpPr/>
            <p:nvPr/>
          </p:nvSpPr>
          <p:spPr>
            <a:xfrm>
              <a:off x="3759773" y="3063273"/>
              <a:ext cx="18121" cy="18533"/>
            </a:xfrm>
            <a:custGeom>
              <a:rect b="b" l="l" r="r" t="t"/>
              <a:pathLst>
                <a:path extrusionOk="0" h="585" w="572">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1" name="Google Shape;13301;p61"/>
            <p:cNvSpPr/>
            <p:nvPr/>
          </p:nvSpPr>
          <p:spPr>
            <a:xfrm>
              <a:off x="3759773" y="3090074"/>
              <a:ext cx="18121" cy="18501"/>
            </a:xfrm>
            <a:custGeom>
              <a:rect b="b" l="l" r="r" t="t"/>
              <a:pathLst>
                <a:path extrusionOk="0" h="584" w="572">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02" name="Google Shape;13302;p61"/>
          <p:cNvGrpSpPr/>
          <p:nvPr/>
        </p:nvGrpSpPr>
        <p:grpSpPr>
          <a:xfrm>
            <a:off x="2239671" y="2884503"/>
            <a:ext cx="218053" cy="348543"/>
            <a:chOff x="2239671" y="2884503"/>
            <a:chExt cx="218053" cy="348543"/>
          </a:xfrm>
        </p:grpSpPr>
        <p:sp>
          <p:nvSpPr>
            <p:cNvPr id="13303" name="Google Shape;13303;p61"/>
            <p:cNvSpPr/>
            <p:nvPr/>
          </p:nvSpPr>
          <p:spPr>
            <a:xfrm>
              <a:off x="2341903" y="2884503"/>
              <a:ext cx="115822" cy="268963"/>
            </a:xfrm>
            <a:custGeom>
              <a:rect b="b" l="l" r="r" t="t"/>
              <a:pathLst>
                <a:path extrusionOk="0" h="8490" w="3656">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4" name="Google Shape;13304;p61"/>
            <p:cNvSpPr/>
            <p:nvPr/>
          </p:nvSpPr>
          <p:spPr>
            <a:xfrm>
              <a:off x="2275881" y="3157965"/>
              <a:ext cx="168284" cy="75082"/>
            </a:xfrm>
            <a:custGeom>
              <a:rect b="b" l="l" r="r" t="t"/>
              <a:pathLst>
                <a:path extrusionOk="0" h="2370" w="5312">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5" name="Google Shape;13305;p61"/>
            <p:cNvSpPr/>
            <p:nvPr/>
          </p:nvSpPr>
          <p:spPr>
            <a:xfrm>
              <a:off x="2320012" y="3098755"/>
              <a:ext cx="10613" cy="54711"/>
            </a:xfrm>
            <a:custGeom>
              <a:rect b="b" l="l" r="r" t="t"/>
              <a:pathLst>
                <a:path extrusionOk="0" h="1727" w="335">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6" name="Google Shape;13306;p61"/>
            <p:cNvSpPr/>
            <p:nvPr/>
          </p:nvSpPr>
          <p:spPr>
            <a:xfrm>
              <a:off x="2267961" y="3116939"/>
              <a:ext cx="42293" cy="41437"/>
            </a:xfrm>
            <a:custGeom>
              <a:rect b="b" l="l" r="r" t="t"/>
              <a:pathLst>
                <a:path extrusionOk="0" h="1308" w="1335">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7" name="Google Shape;13307;p61"/>
            <p:cNvSpPr/>
            <p:nvPr/>
          </p:nvSpPr>
          <p:spPr>
            <a:xfrm>
              <a:off x="2239671" y="3166645"/>
              <a:ext cx="54743" cy="10201"/>
            </a:xfrm>
            <a:custGeom>
              <a:rect b="b" l="l" r="r" t="t"/>
              <a:pathLst>
                <a:path extrusionOk="0" h="322" w="1728">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08" name="Google Shape;13308;p61"/>
          <p:cNvGrpSpPr/>
          <p:nvPr/>
        </p:nvGrpSpPr>
        <p:grpSpPr>
          <a:xfrm>
            <a:off x="2691555" y="2884503"/>
            <a:ext cx="215044" cy="348924"/>
            <a:chOff x="2691555" y="2884503"/>
            <a:chExt cx="215044" cy="348924"/>
          </a:xfrm>
        </p:grpSpPr>
        <p:sp>
          <p:nvSpPr>
            <p:cNvPr id="13309" name="Google Shape;13309;p61"/>
            <p:cNvSpPr/>
            <p:nvPr/>
          </p:nvSpPr>
          <p:spPr>
            <a:xfrm>
              <a:off x="2691555" y="2884503"/>
              <a:ext cx="215044" cy="348924"/>
            </a:xfrm>
            <a:custGeom>
              <a:rect b="b" l="l" r="r" t="t"/>
              <a:pathLst>
                <a:path extrusionOk="0" h="11014" w="6788">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0" name="Google Shape;13310;p61"/>
            <p:cNvSpPr/>
            <p:nvPr/>
          </p:nvSpPr>
          <p:spPr>
            <a:xfrm>
              <a:off x="2754535" y="2907503"/>
              <a:ext cx="126783" cy="127164"/>
            </a:xfrm>
            <a:custGeom>
              <a:rect b="b" l="l" r="r" t="t"/>
              <a:pathLst>
                <a:path extrusionOk="0" h="4014" w="4002">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1" name="Google Shape;13311;p61"/>
            <p:cNvSpPr/>
            <p:nvPr/>
          </p:nvSpPr>
          <p:spPr>
            <a:xfrm>
              <a:off x="2781336" y="2931263"/>
              <a:ext cx="74321" cy="74353"/>
            </a:xfrm>
            <a:custGeom>
              <a:rect b="b" l="l" r="r" t="t"/>
              <a:pathLst>
                <a:path extrusionOk="0" h="2347" w="2346">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12" name="Google Shape;13312;p61"/>
          <p:cNvGrpSpPr/>
          <p:nvPr/>
        </p:nvGrpSpPr>
        <p:grpSpPr>
          <a:xfrm>
            <a:off x="1770459" y="2884503"/>
            <a:ext cx="254644" cy="348828"/>
            <a:chOff x="1770459" y="2884503"/>
            <a:chExt cx="254644" cy="348828"/>
          </a:xfrm>
        </p:grpSpPr>
        <p:sp>
          <p:nvSpPr>
            <p:cNvPr id="13313" name="Google Shape;13313;p61"/>
            <p:cNvSpPr/>
            <p:nvPr/>
          </p:nvSpPr>
          <p:spPr>
            <a:xfrm>
              <a:off x="1832330" y="2884503"/>
              <a:ext cx="130902" cy="159572"/>
            </a:xfrm>
            <a:custGeom>
              <a:rect b="b" l="l" r="r" t="t"/>
              <a:pathLst>
                <a:path extrusionOk="0" h="5037" w="4132">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4" name="Google Shape;13314;p61"/>
            <p:cNvSpPr/>
            <p:nvPr/>
          </p:nvSpPr>
          <p:spPr>
            <a:xfrm>
              <a:off x="1861000" y="2912698"/>
              <a:ext cx="75842" cy="72167"/>
            </a:xfrm>
            <a:custGeom>
              <a:rect b="b" l="l" r="r" t="t"/>
              <a:pathLst>
                <a:path extrusionOk="0" h="2278" w="2394">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5" name="Google Shape;13315;p61"/>
            <p:cNvSpPr/>
            <p:nvPr/>
          </p:nvSpPr>
          <p:spPr>
            <a:xfrm>
              <a:off x="1818359" y="3060644"/>
              <a:ext cx="57753" cy="24172"/>
            </a:xfrm>
            <a:custGeom>
              <a:rect b="b" l="l" r="r" t="t"/>
              <a:pathLst>
                <a:path extrusionOk="0" h="763" w="1823">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6" name="Google Shape;13316;p61"/>
            <p:cNvSpPr/>
            <p:nvPr/>
          </p:nvSpPr>
          <p:spPr>
            <a:xfrm>
              <a:off x="1818359" y="3078384"/>
              <a:ext cx="57753" cy="24552"/>
            </a:xfrm>
            <a:custGeom>
              <a:rect b="b" l="l" r="r" t="t"/>
              <a:pathLst>
                <a:path extrusionOk="0" h="775" w="1823">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7" name="Google Shape;13317;p61"/>
            <p:cNvSpPr/>
            <p:nvPr/>
          </p:nvSpPr>
          <p:spPr>
            <a:xfrm>
              <a:off x="1818359" y="3096474"/>
              <a:ext cx="57753" cy="24172"/>
            </a:xfrm>
            <a:custGeom>
              <a:rect b="b" l="l" r="r" t="t"/>
              <a:pathLst>
                <a:path extrusionOk="0" h="763" w="1823">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8" name="Google Shape;13318;p61"/>
            <p:cNvSpPr/>
            <p:nvPr/>
          </p:nvSpPr>
          <p:spPr>
            <a:xfrm>
              <a:off x="2022410" y="3029914"/>
              <a:ext cx="760" cy="570"/>
            </a:xfrm>
            <a:custGeom>
              <a:rect b="b" l="l" r="r" t="t"/>
              <a:pathLst>
                <a:path extrusionOk="0" h="18" w="24">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9" name="Google Shape;13319;p61"/>
            <p:cNvSpPr/>
            <p:nvPr/>
          </p:nvSpPr>
          <p:spPr>
            <a:xfrm>
              <a:off x="1770459" y="3017337"/>
              <a:ext cx="254644" cy="215994"/>
            </a:xfrm>
            <a:custGeom>
              <a:rect b="b" l="l" r="r" t="t"/>
              <a:pathLst>
                <a:path extrusionOk="0" h="6818" w="8038">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0" name="Google Shape;13320;p61"/>
            <p:cNvSpPr/>
            <p:nvPr/>
          </p:nvSpPr>
          <p:spPr>
            <a:xfrm>
              <a:off x="1929271" y="3055987"/>
              <a:ext cx="38111" cy="47298"/>
            </a:xfrm>
            <a:custGeom>
              <a:rect b="b" l="l" r="r" t="t"/>
              <a:pathLst>
                <a:path extrusionOk="0" h="1493" w="1203">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21" name="Google Shape;13321;p61"/>
          <p:cNvGrpSpPr/>
          <p:nvPr/>
        </p:nvGrpSpPr>
        <p:grpSpPr>
          <a:xfrm>
            <a:off x="1317466" y="2884883"/>
            <a:ext cx="258382" cy="348543"/>
            <a:chOff x="1317466" y="2884883"/>
            <a:chExt cx="258382" cy="348543"/>
          </a:xfrm>
        </p:grpSpPr>
        <p:sp>
          <p:nvSpPr>
            <p:cNvPr id="13322" name="Google Shape;13322;p61"/>
            <p:cNvSpPr/>
            <p:nvPr/>
          </p:nvSpPr>
          <p:spPr>
            <a:xfrm>
              <a:off x="1317847" y="2916943"/>
              <a:ext cx="51702" cy="278404"/>
            </a:xfrm>
            <a:custGeom>
              <a:rect b="b" l="l" r="r" t="t"/>
              <a:pathLst>
                <a:path extrusionOk="0" h="8788" w="1632">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3" name="Google Shape;13323;p61"/>
            <p:cNvSpPr/>
            <p:nvPr/>
          </p:nvSpPr>
          <p:spPr>
            <a:xfrm>
              <a:off x="1394766" y="3181725"/>
              <a:ext cx="32852" cy="32852"/>
            </a:xfrm>
            <a:custGeom>
              <a:rect b="b" l="l" r="r" t="t"/>
              <a:pathLst>
                <a:path extrusionOk="0" h="1037" w="1037">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4" name="Google Shape;13324;p61"/>
            <p:cNvSpPr/>
            <p:nvPr/>
          </p:nvSpPr>
          <p:spPr>
            <a:xfrm>
              <a:off x="1317466" y="2884883"/>
              <a:ext cx="258382" cy="348543"/>
            </a:xfrm>
            <a:custGeom>
              <a:rect b="b" l="l" r="r" t="t"/>
              <a:pathLst>
                <a:path extrusionOk="0" h="11002" w="8156">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5" name="Google Shape;13325;p61"/>
            <p:cNvSpPr/>
            <p:nvPr/>
          </p:nvSpPr>
          <p:spPr>
            <a:xfrm>
              <a:off x="1467186" y="2912033"/>
              <a:ext cx="82653" cy="82273"/>
            </a:xfrm>
            <a:custGeom>
              <a:rect b="b" l="l" r="r" t="t"/>
              <a:pathLst>
                <a:path extrusionOk="0" h="2597" w="2609">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6" name="Google Shape;13326;p61"/>
            <p:cNvSpPr/>
            <p:nvPr/>
          </p:nvSpPr>
          <p:spPr>
            <a:xfrm>
              <a:off x="1403066" y="2929393"/>
              <a:ext cx="15872" cy="15872"/>
            </a:xfrm>
            <a:custGeom>
              <a:rect b="b" l="l" r="r" t="t"/>
              <a:pathLst>
                <a:path extrusionOk="0" h="501" w="501">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7" name="Google Shape;13327;p61"/>
            <p:cNvSpPr/>
            <p:nvPr/>
          </p:nvSpPr>
          <p:spPr>
            <a:xfrm>
              <a:off x="1361597" y="3023293"/>
              <a:ext cx="98461" cy="30983"/>
            </a:xfrm>
            <a:custGeom>
              <a:rect b="b" l="l" r="r" t="t"/>
              <a:pathLst>
                <a:path extrusionOk="0" h="978" w="3108">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8" name="Google Shape;13328;p61"/>
            <p:cNvSpPr/>
            <p:nvPr/>
          </p:nvSpPr>
          <p:spPr>
            <a:xfrm>
              <a:off x="1361597" y="3061024"/>
              <a:ext cx="98461" cy="30951"/>
            </a:xfrm>
            <a:custGeom>
              <a:rect b="b" l="l" r="r" t="t"/>
              <a:pathLst>
                <a:path extrusionOk="0" h="977" w="3108">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9" name="Google Shape;13329;p61"/>
            <p:cNvSpPr/>
            <p:nvPr/>
          </p:nvSpPr>
          <p:spPr>
            <a:xfrm>
              <a:off x="1361597" y="3098755"/>
              <a:ext cx="98461" cy="30951"/>
            </a:xfrm>
            <a:custGeom>
              <a:rect b="b" l="l" r="r" t="t"/>
              <a:pathLst>
                <a:path extrusionOk="0" h="977" w="3108">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30" name="Google Shape;13330;p61"/>
          <p:cNvGrpSpPr/>
          <p:nvPr/>
        </p:nvGrpSpPr>
        <p:grpSpPr>
          <a:xfrm>
            <a:off x="3121167" y="2884883"/>
            <a:ext cx="258414" cy="348543"/>
            <a:chOff x="3121167" y="2884883"/>
            <a:chExt cx="258414" cy="348543"/>
          </a:xfrm>
        </p:grpSpPr>
        <p:sp>
          <p:nvSpPr>
            <p:cNvPr id="13331" name="Google Shape;13331;p61"/>
            <p:cNvSpPr/>
            <p:nvPr/>
          </p:nvSpPr>
          <p:spPr>
            <a:xfrm>
              <a:off x="3196249" y="2932023"/>
              <a:ext cx="37351" cy="10581"/>
            </a:xfrm>
            <a:custGeom>
              <a:rect b="b" l="l" r="r" t="t"/>
              <a:pathLst>
                <a:path extrusionOk="0" h="334" w="1179">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2" name="Google Shape;13332;p61"/>
            <p:cNvSpPr/>
            <p:nvPr/>
          </p:nvSpPr>
          <p:spPr>
            <a:xfrm>
              <a:off x="3165297" y="3031593"/>
              <a:ext cx="98873" cy="31332"/>
            </a:xfrm>
            <a:custGeom>
              <a:rect b="b" l="l" r="r" t="t"/>
              <a:pathLst>
                <a:path extrusionOk="0" h="989" w="3121">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3" name="Google Shape;13333;p61"/>
            <p:cNvSpPr/>
            <p:nvPr/>
          </p:nvSpPr>
          <p:spPr>
            <a:xfrm>
              <a:off x="3165297" y="3075343"/>
              <a:ext cx="98873" cy="10613"/>
            </a:xfrm>
            <a:custGeom>
              <a:rect b="b" l="l" r="r" t="t"/>
              <a:pathLst>
                <a:path extrusionOk="0" h="335" w="3121">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4" name="Google Shape;13334;p61"/>
            <p:cNvSpPr/>
            <p:nvPr/>
          </p:nvSpPr>
          <p:spPr>
            <a:xfrm>
              <a:off x="3165297" y="3099863"/>
              <a:ext cx="98873" cy="10613"/>
            </a:xfrm>
            <a:custGeom>
              <a:rect b="b" l="l" r="r" t="t"/>
              <a:pathLst>
                <a:path extrusionOk="0" h="335" w="3121">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5" name="Google Shape;13335;p61"/>
            <p:cNvSpPr/>
            <p:nvPr/>
          </p:nvSpPr>
          <p:spPr>
            <a:xfrm>
              <a:off x="3198498" y="3181725"/>
              <a:ext cx="33232" cy="32852"/>
            </a:xfrm>
            <a:custGeom>
              <a:rect b="b" l="l" r="r" t="t"/>
              <a:pathLst>
                <a:path extrusionOk="0" h="1037" w="1049">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6" name="Google Shape;13336;p61"/>
            <p:cNvSpPr/>
            <p:nvPr/>
          </p:nvSpPr>
          <p:spPr>
            <a:xfrm>
              <a:off x="3121167" y="2884883"/>
              <a:ext cx="258414" cy="348543"/>
            </a:xfrm>
            <a:custGeom>
              <a:rect b="b" l="l" r="r" t="t"/>
              <a:pathLst>
                <a:path extrusionOk="0" h="11002" w="8157">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7" name="Google Shape;13337;p61"/>
            <p:cNvSpPr/>
            <p:nvPr/>
          </p:nvSpPr>
          <p:spPr>
            <a:xfrm>
              <a:off x="3298448" y="2932403"/>
              <a:ext cx="28322" cy="54331"/>
            </a:xfrm>
            <a:custGeom>
              <a:rect b="b" l="l" r="r" t="t"/>
              <a:pathLst>
                <a:path extrusionOk="0" h="1715" w="894">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8" name="Google Shape;13338;p61"/>
            <p:cNvSpPr/>
            <p:nvPr/>
          </p:nvSpPr>
          <p:spPr>
            <a:xfrm>
              <a:off x="3302218" y="2916183"/>
              <a:ext cx="15492" cy="15111"/>
            </a:xfrm>
            <a:custGeom>
              <a:rect b="b" l="l" r="r" t="t"/>
              <a:pathLst>
                <a:path extrusionOk="0" h="477" w="489">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39" name="Google Shape;13339;p61"/>
          <p:cNvGrpSpPr/>
          <p:nvPr/>
        </p:nvGrpSpPr>
        <p:grpSpPr>
          <a:xfrm>
            <a:off x="4899999" y="2882095"/>
            <a:ext cx="271244" cy="346801"/>
            <a:chOff x="4899999" y="2882095"/>
            <a:chExt cx="271244" cy="346801"/>
          </a:xfrm>
        </p:grpSpPr>
        <p:sp>
          <p:nvSpPr>
            <p:cNvPr id="13340" name="Google Shape;13340;p61"/>
            <p:cNvSpPr/>
            <p:nvPr/>
          </p:nvSpPr>
          <p:spPr>
            <a:xfrm>
              <a:off x="4899999" y="2882095"/>
              <a:ext cx="271244" cy="346801"/>
            </a:xfrm>
            <a:custGeom>
              <a:rect b="b" l="l" r="r" t="t"/>
              <a:pathLst>
                <a:path extrusionOk="0" h="10947" w="8562">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1" name="Google Shape;13341;p61"/>
            <p:cNvSpPr/>
            <p:nvPr/>
          </p:nvSpPr>
          <p:spPr>
            <a:xfrm>
              <a:off x="5090491" y="3141364"/>
              <a:ext cx="10581" cy="86391"/>
            </a:xfrm>
            <a:custGeom>
              <a:rect b="b" l="l" r="r" t="t"/>
              <a:pathLst>
                <a:path extrusionOk="0" h="2727" w="334">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2" name="Google Shape;13342;p61"/>
            <p:cNvSpPr/>
            <p:nvPr/>
          </p:nvSpPr>
          <p:spPr>
            <a:xfrm>
              <a:off x="5031281" y="3152294"/>
              <a:ext cx="10201" cy="10613"/>
            </a:xfrm>
            <a:custGeom>
              <a:rect b="b" l="l" r="r" t="t"/>
              <a:pathLst>
                <a:path extrusionOk="0" h="335" w="322">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3" name="Google Shape;13343;p61"/>
            <p:cNvSpPr/>
            <p:nvPr/>
          </p:nvSpPr>
          <p:spPr>
            <a:xfrm>
              <a:off x="5031281" y="3217555"/>
              <a:ext cx="10201" cy="10201"/>
            </a:xfrm>
            <a:custGeom>
              <a:rect b="b" l="l" r="r" t="t"/>
              <a:pathLst>
                <a:path extrusionOk="0" h="322" w="322">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4" name="Google Shape;13344;p61"/>
            <p:cNvSpPr/>
            <p:nvPr/>
          </p:nvSpPr>
          <p:spPr>
            <a:xfrm>
              <a:off x="5031281" y="3184734"/>
              <a:ext cx="10201" cy="10613"/>
            </a:xfrm>
            <a:custGeom>
              <a:rect b="b" l="l" r="r" t="t"/>
              <a:pathLst>
                <a:path extrusionOk="0" h="335" w="322">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5" name="Google Shape;13345;p61"/>
            <p:cNvSpPr/>
            <p:nvPr/>
          </p:nvSpPr>
          <p:spPr>
            <a:xfrm>
              <a:off x="4998841" y="2995763"/>
              <a:ext cx="10201" cy="15492"/>
            </a:xfrm>
            <a:custGeom>
              <a:rect b="b" l="l" r="r" t="t"/>
              <a:pathLst>
                <a:path extrusionOk="0" h="489" w="322">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6" name="Google Shape;13346;p61"/>
            <p:cNvSpPr/>
            <p:nvPr/>
          </p:nvSpPr>
          <p:spPr>
            <a:xfrm>
              <a:off x="5063721" y="2995763"/>
              <a:ext cx="10201" cy="15492"/>
            </a:xfrm>
            <a:custGeom>
              <a:rect b="b" l="l" r="r" t="t"/>
              <a:pathLst>
                <a:path extrusionOk="0" h="489" w="322">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7" name="Google Shape;13347;p61"/>
            <p:cNvSpPr/>
            <p:nvPr/>
          </p:nvSpPr>
          <p:spPr>
            <a:xfrm>
              <a:off x="4993550"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8" name="Google Shape;13348;p61"/>
            <p:cNvSpPr/>
            <p:nvPr/>
          </p:nvSpPr>
          <p:spPr>
            <a:xfrm>
              <a:off x="5058051"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9" name="Google Shape;13349;p61"/>
            <p:cNvSpPr/>
            <p:nvPr/>
          </p:nvSpPr>
          <p:spPr>
            <a:xfrm>
              <a:off x="5007141" y="3025574"/>
              <a:ext cx="58481" cy="32092"/>
            </a:xfrm>
            <a:custGeom>
              <a:rect b="b" l="l" r="r" t="t"/>
              <a:pathLst>
                <a:path extrusionOk="0" h="1013" w="1846">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50" name="Google Shape;13350;p61"/>
          <p:cNvGrpSpPr/>
          <p:nvPr/>
        </p:nvGrpSpPr>
        <p:grpSpPr>
          <a:xfrm>
            <a:off x="7162775" y="2881113"/>
            <a:ext cx="259523" cy="346294"/>
            <a:chOff x="7162775" y="2881113"/>
            <a:chExt cx="259523" cy="346294"/>
          </a:xfrm>
        </p:grpSpPr>
        <p:sp>
          <p:nvSpPr>
            <p:cNvPr id="13351" name="Google Shape;13351;p61"/>
            <p:cNvSpPr/>
            <p:nvPr/>
          </p:nvSpPr>
          <p:spPr>
            <a:xfrm>
              <a:off x="7162775" y="2881113"/>
              <a:ext cx="259523" cy="346294"/>
            </a:xfrm>
            <a:custGeom>
              <a:rect b="b" l="l" r="r" t="t"/>
              <a:pathLst>
                <a:path extrusionOk="0" h="10931" w="8192">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2" name="Google Shape;13352;p61"/>
            <p:cNvSpPr/>
            <p:nvPr/>
          </p:nvSpPr>
          <p:spPr>
            <a:xfrm>
              <a:off x="7270645" y="3044519"/>
              <a:ext cx="43402" cy="15396"/>
            </a:xfrm>
            <a:custGeom>
              <a:rect b="b" l="l" r="r" t="t"/>
              <a:pathLst>
                <a:path extrusionOk="0" h="486" w="137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3" name="Google Shape;13353;p61"/>
            <p:cNvSpPr/>
            <p:nvPr/>
          </p:nvSpPr>
          <p:spPr>
            <a:xfrm>
              <a:off x="7254805" y="3006344"/>
              <a:ext cx="10201" cy="15492"/>
            </a:xfrm>
            <a:custGeom>
              <a:rect b="b" l="l" r="r" t="t"/>
              <a:pathLst>
                <a:path extrusionOk="0" h="489" w="322">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4" name="Google Shape;13354;p61"/>
            <p:cNvSpPr/>
            <p:nvPr/>
          </p:nvSpPr>
          <p:spPr>
            <a:xfrm>
              <a:off x="7319686" y="3006344"/>
              <a:ext cx="10581" cy="15492"/>
            </a:xfrm>
            <a:custGeom>
              <a:rect b="b" l="l" r="r" t="t"/>
              <a:pathLst>
                <a:path extrusionOk="0" h="489" w="334">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5" name="Google Shape;13355;p61"/>
            <p:cNvSpPr/>
            <p:nvPr/>
          </p:nvSpPr>
          <p:spPr>
            <a:xfrm>
              <a:off x="7249135" y="2990124"/>
              <a:ext cx="21162" cy="10581"/>
            </a:xfrm>
            <a:custGeom>
              <a:rect b="b" l="l" r="r" t="t"/>
              <a:pathLst>
                <a:path extrusionOk="0" h="334" w="668">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6" name="Google Shape;13356;p61"/>
            <p:cNvSpPr/>
            <p:nvPr/>
          </p:nvSpPr>
          <p:spPr>
            <a:xfrm>
              <a:off x="7314015" y="2990124"/>
              <a:ext cx="21542" cy="10581"/>
            </a:xfrm>
            <a:custGeom>
              <a:rect b="b" l="l" r="r" t="t"/>
              <a:pathLst>
                <a:path extrusionOk="0" h="334" w="68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57" name="Google Shape;13357;p61"/>
          <p:cNvGrpSpPr/>
          <p:nvPr/>
        </p:nvGrpSpPr>
        <p:grpSpPr>
          <a:xfrm>
            <a:off x="6709751" y="2881842"/>
            <a:ext cx="261075" cy="347815"/>
            <a:chOff x="6709751" y="2881842"/>
            <a:chExt cx="261075" cy="347815"/>
          </a:xfrm>
        </p:grpSpPr>
        <p:sp>
          <p:nvSpPr>
            <p:cNvPr id="13358" name="Google Shape;13358;p61"/>
            <p:cNvSpPr/>
            <p:nvPr/>
          </p:nvSpPr>
          <p:spPr>
            <a:xfrm>
              <a:off x="6709751" y="2881842"/>
              <a:ext cx="261075" cy="347815"/>
            </a:xfrm>
            <a:custGeom>
              <a:rect b="b" l="l" r="r" t="t"/>
              <a:pathLst>
                <a:path extrusionOk="0" h="10979" w="8241">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9" name="Google Shape;13359;p61"/>
            <p:cNvSpPr/>
            <p:nvPr/>
          </p:nvSpPr>
          <p:spPr>
            <a:xfrm>
              <a:off x="6819522" y="3044519"/>
              <a:ext cx="43402" cy="15396"/>
            </a:xfrm>
            <a:custGeom>
              <a:rect b="b" l="l" r="r" t="t"/>
              <a:pathLst>
                <a:path extrusionOk="0" h="486" w="137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0" name="Google Shape;13360;p61"/>
            <p:cNvSpPr/>
            <p:nvPr/>
          </p:nvSpPr>
          <p:spPr>
            <a:xfrm>
              <a:off x="6803682" y="3006344"/>
              <a:ext cx="10233" cy="15492"/>
            </a:xfrm>
            <a:custGeom>
              <a:rect b="b" l="l" r="r" t="t"/>
              <a:pathLst>
                <a:path extrusionOk="0" h="489" w="323">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1" name="Google Shape;13361;p61"/>
            <p:cNvSpPr/>
            <p:nvPr/>
          </p:nvSpPr>
          <p:spPr>
            <a:xfrm>
              <a:off x="6868183" y="3006344"/>
              <a:ext cx="10201" cy="15492"/>
            </a:xfrm>
            <a:custGeom>
              <a:rect b="b" l="l" r="r" t="t"/>
              <a:pathLst>
                <a:path extrusionOk="0" h="489" w="322">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2" name="Google Shape;13362;p61"/>
            <p:cNvSpPr/>
            <p:nvPr/>
          </p:nvSpPr>
          <p:spPr>
            <a:xfrm>
              <a:off x="6798011" y="2990124"/>
              <a:ext cx="21162" cy="10581"/>
            </a:xfrm>
            <a:custGeom>
              <a:rect b="b" l="l" r="r" t="t"/>
              <a:pathLst>
                <a:path extrusionOk="0" h="334" w="668">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3" name="Google Shape;13363;p61"/>
            <p:cNvSpPr/>
            <p:nvPr/>
          </p:nvSpPr>
          <p:spPr>
            <a:xfrm>
              <a:off x="6862892" y="2990124"/>
              <a:ext cx="21162" cy="10581"/>
            </a:xfrm>
            <a:custGeom>
              <a:rect b="b" l="l" r="r" t="t"/>
              <a:pathLst>
                <a:path extrusionOk="0" h="334" w="668">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64" name="Google Shape;13364;p61"/>
          <p:cNvGrpSpPr/>
          <p:nvPr/>
        </p:nvGrpSpPr>
        <p:grpSpPr>
          <a:xfrm>
            <a:off x="5807156" y="2881113"/>
            <a:ext cx="261043" cy="348163"/>
            <a:chOff x="5807156" y="2881113"/>
            <a:chExt cx="261043" cy="348163"/>
          </a:xfrm>
        </p:grpSpPr>
        <p:sp>
          <p:nvSpPr>
            <p:cNvPr id="13365" name="Google Shape;13365;p61"/>
            <p:cNvSpPr/>
            <p:nvPr/>
          </p:nvSpPr>
          <p:spPr>
            <a:xfrm>
              <a:off x="5807156" y="2881113"/>
              <a:ext cx="261043" cy="348163"/>
            </a:xfrm>
            <a:custGeom>
              <a:rect b="b" l="l" r="r" t="t"/>
              <a:pathLst>
                <a:path extrusionOk="0" h="10990" w="824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6" name="Google Shape;13366;p61"/>
            <p:cNvSpPr/>
            <p:nvPr/>
          </p:nvSpPr>
          <p:spPr>
            <a:xfrm>
              <a:off x="5916547" y="3055828"/>
              <a:ext cx="43402" cy="15396"/>
            </a:xfrm>
            <a:custGeom>
              <a:rect b="b" l="l" r="r" t="t"/>
              <a:pathLst>
                <a:path extrusionOk="0" h="486" w="137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7" name="Google Shape;13367;p61"/>
            <p:cNvSpPr/>
            <p:nvPr/>
          </p:nvSpPr>
          <p:spPr>
            <a:xfrm>
              <a:off x="5900707" y="3012363"/>
              <a:ext cx="10201" cy="15492"/>
            </a:xfrm>
            <a:custGeom>
              <a:rect b="b" l="l" r="r" t="t"/>
              <a:pathLst>
                <a:path extrusionOk="0" h="489" w="322">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8" name="Google Shape;13368;p61"/>
            <p:cNvSpPr/>
            <p:nvPr/>
          </p:nvSpPr>
          <p:spPr>
            <a:xfrm>
              <a:off x="5965556" y="3012363"/>
              <a:ext cx="10613" cy="15492"/>
            </a:xfrm>
            <a:custGeom>
              <a:rect b="b" l="l" r="r" t="t"/>
              <a:pathLst>
                <a:path extrusionOk="0" h="489" w="335">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9" name="Google Shape;13369;p61"/>
            <p:cNvSpPr/>
            <p:nvPr/>
          </p:nvSpPr>
          <p:spPr>
            <a:xfrm>
              <a:off x="5933116" y="3206625"/>
              <a:ext cx="10613" cy="1020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70" name="Google Shape;13370;p61"/>
          <p:cNvGrpSpPr/>
          <p:nvPr/>
        </p:nvGrpSpPr>
        <p:grpSpPr>
          <a:xfrm>
            <a:off x="5355653" y="2881493"/>
            <a:ext cx="262184" cy="346643"/>
            <a:chOff x="5355653" y="2881493"/>
            <a:chExt cx="262184" cy="346643"/>
          </a:xfrm>
        </p:grpSpPr>
        <p:sp>
          <p:nvSpPr>
            <p:cNvPr id="13371" name="Google Shape;13371;p61"/>
            <p:cNvSpPr/>
            <p:nvPr/>
          </p:nvSpPr>
          <p:spPr>
            <a:xfrm>
              <a:off x="5465044" y="3060359"/>
              <a:ext cx="43402" cy="15777"/>
            </a:xfrm>
            <a:custGeom>
              <a:rect b="b" l="l" r="r" t="t"/>
              <a:pathLst>
                <a:path extrusionOk="0" h="498" w="137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2" name="Google Shape;13372;p61"/>
            <p:cNvSpPr/>
            <p:nvPr/>
          </p:nvSpPr>
          <p:spPr>
            <a:xfrm>
              <a:off x="5448823" y="3022564"/>
              <a:ext cx="10581" cy="15872"/>
            </a:xfrm>
            <a:custGeom>
              <a:rect b="b" l="l" r="r" t="t"/>
              <a:pathLst>
                <a:path extrusionOk="0" h="501" w="334">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3" name="Google Shape;13373;p61"/>
            <p:cNvSpPr/>
            <p:nvPr/>
          </p:nvSpPr>
          <p:spPr>
            <a:xfrm>
              <a:off x="5514084" y="3022564"/>
              <a:ext cx="10201" cy="15872"/>
            </a:xfrm>
            <a:custGeom>
              <a:rect b="b" l="l" r="r" t="t"/>
              <a:pathLst>
                <a:path extrusionOk="0" h="501" w="322">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4" name="Google Shape;13374;p61"/>
            <p:cNvSpPr/>
            <p:nvPr/>
          </p:nvSpPr>
          <p:spPr>
            <a:xfrm>
              <a:off x="5355653" y="2881493"/>
              <a:ext cx="262184" cy="346643"/>
            </a:xfrm>
            <a:custGeom>
              <a:rect b="b" l="l" r="r" t="t"/>
              <a:pathLst>
                <a:path extrusionOk="0" h="10942" w="8276">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5" name="Google Shape;13375;p61"/>
            <p:cNvSpPr/>
            <p:nvPr/>
          </p:nvSpPr>
          <p:spPr>
            <a:xfrm>
              <a:off x="5529924" y="3201335"/>
              <a:ext cx="10581" cy="26421"/>
            </a:xfrm>
            <a:custGeom>
              <a:rect b="b" l="l" r="r" t="t"/>
              <a:pathLst>
                <a:path extrusionOk="0" h="834" w="334">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76" name="Google Shape;13376;p61"/>
          <p:cNvGrpSpPr/>
          <p:nvPr/>
        </p:nvGrpSpPr>
        <p:grpSpPr>
          <a:xfrm>
            <a:off x="8055961" y="2881842"/>
            <a:ext cx="260283" cy="345914"/>
            <a:chOff x="8055961" y="2881842"/>
            <a:chExt cx="260283" cy="345914"/>
          </a:xfrm>
        </p:grpSpPr>
        <p:sp>
          <p:nvSpPr>
            <p:cNvPr id="13377" name="Google Shape;13377;p61"/>
            <p:cNvSpPr/>
            <p:nvPr/>
          </p:nvSpPr>
          <p:spPr>
            <a:xfrm>
              <a:off x="8055961" y="2881842"/>
              <a:ext cx="260283" cy="345914"/>
            </a:xfrm>
            <a:custGeom>
              <a:rect b="b" l="l" r="r" t="t"/>
              <a:pathLst>
                <a:path extrusionOk="0" h="10919" w="8216">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8" name="Google Shape;13378;p61"/>
            <p:cNvSpPr/>
            <p:nvPr/>
          </p:nvSpPr>
          <p:spPr>
            <a:xfrm>
              <a:off x="8164591" y="3033589"/>
              <a:ext cx="43402" cy="15396"/>
            </a:xfrm>
            <a:custGeom>
              <a:rect b="b" l="l" r="r" t="t"/>
              <a:pathLst>
                <a:path extrusionOk="0" h="486" w="137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9" name="Google Shape;13379;p61"/>
            <p:cNvSpPr/>
            <p:nvPr/>
          </p:nvSpPr>
          <p:spPr>
            <a:xfrm>
              <a:off x="8213632" y="2995383"/>
              <a:ext cx="10581" cy="15492"/>
            </a:xfrm>
            <a:custGeom>
              <a:rect b="b" l="l" r="r" t="t"/>
              <a:pathLst>
                <a:path extrusionOk="0" h="489" w="334">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0" name="Google Shape;13380;p61"/>
            <p:cNvSpPr/>
            <p:nvPr/>
          </p:nvSpPr>
          <p:spPr>
            <a:xfrm>
              <a:off x="8088401" y="3165758"/>
              <a:ext cx="21511" cy="61998"/>
            </a:xfrm>
            <a:custGeom>
              <a:rect b="b" l="l" r="r" t="t"/>
              <a:pathLst>
                <a:path extrusionOk="0" h="1957" w="679">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81" name="Google Shape;13381;p61"/>
          <p:cNvGrpSpPr/>
          <p:nvPr/>
        </p:nvGrpSpPr>
        <p:grpSpPr>
          <a:xfrm>
            <a:off x="7609368" y="2893912"/>
            <a:ext cx="264813" cy="353105"/>
            <a:chOff x="7609368" y="2893912"/>
            <a:chExt cx="264813" cy="353105"/>
          </a:xfrm>
        </p:grpSpPr>
        <p:sp>
          <p:nvSpPr>
            <p:cNvPr id="13382" name="Google Shape;13382;p61"/>
            <p:cNvSpPr/>
            <p:nvPr/>
          </p:nvSpPr>
          <p:spPr>
            <a:xfrm>
              <a:off x="7703267" y="3015753"/>
              <a:ext cx="10233" cy="15872"/>
            </a:xfrm>
            <a:custGeom>
              <a:rect b="b" l="l" r="r" t="t"/>
              <a:pathLst>
                <a:path extrusionOk="0" h="501" w="323">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3" name="Google Shape;13383;p61"/>
            <p:cNvSpPr/>
            <p:nvPr/>
          </p:nvSpPr>
          <p:spPr>
            <a:xfrm>
              <a:off x="7769288" y="3015753"/>
              <a:ext cx="10233" cy="15872"/>
            </a:xfrm>
            <a:custGeom>
              <a:rect b="b" l="l" r="r" t="t"/>
              <a:pathLst>
                <a:path extrusionOk="0" h="501" w="323">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4" name="Google Shape;13384;p61"/>
            <p:cNvSpPr/>
            <p:nvPr/>
          </p:nvSpPr>
          <p:spPr>
            <a:xfrm>
              <a:off x="7697628" y="2997664"/>
              <a:ext cx="21542" cy="11722"/>
            </a:xfrm>
            <a:custGeom>
              <a:rect b="b" l="l" r="r" t="t"/>
              <a:pathLst>
                <a:path extrusionOk="0" h="370" w="68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5" name="Google Shape;13385;p61"/>
            <p:cNvSpPr/>
            <p:nvPr/>
          </p:nvSpPr>
          <p:spPr>
            <a:xfrm>
              <a:off x="7763618" y="2997600"/>
              <a:ext cx="21542" cy="11785"/>
            </a:xfrm>
            <a:custGeom>
              <a:rect b="b" l="l" r="r" t="t"/>
              <a:pathLst>
                <a:path extrusionOk="0" h="372" w="68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6" name="Google Shape;13386;p61"/>
            <p:cNvSpPr/>
            <p:nvPr/>
          </p:nvSpPr>
          <p:spPr>
            <a:xfrm>
              <a:off x="7609368" y="2893912"/>
              <a:ext cx="264813" cy="353105"/>
            </a:xfrm>
            <a:custGeom>
              <a:rect b="b" l="l" r="r" t="t"/>
              <a:pathLst>
                <a:path extrusionOk="0" h="11146" w="8359">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7" name="Google Shape;13387;p61"/>
            <p:cNvSpPr/>
            <p:nvPr/>
          </p:nvSpPr>
          <p:spPr>
            <a:xfrm>
              <a:off x="7711219" y="3046324"/>
              <a:ext cx="60350" cy="32472"/>
            </a:xfrm>
            <a:custGeom>
              <a:rect b="b" l="l" r="r" t="t"/>
              <a:pathLst>
                <a:path extrusionOk="0" h="1025" w="1905">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88" name="Google Shape;13388;p61"/>
          <p:cNvGrpSpPr/>
          <p:nvPr/>
        </p:nvGrpSpPr>
        <p:grpSpPr>
          <a:xfrm>
            <a:off x="6248458" y="2869772"/>
            <a:ext cx="270864" cy="360645"/>
            <a:chOff x="6248458" y="2869772"/>
            <a:chExt cx="270864" cy="360645"/>
          </a:xfrm>
        </p:grpSpPr>
        <p:sp>
          <p:nvSpPr>
            <p:cNvPr id="13389" name="Google Shape;13389;p61"/>
            <p:cNvSpPr/>
            <p:nvPr/>
          </p:nvSpPr>
          <p:spPr>
            <a:xfrm>
              <a:off x="6345399" y="2995003"/>
              <a:ext cx="10201" cy="15872"/>
            </a:xfrm>
            <a:custGeom>
              <a:rect b="b" l="l" r="r" t="t"/>
              <a:pathLst>
                <a:path extrusionOk="0" h="501" w="322">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0" name="Google Shape;13390;p61"/>
            <p:cNvSpPr/>
            <p:nvPr/>
          </p:nvSpPr>
          <p:spPr>
            <a:xfrm>
              <a:off x="6412529" y="2995003"/>
              <a:ext cx="10993" cy="15872"/>
            </a:xfrm>
            <a:custGeom>
              <a:rect b="b" l="l" r="r" t="t"/>
              <a:pathLst>
                <a:path extrusionOk="0" h="501" w="347">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1" name="Google Shape;13391;p61"/>
            <p:cNvSpPr/>
            <p:nvPr/>
          </p:nvSpPr>
          <p:spPr>
            <a:xfrm>
              <a:off x="6248458" y="2869772"/>
              <a:ext cx="270864" cy="360645"/>
            </a:xfrm>
            <a:custGeom>
              <a:rect b="b" l="l" r="r" t="t"/>
              <a:pathLst>
                <a:path extrusionOk="0" h="11384" w="855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2" name="Google Shape;13392;p61"/>
            <p:cNvSpPr/>
            <p:nvPr/>
          </p:nvSpPr>
          <p:spPr>
            <a:xfrm>
              <a:off x="6339728" y="2977294"/>
              <a:ext cx="21542" cy="10581"/>
            </a:xfrm>
            <a:custGeom>
              <a:rect b="b" l="l" r="r" t="t"/>
              <a:pathLst>
                <a:path extrusionOk="0" h="334" w="68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3" name="Google Shape;13393;p61"/>
            <p:cNvSpPr/>
            <p:nvPr/>
          </p:nvSpPr>
          <p:spPr>
            <a:xfrm>
              <a:off x="6353319" y="3025194"/>
              <a:ext cx="61903" cy="32852"/>
            </a:xfrm>
            <a:custGeom>
              <a:rect b="b" l="l" r="r" t="t"/>
              <a:pathLst>
                <a:path extrusionOk="0" h="1037" w="1954">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94" name="Google Shape;13394;p61"/>
          <p:cNvGrpSpPr/>
          <p:nvPr/>
        </p:nvGrpSpPr>
        <p:grpSpPr>
          <a:xfrm>
            <a:off x="3075928" y="2445798"/>
            <a:ext cx="363243" cy="300675"/>
            <a:chOff x="3075928" y="2445798"/>
            <a:chExt cx="363243" cy="300675"/>
          </a:xfrm>
        </p:grpSpPr>
        <p:sp>
          <p:nvSpPr>
            <p:cNvPr id="13395" name="Google Shape;13395;p61"/>
            <p:cNvSpPr/>
            <p:nvPr/>
          </p:nvSpPr>
          <p:spPr>
            <a:xfrm>
              <a:off x="3227168" y="2675542"/>
              <a:ext cx="37002" cy="10581"/>
            </a:xfrm>
            <a:custGeom>
              <a:rect b="b" l="l" r="r" t="t"/>
              <a:pathLst>
                <a:path extrusionOk="0" h="334" w="1168">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6" name="Google Shape;13396;p61"/>
            <p:cNvSpPr/>
            <p:nvPr/>
          </p:nvSpPr>
          <p:spPr>
            <a:xfrm>
              <a:off x="3075928" y="2445798"/>
              <a:ext cx="363243" cy="300675"/>
            </a:xfrm>
            <a:custGeom>
              <a:rect b="b" l="l" r="r" t="t"/>
              <a:pathLst>
                <a:path extrusionOk="0" h="9491" w="11466">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7" name="Google Shape;13397;p61"/>
            <p:cNvSpPr/>
            <p:nvPr/>
          </p:nvSpPr>
          <p:spPr>
            <a:xfrm>
              <a:off x="3141537" y="2565390"/>
              <a:ext cx="37763" cy="37382"/>
            </a:xfrm>
            <a:custGeom>
              <a:rect b="b" l="l" r="r" t="t"/>
              <a:pathLst>
                <a:path extrusionOk="0" h="1180" w="1192">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8" name="Google Shape;13398;p61"/>
            <p:cNvSpPr/>
            <p:nvPr/>
          </p:nvSpPr>
          <p:spPr>
            <a:xfrm>
              <a:off x="3185287" y="2565390"/>
              <a:ext cx="73593" cy="10233"/>
            </a:xfrm>
            <a:custGeom>
              <a:rect b="b" l="l" r="r" t="t"/>
              <a:pathLst>
                <a:path extrusionOk="0" h="323" w="2323">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9" name="Google Shape;13399;p61"/>
            <p:cNvSpPr/>
            <p:nvPr/>
          </p:nvSpPr>
          <p:spPr>
            <a:xfrm>
              <a:off x="3185287" y="2578601"/>
              <a:ext cx="73593" cy="10201"/>
            </a:xfrm>
            <a:custGeom>
              <a:rect b="b" l="l" r="r" t="t"/>
              <a:pathLst>
                <a:path extrusionOk="0" h="322" w="2323">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0" name="Google Shape;13400;p61"/>
            <p:cNvSpPr/>
            <p:nvPr/>
          </p:nvSpPr>
          <p:spPr>
            <a:xfrm>
              <a:off x="3185287" y="2591811"/>
              <a:ext cx="73212" cy="10201"/>
            </a:xfrm>
            <a:custGeom>
              <a:rect b="b" l="l" r="r" t="t"/>
              <a:pathLst>
                <a:path extrusionOk="0" h="322" w="2311">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1" name="Google Shape;13401;p61"/>
            <p:cNvSpPr/>
            <p:nvPr/>
          </p:nvSpPr>
          <p:spPr>
            <a:xfrm>
              <a:off x="3141537" y="2609520"/>
              <a:ext cx="37763" cy="37382"/>
            </a:xfrm>
            <a:custGeom>
              <a:rect b="b" l="l" r="r" t="t"/>
              <a:pathLst>
                <a:path extrusionOk="0" h="1180" w="1192">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2" name="Google Shape;13402;p61"/>
            <p:cNvSpPr/>
            <p:nvPr/>
          </p:nvSpPr>
          <p:spPr>
            <a:xfrm>
              <a:off x="3185287" y="2609520"/>
              <a:ext cx="73212" cy="10613"/>
            </a:xfrm>
            <a:custGeom>
              <a:rect b="b" l="l" r="r" t="t"/>
              <a:pathLst>
                <a:path extrusionOk="0" h="335" w="2311">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3" name="Google Shape;13403;p61"/>
            <p:cNvSpPr/>
            <p:nvPr/>
          </p:nvSpPr>
          <p:spPr>
            <a:xfrm>
              <a:off x="3185287" y="2622731"/>
              <a:ext cx="73212" cy="10581"/>
            </a:xfrm>
            <a:custGeom>
              <a:rect b="b" l="l" r="r" t="t"/>
              <a:pathLst>
                <a:path extrusionOk="0" h="334" w="2311">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4" name="Google Shape;13404;p61"/>
            <p:cNvSpPr/>
            <p:nvPr/>
          </p:nvSpPr>
          <p:spPr>
            <a:xfrm>
              <a:off x="3185287" y="2636670"/>
              <a:ext cx="73212" cy="10233"/>
            </a:xfrm>
            <a:custGeom>
              <a:rect b="b" l="l" r="r" t="t"/>
              <a:pathLst>
                <a:path extrusionOk="0" h="323" w="2311">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5" name="Google Shape;13405;p61"/>
            <p:cNvSpPr/>
            <p:nvPr/>
          </p:nvSpPr>
          <p:spPr>
            <a:xfrm>
              <a:off x="3330509" y="2471839"/>
              <a:ext cx="82653" cy="82653"/>
            </a:xfrm>
            <a:custGeom>
              <a:rect b="b" l="l" r="r" t="t"/>
              <a:pathLst>
                <a:path extrusionOk="0" h="2609" w="2609">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06" name="Google Shape;13406;p61"/>
          <p:cNvGrpSpPr/>
          <p:nvPr/>
        </p:nvGrpSpPr>
        <p:grpSpPr>
          <a:xfrm>
            <a:off x="2633105" y="2431859"/>
            <a:ext cx="363243" cy="328585"/>
            <a:chOff x="2633105" y="2431859"/>
            <a:chExt cx="363243" cy="328585"/>
          </a:xfrm>
        </p:grpSpPr>
        <p:sp>
          <p:nvSpPr>
            <p:cNvPr id="13407" name="Google Shape;13407;p61"/>
            <p:cNvSpPr/>
            <p:nvPr/>
          </p:nvSpPr>
          <p:spPr>
            <a:xfrm>
              <a:off x="2633105" y="2498260"/>
              <a:ext cx="250462" cy="262184"/>
            </a:xfrm>
            <a:custGeom>
              <a:rect b="b" l="l" r="r" t="t"/>
              <a:pathLst>
                <a:path extrusionOk="0" h="8276" w="7906">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8" name="Google Shape;13408;p61"/>
            <p:cNvSpPr/>
            <p:nvPr/>
          </p:nvSpPr>
          <p:spPr>
            <a:xfrm>
              <a:off x="2772655" y="2680800"/>
              <a:ext cx="38491" cy="10613"/>
            </a:xfrm>
            <a:custGeom>
              <a:rect b="b" l="l" r="r" t="t"/>
              <a:pathLst>
                <a:path extrusionOk="0" h="335" w="1215">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9" name="Google Shape;13409;p61"/>
            <p:cNvSpPr/>
            <p:nvPr/>
          </p:nvSpPr>
          <p:spPr>
            <a:xfrm>
              <a:off x="272928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0" name="Google Shape;13410;p61"/>
            <p:cNvSpPr/>
            <p:nvPr/>
          </p:nvSpPr>
          <p:spPr>
            <a:xfrm>
              <a:off x="2774176" y="2583131"/>
              <a:ext cx="35482" cy="35862"/>
            </a:xfrm>
            <a:custGeom>
              <a:rect b="b" l="l" r="r" t="t"/>
              <a:pathLst>
                <a:path extrusionOk="0" h="1132" w="112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1" name="Google Shape;13411;p61"/>
            <p:cNvSpPr/>
            <p:nvPr/>
          </p:nvSpPr>
          <p:spPr>
            <a:xfrm>
              <a:off x="281792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2" name="Google Shape;13412;p61"/>
            <p:cNvSpPr/>
            <p:nvPr/>
          </p:nvSpPr>
          <p:spPr>
            <a:xfrm>
              <a:off x="2653475" y="2431859"/>
              <a:ext cx="342873" cy="275394"/>
            </a:xfrm>
            <a:custGeom>
              <a:rect b="b" l="l" r="r" t="t"/>
              <a:pathLst>
                <a:path extrusionOk="0" h="8693" w="10823">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3" name="Google Shape;13413;p61"/>
            <p:cNvSpPr/>
            <p:nvPr/>
          </p:nvSpPr>
          <p:spPr>
            <a:xfrm>
              <a:off x="2881286" y="2460529"/>
              <a:ext cx="87532" cy="87912"/>
            </a:xfrm>
            <a:custGeom>
              <a:rect b="b" l="l" r="r" t="t"/>
              <a:pathLst>
                <a:path extrusionOk="0" h="2775" w="2763">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4" name="Google Shape;13414;p61"/>
            <p:cNvSpPr/>
            <p:nvPr/>
          </p:nvSpPr>
          <p:spPr>
            <a:xfrm>
              <a:off x="2908436" y="2488059"/>
              <a:ext cx="33612" cy="33993"/>
            </a:xfrm>
            <a:custGeom>
              <a:rect b="b" l="l" r="r" t="t"/>
              <a:pathLst>
                <a:path extrusionOk="0" h="1073" w="1061">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15" name="Google Shape;13415;p61"/>
          <p:cNvGrpSpPr/>
          <p:nvPr/>
        </p:nvGrpSpPr>
        <p:grpSpPr>
          <a:xfrm>
            <a:off x="2189142" y="2421310"/>
            <a:ext cx="365904" cy="350064"/>
            <a:chOff x="2189142" y="2421310"/>
            <a:chExt cx="365904" cy="350064"/>
          </a:xfrm>
        </p:grpSpPr>
        <p:sp>
          <p:nvSpPr>
            <p:cNvPr id="13416" name="Google Shape;13416;p61"/>
            <p:cNvSpPr/>
            <p:nvPr/>
          </p:nvSpPr>
          <p:spPr>
            <a:xfrm>
              <a:off x="2400384" y="2421310"/>
              <a:ext cx="154662" cy="162613"/>
            </a:xfrm>
            <a:custGeom>
              <a:rect b="b" l="l" r="r" t="t"/>
              <a:pathLst>
                <a:path extrusionOk="0" h="5133" w="4882">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7" name="Google Shape;13417;p61"/>
            <p:cNvSpPr/>
            <p:nvPr/>
          </p:nvSpPr>
          <p:spPr>
            <a:xfrm>
              <a:off x="2292862" y="2724899"/>
              <a:ext cx="168252" cy="46475"/>
            </a:xfrm>
            <a:custGeom>
              <a:rect b="b" l="l" r="r" t="t"/>
              <a:pathLst>
                <a:path extrusionOk="0" h="1467" w="5311">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8" name="Google Shape;13418;p61"/>
            <p:cNvSpPr/>
            <p:nvPr/>
          </p:nvSpPr>
          <p:spPr>
            <a:xfrm>
              <a:off x="2189142" y="2460149"/>
              <a:ext cx="266714" cy="310844"/>
            </a:xfrm>
            <a:custGeom>
              <a:rect b="b" l="l" r="r" t="t"/>
              <a:pathLst>
                <a:path extrusionOk="0" h="9812" w="8419">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9" name="Google Shape;13419;p61"/>
            <p:cNvSpPr/>
            <p:nvPr/>
          </p:nvSpPr>
          <p:spPr>
            <a:xfrm>
              <a:off x="2320012" y="2699682"/>
              <a:ext cx="10993" cy="11341"/>
            </a:xfrm>
            <a:custGeom>
              <a:rect b="b" l="l" r="r" t="t"/>
              <a:pathLst>
                <a:path extrusionOk="0" h="358" w="347">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0" name="Google Shape;13420;p61"/>
            <p:cNvSpPr/>
            <p:nvPr/>
          </p:nvSpPr>
          <p:spPr>
            <a:xfrm>
              <a:off x="2320012" y="2718151"/>
              <a:ext cx="10993" cy="11341"/>
            </a:xfrm>
            <a:custGeom>
              <a:rect b="b" l="l" r="r" t="t"/>
              <a:pathLst>
                <a:path extrusionOk="0" h="358" w="347">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1" name="Google Shape;13421;p61"/>
            <p:cNvSpPr/>
            <p:nvPr/>
          </p:nvSpPr>
          <p:spPr>
            <a:xfrm>
              <a:off x="2364522" y="2716662"/>
              <a:ext cx="63804" cy="30571"/>
            </a:xfrm>
            <a:custGeom>
              <a:rect b="b" l="l" r="r" t="t"/>
              <a:pathLst>
                <a:path extrusionOk="0" h="965" w="2014">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2" name="Google Shape;13422;p61"/>
            <p:cNvSpPr/>
            <p:nvPr/>
          </p:nvSpPr>
          <p:spPr>
            <a:xfrm>
              <a:off x="2437323" y="2454510"/>
              <a:ext cx="82273" cy="83002"/>
            </a:xfrm>
            <a:custGeom>
              <a:rect b="b" l="l" r="r" t="t"/>
              <a:pathLst>
                <a:path extrusionOk="0" h="2620" w="2597">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3" name="Google Shape;13423;p61"/>
            <p:cNvSpPr/>
            <p:nvPr/>
          </p:nvSpPr>
          <p:spPr>
            <a:xfrm>
              <a:off x="2462603" y="2479759"/>
              <a:ext cx="32092" cy="32092"/>
            </a:xfrm>
            <a:custGeom>
              <a:rect b="b" l="l" r="r" t="t"/>
              <a:pathLst>
                <a:path extrusionOk="0" h="1013" w="1013">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4" name="Google Shape;13424;p61"/>
            <p:cNvSpPr/>
            <p:nvPr/>
          </p:nvSpPr>
          <p:spPr>
            <a:xfrm>
              <a:off x="2314373" y="2546921"/>
              <a:ext cx="21891" cy="36242"/>
            </a:xfrm>
            <a:custGeom>
              <a:rect b="b" l="l" r="r" t="t"/>
              <a:pathLst>
                <a:path extrusionOk="0" h="1144" w="691">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25" name="Google Shape;13425;p61"/>
          <p:cNvSpPr/>
          <p:nvPr/>
        </p:nvSpPr>
        <p:spPr>
          <a:xfrm>
            <a:off x="3518751" y="2415259"/>
            <a:ext cx="364003" cy="361405"/>
          </a:xfrm>
          <a:custGeom>
            <a:rect b="b" l="l" r="r" t="t"/>
            <a:pathLst>
              <a:path extrusionOk="0" h="11408" w="1149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26" name="Google Shape;13426;p61"/>
          <p:cNvGrpSpPr/>
          <p:nvPr/>
        </p:nvGrpSpPr>
        <p:grpSpPr>
          <a:xfrm>
            <a:off x="3961923" y="2486317"/>
            <a:ext cx="364415" cy="220936"/>
            <a:chOff x="3961923" y="2486317"/>
            <a:chExt cx="364415" cy="220936"/>
          </a:xfrm>
        </p:grpSpPr>
        <p:sp>
          <p:nvSpPr>
            <p:cNvPr id="13427" name="Google Shape;13427;p61"/>
            <p:cNvSpPr/>
            <p:nvPr/>
          </p:nvSpPr>
          <p:spPr>
            <a:xfrm>
              <a:off x="4106764" y="2486507"/>
              <a:ext cx="219574" cy="220746"/>
            </a:xfrm>
            <a:custGeom>
              <a:rect b="b" l="l" r="r" t="t"/>
              <a:pathLst>
                <a:path extrusionOk="0" h="6968" w="6931">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8" name="Google Shape;13428;p61"/>
            <p:cNvSpPr/>
            <p:nvPr/>
          </p:nvSpPr>
          <p:spPr>
            <a:xfrm>
              <a:off x="3961923" y="2486317"/>
              <a:ext cx="259839" cy="220936"/>
            </a:xfrm>
            <a:custGeom>
              <a:rect b="b" l="l" r="r" t="t"/>
              <a:pathLst>
                <a:path extrusionOk="0" h="6974" w="8202">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9" name="Google Shape;13429;p61"/>
            <p:cNvSpPr/>
            <p:nvPr/>
          </p:nvSpPr>
          <p:spPr>
            <a:xfrm>
              <a:off x="4015113" y="2540870"/>
              <a:ext cx="96212" cy="95832"/>
            </a:xfrm>
            <a:custGeom>
              <a:rect b="b" l="l" r="r" t="t"/>
              <a:pathLst>
                <a:path extrusionOk="0" h="3025" w="3037">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0" name="Google Shape;13430;p61"/>
            <p:cNvSpPr/>
            <p:nvPr/>
          </p:nvSpPr>
          <p:spPr>
            <a:xfrm>
              <a:off x="4186375" y="2539381"/>
              <a:ext cx="77331" cy="90541"/>
            </a:xfrm>
            <a:custGeom>
              <a:rect b="b" l="l" r="r" t="t"/>
              <a:pathLst>
                <a:path extrusionOk="0" h="2858" w="2441">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31" name="Google Shape;13431;p61"/>
          <p:cNvSpPr/>
          <p:nvPr/>
        </p:nvSpPr>
        <p:spPr>
          <a:xfrm>
            <a:off x="1747839" y="2414150"/>
            <a:ext cx="361754" cy="362514"/>
          </a:xfrm>
          <a:custGeom>
            <a:rect b="b" l="l" r="r" t="t"/>
            <a:pathLst>
              <a:path extrusionOk="0" h="11443" w="11419">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32" name="Google Shape;13432;p61"/>
          <p:cNvGrpSpPr/>
          <p:nvPr/>
        </p:nvGrpSpPr>
        <p:grpSpPr>
          <a:xfrm>
            <a:off x="1303876" y="2419377"/>
            <a:ext cx="363275" cy="354626"/>
            <a:chOff x="1303876" y="2419377"/>
            <a:chExt cx="363275" cy="354626"/>
          </a:xfrm>
        </p:grpSpPr>
        <p:sp>
          <p:nvSpPr>
            <p:cNvPr id="13433" name="Google Shape;13433;p61"/>
            <p:cNvSpPr/>
            <p:nvPr/>
          </p:nvSpPr>
          <p:spPr>
            <a:xfrm>
              <a:off x="1303876" y="2507701"/>
              <a:ext cx="363275" cy="266302"/>
            </a:xfrm>
            <a:custGeom>
              <a:rect b="b" l="l" r="r" t="t"/>
              <a:pathLst>
                <a:path extrusionOk="0" h="8406" w="11467">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4" name="Google Shape;13434;p61"/>
            <p:cNvSpPr/>
            <p:nvPr/>
          </p:nvSpPr>
          <p:spPr>
            <a:xfrm>
              <a:off x="1399296" y="2419377"/>
              <a:ext cx="172054" cy="104924"/>
            </a:xfrm>
            <a:custGeom>
              <a:rect b="b" l="l" r="r" t="t"/>
              <a:pathLst>
                <a:path extrusionOk="0" h="3312" w="5431">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5" name="Google Shape;13435;p61"/>
            <p:cNvSpPr/>
            <p:nvPr/>
          </p:nvSpPr>
          <p:spPr>
            <a:xfrm>
              <a:off x="1428346" y="2463191"/>
              <a:ext cx="10581" cy="11341"/>
            </a:xfrm>
            <a:custGeom>
              <a:rect b="b" l="l" r="r" t="t"/>
              <a:pathLst>
                <a:path extrusionOk="0" h="358" w="334">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6" name="Google Shape;13436;p61"/>
            <p:cNvSpPr/>
            <p:nvPr/>
          </p:nvSpPr>
          <p:spPr>
            <a:xfrm>
              <a:off x="1443426"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7" name="Google Shape;13437;p61"/>
            <p:cNvSpPr/>
            <p:nvPr/>
          </p:nvSpPr>
          <p:spPr>
            <a:xfrm>
              <a:off x="1458537" y="2463191"/>
              <a:ext cx="10581" cy="11341"/>
            </a:xfrm>
            <a:custGeom>
              <a:rect b="b" l="l" r="r" t="t"/>
              <a:pathLst>
                <a:path extrusionOk="0" h="358" w="334">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8" name="Google Shape;13438;p61"/>
            <p:cNvSpPr/>
            <p:nvPr/>
          </p:nvSpPr>
          <p:spPr>
            <a:xfrm>
              <a:off x="150228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9" name="Google Shape;13439;p61"/>
            <p:cNvSpPr/>
            <p:nvPr/>
          </p:nvSpPr>
          <p:spPr>
            <a:xfrm>
              <a:off x="151736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0" name="Google Shape;13440;p61"/>
            <p:cNvSpPr/>
            <p:nvPr/>
          </p:nvSpPr>
          <p:spPr>
            <a:xfrm>
              <a:off x="1532067"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41" name="Google Shape;13441;p61"/>
          <p:cNvGrpSpPr/>
          <p:nvPr/>
        </p:nvGrpSpPr>
        <p:grpSpPr>
          <a:xfrm>
            <a:off x="861053" y="2414910"/>
            <a:ext cx="362134" cy="363623"/>
            <a:chOff x="861053" y="2414910"/>
            <a:chExt cx="362134" cy="363623"/>
          </a:xfrm>
        </p:grpSpPr>
        <p:sp>
          <p:nvSpPr>
            <p:cNvPr id="13442" name="Google Shape;13442;p61"/>
            <p:cNvSpPr/>
            <p:nvPr/>
          </p:nvSpPr>
          <p:spPr>
            <a:xfrm>
              <a:off x="965153" y="2609235"/>
              <a:ext cx="64912" cy="63677"/>
            </a:xfrm>
            <a:custGeom>
              <a:rect b="b" l="l" r="r" t="t"/>
              <a:pathLst>
                <a:path extrusionOk="0" h="2010" w="2049">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3" name="Google Shape;13443;p61"/>
            <p:cNvSpPr/>
            <p:nvPr/>
          </p:nvSpPr>
          <p:spPr>
            <a:xfrm>
              <a:off x="861053" y="2479854"/>
              <a:ext cx="298394" cy="298679"/>
            </a:xfrm>
            <a:custGeom>
              <a:rect b="b" l="l" r="r" t="t"/>
              <a:pathLst>
                <a:path extrusionOk="0" h="9428" w="9419">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4" name="Google Shape;13444;p61"/>
            <p:cNvSpPr/>
            <p:nvPr/>
          </p:nvSpPr>
          <p:spPr>
            <a:xfrm>
              <a:off x="1128875" y="2455366"/>
              <a:ext cx="54711" cy="53856"/>
            </a:xfrm>
            <a:custGeom>
              <a:rect b="b" l="l" r="r" t="t"/>
              <a:pathLst>
                <a:path extrusionOk="0" h="1700" w="1727">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5" name="Google Shape;13445;p61"/>
            <p:cNvSpPr/>
            <p:nvPr/>
          </p:nvSpPr>
          <p:spPr>
            <a:xfrm>
              <a:off x="1099445" y="2414910"/>
              <a:ext cx="10581" cy="71692"/>
            </a:xfrm>
            <a:custGeom>
              <a:rect b="b" l="l" r="r" t="t"/>
              <a:pathLst>
                <a:path extrusionOk="0" h="2263" w="334">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6" name="Google Shape;13446;p61"/>
            <p:cNvSpPr/>
            <p:nvPr/>
          </p:nvSpPr>
          <p:spPr>
            <a:xfrm>
              <a:off x="1151495" y="2528420"/>
              <a:ext cx="71692" cy="10613"/>
            </a:xfrm>
            <a:custGeom>
              <a:rect b="b" l="l" r="r" t="t"/>
              <a:pathLst>
                <a:path extrusionOk="0" h="335" w="2263">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47" name="Google Shape;13447;p61"/>
          <p:cNvGrpSpPr/>
          <p:nvPr/>
        </p:nvGrpSpPr>
        <p:grpSpPr>
          <a:xfrm>
            <a:off x="7594288" y="2415259"/>
            <a:ext cx="279513" cy="355735"/>
            <a:chOff x="7594288" y="2415259"/>
            <a:chExt cx="279513" cy="355735"/>
          </a:xfrm>
        </p:grpSpPr>
        <p:sp>
          <p:nvSpPr>
            <p:cNvPr id="13448" name="Google Shape;13448;p61"/>
            <p:cNvSpPr/>
            <p:nvPr/>
          </p:nvSpPr>
          <p:spPr>
            <a:xfrm>
              <a:off x="7696108" y="2531841"/>
              <a:ext cx="10233" cy="16220"/>
            </a:xfrm>
            <a:custGeom>
              <a:rect b="b" l="l" r="r" t="t"/>
              <a:pathLst>
                <a:path extrusionOk="0" h="512" w="323">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9" name="Google Shape;13449;p61"/>
            <p:cNvSpPr/>
            <p:nvPr/>
          </p:nvSpPr>
          <p:spPr>
            <a:xfrm>
              <a:off x="7762889" y="2531841"/>
              <a:ext cx="10581" cy="16220"/>
            </a:xfrm>
            <a:custGeom>
              <a:rect b="b" l="l" r="r" t="t"/>
              <a:pathLst>
                <a:path extrusionOk="0" h="512" w="334">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0" name="Google Shape;13450;p61"/>
            <p:cNvSpPr/>
            <p:nvPr/>
          </p:nvSpPr>
          <p:spPr>
            <a:xfrm>
              <a:off x="7711948" y="2571156"/>
              <a:ext cx="45302" cy="15777"/>
            </a:xfrm>
            <a:custGeom>
              <a:rect b="b" l="l" r="r" t="t"/>
              <a:pathLst>
                <a:path extrusionOk="0" h="498" w="143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1" name="Google Shape;13451;p61"/>
            <p:cNvSpPr/>
            <p:nvPr/>
          </p:nvSpPr>
          <p:spPr>
            <a:xfrm>
              <a:off x="7594288" y="2415259"/>
              <a:ext cx="279513" cy="355735"/>
            </a:xfrm>
            <a:custGeom>
              <a:rect b="b" l="l" r="r" t="t"/>
              <a:pathLst>
                <a:path extrusionOk="0" h="11229" w="8823">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2" name="Google Shape;13452;p61"/>
            <p:cNvSpPr/>
            <p:nvPr/>
          </p:nvSpPr>
          <p:spPr>
            <a:xfrm>
              <a:off x="7690469" y="2515241"/>
              <a:ext cx="21511" cy="10581"/>
            </a:xfrm>
            <a:custGeom>
              <a:rect b="b" l="l" r="r" t="t"/>
              <a:pathLst>
                <a:path extrusionOk="0" h="334" w="679">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3" name="Google Shape;13453;p61"/>
            <p:cNvSpPr/>
            <p:nvPr/>
          </p:nvSpPr>
          <p:spPr>
            <a:xfrm>
              <a:off x="7757218" y="2515241"/>
              <a:ext cx="21923" cy="10581"/>
            </a:xfrm>
            <a:custGeom>
              <a:rect b="b" l="l" r="r" t="t"/>
              <a:pathLst>
                <a:path extrusionOk="0" h="334" w="692">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54" name="Google Shape;13454;p61"/>
          <p:cNvGrpSpPr/>
          <p:nvPr/>
        </p:nvGrpSpPr>
        <p:grpSpPr>
          <a:xfrm>
            <a:off x="7145794" y="2415639"/>
            <a:ext cx="278784" cy="355735"/>
            <a:chOff x="7145794" y="2415639"/>
            <a:chExt cx="278784" cy="355735"/>
          </a:xfrm>
        </p:grpSpPr>
        <p:sp>
          <p:nvSpPr>
            <p:cNvPr id="13455" name="Google Shape;13455;p61"/>
            <p:cNvSpPr/>
            <p:nvPr/>
          </p:nvSpPr>
          <p:spPr>
            <a:xfrm>
              <a:off x="7247265" y="2520880"/>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6" name="Google Shape;13456;p61"/>
            <p:cNvSpPr/>
            <p:nvPr/>
          </p:nvSpPr>
          <p:spPr>
            <a:xfrm>
              <a:off x="7313635" y="2520880"/>
              <a:ext cx="10613" cy="16252"/>
            </a:xfrm>
            <a:custGeom>
              <a:rect b="b" l="l" r="r" t="t"/>
              <a:pathLst>
                <a:path extrusionOk="0" h="513" w="335">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7" name="Google Shape;13457;p61"/>
            <p:cNvSpPr/>
            <p:nvPr/>
          </p:nvSpPr>
          <p:spPr>
            <a:xfrm>
              <a:off x="7145794" y="2415639"/>
              <a:ext cx="278784" cy="355735"/>
            </a:xfrm>
            <a:custGeom>
              <a:rect b="b" l="l" r="r" t="t"/>
              <a:pathLst>
                <a:path extrusionOk="0" h="11229" w="880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8" name="Google Shape;13458;p61"/>
            <p:cNvSpPr/>
            <p:nvPr/>
          </p:nvSpPr>
          <p:spPr>
            <a:xfrm>
              <a:off x="7254045" y="2717834"/>
              <a:ext cx="23031" cy="12799"/>
            </a:xfrm>
            <a:custGeom>
              <a:rect b="b" l="l" r="r" t="t"/>
              <a:pathLst>
                <a:path extrusionOk="0" h="404" w="727">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9" name="Google Shape;13459;p61"/>
            <p:cNvSpPr/>
            <p:nvPr/>
          </p:nvSpPr>
          <p:spPr>
            <a:xfrm>
              <a:off x="7287626" y="2719703"/>
              <a:ext cx="22271" cy="12070"/>
            </a:xfrm>
            <a:custGeom>
              <a:rect b="b" l="l" r="r" t="t"/>
              <a:pathLst>
                <a:path extrusionOk="0" h="381" w="703">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0" name="Google Shape;13460;p61"/>
            <p:cNvSpPr/>
            <p:nvPr/>
          </p:nvSpPr>
          <p:spPr>
            <a:xfrm>
              <a:off x="7224614" y="2703357"/>
              <a:ext cx="21162" cy="17107"/>
            </a:xfrm>
            <a:custGeom>
              <a:rect b="b" l="l" r="r" t="t"/>
              <a:pathLst>
                <a:path extrusionOk="0" h="540" w="668">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1" name="Google Shape;13461;p61"/>
            <p:cNvSpPr/>
            <p:nvPr/>
          </p:nvSpPr>
          <p:spPr>
            <a:xfrm>
              <a:off x="7319306" y="2706335"/>
              <a:ext cx="21162" cy="15998"/>
            </a:xfrm>
            <a:custGeom>
              <a:rect b="b" l="l" r="r" t="t"/>
              <a:pathLst>
                <a:path extrusionOk="0" h="505" w="668">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2" name="Google Shape;13462;p61"/>
            <p:cNvSpPr/>
            <p:nvPr/>
          </p:nvSpPr>
          <p:spPr>
            <a:xfrm>
              <a:off x="7202375" y="2678234"/>
              <a:ext cx="18501" cy="19578"/>
            </a:xfrm>
            <a:custGeom>
              <a:rect b="b" l="l" r="r" t="t"/>
              <a:pathLst>
                <a:path extrusionOk="0" h="618" w="584">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3" name="Google Shape;13463;p61"/>
            <p:cNvSpPr/>
            <p:nvPr/>
          </p:nvSpPr>
          <p:spPr>
            <a:xfrm>
              <a:off x="7345695" y="2683335"/>
              <a:ext cx="18913" cy="19388"/>
            </a:xfrm>
            <a:custGeom>
              <a:rect b="b" l="l" r="r" t="t"/>
              <a:pathLst>
                <a:path extrusionOk="0" h="612" w="597">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4" name="Google Shape;13464;p61"/>
            <p:cNvSpPr/>
            <p:nvPr/>
          </p:nvSpPr>
          <p:spPr>
            <a:xfrm>
              <a:off x="7280086" y="2559751"/>
              <a:ext cx="21891" cy="10201"/>
            </a:xfrm>
            <a:custGeom>
              <a:rect b="b" l="l" r="r" t="t"/>
              <a:pathLst>
                <a:path extrusionOk="0" h="322" w="691">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65" name="Google Shape;13465;p61"/>
          <p:cNvGrpSpPr/>
          <p:nvPr/>
        </p:nvGrpSpPr>
        <p:grpSpPr>
          <a:xfrm>
            <a:off x="6698441" y="2414530"/>
            <a:ext cx="277644" cy="357984"/>
            <a:chOff x="6698441" y="2414530"/>
            <a:chExt cx="277644" cy="357984"/>
          </a:xfrm>
        </p:grpSpPr>
        <p:sp>
          <p:nvSpPr>
            <p:cNvPr id="13466" name="Google Shape;13466;p61"/>
            <p:cNvSpPr/>
            <p:nvPr/>
          </p:nvSpPr>
          <p:spPr>
            <a:xfrm>
              <a:off x="6764462" y="2710611"/>
              <a:ext cx="10201" cy="60382"/>
            </a:xfrm>
            <a:custGeom>
              <a:rect b="b" l="l" r="r" t="t"/>
              <a:pathLst>
                <a:path extrusionOk="0" h="1906" w="322">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7" name="Google Shape;13467;p61"/>
            <p:cNvSpPr/>
            <p:nvPr/>
          </p:nvSpPr>
          <p:spPr>
            <a:xfrm>
              <a:off x="6898374" y="2710611"/>
              <a:ext cx="10201" cy="60382"/>
            </a:xfrm>
            <a:custGeom>
              <a:rect b="b" l="l" r="r" t="t"/>
              <a:pathLst>
                <a:path extrusionOk="0" h="1906" w="322">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8" name="Google Shape;13468;p61"/>
            <p:cNvSpPr/>
            <p:nvPr/>
          </p:nvSpPr>
          <p:spPr>
            <a:xfrm>
              <a:off x="6698441" y="2414530"/>
              <a:ext cx="277644" cy="357984"/>
            </a:xfrm>
            <a:custGeom>
              <a:rect b="b" l="l" r="r" t="t"/>
              <a:pathLst>
                <a:path extrusionOk="0" h="11300" w="8764">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9" name="Google Shape;13469;p61"/>
            <p:cNvSpPr/>
            <p:nvPr/>
          </p:nvSpPr>
          <p:spPr>
            <a:xfrm>
              <a:off x="6813503" y="2560195"/>
              <a:ext cx="45271" cy="16157"/>
            </a:xfrm>
            <a:custGeom>
              <a:rect b="b" l="l" r="r" t="t"/>
              <a:pathLst>
                <a:path extrusionOk="0" h="510" w="1429">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0" name="Google Shape;13470;p61"/>
            <p:cNvSpPr/>
            <p:nvPr/>
          </p:nvSpPr>
          <p:spPr>
            <a:xfrm>
              <a:off x="6792372" y="2493350"/>
              <a:ext cx="26801" cy="10233"/>
            </a:xfrm>
            <a:custGeom>
              <a:rect b="b" l="l" r="r" t="t"/>
              <a:pathLst>
                <a:path extrusionOk="0" h="323" w="846">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1" name="Google Shape;13471;p61"/>
            <p:cNvSpPr/>
            <p:nvPr/>
          </p:nvSpPr>
          <p:spPr>
            <a:xfrm>
              <a:off x="6853483" y="2493350"/>
              <a:ext cx="26801" cy="10233"/>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72" name="Google Shape;13472;p61"/>
          <p:cNvGrpSpPr/>
          <p:nvPr/>
        </p:nvGrpSpPr>
        <p:grpSpPr>
          <a:xfrm>
            <a:off x="4897750" y="2415639"/>
            <a:ext cx="279513" cy="357255"/>
            <a:chOff x="4897750" y="2415639"/>
            <a:chExt cx="279513" cy="357255"/>
          </a:xfrm>
        </p:grpSpPr>
        <p:sp>
          <p:nvSpPr>
            <p:cNvPr id="13473" name="Google Shape;13473;p61"/>
            <p:cNvSpPr/>
            <p:nvPr/>
          </p:nvSpPr>
          <p:spPr>
            <a:xfrm>
              <a:off x="4964119" y="2715522"/>
              <a:ext cx="10613" cy="55472"/>
            </a:xfrm>
            <a:custGeom>
              <a:rect b="b" l="l" r="r" t="t"/>
              <a:pathLst>
                <a:path extrusionOk="0" h="1751" w="335">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4" name="Google Shape;13474;p61"/>
            <p:cNvSpPr/>
            <p:nvPr/>
          </p:nvSpPr>
          <p:spPr>
            <a:xfrm>
              <a:off x="5098031" y="2715522"/>
              <a:ext cx="10581" cy="55472"/>
            </a:xfrm>
            <a:custGeom>
              <a:rect b="b" l="l" r="r" t="t"/>
              <a:pathLst>
                <a:path extrusionOk="0" h="1751" w="334">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5" name="Google Shape;13475;p61"/>
            <p:cNvSpPr/>
            <p:nvPr/>
          </p:nvSpPr>
          <p:spPr>
            <a:xfrm>
              <a:off x="4897750" y="2415639"/>
              <a:ext cx="279513" cy="357255"/>
            </a:xfrm>
            <a:custGeom>
              <a:rect b="b" l="l" r="r" t="t"/>
              <a:pathLst>
                <a:path extrusionOk="0" h="11277" w="8823">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6" name="Google Shape;13476;p61"/>
            <p:cNvSpPr/>
            <p:nvPr/>
          </p:nvSpPr>
          <p:spPr>
            <a:xfrm>
              <a:off x="4997700" y="2526551"/>
              <a:ext cx="10201" cy="16252"/>
            </a:xfrm>
            <a:custGeom>
              <a:rect b="b" l="l" r="r" t="t"/>
              <a:pathLst>
                <a:path extrusionOk="0" h="513" w="322">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7" name="Google Shape;13477;p61"/>
            <p:cNvSpPr/>
            <p:nvPr/>
          </p:nvSpPr>
          <p:spPr>
            <a:xfrm>
              <a:off x="5064830" y="2526551"/>
              <a:ext cx="10233" cy="16252"/>
            </a:xfrm>
            <a:custGeom>
              <a:rect b="b" l="l" r="r" t="t"/>
              <a:pathLst>
                <a:path extrusionOk="0" h="513" w="323">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8" name="Google Shape;13478;p61"/>
            <p:cNvSpPr/>
            <p:nvPr/>
          </p:nvSpPr>
          <p:spPr>
            <a:xfrm>
              <a:off x="5013160" y="2565865"/>
              <a:ext cx="46063" cy="16157"/>
            </a:xfrm>
            <a:custGeom>
              <a:rect b="b" l="l" r="r" t="t"/>
              <a:pathLst>
                <a:path extrusionOk="0" h="510" w="1454">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9" name="Google Shape;13479;p61"/>
            <p:cNvSpPr/>
            <p:nvPr/>
          </p:nvSpPr>
          <p:spPr>
            <a:xfrm>
              <a:off x="4992030" y="2509570"/>
              <a:ext cx="21923" cy="10581"/>
            </a:xfrm>
            <a:custGeom>
              <a:rect b="b" l="l" r="r" t="t"/>
              <a:pathLst>
                <a:path extrusionOk="0" h="334" w="692">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0" name="Google Shape;13480;p61"/>
            <p:cNvSpPr/>
            <p:nvPr/>
          </p:nvSpPr>
          <p:spPr>
            <a:xfrm>
              <a:off x="5059191" y="2509570"/>
              <a:ext cx="21511" cy="10581"/>
            </a:xfrm>
            <a:custGeom>
              <a:rect b="b" l="l" r="r" t="t"/>
              <a:pathLst>
                <a:path extrusionOk="0" h="334" w="679">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81" name="Google Shape;13481;p61"/>
          <p:cNvGrpSpPr/>
          <p:nvPr/>
        </p:nvGrpSpPr>
        <p:grpSpPr>
          <a:xfrm>
            <a:off x="5812066" y="2416019"/>
            <a:ext cx="264813" cy="353454"/>
            <a:chOff x="5812066" y="2416019"/>
            <a:chExt cx="264813" cy="353454"/>
          </a:xfrm>
        </p:grpSpPr>
        <p:sp>
          <p:nvSpPr>
            <p:cNvPr id="13482" name="Google Shape;13482;p61"/>
            <p:cNvSpPr/>
            <p:nvPr/>
          </p:nvSpPr>
          <p:spPr>
            <a:xfrm>
              <a:off x="5812066" y="2416019"/>
              <a:ext cx="264813" cy="353454"/>
            </a:xfrm>
            <a:custGeom>
              <a:rect b="b" l="l" r="r" t="t"/>
              <a:pathLst>
                <a:path extrusionOk="0" h="11157" w="8359">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3" name="Google Shape;13483;p61"/>
            <p:cNvSpPr/>
            <p:nvPr/>
          </p:nvSpPr>
          <p:spPr>
            <a:xfrm>
              <a:off x="5923707" y="2588136"/>
              <a:ext cx="43402" cy="15396"/>
            </a:xfrm>
            <a:custGeom>
              <a:rect b="b" l="l" r="r" t="t"/>
              <a:pathLst>
                <a:path extrusionOk="0" h="486" w="137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4" name="Google Shape;13484;p61"/>
            <p:cNvSpPr/>
            <p:nvPr/>
          </p:nvSpPr>
          <p:spPr>
            <a:xfrm>
              <a:off x="5983677" y="2742291"/>
              <a:ext cx="10201" cy="26833"/>
            </a:xfrm>
            <a:custGeom>
              <a:rect b="b" l="l" r="r" t="t"/>
              <a:pathLst>
                <a:path extrusionOk="0" h="847" w="322">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5" name="Google Shape;13485;p61"/>
            <p:cNvSpPr/>
            <p:nvPr/>
          </p:nvSpPr>
          <p:spPr>
            <a:xfrm>
              <a:off x="5906726" y="2543531"/>
              <a:ext cx="10581" cy="16252"/>
            </a:xfrm>
            <a:custGeom>
              <a:rect b="b" l="l" r="r" t="t"/>
              <a:pathLst>
                <a:path extrusionOk="0" h="513" w="334">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6" name="Google Shape;13486;p61"/>
            <p:cNvSpPr/>
            <p:nvPr/>
          </p:nvSpPr>
          <p:spPr>
            <a:xfrm>
              <a:off x="5972747" y="2543531"/>
              <a:ext cx="10581" cy="16252"/>
            </a:xfrm>
            <a:custGeom>
              <a:rect b="b" l="l" r="r" t="t"/>
              <a:pathLst>
                <a:path extrusionOk="0" h="513" w="334">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7" name="Google Shape;13487;p61"/>
            <p:cNvSpPr/>
            <p:nvPr/>
          </p:nvSpPr>
          <p:spPr>
            <a:xfrm>
              <a:off x="5901055" y="2526931"/>
              <a:ext cx="16252" cy="10581"/>
            </a:xfrm>
            <a:custGeom>
              <a:rect b="b" l="l" r="r" t="t"/>
              <a:pathLst>
                <a:path extrusionOk="0" h="334" w="513">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8" name="Google Shape;13488;p61"/>
            <p:cNvSpPr/>
            <p:nvPr/>
          </p:nvSpPr>
          <p:spPr>
            <a:xfrm>
              <a:off x="5972367" y="2526899"/>
              <a:ext cx="16220" cy="10613"/>
            </a:xfrm>
            <a:custGeom>
              <a:rect b="b" l="l" r="r" t="t"/>
              <a:pathLst>
                <a:path extrusionOk="0" h="335" w="512">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89" name="Google Shape;13489;p61"/>
          <p:cNvGrpSpPr/>
          <p:nvPr/>
        </p:nvGrpSpPr>
        <p:grpSpPr>
          <a:xfrm>
            <a:off x="8054820" y="2416399"/>
            <a:ext cx="264433" cy="353454"/>
            <a:chOff x="8054820" y="2416399"/>
            <a:chExt cx="264433" cy="353454"/>
          </a:xfrm>
        </p:grpSpPr>
        <p:sp>
          <p:nvSpPr>
            <p:cNvPr id="13490" name="Google Shape;13490;p61"/>
            <p:cNvSpPr/>
            <p:nvPr/>
          </p:nvSpPr>
          <p:spPr>
            <a:xfrm>
              <a:off x="8148371" y="2538621"/>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1" name="Google Shape;13491;p61"/>
            <p:cNvSpPr/>
            <p:nvPr/>
          </p:nvSpPr>
          <p:spPr>
            <a:xfrm>
              <a:off x="8214361" y="2538621"/>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2" name="Google Shape;13492;p61"/>
            <p:cNvSpPr/>
            <p:nvPr/>
          </p:nvSpPr>
          <p:spPr>
            <a:xfrm>
              <a:off x="8054820" y="2416399"/>
              <a:ext cx="264433" cy="353454"/>
            </a:xfrm>
            <a:custGeom>
              <a:rect b="b" l="l" r="r" t="t"/>
              <a:pathLst>
                <a:path extrusionOk="0" h="11157" w="8347">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3" name="Google Shape;13493;p61"/>
            <p:cNvSpPr/>
            <p:nvPr/>
          </p:nvSpPr>
          <p:spPr>
            <a:xfrm>
              <a:off x="8164972" y="2582371"/>
              <a:ext cx="43782" cy="15492"/>
            </a:xfrm>
            <a:custGeom>
              <a:rect b="b" l="l" r="r" t="t"/>
              <a:pathLst>
                <a:path extrusionOk="0" h="489" w="1382">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4" name="Google Shape;13494;p61"/>
            <p:cNvSpPr/>
            <p:nvPr/>
          </p:nvSpPr>
          <p:spPr>
            <a:xfrm>
              <a:off x="8141592" y="2519137"/>
              <a:ext cx="18501" cy="13844"/>
            </a:xfrm>
            <a:custGeom>
              <a:rect b="b" l="l" r="r" t="t"/>
              <a:pathLst>
                <a:path extrusionOk="0" h="437" w="584">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5" name="Google Shape;13495;p61"/>
            <p:cNvSpPr/>
            <p:nvPr/>
          </p:nvSpPr>
          <p:spPr>
            <a:xfrm>
              <a:off x="8211731" y="2518409"/>
              <a:ext cx="18881" cy="13812"/>
            </a:xfrm>
            <a:custGeom>
              <a:rect b="b" l="l" r="r" t="t"/>
              <a:pathLst>
                <a:path extrusionOk="0" h="436" w="596">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96" name="Google Shape;13496;p61"/>
          <p:cNvGrpSpPr/>
          <p:nvPr/>
        </p:nvGrpSpPr>
        <p:grpSpPr>
          <a:xfrm>
            <a:off x="5356413" y="2413390"/>
            <a:ext cx="271212" cy="361374"/>
            <a:chOff x="5356413" y="2413390"/>
            <a:chExt cx="271212" cy="361374"/>
          </a:xfrm>
        </p:grpSpPr>
        <p:sp>
          <p:nvSpPr>
            <p:cNvPr id="13497" name="Google Shape;13497;p61"/>
            <p:cNvSpPr/>
            <p:nvPr/>
          </p:nvSpPr>
          <p:spPr>
            <a:xfrm>
              <a:off x="5453734" y="2525790"/>
              <a:ext cx="10201" cy="15872"/>
            </a:xfrm>
            <a:custGeom>
              <a:rect b="b" l="l" r="r" t="t"/>
              <a:pathLst>
                <a:path extrusionOk="0" h="501" w="322">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8" name="Google Shape;13498;p61"/>
            <p:cNvSpPr/>
            <p:nvPr/>
          </p:nvSpPr>
          <p:spPr>
            <a:xfrm>
              <a:off x="5521624" y="2525790"/>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9" name="Google Shape;13499;p61"/>
            <p:cNvSpPr/>
            <p:nvPr/>
          </p:nvSpPr>
          <p:spPr>
            <a:xfrm>
              <a:off x="5356413" y="2413390"/>
              <a:ext cx="271212" cy="361374"/>
            </a:xfrm>
            <a:custGeom>
              <a:rect b="b" l="l" r="r" t="t"/>
              <a:pathLst>
                <a:path extrusionOk="0" h="11407" w="8561">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0" name="Google Shape;13500;p61"/>
            <p:cNvSpPr/>
            <p:nvPr/>
          </p:nvSpPr>
          <p:spPr>
            <a:xfrm>
              <a:off x="5459373" y="2530701"/>
              <a:ext cx="66813" cy="72832"/>
            </a:xfrm>
            <a:custGeom>
              <a:rect b="b" l="l" r="r" t="t"/>
              <a:pathLst>
                <a:path extrusionOk="0" h="2299" w="2109">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1" name="Google Shape;13501;p61"/>
            <p:cNvSpPr/>
            <p:nvPr/>
          </p:nvSpPr>
          <p:spPr>
            <a:xfrm>
              <a:off x="5446923" y="2502854"/>
              <a:ext cx="23792" cy="16188"/>
            </a:xfrm>
            <a:custGeom>
              <a:rect b="b" l="l" r="r" t="t"/>
              <a:pathLst>
                <a:path extrusionOk="0" h="511" w="751">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02" name="Google Shape;13502;p61"/>
          <p:cNvGrpSpPr/>
          <p:nvPr/>
        </p:nvGrpSpPr>
        <p:grpSpPr>
          <a:xfrm>
            <a:off x="6255238" y="2412249"/>
            <a:ext cx="271244" cy="360994"/>
            <a:chOff x="6255238" y="2412249"/>
            <a:chExt cx="271244" cy="360994"/>
          </a:xfrm>
        </p:grpSpPr>
        <p:sp>
          <p:nvSpPr>
            <p:cNvPr id="13503" name="Google Shape;13503;p61"/>
            <p:cNvSpPr/>
            <p:nvPr/>
          </p:nvSpPr>
          <p:spPr>
            <a:xfrm>
              <a:off x="6351799" y="2554080"/>
              <a:ext cx="10613" cy="15872"/>
            </a:xfrm>
            <a:custGeom>
              <a:rect b="b" l="l" r="r" t="t"/>
              <a:pathLst>
                <a:path extrusionOk="0" h="501" w="335">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4" name="Google Shape;13504;p61"/>
            <p:cNvSpPr/>
            <p:nvPr/>
          </p:nvSpPr>
          <p:spPr>
            <a:xfrm>
              <a:off x="6419720" y="2554080"/>
              <a:ext cx="10581" cy="15872"/>
            </a:xfrm>
            <a:custGeom>
              <a:rect b="b" l="l" r="r" t="t"/>
              <a:pathLst>
                <a:path extrusionOk="0" h="501" w="334">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5" name="Google Shape;13505;p61"/>
            <p:cNvSpPr/>
            <p:nvPr/>
          </p:nvSpPr>
          <p:spPr>
            <a:xfrm>
              <a:off x="6368399" y="2593775"/>
              <a:ext cx="45302" cy="15777"/>
            </a:xfrm>
            <a:custGeom>
              <a:rect b="b" l="l" r="r" t="t"/>
              <a:pathLst>
                <a:path extrusionOk="0" h="498" w="143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6" name="Google Shape;13506;p61"/>
            <p:cNvSpPr/>
            <p:nvPr/>
          </p:nvSpPr>
          <p:spPr>
            <a:xfrm>
              <a:off x="6255238" y="2412249"/>
              <a:ext cx="271244" cy="360994"/>
            </a:xfrm>
            <a:custGeom>
              <a:rect b="b" l="l" r="r" t="t"/>
              <a:pathLst>
                <a:path extrusionOk="0" h="11395" w="8562">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7" name="Google Shape;13507;p61"/>
            <p:cNvSpPr/>
            <p:nvPr/>
          </p:nvSpPr>
          <p:spPr>
            <a:xfrm>
              <a:off x="6345779" y="2535167"/>
              <a:ext cx="22651" cy="12545"/>
            </a:xfrm>
            <a:custGeom>
              <a:rect b="b" l="l" r="r" t="t"/>
              <a:pathLst>
                <a:path extrusionOk="0" h="396" w="715">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8" name="Google Shape;13508;p61"/>
            <p:cNvSpPr/>
            <p:nvPr/>
          </p:nvSpPr>
          <p:spPr>
            <a:xfrm>
              <a:off x="6413670" y="2535167"/>
              <a:ext cx="22651" cy="12545"/>
            </a:xfrm>
            <a:custGeom>
              <a:rect b="b" l="l" r="r" t="t"/>
              <a:pathLst>
                <a:path extrusionOk="0" h="396" w="715">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09" name="Google Shape;13509;p61"/>
          <p:cNvGrpSpPr/>
          <p:nvPr/>
        </p:nvGrpSpPr>
        <p:grpSpPr>
          <a:xfrm>
            <a:off x="2185372" y="1957799"/>
            <a:ext cx="366664" cy="366981"/>
            <a:chOff x="2185372" y="1957799"/>
            <a:chExt cx="366664" cy="366981"/>
          </a:xfrm>
        </p:grpSpPr>
        <p:sp>
          <p:nvSpPr>
            <p:cNvPr id="13510" name="Google Shape;13510;p61"/>
            <p:cNvSpPr/>
            <p:nvPr/>
          </p:nvSpPr>
          <p:spPr>
            <a:xfrm>
              <a:off x="2228742" y="2000853"/>
              <a:ext cx="75082" cy="74226"/>
            </a:xfrm>
            <a:custGeom>
              <a:rect b="b" l="l" r="r" t="t"/>
              <a:pathLst>
                <a:path extrusionOk="0" h="2343" w="237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1" name="Google Shape;13511;p61"/>
            <p:cNvSpPr/>
            <p:nvPr/>
          </p:nvSpPr>
          <p:spPr>
            <a:xfrm>
              <a:off x="2188001" y="2067159"/>
              <a:ext cx="98873" cy="35070"/>
            </a:xfrm>
            <a:custGeom>
              <a:rect b="b" l="l" r="r" t="t"/>
              <a:pathLst>
                <a:path extrusionOk="0" h="1107" w="3121">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2" name="Google Shape;13512;p61"/>
            <p:cNvSpPr/>
            <p:nvPr/>
          </p:nvSpPr>
          <p:spPr>
            <a:xfrm>
              <a:off x="2185372" y="2119114"/>
              <a:ext cx="97733" cy="37066"/>
            </a:xfrm>
            <a:custGeom>
              <a:rect b="b" l="l" r="r" t="t"/>
              <a:pathLst>
                <a:path extrusionOk="0" h="1170" w="3085">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3" name="Google Shape;13513;p61"/>
            <p:cNvSpPr/>
            <p:nvPr/>
          </p:nvSpPr>
          <p:spPr>
            <a:xfrm>
              <a:off x="2294763" y="1960587"/>
              <a:ext cx="36242" cy="97131"/>
            </a:xfrm>
            <a:custGeom>
              <a:rect b="b" l="l" r="r" t="t"/>
              <a:pathLst>
                <a:path extrusionOk="0" h="3066" w="1144">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4" name="Google Shape;13514;p61"/>
            <p:cNvSpPr/>
            <p:nvPr/>
          </p:nvSpPr>
          <p:spPr>
            <a:xfrm>
              <a:off x="2346433" y="1957799"/>
              <a:ext cx="38491" cy="96909"/>
            </a:xfrm>
            <a:custGeom>
              <a:rect b="b" l="l" r="r" t="t"/>
              <a:pathLst>
                <a:path extrusionOk="0" h="3059" w="1215">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5" name="Google Shape;13515;p61"/>
            <p:cNvSpPr/>
            <p:nvPr/>
          </p:nvSpPr>
          <p:spPr>
            <a:xfrm>
              <a:off x="2290993" y="2100391"/>
              <a:ext cx="37731" cy="121778"/>
            </a:xfrm>
            <a:custGeom>
              <a:rect b="b" l="l" r="r" t="t"/>
              <a:pathLst>
                <a:path extrusionOk="0" h="3844" w="1191">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6" name="Google Shape;13516;p61"/>
            <p:cNvSpPr/>
            <p:nvPr/>
          </p:nvSpPr>
          <p:spPr>
            <a:xfrm>
              <a:off x="2353592" y="2091362"/>
              <a:ext cx="68302" cy="20307"/>
            </a:xfrm>
            <a:custGeom>
              <a:rect b="b" l="l" r="r" t="t"/>
              <a:pathLst>
                <a:path extrusionOk="0" h="641" w="2156">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7" name="Google Shape;13517;p61"/>
            <p:cNvSpPr/>
            <p:nvPr/>
          </p:nvSpPr>
          <p:spPr>
            <a:xfrm>
              <a:off x="2321532" y="2064434"/>
              <a:ext cx="230504" cy="260346"/>
            </a:xfrm>
            <a:custGeom>
              <a:rect b="b" l="l" r="r" t="t"/>
              <a:pathLst>
                <a:path extrusionOk="0" h="8218" w="7276">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18" name="Google Shape;13518;p61"/>
          <p:cNvGrpSpPr/>
          <p:nvPr/>
        </p:nvGrpSpPr>
        <p:grpSpPr>
          <a:xfrm>
            <a:off x="1737258" y="1988371"/>
            <a:ext cx="370814" cy="307359"/>
            <a:chOff x="1737258" y="1988371"/>
            <a:chExt cx="370814" cy="307359"/>
          </a:xfrm>
        </p:grpSpPr>
        <p:sp>
          <p:nvSpPr>
            <p:cNvPr id="13519" name="Google Shape;13519;p61"/>
            <p:cNvSpPr/>
            <p:nvPr/>
          </p:nvSpPr>
          <p:spPr>
            <a:xfrm>
              <a:off x="1963200" y="1996607"/>
              <a:ext cx="144873" cy="144492"/>
            </a:xfrm>
            <a:custGeom>
              <a:rect b="b" l="l" r="r" t="t"/>
              <a:pathLst>
                <a:path extrusionOk="0" h="4561" w="4573">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0" name="Google Shape;13520;p61"/>
            <p:cNvSpPr/>
            <p:nvPr/>
          </p:nvSpPr>
          <p:spPr>
            <a:xfrm>
              <a:off x="1737258" y="1988371"/>
              <a:ext cx="350064" cy="307359"/>
            </a:xfrm>
            <a:custGeom>
              <a:rect b="b" l="l" r="r" t="t"/>
              <a:pathLst>
                <a:path extrusionOk="0" h="9702" w="1105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1" name="Google Shape;13521;p61"/>
            <p:cNvSpPr/>
            <p:nvPr/>
          </p:nvSpPr>
          <p:spPr>
            <a:xfrm>
              <a:off x="1799129" y="2040738"/>
              <a:ext cx="28322" cy="53571"/>
            </a:xfrm>
            <a:custGeom>
              <a:rect b="b" l="l" r="r" t="t"/>
              <a:pathLst>
                <a:path extrusionOk="0" h="1691" w="894">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2" name="Google Shape;13522;p61"/>
            <p:cNvSpPr/>
            <p:nvPr/>
          </p:nvSpPr>
          <p:spPr>
            <a:xfrm>
              <a:off x="1802899" y="2024137"/>
              <a:ext cx="16252" cy="15872"/>
            </a:xfrm>
            <a:custGeom>
              <a:rect b="b" l="l" r="r" t="t"/>
              <a:pathLst>
                <a:path extrusionOk="0" h="501" w="513">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23" name="Google Shape;13523;p61"/>
          <p:cNvGrpSpPr/>
          <p:nvPr/>
        </p:nvGrpSpPr>
        <p:grpSpPr>
          <a:xfrm>
            <a:off x="848983" y="1989511"/>
            <a:ext cx="369294" cy="304350"/>
            <a:chOff x="848983" y="1989511"/>
            <a:chExt cx="369294" cy="304350"/>
          </a:xfrm>
        </p:grpSpPr>
        <p:sp>
          <p:nvSpPr>
            <p:cNvPr id="13524" name="Google Shape;13524;p61"/>
            <p:cNvSpPr/>
            <p:nvPr/>
          </p:nvSpPr>
          <p:spPr>
            <a:xfrm>
              <a:off x="890483" y="1989511"/>
              <a:ext cx="286704" cy="304350"/>
            </a:xfrm>
            <a:custGeom>
              <a:rect b="b" l="l" r="r" t="t"/>
              <a:pathLst>
                <a:path extrusionOk="0" h="9607" w="905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5" name="Google Shape;13525;p61"/>
            <p:cNvSpPr/>
            <p:nvPr/>
          </p:nvSpPr>
          <p:spPr>
            <a:xfrm>
              <a:off x="882943" y="2031107"/>
              <a:ext cx="42641" cy="56802"/>
            </a:xfrm>
            <a:custGeom>
              <a:rect b="b" l="l" r="r" t="t"/>
              <a:pathLst>
                <a:path extrusionOk="0" h="1793" w="1346">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6" name="Google Shape;13526;p61"/>
            <p:cNvSpPr/>
            <p:nvPr/>
          </p:nvSpPr>
          <p:spPr>
            <a:xfrm>
              <a:off x="848983" y="2072354"/>
              <a:ext cx="59622" cy="30635"/>
            </a:xfrm>
            <a:custGeom>
              <a:rect b="b" l="l" r="r" t="t"/>
              <a:pathLst>
                <a:path extrusionOk="0" h="967" w="1882">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7" name="Google Shape;13527;p61"/>
            <p:cNvSpPr/>
            <p:nvPr/>
          </p:nvSpPr>
          <p:spPr>
            <a:xfrm>
              <a:off x="1142054" y="2031265"/>
              <a:ext cx="41913" cy="56644"/>
            </a:xfrm>
            <a:custGeom>
              <a:rect b="b" l="l" r="r" t="t"/>
              <a:pathLst>
                <a:path extrusionOk="0" h="1788" w="1323">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8" name="Google Shape;13528;p61"/>
            <p:cNvSpPr/>
            <p:nvPr/>
          </p:nvSpPr>
          <p:spPr>
            <a:xfrm>
              <a:off x="1158274" y="2072196"/>
              <a:ext cx="60002" cy="30413"/>
            </a:xfrm>
            <a:custGeom>
              <a:rect b="b" l="l" r="r" t="t"/>
              <a:pathLst>
                <a:path extrusionOk="0" h="960" w="1894">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29" name="Google Shape;13529;p61"/>
          <p:cNvGrpSpPr/>
          <p:nvPr/>
        </p:nvGrpSpPr>
        <p:grpSpPr>
          <a:xfrm>
            <a:off x="3074027" y="1983777"/>
            <a:ext cx="380604" cy="313854"/>
            <a:chOff x="3074027" y="1983777"/>
            <a:chExt cx="380604" cy="313854"/>
          </a:xfrm>
        </p:grpSpPr>
        <p:sp>
          <p:nvSpPr>
            <p:cNvPr id="13530" name="Google Shape;13530;p61"/>
            <p:cNvSpPr/>
            <p:nvPr/>
          </p:nvSpPr>
          <p:spPr>
            <a:xfrm>
              <a:off x="3130608" y="1984886"/>
              <a:ext cx="324023" cy="312745"/>
            </a:xfrm>
            <a:custGeom>
              <a:rect b="b" l="l" r="r" t="t"/>
              <a:pathLst>
                <a:path extrusionOk="0" h="9872" w="10228">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1" name="Google Shape;13531;p61"/>
            <p:cNvSpPr/>
            <p:nvPr/>
          </p:nvSpPr>
          <p:spPr>
            <a:xfrm>
              <a:off x="3243008" y="2008678"/>
              <a:ext cx="185613" cy="169741"/>
            </a:xfrm>
            <a:custGeom>
              <a:rect b="b" l="l" r="r" t="t"/>
              <a:pathLst>
                <a:path extrusionOk="0" h="5358" w="5859">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2" name="Google Shape;13532;p61"/>
            <p:cNvSpPr/>
            <p:nvPr/>
          </p:nvSpPr>
          <p:spPr>
            <a:xfrm>
              <a:off x="3074027" y="1983777"/>
              <a:ext cx="155802" cy="163342"/>
            </a:xfrm>
            <a:custGeom>
              <a:rect b="b" l="l" r="r" t="t"/>
              <a:pathLst>
                <a:path extrusionOk="0" h="5156" w="4918">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3" name="Google Shape;13533;p61"/>
            <p:cNvSpPr/>
            <p:nvPr/>
          </p:nvSpPr>
          <p:spPr>
            <a:xfrm>
              <a:off x="3135518" y="2038077"/>
              <a:ext cx="28322" cy="54363"/>
            </a:xfrm>
            <a:custGeom>
              <a:rect b="b" l="l" r="r" t="t"/>
              <a:pathLst>
                <a:path extrusionOk="0" h="1716" w="894">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4" name="Google Shape;13534;p61"/>
            <p:cNvSpPr/>
            <p:nvPr/>
          </p:nvSpPr>
          <p:spPr>
            <a:xfrm>
              <a:off x="3138908" y="2021096"/>
              <a:ext cx="16252" cy="16252"/>
            </a:xfrm>
            <a:custGeom>
              <a:rect b="b" l="l" r="r" t="t"/>
              <a:pathLst>
                <a:path extrusionOk="0" h="513" w="513">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35" name="Google Shape;13535;p61"/>
          <p:cNvGrpSpPr/>
          <p:nvPr/>
        </p:nvGrpSpPr>
        <p:grpSpPr>
          <a:xfrm>
            <a:off x="3522521" y="1975857"/>
            <a:ext cx="367013" cy="331278"/>
            <a:chOff x="3522521" y="1975857"/>
            <a:chExt cx="367013" cy="331278"/>
          </a:xfrm>
        </p:grpSpPr>
        <p:sp>
          <p:nvSpPr>
            <p:cNvPr id="13536" name="Google Shape;13536;p61"/>
            <p:cNvSpPr/>
            <p:nvPr/>
          </p:nvSpPr>
          <p:spPr>
            <a:xfrm>
              <a:off x="3665841" y="1975857"/>
              <a:ext cx="91302" cy="91682"/>
            </a:xfrm>
            <a:custGeom>
              <a:rect b="b" l="l" r="r" t="t"/>
              <a:pathLst>
                <a:path extrusionOk="0" h="2894" w="2882">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7" name="Google Shape;13537;p61"/>
            <p:cNvSpPr/>
            <p:nvPr/>
          </p:nvSpPr>
          <p:spPr>
            <a:xfrm>
              <a:off x="3693751" y="2004147"/>
              <a:ext cx="34721" cy="35101"/>
            </a:xfrm>
            <a:custGeom>
              <a:rect b="b" l="l" r="r" t="t"/>
              <a:pathLst>
                <a:path extrusionOk="0" h="1108" w="1096">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8" name="Google Shape;13538;p61"/>
            <p:cNvSpPr/>
            <p:nvPr/>
          </p:nvSpPr>
          <p:spPr>
            <a:xfrm>
              <a:off x="3679052" y="2008297"/>
              <a:ext cx="210482" cy="228983"/>
            </a:xfrm>
            <a:custGeom>
              <a:rect b="b" l="l" r="r" t="t"/>
              <a:pathLst>
                <a:path extrusionOk="0" h="7228" w="6644">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9" name="Google Shape;13539;p61"/>
            <p:cNvSpPr/>
            <p:nvPr/>
          </p:nvSpPr>
          <p:spPr>
            <a:xfrm>
              <a:off x="3772951" y="2050907"/>
              <a:ext cx="73973" cy="73593"/>
            </a:xfrm>
            <a:custGeom>
              <a:rect b="b" l="l" r="r" t="t"/>
              <a:pathLst>
                <a:path extrusionOk="0" h="2323" w="2335">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0" name="Google Shape;13540;p61"/>
            <p:cNvSpPr/>
            <p:nvPr/>
          </p:nvSpPr>
          <p:spPr>
            <a:xfrm>
              <a:off x="3790312" y="2069028"/>
              <a:ext cx="38491" cy="38491"/>
            </a:xfrm>
            <a:custGeom>
              <a:rect b="b" l="l" r="r" t="t"/>
              <a:pathLst>
                <a:path extrusionOk="0" h="1215" w="1215">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1" name="Google Shape;13541;p61"/>
            <p:cNvSpPr/>
            <p:nvPr/>
          </p:nvSpPr>
          <p:spPr>
            <a:xfrm>
              <a:off x="3522521" y="2081447"/>
              <a:ext cx="294212" cy="225688"/>
            </a:xfrm>
            <a:custGeom>
              <a:rect b="b" l="l" r="r" t="t"/>
              <a:pathLst>
                <a:path extrusionOk="0" h="7124" w="9287">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2" name="Google Shape;13542;p61"/>
            <p:cNvSpPr/>
            <p:nvPr/>
          </p:nvSpPr>
          <p:spPr>
            <a:xfrm>
              <a:off x="3810682" y="2248812"/>
              <a:ext cx="1774" cy="253"/>
            </a:xfrm>
            <a:custGeom>
              <a:rect b="b" l="l" r="r" t="t"/>
              <a:pathLst>
                <a:path extrusionOk="0" h="8" w="56">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43" name="Google Shape;13543;p61"/>
          <p:cNvGrpSpPr/>
          <p:nvPr/>
        </p:nvGrpSpPr>
        <p:grpSpPr>
          <a:xfrm>
            <a:off x="2630824" y="1976966"/>
            <a:ext cx="368185" cy="330454"/>
            <a:chOff x="2630824" y="1976966"/>
            <a:chExt cx="368185" cy="330454"/>
          </a:xfrm>
        </p:grpSpPr>
        <p:sp>
          <p:nvSpPr>
            <p:cNvPr id="13544" name="Google Shape;13544;p61"/>
            <p:cNvSpPr/>
            <p:nvPr/>
          </p:nvSpPr>
          <p:spPr>
            <a:xfrm>
              <a:off x="2630824" y="2059967"/>
              <a:ext cx="229743" cy="247072"/>
            </a:xfrm>
            <a:custGeom>
              <a:rect b="b" l="l" r="r" t="t"/>
              <a:pathLst>
                <a:path extrusionOk="0" h="7799" w="7252">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5" name="Google Shape;13545;p61"/>
            <p:cNvSpPr/>
            <p:nvPr/>
          </p:nvSpPr>
          <p:spPr>
            <a:xfrm>
              <a:off x="2792646" y="1976966"/>
              <a:ext cx="206364" cy="330454"/>
            </a:xfrm>
            <a:custGeom>
              <a:rect b="b" l="l" r="r" t="t"/>
              <a:pathLst>
                <a:path extrusionOk="0" h="10431" w="6514">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6" name="Google Shape;13546;p61"/>
            <p:cNvSpPr/>
            <p:nvPr/>
          </p:nvSpPr>
          <p:spPr>
            <a:xfrm>
              <a:off x="2876376" y="2005256"/>
              <a:ext cx="78123" cy="91333"/>
            </a:xfrm>
            <a:custGeom>
              <a:rect b="b" l="l" r="r" t="t"/>
              <a:pathLst>
                <a:path extrusionOk="0" h="2883" w="2466">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7" name="Google Shape;13547;p61"/>
            <p:cNvSpPr/>
            <p:nvPr/>
          </p:nvSpPr>
          <p:spPr>
            <a:xfrm>
              <a:off x="2715695" y="2177659"/>
              <a:ext cx="43782" cy="43402"/>
            </a:xfrm>
            <a:custGeom>
              <a:rect b="b" l="l" r="r" t="t"/>
              <a:pathLst>
                <a:path extrusionOk="0" h="1370" w="1382">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8" name="Google Shape;13548;p61"/>
            <p:cNvSpPr/>
            <p:nvPr/>
          </p:nvSpPr>
          <p:spPr>
            <a:xfrm>
              <a:off x="2770026" y="2177659"/>
              <a:ext cx="88292" cy="10581"/>
            </a:xfrm>
            <a:custGeom>
              <a:rect b="b" l="l" r="r" t="t"/>
              <a:pathLst>
                <a:path extrusionOk="0" h="334" w="2787">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9" name="Google Shape;13549;p61"/>
            <p:cNvSpPr/>
            <p:nvPr/>
          </p:nvSpPr>
          <p:spPr>
            <a:xfrm>
              <a:off x="2770026" y="2194227"/>
              <a:ext cx="88292" cy="10613"/>
            </a:xfrm>
            <a:custGeom>
              <a:rect b="b" l="l" r="r" t="t"/>
              <a:pathLst>
                <a:path extrusionOk="0" h="335" w="2787">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0" name="Google Shape;13550;p61"/>
            <p:cNvSpPr/>
            <p:nvPr/>
          </p:nvSpPr>
          <p:spPr>
            <a:xfrm>
              <a:off x="2770026" y="2210828"/>
              <a:ext cx="88292" cy="10233"/>
            </a:xfrm>
            <a:custGeom>
              <a:rect b="b" l="l" r="r" t="t"/>
              <a:pathLst>
                <a:path extrusionOk="0" h="323" w="2787">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1" name="Google Shape;13551;p61"/>
            <p:cNvSpPr/>
            <p:nvPr/>
          </p:nvSpPr>
          <p:spPr>
            <a:xfrm>
              <a:off x="2908436" y="2058447"/>
              <a:ext cx="16252" cy="18913"/>
            </a:xfrm>
            <a:custGeom>
              <a:rect b="b" l="l" r="r" t="t"/>
              <a:pathLst>
                <a:path extrusionOk="0" h="597" w="513">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52" name="Google Shape;13552;p61"/>
          <p:cNvGrpSpPr/>
          <p:nvPr/>
        </p:nvGrpSpPr>
        <p:grpSpPr>
          <a:xfrm>
            <a:off x="1293706" y="1966416"/>
            <a:ext cx="369294" cy="350444"/>
            <a:chOff x="1293706" y="1966416"/>
            <a:chExt cx="369294" cy="350444"/>
          </a:xfrm>
        </p:grpSpPr>
        <p:sp>
          <p:nvSpPr>
            <p:cNvPr id="13553" name="Google Shape;13553;p61"/>
            <p:cNvSpPr/>
            <p:nvPr/>
          </p:nvSpPr>
          <p:spPr>
            <a:xfrm>
              <a:off x="1509067" y="1966416"/>
              <a:ext cx="153933" cy="162994"/>
            </a:xfrm>
            <a:custGeom>
              <a:rect b="b" l="l" r="r" t="t"/>
              <a:pathLst>
                <a:path extrusionOk="0" h="5145" w="4859">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4" name="Google Shape;13554;p61"/>
            <p:cNvSpPr/>
            <p:nvPr/>
          </p:nvSpPr>
          <p:spPr>
            <a:xfrm>
              <a:off x="1574328" y="2021096"/>
              <a:ext cx="28702" cy="54363"/>
            </a:xfrm>
            <a:custGeom>
              <a:rect b="b" l="l" r="r" t="t"/>
              <a:pathLst>
                <a:path extrusionOk="0" h="1716" w="906">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5" name="Google Shape;13555;p61"/>
            <p:cNvSpPr/>
            <p:nvPr/>
          </p:nvSpPr>
          <p:spPr>
            <a:xfrm>
              <a:off x="1578098" y="2004147"/>
              <a:ext cx="15872" cy="16252"/>
            </a:xfrm>
            <a:custGeom>
              <a:rect b="b" l="l" r="r" t="t"/>
              <a:pathLst>
                <a:path extrusionOk="0" h="513" w="501">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6" name="Google Shape;13556;p61"/>
            <p:cNvSpPr/>
            <p:nvPr/>
          </p:nvSpPr>
          <p:spPr>
            <a:xfrm>
              <a:off x="1293706" y="1999997"/>
              <a:ext cx="274982" cy="316863"/>
            </a:xfrm>
            <a:custGeom>
              <a:rect b="b" l="l" r="r" t="t"/>
              <a:pathLst>
                <a:path extrusionOk="0" h="10002" w="868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7" name="Google Shape;13557;p61"/>
            <p:cNvSpPr/>
            <p:nvPr/>
          </p:nvSpPr>
          <p:spPr>
            <a:xfrm>
              <a:off x="1426826" y="2243648"/>
              <a:ext cx="10233" cy="11341"/>
            </a:xfrm>
            <a:custGeom>
              <a:rect b="b" l="l" r="r" t="t"/>
              <a:pathLst>
                <a:path extrusionOk="0" h="358" w="323">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8" name="Google Shape;13558;p61"/>
            <p:cNvSpPr/>
            <p:nvPr/>
          </p:nvSpPr>
          <p:spPr>
            <a:xfrm>
              <a:off x="1426826" y="2262149"/>
              <a:ext cx="10233" cy="11341"/>
            </a:xfrm>
            <a:custGeom>
              <a:rect b="b" l="l" r="r" t="t"/>
              <a:pathLst>
                <a:path extrusionOk="0" h="358" w="323">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9" name="Google Shape;13559;p61"/>
            <p:cNvSpPr/>
            <p:nvPr/>
          </p:nvSpPr>
          <p:spPr>
            <a:xfrm>
              <a:off x="1471336" y="2261389"/>
              <a:ext cx="63804" cy="30571"/>
            </a:xfrm>
            <a:custGeom>
              <a:rect b="b" l="l" r="r" t="t"/>
              <a:pathLst>
                <a:path extrusionOk="0" h="965" w="2014">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0" name="Google Shape;13560;p61"/>
            <p:cNvSpPr/>
            <p:nvPr/>
          </p:nvSpPr>
          <p:spPr>
            <a:xfrm>
              <a:off x="1420807" y="2092788"/>
              <a:ext cx="22271" cy="36971"/>
            </a:xfrm>
            <a:custGeom>
              <a:rect b="b" l="l" r="r" t="t"/>
              <a:pathLst>
                <a:path extrusionOk="0" h="1167" w="703">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61" name="Google Shape;13561;p61"/>
          <p:cNvGrpSpPr/>
          <p:nvPr/>
        </p:nvGrpSpPr>
        <p:grpSpPr>
          <a:xfrm>
            <a:off x="3967213" y="1975477"/>
            <a:ext cx="368185" cy="331816"/>
            <a:chOff x="3967213" y="1975477"/>
            <a:chExt cx="368185" cy="331816"/>
          </a:xfrm>
        </p:grpSpPr>
        <p:sp>
          <p:nvSpPr>
            <p:cNvPr id="13562" name="Google Shape;13562;p61"/>
            <p:cNvSpPr/>
            <p:nvPr/>
          </p:nvSpPr>
          <p:spPr>
            <a:xfrm>
              <a:off x="3967213" y="1975477"/>
              <a:ext cx="368185" cy="331816"/>
            </a:xfrm>
            <a:custGeom>
              <a:rect b="b" l="l" r="r" t="t"/>
              <a:pathLst>
                <a:path extrusionOk="0" h="10474" w="11622">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3" name="Google Shape;13563;p61"/>
            <p:cNvSpPr/>
            <p:nvPr/>
          </p:nvSpPr>
          <p:spPr>
            <a:xfrm>
              <a:off x="4237665" y="2034307"/>
              <a:ext cx="32092" cy="63772"/>
            </a:xfrm>
            <a:custGeom>
              <a:rect b="b" l="l" r="r" t="t"/>
              <a:pathLst>
                <a:path extrusionOk="0" h="2013" w="1013">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4" name="Google Shape;13564;p61"/>
            <p:cNvSpPr/>
            <p:nvPr/>
          </p:nvSpPr>
          <p:spPr>
            <a:xfrm>
              <a:off x="4241815" y="2014317"/>
              <a:ext cx="17012" cy="17012"/>
            </a:xfrm>
            <a:custGeom>
              <a:rect b="b" l="l" r="r" t="t"/>
              <a:pathLst>
                <a:path extrusionOk="0" h="537" w="537">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65" name="Google Shape;13565;p61"/>
          <p:cNvGrpSpPr/>
          <p:nvPr/>
        </p:nvGrpSpPr>
        <p:grpSpPr>
          <a:xfrm>
            <a:off x="8047661" y="1969046"/>
            <a:ext cx="279132" cy="356875"/>
            <a:chOff x="8047661" y="1969046"/>
            <a:chExt cx="279132" cy="356875"/>
          </a:xfrm>
        </p:grpSpPr>
        <p:sp>
          <p:nvSpPr>
            <p:cNvPr id="13566" name="Google Shape;13566;p61"/>
            <p:cNvSpPr/>
            <p:nvPr/>
          </p:nvSpPr>
          <p:spPr>
            <a:xfrm>
              <a:off x="8169502" y="2126115"/>
              <a:ext cx="33961" cy="15713"/>
            </a:xfrm>
            <a:custGeom>
              <a:rect b="b" l="l" r="r" t="t"/>
              <a:pathLst>
                <a:path extrusionOk="0" h="496" w="1072">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7" name="Google Shape;13567;p61"/>
            <p:cNvSpPr/>
            <p:nvPr/>
          </p:nvSpPr>
          <p:spPr>
            <a:xfrm>
              <a:off x="8141592" y="2047517"/>
              <a:ext cx="27562" cy="10581"/>
            </a:xfrm>
            <a:custGeom>
              <a:rect b="b" l="l" r="r" t="t"/>
              <a:pathLst>
                <a:path extrusionOk="0" h="334" w="87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8" name="Google Shape;13568;p61"/>
            <p:cNvSpPr/>
            <p:nvPr/>
          </p:nvSpPr>
          <p:spPr>
            <a:xfrm>
              <a:off x="8203431" y="2047517"/>
              <a:ext cx="27181" cy="10581"/>
            </a:xfrm>
            <a:custGeom>
              <a:rect b="b" l="l" r="r" t="t"/>
              <a:pathLst>
                <a:path extrusionOk="0" h="334" w="858">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9" name="Google Shape;13569;p61"/>
            <p:cNvSpPr/>
            <p:nvPr/>
          </p:nvSpPr>
          <p:spPr>
            <a:xfrm>
              <a:off x="8047661" y="1969046"/>
              <a:ext cx="279132" cy="356875"/>
            </a:xfrm>
            <a:custGeom>
              <a:rect b="b" l="l" r="r" t="t"/>
              <a:pathLst>
                <a:path extrusionOk="0" h="11265" w="8811">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70" name="Google Shape;13570;p61"/>
          <p:cNvGrpSpPr/>
          <p:nvPr/>
        </p:nvGrpSpPr>
        <p:grpSpPr>
          <a:xfrm>
            <a:off x="7596157" y="1968159"/>
            <a:ext cx="279544" cy="358142"/>
            <a:chOff x="7596157" y="1968159"/>
            <a:chExt cx="279544" cy="358142"/>
          </a:xfrm>
        </p:grpSpPr>
        <p:sp>
          <p:nvSpPr>
            <p:cNvPr id="13571" name="Google Shape;13571;p61"/>
            <p:cNvSpPr/>
            <p:nvPr/>
          </p:nvSpPr>
          <p:spPr>
            <a:xfrm>
              <a:off x="7696868" y="2092408"/>
              <a:ext cx="10581" cy="16252"/>
            </a:xfrm>
            <a:custGeom>
              <a:rect b="b" l="l" r="r" t="t"/>
              <a:pathLst>
                <a:path extrusionOk="0" h="513" w="334">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2" name="Google Shape;13572;p61"/>
            <p:cNvSpPr/>
            <p:nvPr/>
          </p:nvSpPr>
          <p:spPr>
            <a:xfrm>
              <a:off x="7764378" y="2092408"/>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3" name="Google Shape;13573;p61"/>
            <p:cNvSpPr/>
            <p:nvPr/>
          </p:nvSpPr>
          <p:spPr>
            <a:xfrm>
              <a:off x="7713088" y="2143032"/>
              <a:ext cx="45302" cy="15777"/>
            </a:xfrm>
            <a:custGeom>
              <a:rect b="b" l="l" r="r" t="t"/>
              <a:pathLst>
                <a:path extrusionOk="0" h="498" w="143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4" name="Google Shape;13574;p61"/>
            <p:cNvSpPr/>
            <p:nvPr/>
          </p:nvSpPr>
          <p:spPr>
            <a:xfrm>
              <a:off x="7691197" y="2075427"/>
              <a:ext cx="21923" cy="10581"/>
            </a:xfrm>
            <a:custGeom>
              <a:rect b="b" l="l" r="r" t="t"/>
              <a:pathLst>
                <a:path extrusionOk="0" h="334" w="692">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5" name="Google Shape;13575;p61"/>
            <p:cNvSpPr/>
            <p:nvPr/>
          </p:nvSpPr>
          <p:spPr>
            <a:xfrm>
              <a:off x="7758739" y="2075427"/>
              <a:ext cx="21891" cy="10581"/>
            </a:xfrm>
            <a:custGeom>
              <a:rect b="b" l="l" r="r" t="t"/>
              <a:pathLst>
                <a:path extrusionOk="0" h="334" w="691">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6" name="Google Shape;13576;p61"/>
            <p:cNvSpPr/>
            <p:nvPr/>
          </p:nvSpPr>
          <p:spPr>
            <a:xfrm>
              <a:off x="7596157" y="1968159"/>
              <a:ext cx="279544" cy="358142"/>
            </a:xfrm>
            <a:custGeom>
              <a:rect b="b" l="l" r="r" t="t"/>
              <a:pathLst>
                <a:path extrusionOk="0" h="11305" w="8824">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77" name="Google Shape;13577;p61"/>
          <p:cNvGrpSpPr/>
          <p:nvPr/>
        </p:nvGrpSpPr>
        <p:grpSpPr>
          <a:xfrm>
            <a:off x="7147315" y="1969046"/>
            <a:ext cx="279513" cy="357636"/>
            <a:chOff x="7147315" y="1969046"/>
            <a:chExt cx="279513" cy="357636"/>
          </a:xfrm>
        </p:grpSpPr>
        <p:sp>
          <p:nvSpPr>
            <p:cNvPr id="13578" name="Google Shape;13578;p61"/>
            <p:cNvSpPr/>
            <p:nvPr/>
          </p:nvSpPr>
          <p:spPr>
            <a:xfrm>
              <a:off x="7248026" y="2081098"/>
              <a:ext cx="10581" cy="16252"/>
            </a:xfrm>
            <a:custGeom>
              <a:rect b="b" l="l" r="r" t="t"/>
              <a:pathLst>
                <a:path extrusionOk="0" h="513" w="334">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9" name="Google Shape;13579;p61"/>
            <p:cNvSpPr/>
            <p:nvPr/>
          </p:nvSpPr>
          <p:spPr>
            <a:xfrm>
              <a:off x="7315536" y="2081098"/>
              <a:ext cx="10581" cy="16252"/>
            </a:xfrm>
            <a:custGeom>
              <a:rect b="b" l="l" r="r" t="t"/>
              <a:pathLst>
                <a:path extrusionOk="0" h="513" w="334">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0" name="Google Shape;13580;p61"/>
            <p:cNvSpPr/>
            <p:nvPr/>
          </p:nvSpPr>
          <p:spPr>
            <a:xfrm>
              <a:off x="7241595" y="2064308"/>
              <a:ext cx="28702" cy="16442"/>
            </a:xfrm>
            <a:custGeom>
              <a:rect b="b" l="l" r="r" t="t"/>
              <a:pathLst>
                <a:path extrusionOk="0" h="519" w="906">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1" name="Google Shape;13581;p61"/>
            <p:cNvSpPr/>
            <p:nvPr/>
          </p:nvSpPr>
          <p:spPr>
            <a:xfrm>
              <a:off x="7303466" y="2064276"/>
              <a:ext cx="28702" cy="16474"/>
            </a:xfrm>
            <a:custGeom>
              <a:rect b="b" l="l" r="r" t="t"/>
              <a:pathLst>
                <a:path extrusionOk="0" h="520" w="906">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2" name="Google Shape;13582;p61"/>
            <p:cNvSpPr/>
            <p:nvPr/>
          </p:nvSpPr>
          <p:spPr>
            <a:xfrm>
              <a:off x="7281575" y="2277229"/>
              <a:ext cx="10993" cy="49452"/>
            </a:xfrm>
            <a:custGeom>
              <a:rect b="b" l="l" r="r" t="t"/>
              <a:pathLst>
                <a:path extrusionOk="0" h="1561" w="347">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3" name="Google Shape;13583;p61"/>
            <p:cNvSpPr/>
            <p:nvPr/>
          </p:nvSpPr>
          <p:spPr>
            <a:xfrm>
              <a:off x="7147315" y="1969046"/>
              <a:ext cx="279513" cy="357255"/>
            </a:xfrm>
            <a:custGeom>
              <a:rect b="b" l="l" r="r" t="t"/>
              <a:pathLst>
                <a:path extrusionOk="0" h="11277" w="8823">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4" name="Google Shape;13584;p61"/>
            <p:cNvSpPr/>
            <p:nvPr/>
          </p:nvSpPr>
          <p:spPr>
            <a:xfrm>
              <a:off x="7248026" y="2111067"/>
              <a:ext cx="78471" cy="36052"/>
            </a:xfrm>
            <a:custGeom>
              <a:rect b="b" l="l" r="r" t="t"/>
              <a:pathLst>
                <a:path extrusionOk="0" h="1138" w="2477">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85" name="Google Shape;13585;p61"/>
          <p:cNvGrpSpPr/>
          <p:nvPr/>
        </p:nvGrpSpPr>
        <p:grpSpPr>
          <a:xfrm>
            <a:off x="6697681" y="1968317"/>
            <a:ext cx="280305" cy="359093"/>
            <a:chOff x="6697681" y="1968317"/>
            <a:chExt cx="280305" cy="359093"/>
          </a:xfrm>
        </p:grpSpPr>
        <p:sp>
          <p:nvSpPr>
            <p:cNvPr id="13586" name="Google Shape;13586;p61"/>
            <p:cNvSpPr/>
            <p:nvPr/>
          </p:nvSpPr>
          <p:spPr>
            <a:xfrm>
              <a:off x="6799152" y="2092408"/>
              <a:ext cx="10613" cy="16252"/>
            </a:xfrm>
            <a:custGeom>
              <a:rect b="b" l="l" r="r" t="t"/>
              <a:pathLst>
                <a:path extrusionOk="0" h="513" w="335">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7" name="Google Shape;13587;p61"/>
            <p:cNvSpPr/>
            <p:nvPr/>
          </p:nvSpPr>
          <p:spPr>
            <a:xfrm>
              <a:off x="6866662" y="2092408"/>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8" name="Google Shape;13588;p61"/>
            <p:cNvSpPr/>
            <p:nvPr/>
          </p:nvSpPr>
          <p:spPr>
            <a:xfrm>
              <a:off x="6815372" y="2143032"/>
              <a:ext cx="45302" cy="15777"/>
            </a:xfrm>
            <a:custGeom>
              <a:rect b="b" l="l" r="r" t="t"/>
              <a:pathLst>
                <a:path extrusionOk="0" h="498" w="143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9" name="Google Shape;13589;p61"/>
            <p:cNvSpPr/>
            <p:nvPr/>
          </p:nvSpPr>
          <p:spPr>
            <a:xfrm>
              <a:off x="6697681" y="1968317"/>
              <a:ext cx="280305" cy="358713"/>
            </a:xfrm>
            <a:custGeom>
              <a:rect b="b" l="l" r="r" t="t"/>
              <a:pathLst>
                <a:path extrusionOk="0" h="11323" w="8848">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0" name="Google Shape;13590;p61"/>
            <p:cNvSpPr/>
            <p:nvPr/>
          </p:nvSpPr>
          <p:spPr>
            <a:xfrm>
              <a:off x="6888933" y="2249319"/>
              <a:ext cx="10201" cy="78091"/>
            </a:xfrm>
            <a:custGeom>
              <a:rect b="b" l="l" r="r" t="t"/>
              <a:pathLst>
                <a:path extrusionOk="0" h="2465" w="322">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1" name="Google Shape;13591;p61"/>
            <p:cNvSpPr/>
            <p:nvPr/>
          </p:nvSpPr>
          <p:spPr>
            <a:xfrm>
              <a:off x="6793133" y="2075364"/>
              <a:ext cx="22651" cy="13306"/>
            </a:xfrm>
            <a:custGeom>
              <a:rect b="b" l="l" r="r" t="t"/>
              <a:pathLst>
                <a:path extrusionOk="0" h="420" w="715">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2" name="Google Shape;13592;p61"/>
            <p:cNvSpPr/>
            <p:nvPr/>
          </p:nvSpPr>
          <p:spPr>
            <a:xfrm>
              <a:off x="6859502" y="2075649"/>
              <a:ext cx="23792" cy="13401"/>
            </a:xfrm>
            <a:custGeom>
              <a:rect b="b" l="l" r="r" t="t"/>
              <a:pathLst>
                <a:path extrusionOk="0" h="423" w="751">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93" name="Google Shape;13593;p61"/>
          <p:cNvGrpSpPr/>
          <p:nvPr/>
        </p:nvGrpSpPr>
        <p:grpSpPr>
          <a:xfrm>
            <a:off x="6248839" y="1967937"/>
            <a:ext cx="280273" cy="358744"/>
            <a:chOff x="6248839" y="1967937"/>
            <a:chExt cx="280273" cy="358744"/>
          </a:xfrm>
        </p:grpSpPr>
        <p:sp>
          <p:nvSpPr>
            <p:cNvPr id="13594" name="Google Shape;13594;p61"/>
            <p:cNvSpPr/>
            <p:nvPr/>
          </p:nvSpPr>
          <p:spPr>
            <a:xfrm>
              <a:off x="6383859" y="2316449"/>
              <a:ext cx="10613" cy="10233"/>
            </a:xfrm>
            <a:custGeom>
              <a:rect b="b" l="l" r="r" t="t"/>
              <a:pathLst>
                <a:path extrusionOk="0" h="323" w="335">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5" name="Google Shape;13595;p61"/>
            <p:cNvSpPr/>
            <p:nvPr/>
          </p:nvSpPr>
          <p:spPr>
            <a:xfrm>
              <a:off x="6248839" y="1967937"/>
              <a:ext cx="280273" cy="358364"/>
            </a:xfrm>
            <a:custGeom>
              <a:rect b="b" l="l" r="r" t="t"/>
              <a:pathLst>
                <a:path extrusionOk="0" h="11312" w="8847">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6" name="Google Shape;13596;p61"/>
            <p:cNvSpPr/>
            <p:nvPr/>
          </p:nvSpPr>
          <p:spPr>
            <a:xfrm>
              <a:off x="6445730" y="2238009"/>
              <a:ext cx="10201" cy="88672"/>
            </a:xfrm>
            <a:custGeom>
              <a:rect b="b" l="l" r="r" t="t"/>
              <a:pathLst>
                <a:path extrusionOk="0" h="2799" w="322">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7" name="Google Shape;13597;p61"/>
            <p:cNvSpPr/>
            <p:nvPr/>
          </p:nvSpPr>
          <p:spPr>
            <a:xfrm>
              <a:off x="6383859" y="2249319"/>
              <a:ext cx="10613" cy="10581"/>
            </a:xfrm>
            <a:custGeom>
              <a:rect b="b" l="l" r="r" t="t"/>
              <a:pathLst>
                <a:path extrusionOk="0" h="334" w="335">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8" name="Google Shape;13598;p61"/>
            <p:cNvSpPr/>
            <p:nvPr/>
          </p:nvSpPr>
          <p:spPr>
            <a:xfrm>
              <a:off x="6383859" y="2282868"/>
              <a:ext cx="10613" cy="10613"/>
            </a:xfrm>
            <a:custGeom>
              <a:rect b="b" l="l" r="r" t="t"/>
              <a:pathLst>
                <a:path extrusionOk="0" h="335" w="335">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9" name="Google Shape;13599;p61"/>
            <p:cNvSpPr/>
            <p:nvPr/>
          </p:nvSpPr>
          <p:spPr>
            <a:xfrm>
              <a:off x="6378220" y="2154247"/>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00" name="Google Shape;13600;p61"/>
          <p:cNvGrpSpPr/>
          <p:nvPr/>
        </p:nvGrpSpPr>
        <p:grpSpPr>
          <a:xfrm>
            <a:off x="5801485" y="1969046"/>
            <a:ext cx="279164" cy="357794"/>
            <a:chOff x="5801485" y="1969046"/>
            <a:chExt cx="279164" cy="357794"/>
          </a:xfrm>
        </p:grpSpPr>
        <p:sp>
          <p:nvSpPr>
            <p:cNvPr id="13601" name="Google Shape;13601;p61"/>
            <p:cNvSpPr/>
            <p:nvPr/>
          </p:nvSpPr>
          <p:spPr>
            <a:xfrm>
              <a:off x="5901436" y="2092408"/>
              <a:ext cx="10613" cy="16252"/>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2" name="Google Shape;13602;p61"/>
            <p:cNvSpPr/>
            <p:nvPr/>
          </p:nvSpPr>
          <p:spPr>
            <a:xfrm>
              <a:off x="5968597" y="2092408"/>
              <a:ext cx="10581" cy="16252"/>
            </a:xfrm>
            <a:custGeom>
              <a:rect b="b" l="l" r="r" t="t"/>
              <a:pathLst>
                <a:path extrusionOk="0" h="513" w="334">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3" name="Google Shape;13603;p61"/>
            <p:cNvSpPr/>
            <p:nvPr/>
          </p:nvSpPr>
          <p:spPr>
            <a:xfrm>
              <a:off x="5801485" y="1969046"/>
              <a:ext cx="279164" cy="357636"/>
            </a:xfrm>
            <a:custGeom>
              <a:rect b="b" l="l" r="r" t="t"/>
              <a:pathLst>
                <a:path extrusionOk="0" h="11289" w="8812">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4" name="Google Shape;13604;p61"/>
            <p:cNvSpPr/>
            <p:nvPr/>
          </p:nvSpPr>
          <p:spPr>
            <a:xfrm>
              <a:off x="5895797" y="2075427"/>
              <a:ext cx="21891" cy="10581"/>
            </a:xfrm>
            <a:custGeom>
              <a:rect b="b" l="l" r="r" t="t"/>
              <a:pathLst>
                <a:path extrusionOk="0" h="334" w="691">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5" name="Google Shape;13605;p61"/>
            <p:cNvSpPr/>
            <p:nvPr/>
          </p:nvSpPr>
          <p:spPr>
            <a:xfrm>
              <a:off x="5962927" y="2075427"/>
              <a:ext cx="21542" cy="10581"/>
            </a:xfrm>
            <a:custGeom>
              <a:rect b="b" l="l" r="r" t="t"/>
              <a:pathLst>
                <a:path extrusionOk="0" h="334" w="68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6" name="Google Shape;13606;p61"/>
            <p:cNvSpPr/>
            <p:nvPr/>
          </p:nvSpPr>
          <p:spPr>
            <a:xfrm>
              <a:off x="5845615" y="2282868"/>
              <a:ext cx="10233" cy="43813"/>
            </a:xfrm>
            <a:custGeom>
              <a:rect b="b" l="l" r="r" t="t"/>
              <a:pathLst>
                <a:path extrusionOk="0" h="1383" w="323">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7" name="Google Shape;13607;p61"/>
            <p:cNvSpPr/>
            <p:nvPr/>
          </p:nvSpPr>
          <p:spPr>
            <a:xfrm>
              <a:off x="6024798" y="2282868"/>
              <a:ext cx="10201" cy="43813"/>
            </a:xfrm>
            <a:custGeom>
              <a:rect b="b" l="l" r="r" t="t"/>
              <a:pathLst>
                <a:path extrusionOk="0" h="1383" w="322">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8" name="Google Shape;13608;p61"/>
            <p:cNvSpPr/>
            <p:nvPr/>
          </p:nvSpPr>
          <p:spPr>
            <a:xfrm>
              <a:off x="5868267" y="2260248"/>
              <a:ext cx="144112" cy="66591"/>
            </a:xfrm>
            <a:custGeom>
              <a:rect b="b" l="l" r="r" t="t"/>
              <a:pathLst>
                <a:path extrusionOk="0" h="2102" w="4549">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9" name="Google Shape;13609;p61"/>
            <p:cNvSpPr/>
            <p:nvPr/>
          </p:nvSpPr>
          <p:spPr>
            <a:xfrm>
              <a:off x="5890126" y="2013556"/>
              <a:ext cx="10581" cy="10613"/>
            </a:xfrm>
            <a:custGeom>
              <a:rect b="b" l="l" r="r" t="t"/>
              <a:pathLst>
                <a:path extrusionOk="0" h="335" w="334">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0" name="Google Shape;13610;p61"/>
            <p:cNvSpPr/>
            <p:nvPr/>
          </p:nvSpPr>
          <p:spPr>
            <a:xfrm>
              <a:off x="5979907" y="2013556"/>
              <a:ext cx="10201" cy="10613"/>
            </a:xfrm>
            <a:custGeom>
              <a:rect b="b" l="l" r="r" t="t"/>
              <a:pathLst>
                <a:path extrusionOk="0" h="335" w="322">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1" name="Google Shape;13611;p61"/>
            <p:cNvSpPr/>
            <p:nvPr/>
          </p:nvSpPr>
          <p:spPr>
            <a:xfrm>
              <a:off x="5861455" y="2002247"/>
              <a:ext cx="127892" cy="155454"/>
            </a:xfrm>
            <a:custGeom>
              <a:rect b="b" l="l" r="r" t="t"/>
              <a:pathLst>
                <a:path extrusionOk="0" h="4907" w="4037">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2" name="Google Shape;13612;p61"/>
            <p:cNvSpPr/>
            <p:nvPr/>
          </p:nvSpPr>
          <p:spPr>
            <a:xfrm>
              <a:off x="5890886" y="2060633"/>
              <a:ext cx="128652" cy="127227"/>
            </a:xfrm>
            <a:custGeom>
              <a:rect b="b" l="l" r="r" t="t"/>
              <a:pathLst>
                <a:path extrusionOk="0" h="4016" w="4061">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3" name="Google Shape;13613;p61"/>
            <p:cNvSpPr/>
            <p:nvPr/>
          </p:nvSpPr>
          <p:spPr>
            <a:xfrm>
              <a:off x="5910116" y="2122947"/>
              <a:ext cx="61142" cy="33232"/>
            </a:xfrm>
            <a:custGeom>
              <a:rect b="b" l="l" r="r" t="t"/>
              <a:pathLst>
                <a:path extrusionOk="0" h="1049" w="193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14" name="Google Shape;13614;p61"/>
          <p:cNvGrpSpPr/>
          <p:nvPr/>
        </p:nvGrpSpPr>
        <p:grpSpPr>
          <a:xfrm>
            <a:off x="5352643" y="1969046"/>
            <a:ext cx="278404" cy="358364"/>
            <a:chOff x="5352643" y="1969046"/>
            <a:chExt cx="278404" cy="358364"/>
          </a:xfrm>
        </p:grpSpPr>
        <p:sp>
          <p:nvSpPr>
            <p:cNvPr id="13615" name="Google Shape;13615;p61"/>
            <p:cNvSpPr/>
            <p:nvPr/>
          </p:nvSpPr>
          <p:spPr>
            <a:xfrm>
              <a:off x="5352643" y="1969046"/>
              <a:ext cx="278404" cy="358364"/>
            </a:xfrm>
            <a:custGeom>
              <a:rect b="b" l="l" r="r" t="t"/>
              <a:pathLst>
                <a:path extrusionOk="0" h="11312" w="8788">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6" name="Google Shape;13616;p61"/>
            <p:cNvSpPr/>
            <p:nvPr/>
          </p:nvSpPr>
          <p:spPr>
            <a:xfrm>
              <a:off x="5452593" y="2092408"/>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7" name="Google Shape;13617;p61"/>
            <p:cNvSpPr/>
            <p:nvPr/>
          </p:nvSpPr>
          <p:spPr>
            <a:xfrm>
              <a:off x="5519723" y="2092408"/>
              <a:ext cx="10233" cy="16252"/>
            </a:xfrm>
            <a:custGeom>
              <a:rect b="b" l="l" r="r" t="t"/>
              <a:pathLst>
                <a:path extrusionOk="0" h="513" w="323">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8" name="Google Shape;13618;p61"/>
            <p:cNvSpPr/>
            <p:nvPr/>
          </p:nvSpPr>
          <p:spPr>
            <a:xfrm>
              <a:off x="5474833" y="2137298"/>
              <a:ext cx="32852" cy="10201"/>
            </a:xfrm>
            <a:custGeom>
              <a:rect b="b" l="l" r="r" t="t"/>
              <a:pathLst>
                <a:path extrusionOk="0" h="322" w="1037">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19" name="Google Shape;13619;p61"/>
          <p:cNvGrpSpPr/>
          <p:nvPr/>
        </p:nvGrpSpPr>
        <p:grpSpPr>
          <a:xfrm>
            <a:off x="4897750" y="1968317"/>
            <a:ext cx="279132" cy="358364"/>
            <a:chOff x="4897750" y="1968317"/>
            <a:chExt cx="279132" cy="358364"/>
          </a:xfrm>
        </p:grpSpPr>
        <p:sp>
          <p:nvSpPr>
            <p:cNvPr id="13620" name="Google Shape;13620;p61"/>
            <p:cNvSpPr/>
            <p:nvPr/>
          </p:nvSpPr>
          <p:spPr>
            <a:xfrm>
              <a:off x="4997700" y="2075427"/>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1" name="Google Shape;13621;p61"/>
            <p:cNvSpPr/>
            <p:nvPr/>
          </p:nvSpPr>
          <p:spPr>
            <a:xfrm>
              <a:off x="5064830" y="2075427"/>
              <a:ext cx="10233" cy="16252"/>
            </a:xfrm>
            <a:custGeom>
              <a:rect b="b" l="l" r="r" t="t"/>
              <a:pathLst>
                <a:path extrusionOk="0" h="513" w="323">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2" name="Google Shape;13622;p61"/>
            <p:cNvSpPr/>
            <p:nvPr/>
          </p:nvSpPr>
          <p:spPr>
            <a:xfrm>
              <a:off x="5013920" y="2115122"/>
              <a:ext cx="45302" cy="16157"/>
            </a:xfrm>
            <a:custGeom>
              <a:rect b="b" l="l" r="r" t="t"/>
              <a:pathLst>
                <a:path extrusionOk="0" h="510" w="143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3" name="Google Shape;13623;p61"/>
            <p:cNvSpPr/>
            <p:nvPr/>
          </p:nvSpPr>
          <p:spPr>
            <a:xfrm>
              <a:off x="4897750" y="1968317"/>
              <a:ext cx="279132" cy="358364"/>
            </a:xfrm>
            <a:custGeom>
              <a:rect b="b" l="l" r="r" t="t"/>
              <a:pathLst>
                <a:path extrusionOk="0" h="11312" w="8811">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4" name="Google Shape;13624;p61"/>
            <p:cNvSpPr/>
            <p:nvPr/>
          </p:nvSpPr>
          <p:spPr>
            <a:xfrm>
              <a:off x="4992030" y="2058827"/>
              <a:ext cx="21923" cy="10581"/>
            </a:xfrm>
            <a:custGeom>
              <a:rect b="b" l="l" r="r" t="t"/>
              <a:pathLst>
                <a:path extrusionOk="0" h="334" w="692">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5" name="Google Shape;13625;p61"/>
            <p:cNvSpPr/>
            <p:nvPr/>
          </p:nvSpPr>
          <p:spPr>
            <a:xfrm>
              <a:off x="5059191" y="2058827"/>
              <a:ext cx="21511" cy="10581"/>
            </a:xfrm>
            <a:custGeom>
              <a:rect b="b" l="l" r="r" t="t"/>
              <a:pathLst>
                <a:path extrusionOk="0" h="334" w="679">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6" name="Google Shape;13626;p61"/>
            <p:cNvSpPr/>
            <p:nvPr/>
          </p:nvSpPr>
          <p:spPr>
            <a:xfrm>
              <a:off x="4941500" y="2271558"/>
              <a:ext cx="10581" cy="55123"/>
            </a:xfrm>
            <a:custGeom>
              <a:rect b="b" l="l" r="r" t="t"/>
              <a:pathLst>
                <a:path extrusionOk="0" h="1740" w="334">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7" name="Google Shape;13627;p61"/>
            <p:cNvSpPr/>
            <p:nvPr/>
          </p:nvSpPr>
          <p:spPr>
            <a:xfrm>
              <a:off x="4963739" y="225457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8" name="Google Shape;13628;p61"/>
            <p:cNvSpPr/>
            <p:nvPr/>
          </p:nvSpPr>
          <p:spPr>
            <a:xfrm>
              <a:off x="5098791" y="225457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9" name="Google Shape;13629;p61"/>
            <p:cNvSpPr/>
            <p:nvPr/>
          </p:nvSpPr>
          <p:spPr>
            <a:xfrm>
              <a:off x="5098791" y="228286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0" name="Google Shape;13630;p61"/>
            <p:cNvSpPr/>
            <p:nvPr/>
          </p:nvSpPr>
          <p:spPr>
            <a:xfrm>
              <a:off x="4963739" y="228286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1" name="Google Shape;13631;p61"/>
            <p:cNvSpPr/>
            <p:nvPr/>
          </p:nvSpPr>
          <p:spPr>
            <a:xfrm>
              <a:off x="5098791" y="2310778"/>
              <a:ext cx="10201" cy="10233"/>
            </a:xfrm>
            <a:custGeom>
              <a:rect b="b" l="l" r="r" t="t"/>
              <a:pathLst>
                <a:path extrusionOk="0" h="323" w="322">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2" name="Google Shape;13632;p61"/>
            <p:cNvSpPr/>
            <p:nvPr/>
          </p:nvSpPr>
          <p:spPr>
            <a:xfrm>
              <a:off x="4963739" y="2310778"/>
              <a:ext cx="10233" cy="10233"/>
            </a:xfrm>
            <a:custGeom>
              <a:rect b="b" l="l" r="r" t="t"/>
              <a:pathLst>
                <a:path extrusionOk="0" h="323" w="323">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33" name="Google Shape;13633;p61"/>
          <p:cNvSpPr/>
          <p:nvPr/>
        </p:nvSpPr>
        <p:spPr>
          <a:xfrm>
            <a:off x="872362" y="1513044"/>
            <a:ext cx="325164" cy="347783"/>
          </a:xfrm>
          <a:custGeom>
            <a:rect b="b" l="l" r="r" t="t"/>
            <a:pathLst>
              <a:path extrusionOk="0" h="10978" w="10264">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34" name="Google Shape;13634;p61"/>
          <p:cNvGrpSpPr/>
          <p:nvPr/>
        </p:nvGrpSpPr>
        <p:grpSpPr>
          <a:xfrm>
            <a:off x="1767449" y="1513044"/>
            <a:ext cx="324403" cy="347783"/>
            <a:chOff x="1767449" y="1513044"/>
            <a:chExt cx="324403" cy="347783"/>
          </a:xfrm>
        </p:grpSpPr>
        <p:sp>
          <p:nvSpPr>
            <p:cNvPr id="13635" name="Google Shape;13635;p61"/>
            <p:cNvSpPr/>
            <p:nvPr/>
          </p:nvSpPr>
          <p:spPr>
            <a:xfrm>
              <a:off x="1850039" y="1513044"/>
              <a:ext cx="159604" cy="347783"/>
            </a:xfrm>
            <a:custGeom>
              <a:rect b="b" l="l" r="r" t="t"/>
              <a:pathLst>
                <a:path extrusionOk="0" h="10978" w="5038">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6" name="Google Shape;13636;p61"/>
            <p:cNvSpPr/>
            <p:nvPr/>
          </p:nvSpPr>
          <p:spPr>
            <a:xfrm>
              <a:off x="1887009" y="1702332"/>
              <a:ext cx="53222" cy="48375"/>
            </a:xfrm>
            <a:custGeom>
              <a:rect b="b" l="l" r="r" t="t"/>
              <a:pathLst>
                <a:path extrusionOk="0" h="1527" w="168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7" name="Google Shape;13637;p61"/>
            <p:cNvSpPr/>
            <p:nvPr/>
          </p:nvSpPr>
          <p:spPr>
            <a:xfrm>
              <a:off x="1943970" y="1686745"/>
              <a:ext cx="28702" cy="63962"/>
            </a:xfrm>
            <a:custGeom>
              <a:rect b="b" l="l" r="r" t="t"/>
              <a:pathLst>
                <a:path extrusionOk="0" h="2019" w="906">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8" name="Google Shape;13638;p61"/>
            <p:cNvSpPr/>
            <p:nvPr/>
          </p:nvSpPr>
          <p:spPr>
            <a:xfrm>
              <a:off x="2029221" y="1707306"/>
              <a:ext cx="62631" cy="10201"/>
            </a:xfrm>
            <a:custGeom>
              <a:rect b="b" l="l" r="r" t="t"/>
              <a:pathLst>
                <a:path extrusionOk="0" h="322" w="1977">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9" name="Google Shape;13639;p61"/>
            <p:cNvSpPr/>
            <p:nvPr/>
          </p:nvSpPr>
          <p:spPr>
            <a:xfrm>
              <a:off x="2029221" y="1758311"/>
              <a:ext cx="47552" cy="46696"/>
            </a:xfrm>
            <a:custGeom>
              <a:rect b="b" l="l" r="r" t="t"/>
              <a:pathLst>
                <a:path extrusionOk="0" h="1474" w="1501">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0" name="Google Shape;13640;p61"/>
            <p:cNvSpPr/>
            <p:nvPr/>
          </p:nvSpPr>
          <p:spPr>
            <a:xfrm>
              <a:off x="2029221" y="1615339"/>
              <a:ext cx="47552" cy="46728"/>
            </a:xfrm>
            <a:custGeom>
              <a:rect b="b" l="l" r="r" t="t"/>
              <a:pathLst>
                <a:path extrusionOk="0" h="1475" w="1501">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1" name="Google Shape;13641;p61"/>
            <p:cNvSpPr/>
            <p:nvPr/>
          </p:nvSpPr>
          <p:spPr>
            <a:xfrm>
              <a:off x="1767449" y="1703504"/>
              <a:ext cx="63012" cy="10233"/>
            </a:xfrm>
            <a:custGeom>
              <a:rect b="b" l="l" r="r" t="t"/>
              <a:pathLst>
                <a:path extrusionOk="0" h="323" w="1989">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2" name="Google Shape;13642;p61"/>
            <p:cNvSpPr/>
            <p:nvPr/>
          </p:nvSpPr>
          <p:spPr>
            <a:xfrm>
              <a:off x="1783289" y="1615719"/>
              <a:ext cx="47552" cy="46728"/>
            </a:xfrm>
            <a:custGeom>
              <a:rect b="b" l="l" r="r" t="t"/>
              <a:pathLst>
                <a:path extrusionOk="0" h="1475" w="1501">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3" name="Google Shape;13643;p61"/>
            <p:cNvSpPr/>
            <p:nvPr/>
          </p:nvSpPr>
          <p:spPr>
            <a:xfrm>
              <a:off x="1783289" y="1758311"/>
              <a:ext cx="47552" cy="46696"/>
            </a:xfrm>
            <a:custGeom>
              <a:rect b="b" l="l" r="r" t="t"/>
              <a:pathLst>
                <a:path extrusionOk="0" h="1474" w="1501">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44" name="Google Shape;13644;p61"/>
          <p:cNvGrpSpPr/>
          <p:nvPr/>
        </p:nvGrpSpPr>
        <p:grpSpPr>
          <a:xfrm>
            <a:off x="4007193" y="1512727"/>
            <a:ext cx="320633" cy="348100"/>
            <a:chOff x="4007193" y="1512727"/>
            <a:chExt cx="320633" cy="348100"/>
          </a:xfrm>
        </p:grpSpPr>
        <p:sp>
          <p:nvSpPr>
            <p:cNvPr id="13645" name="Google Shape;13645;p61"/>
            <p:cNvSpPr/>
            <p:nvPr/>
          </p:nvSpPr>
          <p:spPr>
            <a:xfrm>
              <a:off x="4177695" y="1512727"/>
              <a:ext cx="143732" cy="153109"/>
            </a:xfrm>
            <a:custGeom>
              <a:rect b="b" l="l" r="r" t="t"/>
              <a:pathLst>
                <a:path extrusionOk="0" h="4833" w="4537">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6" name="Google Shape;13646;p61"/>
            <p:cNvSpPr/>
            <p:nvPr/>
          </p:nvSpPr>
          <p:spPr>
            <a:xfrm>
              <a:off x="4214666" y="1543583"/>
              <a:ext cx="77711" cy="77363"/>
            </a:xfrm>
            <a:custGeom>
              <a:rect b="b" l="l" r="r" t="t"/>
              <a:pathLst>
                <a:path extrusionOk="0" h="2442" w="2453">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7" name="Google Shape;13647;p61"/>
            <p:cNvSpPr/>
            <p:nvPr/>
          </p:nvSpPr>
          <p:spPr>
            <a:xfrm>
              <a:off x="4007193" y="1541334"/>
              <a:ext cx="320633" cy="319493"/>
            </a:xfrm>
            <a:custGeom>
              <a:rect b="b" l="l" r="r" t="t"/>
              <a:pathLst>
                <a:path extrusionOk="0" h="10085" w="10121">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8" name="Google Shape;13648;p61"/>
            <p:cNvSpPr/>
            <p:nvPr/>
          </p:nvSpPr>
          <p:spPr>
            <a:xfrm>
              <a:off x="4064914" y="1665805"/>
              <a:ext cx="101123" cy="40012"/>
            </a:xfrm>
            <a:custGeom>
              <a:rect b="b" l="l" r="r" t="t"/>
              <a:pathLst>
                <a:path extrusionOk="0" h="1263" w="3192">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9" name="Google Shape;13649;p61"/>
            <p:cNvSpPr/>
            <p:nvPr/>
          </p:nvSpPr>
          <p:spPr>
            <a:xfrm>
              <a:off x="4162235" y="1749155"/>
              <a:ext cx="101851" cy="60382"/>
            </a:xfrm>
            <a:custGeom>
              <a:rect b="b" l="l" r="r" t="t"/>
              <a:pathLst>
                <a:path extrusionOk="0" h="1906" w="3215">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50" name="Google Shape;13650;p61"/>
          <p:cNvGrpSpPr/>
          <p:nvPr/>
        </p:nvGrpSpPr>
        <p:grpSpPr>
          <a:xfrm>
            <a:off x="3530425" y="1508747"/>
            <a:ext cx="368175" cy="344594"/>
            <a:chOff x="3530425" y="1508747"/>
            <a:chExt cx="368175" cy="344594"/>
          </a:xfrm>
        </p:grpSpPr>
        <p:sp>
          <p:nvSpPr>
            <p:cNvPr id="13651" name="Google Shape;13651;p61"/>
            <p:cNvSpPr/>
            <p:nvPr/>
          </p:nvSpPr>
          <p:spPr>
            <a:xfrm>
              <a:off x="3530425" y="1508747"/>
              <a:ext cx="316765" cy="344594"/>
            </a:xfrm>
            <a:custGeom>
              <a:rect b="b" l="l" r="r" t="t"/>
              <a:pathLst>
                <a:path extrusionOk="0" h="8538" w="7848">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2" name="Google Shape;13652;p61"/>
            <p:cNvSpPr/>
            <p:nvPr/>
          </p:nvSpPr>
          <p:spPr>
            <a:xfrm>
              <a:off x="3870185" y="1675515"/>
              <a:ext cx="28415" cy="11099"/>
            </a:xfrm>
            <a:custGeom>
              <a:rect b="b" l="l" r="r" t="t"/>
              <a:pathLst>
                <a:path extrusionOk="0" h="275" w="704">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3" name="Google Shape;13653;p61"/>
            <p:cNvSpPr/>
            <p:nvPr/>
          </p:nvSpPr>
          <p:spPr>
            <a:xfrm>
              <a:off x="3846170" y="1610293"/>
              <a:ext cx="25993" cy="22965"/>
            </a:xfrm>
            <a:custGeom>
              <a:rect b="b" l="l" r="r" t="t"/>
              <a:pathLst>
                <a:path extrusionOk="0" h="569" w="644">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4" name="Google Shape;13654;p61"/>
            <p:cNvSpPr/>
            <p:nvPr/>
          </p:nvSpPr>
          <p:spPr>
            <a:xfrm>
              <a:off x="3847623" y="1728508"/>
              <a:ext cx="24540" cy="23086"/>
            </a:xfrm>
            <a:custGeom>
              <a:rect b="b" l="l" r="r" t="t"/>
              <a:pathLst>
                <a:path extrusionOk="0" h="572" w="608">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55" name="Google Shape;13655;p61"/>
          <p:cNvGrpSpPr/>
          <p:nvPr/>
        </p:nvGrpSpPr>
        <p:grpSpPr>
          <a:xfrm>
            <a:off x="3127598" y="1513234"/>
            <a:ext cx="289714" cy="347593"/>
            <a:chOff x="3127598" y="1513234"/>
            <a:chExt cx="289714" cy="347593"/>
          </a:xfrm>
        </p:grpSpPr>
        <p:sp>
          <p:nvSpPr>
            <p:cNvPr id="13656" name="Google Shape;13656;p61"/>
            <p:cNvSpPr/>
            <p:nvPr/>
          </p:nvSpPr>
          <p:spPr>
            <a:xfrm>
              <a:off x="3127598" y="1513234"/>
              <a:ext cx="289714" cy="347593"/>
            </a:xfrm>
            <a:custGeom>
              <a:rect b="b" l="l" r="r" t="t"/>
              <a:pathLst>
                <a:path extrusionOk="0" h="10972" w="9145">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7" name="Google Shape;13657;p61"/>
            <p:cNvSpPr/>
            <p:nvPr/>
          </p:nvSpPr>
          <p:spPr>
            <a:xfrm>
              <a:off x="3254698" y="1788375"/>
              <a:ext cx="121493" cy="10233"/>
            </a:xfrm>
            <a:custGeom>
              <a:rect b="b" l="l" r="r" t="t"/>
              <a:pathLst>
                <a:path extrusionOk="0" h="323" w="3835">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8" name="Google Shape;13658;p61"/>
            <p:cNvSpPr/>
            <p:nvPr/>
          </p:nvSpPr>
          <p:spPr>
            <a:xfrm>
              <a:off x="3185668" y="1638275"/>
              <a:ext cx="172783" cy="29051"/>
            </a:xfrm>
            <a:custGeom>
              <a:rect b="b" l="l" r="r" t="t"/>
              <a:pathLst>
                <a:path extrusionOk="0" h="917" w="5454">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9" name="Google Shape;13659;p61"/>
            <p:cNvSpPr/>
            <p:nvPr/>
          </p:nvSpPr>
          <p:spPr>
            <a:xfrm>
              <a:off x="3186428" y="1681645"/>
              <a:ext cx="172022" cy="10581"/>
            </a:xfrm>
            <a:custGeom>
              <a:rect b="b" l="l" r="r" t="t"/>
              <a:pathLst>
                <a:path extrusionOk="0" h="334" w="543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0" name="Google Shape;13660;p61"/>
            <p:cNvSpPr/>
            <p:nvPr/>
          </p:nvSpPr>
          <p:spPr>
            <a:xfrm>
              <a:off x="3186428" y="1707306"/>
              <a:ext cx="172022" cy="10201"/>
            </a:xfrm>
            <a:custGeom>
              <a:rect b="b" l="l" r="r" t="t"/>
              <a:pathLst>
                <a:path extrusionOk="0" h="322" w="543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61" name="Google Shape;13661;p61"/>
          <p:cNvGrpSpPr/>
          <p:nvPr/>
        </p:nvGrpSpPr>
        <p:grpSpPr>
          <a:xfrm>
            <a:off x="2662884" y="1513044"/>
            <a:ext cx="322914" cy="348543"/>
            <a:chOff x="2662884" y="1513044"/>
            <a:chExt cx="322914" cy="348543"/>
          </a:xfrm>
        </p:grpSpPr>
        <p:sp>
          <p:nvSpPr>
            <p:cNvPr id="13662" name="Google Shape;13662;p61"/>
            <p:cNvSpPr/>
            <p:nvPr/>
          </p:nvSpPr>
          <p:spPr>
            <a:xfrm>
              <a:off x="2662884" y="1513044"/>
              <a:ext cx="260663" cy="348543"/>
            </a:xfrm>
            <a:custGeom>
              <a:rect b="b" l="l" r="r" t="t"/>
              <a:pathLst>
                <a:path extrusionOk="0" h="11002" w="8228">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3" name="Google Shape;13663;p61"/>
            <p:cNvSpPr/>
            <p:nvPr/>
          </p:nvSpPr>
          <p:spPr>
            <a:xfrm>
              <a:off x="2663264" y="1513044"/>
              <a:ext cx="165243" cy="282554"/>
            </a:xfrm>
            <a:custGeom>
              <a:rect b="b" l="l" r="r" t="t"/>
              <a:pathLst>
                <a:path extrusionOk="0" h="8919" w="5216">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4" name="Google Shape;13664;p61"/>
            <p:cNvSpPr/>
            <p:nvPr/>
          </p:nvSpPr>
          <p:spPr>
            <a:xfrm>
              <a:off x="2717596" y="1747634"/>
              <a:ext cx="152412" cy="10613"/>
            </a:xfrm>
            <a:custGeom>
              <a:rect b="b" l="l" r="r" t="t"/>
              <a:pathLst>
                <a:path extrusionOk="0" h="335" w="4811">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5" name="Google Shape;13665;p61"/>
            <p:cNvSpPr/>
            <p:nvPr/>
          </p:nvSpPr>
          <p:spPr>
            <a:xfrm>
              <a:off x="2788876" y="1809886"/>
              <a:ext cx="81132" cy="10581"/>
            </a:xfrm>
            <a:custGeom>
              <a:rect b="b" l="l" r="r" t="t"/>
              <a:pathLst>
                <a:path extrusionOk="0" h="334" w="2561">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6" name="Google Shape;13666;p61"/>
            <p:cNvSpPr/>
            <p:nvPr/>
          </p:nvSpPr>
          <p:spPr>
            <a:xfrm>
              <a:off x="2717596" y="1722385"/>
              <a:ext cx="152412" cy="10201"/>
            </a:xfrm>
            <a:custGeom>
              <a:rect b="b" l="l" r="r" t="t"/>
              <a:pathLst>
                <a:path extrusionOk="0" h="322" w="4811">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7" name="Google Shape;13667;p61"/>
            <p:cNvSpPr/>
            <p:nvPr/>
          </p:nvSpPr>
          <p:spPr>
            <a:xfrm>
              <a:off x="2717596" y="1696344"/>
              <a:ext cx="152412" cy="10613"/>
            </a:xfrm>
            <a:custGeom>
              <a:rect b="b" l="l" r="r" t="t"/>
              <a:pathLst>
                <a:path extrusionOk="0" h="335" w="4811">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8" name="Google Shape;13668;p61"/>
            <p:cNvSpPr/>
            <p:nvPr/>
          </p:nvSpPr>
          <p:spPr>
            <a:xfrm>
              <a:off x="2717596" y="1670335"/>
              <a:ext cx="152412" cy="10581"/>
            </a:xfrm>
            <a:custGeom>
              <a:rect b="b" l="l" r="r" t="t"/>
              <a:pathLst>
                <a:path extrusionOk="0" h="334" w="4811">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9" name="Google Shape;13669;p61"/>
            <p:cNvSpPr/>
            <p:nvPr/>
          </p:nvSpPr>
          <p:spPr>
            <a:xfrm>
              <a:off x="2778326" y="1594145"/>
              <a:ext cx="31332" cy="61111"/>
            </a:xfrm>
            <a:custGeom>
              <a:rect b="b" l="l" r="r" t="t"/>
              <a:pathLst>
                <a:path extrusionOk="0" h="1929" w="989">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0" name="Google Shape;13670;p61"/>
            <p:cNvSpPr/>
            <p:nvPr/>
          </p:nvSpPr>
          <p:spPr>
            <a:xfrm>
              <a:off x="2782476" y="1575263"/>
              <a:ext cx="16220" cy="15872"/>
            </a:xfrm>
            <a:custGeom>
              <a:rect b="b" l="l" r="r" t="t"/>
              <a:pathLst>
                <a:path extrusionOk="0" h="501" w="512">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1" name="Google Shape;13671;p61"/>
            <p:cNvSpPr/>
            <p:nvPr/>
          </p:nvSpPr>
          <p:spPr>
            <a:xfrm>
              <a:off x="2943537" y="1513044"/>
              <a:ext cx="42261" cy="347783"/>
            </a:xfrm>
            <a:custGeom>
              <a:rect b="b" l="l" r="r" t="t"/>
              <a:pathLst>
                <a:path extrusionOk="0" h="10978" w="1334">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72" name="Google Shape;13672;p61"/>
          <p:cNvGrpSpPr/>
          <p:nvPr/>
        </p:nvGrpSpPr>
        <p:grpSpPr>
          <a:xfrm>
            <a:off x="2232511" y="1512759"/>
            <a:ext cx="299534" cy="348068"/>
            <a:chOff x="2232511" y="1512759"/>
            <a:chExt cx="299534" cy="348068"/>
          </a:xfrm>
        </p:grpSpPr>
        <p:sp>
          <p:nvSpPr>
            <p:cNvPr id="13673" name="Google Shape;13673;p61"/>
            <p:cNvSpPr/>
            <p:nvPr/>
          </p:nvSpPr>
          <p:spPr>
            <a:xfrm>
              <a:off x="2278162" y="1715226"/>
              <a:ext cx="95452" cy="10581"/>
            </a:xfrm>
            <a:custGeom>
              <a:rect b="b" l="l" r="r" t="t"/>
              <a:pathLst>
                <a:path extrusionOk="0" h="334" w="3013">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4" name="Google Shape;13674;p61"/>
            <p:cNvSpPr/>
            <p:nvPr/>
          </p:nvSpPr>
          <p:spPr>
            <a:xfrm>
              <a:off x="2278162" y="1734455"/>
              <a:ext cx="95452" cy="10581"/>
            </a:xfrm>
            <a:custGeom>
              <a:rect b="b" l="l" r="r" t="t"/>
              <a:pathLst>
                <a:path extrusionOk="0" h="334" w="3013">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5" name="Google Shape;13675;p61"/>
            <p:cNvSpPr/>
            <p:nvPr/>
          </p:nvSpPr>
          <p:spPr>
            <a:xfrm>
              <a:off x="2278162" y="1754446"/>
              <a:ext cx="95452" cy="10201"/>
            </a:xfrm>
            <a:custGeom>
              <a:rect b="b" l="l" r="r" t="t"/>
              <a:pathLst>
                <a:path extrusionOk="0" h="322" w="3013">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6" name="Google Shape;13676;p61"/>
            <p:cNvSpPr/>
            <p:nvPr/>
          </p:nvSpPr>
          <p:spPr>
            <a:xfrm>
              <a:off x="2278162" y="1773675"/>
              <a:ext cx="95452" cy="10581"/>
            </a:xfrm>
            <a:custGeom>
              <a:rect b="b" l="l" r="r" t="t"/>
              <a:pathLst>
                <a:path extrusionOk="0" h="334" w="3013">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7" name="Google Shape;13677;p61"/>
            <p:cNvSpPr/>
            <p:nvPr/>
          </p:nvSpPr>
          <p:spPr>
            <a:xfrm>
              <a:off x="2232511" y="1512759"/>
              <a:ext cx="299534" cy="348068"/>
            </a:xfrm>
            <a:custGeom>
              <a:rect b="b" l="l" r="r" t="t"/>
              <a:pathLst>
                <a:path extrusionOk="0" h="10987" w="9455">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8" name="Google Shape;13678;p61"/>
            <p:cNvSpPr/>
            <p:nvPr/>
          </p:nvSpPr>
          <p:spPr>
            <a:xfrm>
              <a:off x="2422623"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9" name="Google Shape;13679;p61"/>
            <p:cNvSpPr/>
            <p:nvPr/>
          </p:nvSpPr>
          <p:spPr>
            <a:xfrm>
              <a:off x="2442613" y="1574883"/>
              <a:ext cx="10581" cy="11373"/>
            </a:xfrm>
            <a:custGeom>
              <a:rect b="b" l="l" r="r" t="t"/>
              <a:pathLst>
                <a:path extrusionOk="0" h="359" w="334">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0" name="Google Shape;13680;p61"/>
            <p:cNvSpPr/>
            <p:nvPr/>
          </p:nvSpPr>
          <p:spPr>
            <a:xfrm>
              <a:off x="2462983" y="1574883"/>
              <a:ext cx="10581" cy="11373"/>
            </a:xfrm>
            <a:custGeom>
              <a:rect b="b" l="l" r="r" t="t"/>
              <a:pathLst>
                <a:path extrusionOk="0" h="359" w="334">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1" name="Google Shape;13681;p61"/>
            <p:cNvSpPr/>
            <p:nvPr/>
          </p:nvSpPr>
          <p:spPr>
            <a:xfrm>
              <a:off x="2482974"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2" name="Google Shape;13682;p61"/>
            <p:cNvSpPr/>
            <p:nvPr/>
          </p:nvSpPr>
          <p:spPr>
            <a:xfrm>
              <a:off x="2312852" y="1654495"/>
              <a:ext cx="26073" cy="49041"/>
            </a:xfrm>
            <a:custGeom>
              <a:rect b="b" l="l" r="r" t="t"/>
              <a:pathLst>
                <a:path extrusionOk="0" h="1548" w="823">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3" name="Google Shape;13683;p61"/>
            <p:cNvSpPr/>
            <p:nvPr/>
          </p:nvSpPr>
          <p:spPr>
            <a:xfrm>
              <a:off x="2316242" y="1637135"/>
              <a:ext cx="14383" cy="13971"/>
            </a:xfrm>
            <a:custGeom>
              <a:rect b="b" l="l" r="r" t="t"/>
              <a:pathLst>
                <a:path extrusionOk="0" h="441" w="454">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84" name="Google Shape;13684;p61"/>
          <p:cNvGrpSpPr/>
          <p:nvPr/>
        </p:nvGrpSpPr>
        <p:grpSpPr>
          <a:xfrm>
            <a:off x="1331406" y="1513361"/>
            <a:ext cx="301784" cy="348607"/>
            <a:chOff x="1331406" y="1513361"/>
            <a:chExt cx="301784" cy="348607"/>
          </a:xfrm>
        </p:grpSpPr>
        <p:sp>
          <p:nvSpPr>
            <p:cNvPr id="13685" name="Google Shape;13685;p61"/>
            <p:cNvSpPr/>
            <p:nvPr/>
          </p:nvSpPr>
          <p:spPr>
            <a:xfrm>
              <a:off x="1473237" y="1513361"/>
              <a:ext cx="159952" cy="169076"/>
            </a:xfrm>
            <a:custGeom>
              <a:rect b="b" l="l" r="r" t="t"/>
              <a:pathLst>
                <a:path extrusionOk="0" h="5337" w="5049">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6" name="Google Shape;13686;p61"/>
            <p:cNvSpPr/>
            <p:nvPr/>
          </p:nvSpPr>
          <p:spPr>
            <a:xfrm>
              <a:off x="1331406" y="1579033"/>
              <a:ext cx="152412" cy="282934"/>
            </a:xfrm>
            <a:custGeom>
              <a:rect b="b" l="l" r="r" t="t"/>
              <a:pathLst>
                <a:path extrusionOk="0" h="8931" w="4811">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7" name="Google Shape;13687;p61"/>
            <p:cNvSpPr/>
            <p:nvPr/>
          </p:nvSpPr>
          <p:spPr>
            <a:xfrm>
              <a:off x="1373667" y="1686935"/>
              <a:ext cx="66401" cy="10581"/>
            </a:xfrm>
            <a:custGeom>
              <a:rect b="b" l="l" r="r" t="t"/>
              <a:pathLst>
                <a:path extrusionOk="0" h="334" w="2096">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8" name="Google Shape;13688;p61"/>
            <p:cNvSpPr/>
            <p:nvPr/>
          </p:nvSpPr>
          <p:spPr>
            <a:xfrm>
              <a:off x="1518508" y="1536044"/>
              <a:ext cx="72452" cy="112812"/>
            </a:xfrm>
            <a:custGeom>
              <a:rect b="b" l="l" r="r" t="t"/>
              <a:pathLst>
                <a:path extrusionOk="0" h="3561" w="2287">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89" name="Google Shape;13689;p61"/>
          <p:cNvGrpSpPr/>
          <p:nvPr/>
        </p:nvGrpSpPr>
        <p:grpSpPr>
          <a:xfrm>
            <a:off x="7144274" y="1500214"/>
            <a:ext cx="282174" cy="355735"/>
            <a:chOff x="7144274" y="1500214"/>
            <a:chExt cx="282174" cy="355735"/>
          </a:xfrm>
        </p:grpSpPr>
        <p:sp>
          <p:nvSpPr>
            <p:cNvPr id="13690" name="Google Shape;13690;p61"/>
            <p:cNvSpPr/>
            <p:nvPr/>
          </p:nvSpPr>
          <p:spPr>
            <a:xfrm>
              <a:off x="7245745" y="1613375"/>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1" name="Google Shape;13691;p61"/>
            <p:cNvSpPr/>
            <p:nvPr/>
          </p:nvSpPr>
          <p:spPr>
            <a:xfrm>
              <a:off x="7313635" y="1613375"/>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2" name="Google Shape;13692;p61"/>
            <p:cNvSpPr/>
            <p:nvPr/>
          </p:nvSpPr>
          <p:spPr>
            <a:xfrm>
              <a:off x="7262345" y="1653070"/>
              <a:ext cx="45302" cy="16157"/>
            </a:xfrm>
            <a:custGeom>
              <a:rect b="b" l="l" r="r" t="t"/>
              <a:pathLst>
                <a:path extrusionOk="0" h="510" w="143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3" name="Google Shape;13693;p61"/>
            <p:cNvSpPr/>
            <p:nvPr/>
          </p:nvSpPr>
          <p:spPr>
            <a:xfrm>
              <a:off x="7144274" y="1500214"/>
              <a:ext cx="282174" cy="355735"/>
            </a:xfrm>
            <a:custGeom>
              <a:rect b="b" l="l" r="r" t="t"/>
              <a:pathLst>
                <a:path extrusionOk="0" h="11229" w="8907">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4" name="Google Shape;13694;p61"/>
            <p:cNvSpPr/>
            <p:nvPr/>
          </p:nvSpPr>
          <p:spPr>
            <a:xfrm>
              <a:off x="7239726" y="1594081"/>
              <a:ext cx="22651" cy="12165"/>
            </a:xfrm>
            <a:custGeom>
              <a:rect b="b" l="l" r="r" t="t"/>
              <a:pathLst>
                <a:path extrusionOk="0" h="384" w="715">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5" name="Google Shape;13695;p61"/>
            <p:cNvSpPr/>
            <p:nvPr/>
          </p:nvSpPr>
          <p:spPr>
            <a:xfrm>
              <a:off x="7307616" y="1594462"/>
              <a:ext cx="22651" cy="12514"/>
            </a:xfrm>
            <a:custGeom>
              <a:rect b="b" l="l" r="r" t="t"/>
              <a:pathLst>
                <a:path extrusionOk="0" h="395" w="715">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96" name="Google Shape;13696;p61"/>
          <p:cNvGrpSpPr/>
          <p:nvPr/>
        </p:nvGrpSpPr>
        <p:grpSpPr>
          <a:xfrm>
            <a:off x="6685262" y="1500214"/>
            <a:ext cx="289682" cy="354594"/>
            <a:chOff x="6685262" y="1500214"/>
            <a:chExt cx="289682" cy="354594"/>
          </a:xfrm>
        </p:grpSpPr>
        <p:sp>
          <p:nvSpPr>
            <p:cNvPr id="13697" name="Google Shape;13697;p61"/>
            <p:cNvSpPr/>
            <p:nvPr/>
          </p:nvSpPr>
          <p:spPr>
            <a:xfrm>
              <a:off x="6685262" y="1500214"/>
              <a:ext cx="289682" cy="354594"/>
            </a:xfrm>
            <a:custGeom>
              <a:rect b="b" l="l" r="r" t="t"/>
              <a:pathLst>
                <a:path extrusionOk="0" h="11193" w="9144">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8" name="Google Shape;13698;p61"/>
            <p:cNvSpPr/>
            <p:nvPr/>
          </p:nvSpPr>
          <p:spPr>
            <a:xfrm>
              <a:off x="6792372" y="1655984"/>
              <a:ext cx="76222" cy="38143"/>
            </a:xfrm>
            <a:custGeom>
              <a:rect b="b" l="l" r="r" t="t"/>
              <a:pathLst>
                <a:path extrusionOk="0" h="1204" w="2406">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9" name="Google Shape;13699;p61"/>
            <p:cNvSpPr/>
            <p:nvPr/>
          </p:nvSpPr>
          <p:spPr>
            <a:xfrm>
              <a:off x="6785593" y="1622815"/>
              <a:ext cx="21891" cy="10581"/>
            </a:xfrm>
            <a:custGeom>
              <a:rect b="b" l="l" r="r" t="t"/>
              <a:pathLst>
                <a:path extrusionOk="0" h="334" w="691">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0" name="Google Shape;13700;p61"/>
            <p:cNvSpPr/>
            <p:nvPr/>
          </p:nvSpPr>
          <p:spPr>
            <a:xfrm>
              <a:off x="6852723" y="1622815"/>
              <a:ext cx="21542" cy="10581"/>
            </a:xfrm>
            <a:custGeom>
              <a:rect b="b" l="l" r="r" t="t"/>
              <a:pathLst>
                <a:path extrusionOk="0" h="334" w="68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01" name="Google Shape;13701;p61"/>
          <p:cNvGrpSpPr/>
          <p:nvPr/>
        </p:nvGrpSpPr>
        <p:grpSpPr>
          <a:xfrm>
            <a:off x="6200938" y="1500594"/>
            <a:ext cx="322154" cy="355355"/>
            <a:chOff x="6200938" y="1500594"/>
            <a:chExt cx="322154" cy="355355"/>
          </a:xfrm>
        </p:grpSpPr>
        <p:sp>
          <p:nvSpPr>
            <p:cNvPr id="13702" name="Google Shape;13702;p61"/>
            <p:cNvSpPr/>
            <p:nvPr/>
          </p:nvSpPr>
          <p:spPr>
            <a:xfrm>
              <a:off x="6325789" y="1605835"/>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3" name="Google Shape;13703;p61"/>
            <p:cNvSpPr/>
            <p:nvPr/>
          </p:nvSpPr>
          <p:spPr>
            <a:xfrm>
              <a:off x="6387280" y="1605835"/>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4" name="Google Shape;13704;p61"/>
            <p:cNvSpPr/>
            <p:nvPr/>
          </p:nvSpPr>
          <p:spPr>
            <a:xfrm>
              <a:off x="6345779" y="1650725"/>
              <a:ext cx="32472" cy="10201"/>
            </a:xfrm>
            <a:custGeom>
              <a:rect b="b" l="l" r="r" t="t"/>
              <a:pathLst>
                <a:path extrusionOk="0" h="322" w="1025">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5" name="Google Shape;13705;p61"/>
            <p:cNvSpPr/>
            <p:nvPr/>
          </p:nvSpPr>
          <p:spPr>
            <a:xfrm>
              <a:off x="6200938" y="1500594"/>
              <a:ext cx="322154" cy="355355"/>
            </a:xfrm>
            <a:custGeom>
              <a:rect b="b" l="l" r="r" t="t"/>
              <a:pathLst>
                <a:path extrusionOk="0" h="11217" w="10169">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6" name="Google Shape;13706;p61"/>
            <p:cNvSpPr/>
            <p:nvPr/>
          </p:nvSpPr>
          <p:spPr>
            <a:xfrm>
              <a:off x="6312199" y="1800445"/>
              <a:ext cx="99253" cy="54743"/>
            </a:xfrm>
            <a:custGeom>
              <a:rect b="b" l="l" r="r" t="t"/>
              <a:pathLst>
                <a:path extrusionOk="0" h="1728" w="3133">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07" name="Google Shape;13707;p61"/>
          <p:cNvGrpSpPr/>
          <p:nvPr/>
        </p:nvGrpSpPr>
        <p:grpSpPr>
          <a:xfrm>
            <a:off x="5289631" y="1500214"/>
            <a:ext cx="332355" cy="354974"/>
            <a:chOff x="5289631" y="1500214"/>
            <a:chExt cx="332355" cy="354974"/>
          </a:xfrm>
        </p:grpSpPr>
        <p:sp>
          <p:nvSpPr>
            <p:cNvPr id="13708" name="Google Shape;13708;p61"/>
            <p:cNvSpPr/>
            <p:nvPr/>
          </p:nvSpPr>
          <p:spPr>
            <a:xfrm>
              <a:off x="5432603" y="1667040"/>
              <a:ext cx="45651" cy="16157"/>
            </a:xfrm>
            <a:custGeom>
              <a:rect b="b" l="l" r="r" t="t"/>
              <a:pathLst>
                <a:path extrusionOk="0" h="510" w="1441">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9" name="Google Shape;13709;p61"/>
            <p:cNvSpPr/>
            <p:nvPr/>
          </p:nvSpPr>
          <p:spPr>
            <a:xfrm>
              <a:off x="5416763" y="1628074"/>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0" name="Google Shape;13710;p61"/>
            <p:cNvSpPr/>
            <p:nvPr/>
          </p:nvSpPr>
          <p:spPr>
            <a:xfrm>
              <a:off x="5483893" y="1628074"/>
              <a:ext cx="10233" cy="15872"/>
            </a:xfrm>
            <a:custGeom>
              <a:rect b="b" l="l" r="r" t="t"/>
              <a:pathLst>
                <a:path extrusionOk="0" h="501" w="323">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1" name="Google Shape;13711;p61"/>
            <p:cNvSpPr/>
            <p:nvPr/>
          </p:nvSpPr>
          <p:spPr>
            <a:xfrm>
              <a:off x="5411093" y="1611474"/>
              <a:ext cx="21923" cy="10613"/>
            </a:xfrm>
            <a:custGeom>
              <a:rect b="b" l="l" r="r" t="t"/>
              <a:pathLst>
                <a:path extrusionOk="0" h="335" w="692">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2" name="Google Shape;13712;p61"/>
            <p:cNvSpPr/>
            <p:nvPr/>
          </p:nvSpPr>
          <p:spPr>
            <a:xfrm>
              <a:off x="5478254" y="1611474"/>
              <a:ext cx="21511" cy="10613"/>
            </a:xfrm>
            <a:custGeom>
              <a:rect b="b" l="l" r="r" t="t"/>
              <a:pathLst>
                <a:path extrusionOk="0" h="335" w="679">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3" name="Google Shape;13713;p61"/>
            <p:cNvSpPr/>
            <p:nvPr/>
          </p:nvSpPr>
          <p:spPr>
            <a:xfrm>
              <a:off x="5289631" y="1500214"/>
              <a:ext cx="332355" cy="354974"/>
            </a:xfrm>
            <a:custGeom>
              <a:rect b="b" l="l" r="r" t="t"/>
              <a:pathLst>
                <a:path extrusionOk="0" h="11205" w="10491">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14" name="Google Shape;13714;p61"/>
          <p:cNvGrpSpPr/>
          <p:nvPr/>
        </p:nvGrpSpPr>
        <p:grpSpPr>
          <a:xfrm>
            <a:off x="5748295" y="1499833"/>
            <a:ext cx="323294" cy="356115"/>
            <a:chOff x="5748295" y="1499833"/>
            <a:chExt cx="323294" cy="356115"/>
          </a:xfrm>
        </p:grpSpPr>
        <p:sp>
          <p:nvSpPr>
            <p:cNvPr id="13715" name="Google Shape;13715;p61"/>
            <p:cNvSpPr/>
            <p:nvPr/>
          </p:nvSpPr>
          <p:spPr>
            <a:xfrm>
              <a:off x="5871276" y="1611474"/>
              <a:ext cx="10581" cy="16252"/>
            </a:xfrm>
            <a:custGeom>
              <a:rect b="b" l="l" r="r" t="t"/>
              <a:pathLst>
                <a:path extrusionOk="0" h="513" w="334">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6" name="Google Shape;13716;p61"/>
            <p:cNvSpPr/>
            <p:nvPr/>
          </p:nvSpPr>
          <p:spPr>
            <a:xfrm>
              <a:off x="5938406" y="1611474"/>
              <a:ext cx="10233" cy="16252"/>
            </a:xfrm>
            <a:custGeom>
              <a:rect b="b" l="l" r="r" t="t"/>
              <a:pathLst>
                <a:path extrusionOk="0" h="513" w="323">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7" name="Google Shape;13717;p61"/>
            <p:cNvSpPr/>
            <p:nvPr/>
          </p:nvSpPr>
          <p:spPr>
            <a:xfrm>
              <a:off x="5887116" y="1650820"/>
              <a:ext cx="45683" cy="15777"/>
            </a:xfrm>
            <a:custGeom>
              <a:rect b="b" l="l" r="r" t="t"/>
              <a:pathLst>
                <a:path extrusionOk="0" h="498" w="1442">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8" name="Google Shape;13718;p61"/>
            <p:cNvSpPr/>
            <p:nvPr/>
          </p:nvSpPr>
          <p:spPr>
            <a:xfrm>
              <a:off x="5748295" y="1499833"/>
              <a:ext cx="323294" cy="355355"/>
            </a:xfrm>
            <a:custGeom>
              <a:rect b="b" l="l" r="r" t="t"/>
              <a:pathLst>
                <a:path extrusionOk="0" h="11217" w="10205">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9" name="Google Shape;13719;p61"/>
            <p:cNvSpPr/>
            <p:nvPr/>
          </p:nvSpPr>
          <p:spPr>
            <a:xfrm>
              <a:off x="5865225" y="1594842"/>
              <a:ext cx="22683" cy="12894"/>
            </a:xfrm>
            <a:custGeom>
              <a:rect b="b" l="l" r="r" t="t"/>
              <a:pathLst>
                <a:path extrusionOk="0" h="407" w="716">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0" name="Google Shape;13720;p61"/>
            <p:cNvSpPr/>
            <p:nvPr/>
          </p:nvSpPr>
          <p:spPr>
            <a:xfrm>
              <a:off x="5931627" y="1594462"/>
              <a:ext cx="23412" cy="12894"/>
            </a:xfrm>
            <a:custGeom>
              <a:rect b="b" l="l" r="r" t="t"/>
              <a:pathLst>
                <a:path extrusionOk="0" h="407" w="739">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1" name="Google Shape;13721;p61"/>
            <p:cNvSpPr/>
            <p:nvPr/>
          </p:nvSpPr>
          <p:spPr>
            <a:xfrm>
              <a:off x="5993846" y="1778586"/>
              <a:ext cx="10613" cy="77363"/>
            </a:xfrm>
            <a:custGeom>
              <a:rect b="b" l="l" r="r" t="t"/>
              <a:pathLst>
                <a:path extrusionOk="0" h="2442" w="335">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22" name="Google Shape;13722;p61"/>
          <p:cNvGrpSpPr/>
          <p:nvPr/>
        </p:nvGrpSpPr>
        <p:grpSpPr>
          <a:xfrm>
            <a:off x="8047661" y="1501037"/>
            <a:ext cx="278404" cy="355260"/>
            <a:chOff x="8047661" y="1501037"/>
            <a:chExt cx="278404" cy="355260"/>
          </a:xfrm>
        </p:grpSpPr>
        <p:sp>
          <p:nvSpPr>
            <p:cNvPr id="13723" name="Google Shape;13723;p61"/>
            <p:cNvSpPr/>
            <p:nvPr/>
          </p:nvSpPr>
          <p:spPr>
            <a:xfrm>
              <a:off x="8147611" y="1622815"/>
              <a:ext cx="10581" cy="16220"/>
            </a:xfrm>
            <a:custGeom>
              <a:rect b="b" l="l" r="r" t="t"/>
              <a:pathLst>
                <a:path extrusionOk="0" h="512" w="334">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4" name="Google Shape;13724;p61"/>
            <p:cNvSpPr/>
            <p:nvPr/>
          </p:nvSpPr>
          <p:spPr>
            <a:xfrm>
              <a:off x="8214741" y="1622815"/>
              <a:ext cx="10233" cy="16220"/>
            </a:xfrm>
            <a:custGeom>
              <a:rect b="b" l="l" r="r" t="t"/>
              <a:pathLst>
                <a:path extrusionOk="0" h="512" w="323">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5" name="Google Shape;13725;p61"/>
            <p:cNvSpPr/>
            <p:nvPr/>
          </p:nvSpPr>
          <p:spPr>
            <a:xfrm>
              <a:off x="8163451" y="1661370"/>
              <a:ext cx="45302" cy="16157"/>
            </a:xfrm>
            <a:custGeom>
              <a:rect b="b" l="l" r="r" t="t"/>
              <a:pathLst>
                <a:path extrusionOk="0" h="510" w="143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6" name="Google Shape;13726;p61"/>
            <p:cNvSpPr/>
            <p:nvPr/>
          </p:nvSpPr>
          <p:spPr>
            <a:xfrm>
              <a:off x="8047661" y="1501037"/>
              <a:ext cx="278404" cy="355260"/>
            </a:xfrm>
            <a:custGeom>
              <a:rect b="b" l="l" r="r" t="t"/>
              <a:pathLst>
                <a:path extrusionOk="0" h="11214" w="8788">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27" name="Google Shape;13727;p61"/>
          <p:cNvGrpSpPr/>
          <p:nvPr/>
        </p:nvGrpSpPr>
        <p:grpSpPr>
          <a:xfrm>
            <a:off x="4903389" y="1500214"/>
            <a:ext cx="267854" cy="355735"/>
            <a:chOff x="4903389" y="1500214"/>
            <a:chExt cx="267854" cy="355735"/>
          </a:xfrm>
        </p:grpSpPr>
        <p:sp>
          <p:nvSpPr>
            <p:cNvPr id="13728" name="Google Shape;13728;p61"/>
            <p:cNvSpPr/>
            <p:nvPr/>
          </p:nvSpPr>
          <p:spPr>
            <a:xfrm>
              <a:off x="4997700" y="1611854"/>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9" name="Google Shape;13729;p61"/>
            <p:cNvSpPr/>
            <p:nvPr/>
          </p:nvSpPr>
          <p:spPr>
            <a:xfrm>
              <a:off x="5064830" y="1611854"/>
              <a:ext cx="10233" cy="16252"/>
            </a:xfrm>
            <a:custGeom>
              <a:rect b="b" l="l" r="r" t="t"/>
              <a:pathLst>
                <a:path extrusionOk="0" h="513" w="323">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0" name="Google Shape;13730;p61"/>
            <p:cNvSpPr/>
            <p:nvPr/>
          </p:nvSpPr>
          <p:spPr>
            <a:xfrm>
              <a:off x="5013160" y="1650820"/>
              <a:ext cx="45302" cy="15777"/>
            </a:xfrm>
            <a:custGeom>
              <a:rect b="b" l="l" r="r" t="t"/>
              <a:pathLst>
                <a:path extrusionOk="0" h="498" w="143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1" name="Google Shape;13731;p61"/>
            <p:cNvSpPr/>
            <p:nvPr/>
          </p:nvSpPr>
          <p:spPr>
            <a:xfrm>
              <a:off x="4903389" y="1500214"/>
              <a:ext cx="267854" cy="355735"/>
            </a:xfrm>
            <a:custGeom>
              <a:rect b="b" l="l" r="r" t="t"/>
              <a:pathLst>
                <a:path extrusionOk="0" h="11229" w="8455">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2" name="Google Shape;13732;p61"/>
            <p:cNvSpPr/>
            <p:nvPr/>
          </p:nvSpPr>
          <p:spPr>
            <a:xfrm>
              <a:off x="5031281" y="1828007"/>
              <a:ext cx="10201" cy="15872"/>
            </a:xfrm>
            <a:custGeom>
              <a:rect b="b" l="l" r="r" t="t"/>
              <a:pathLst>
                <a:path extrusionOk="0" h="501" w="322">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33" name="Google Shape;13733;p61"/>
          <p:cNvGrpSpPr/>
          <p:nvPr/>
        </p:nvGrpSpPr>
        <p:grpSpPr>
          <a:xfrm>
            <a:off x="7613518" y="1501354"/>
            <a:ext cx="264433" cy="353074"/>
            <a:chOff x="7613518" y="1501354"/>
            <a:chExt cx="264433" cy="353074"/>
          </a:xfrm>
        </p:grpSpPr>
        <p:sp>
          <p:nvSpPr>
            <p:cNvPr id="13734" name="Google Shape;13734;p61"/>
            <p:cNvSpPr/>
            <p:nvPr/>
          </p:nvSpPr>
          <p:spPr>
            <a:xfrm>
              <a:off x="7707069" y="1628454"/>
              <a:ext cx="10201" cy="16252"/>
            </a:xfrm>
            <a:custGeom>
              <a:rect b="b" l="l" r="r" t="t"/>
              <a:pathLst>
                <a:path extrusionOk="0" h="513" w="322">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5" name="Google Shape;13735;p61"/>
            <p:cNvSpPr/>
            <p:nvPr/>
          </p:nvSpPr>
          <p:spPr>
            <a:xfrm>
              <a:off x="7773439" y="1628454"/>
              <a:ext cx="10201" cy="16252"/>
            </a:xfrm>
            <a:custGeom>
              <a:rect b="b" l="l" r="r" t="t"/>
              <a:pathLst>
                <a:path extrusionOk="0" h="513" w="322">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6" name="Google Shape;13736;p61"/>
            <p:cNvSpPr/>
            <p:nvPr/>
          </p:nvSpPr>
          <p:spPr>
            <a:xfrm>
              <a:off x="7613518" y="1501354"/>
              <a:ext cx="264433" cy="353074"/>
            </a:xfrm>
            <a:custGeom>
              <a:rect b="b" l="l" r="r" t="t"/>
              <a:pathLst>
                <a:path extrusionOk="0" h="11145" w="8347">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7" name="Google Shape;13737;p61"/>
            <p:cNvSpPr/>
            <p:nvPr/>
          </p:nvSpPr>
          <p:spPr>
            <a:xfrm>
              <a:off x="7701778" y="1611474"/>
              <a:ext cx="21162" cy="10613"/>
            </a:xfrm>
            <a:custGeom>
              <a:rect b="b" l="l" r="r" t="t"/>
              <a:pathLst>
                <a:path extrusionOk="0" h="335" w="668">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8" name="Google Shape;13738;p61"/>
            <p:cNvSpPr/>
            <p:nvPr/>
          </p:nvSpPr>
          <p:spPr>
            <a:xfrm>
              <a:off x="7768148" y="1611474"/>
              <a:ext cx="21162" cy="10613"/>
            </a:xfrm>
            <a:custGeom>
              <a:rect b="b" l="l" r="r" t="t"/>
              <a:pathLst>
                <a:path extrusionOk="0" h="335" w="668">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9" name="Google Shape;13739;p61"/>
            <p:cNvSpPr/>
            <p:nvPr/>
          </p:nvSpPr>
          <p:spPr>
            <a:xfrm>
              <a:off x="7715337" y="1659025"/>
              <a:ext cx="60382" cy="32820"/>
            </a:xfrm>
            <a:custGeom>
              <a:rect b="b" l="l" r="r" t="t"/>
              <a:pathLst>
                <a:path extrusionOk="0" h="1036" w="1906">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743" name="Shape 13743"/>
        <p:cNvGrpSpPr/>
        <p:nvPr/>
      </p:nvGrpSpPr>
      <p:grpSpPr>
        <a:xfrm>
          <a:off x="0" y="0"/>
          <a:ext cx="0" cy="0"/>
          <a:chOff x="0" y="0"/>
          <a:chExt cx="0" cy="0"/>
        </a:xfrm>
      </p:grpSpPr>
      <p:sp>
        <p:nvSpPr>
          <p:cNvPr id="13744" name="Google Shape;13744;p62"/>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Creative Process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3745" name="Google Shape;13745;p62"/>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13746" name="Google Shape;13746;p62"/>
          <p:cNvGrpSpPr/>
          <p:nvPr/>
        </p:nvGrpSpPr>
        <p:grpSpPr>
          <a:xfrm>
            <a:off x="1757085" y="1500675"/>
            <a:ext cx="371069" cy="359396"/>
            <a:chOff x="1757085" y="1500675"/>
            <a:chExt cx="371069" cy="359396"/>
          </a:xfrm>
        </p:grpSpPr>
        <p:sp>
          <p:nvSpPr>
            <p:cNvPr id="13747" name="Google Shape;13747;p62"/>
            <p:cNvSpPr/>
            <p:nvPr/>
          </p:nvSpPr>
          <p:spPr>
            <a:xfrm>
              <a:off x="2032389" y="1667206"/>
              <a:ext cx="66313" cy="60684"/>
            </a:xfrm>
            <a:custGeom>
              <a:rect b="b" l="l" r="r" t="t"/>
              <a:pathLst>
                <a:path extrusionOk="0" h="1908" w="2085">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8" name="Google Shape;13748;p62"/>
            <p:cNvSpPr/>
            <p:nvPr/>
          </p:nvSpPr>
          <p:spPr>
            <a:xfrm>
              <a:off x="1971419" y="1747609"/>
              <a:ext cx="12531" cy="11513"/>
            </a:xfrm>
            <a:custGeom>
              <a:rect b="b" l="l" r="r" t="t"/>
              <a:pathLst>
                <a:path extrusionOk="0" h="362" w="394">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9" name="Google Shape;13749;p62"/>
            <p:cNvSpPr/>
            <p:nvPr/>
          </p:nvSpPr>
          <p:spPr>
            <a:xfrm>
              <a:off x="2032008" y="1776202"/>
              <a:ext cx="62910" cy="61702"/>
            </a:xfrm>
            <a:custGeom>
              <a:rect b="b" l="l" r="r" t="t"/>
              <a:pathLst>
                <a:path extrusionOk="0" h="1940" w="1978">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0" name="Google Shape;13750;p62"/>
            <p:cNvSpPr/>
            <p:nvPr/>
          </p:nvSpPr>
          <p:spPr>
            <a:xfrm>
              <a:off x="1976349"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1" name="Google Shape;13751;p62"/>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2" name="Google Shape;13752;p62"/>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3" name="Google Shape;13753;p62"/>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4" name="Google Shape;13754;p62"/>
            <p:cNvSpPr/>
            <p:nvPr/>
          </p:nvSpPr>
          <p:spPr>
            <a:xfrm>
              <a:off x="1976349" y="1730530"/>
              <a:ext cx="413" cy="32"/>
            </a:xfrm>
            <a:custGeom>
              <a:rect b="b" l="l" r="r" t="t"/>
              <a:pathLst>
                <a:path extrusionOk="0" h="1" w="13">
                  <a:moveTo>
                    <a:pt x="0" y="0"/>
                  </a:moveTo>
                  <a:lnTo>
                    <a:pt x="0" y="0"/>
                  </a:lnTo>
                  <a:cubicBezTo>
                    <a:pt x="12" y="0"/>
                    <a:pt x="12" y="0"/>
                    <a:pt x="0" y="0"/>
                  </a:cubicBezTo>
                  <a:cubicBezTo>
                    <a:pt x="12" y="0"/>
                    <a:pt x="12"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5" name="Google Shape;13755;p62"/>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6" name="Google Shape;13756;p62"/>
            <p:cNvSpPr/>
            <p:nvPr/>
          </p:nvSpPr>
          <p:spPr>
            <a:xfrm>
              <a:off x="1757085" y="1500675"/>
              <a:ext cx="371069" cy="359396"/>
            </a:xfrm>
            <a:custGeom>
              <a:rect b="b" l="l" r="r" t="t"/>
              <a:pathLst>
                <a:path extrusionOk="0" h="11300" w="11667">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7" name="Google Shape;13757;p62"/>
            <p:cNvSpPr/>
            <p:nvPr/>
          </p:nvSpPr>
          <p:spPr>
            <a:xfrm>
              <a:off x="1976349" y="1775216"/>
              <a:ext cx="413" cy="32"/>
            </a:xfrm>
            <a:custGeom>
              <a:rect b="b" l="l" r="r" t="t"/>
              <a:pathLst>
                <a:path extrusionOk="0" h="1" w="13">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8" name="Google Shape;13758;p62"/>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9" name="Google Shape;13759;p62"/>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0" name="Google Shape;13760;p62"/>
            <p:cNvSpPr/>
            <p:nvPr/>
          </p:nvSpPr>
          <p:spPr>
            <a:xfrm>
              <a:off x="2016868" y="177521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1" name="Google Shape;13761;p62"/>
            <p:cNvSpPr/>
            <p:nvPr/>
          </p:nvSpPr>
          <p:spPr>
            <a:xfrm>
              <a:off x="1914615" y="1724837"/>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2" name="Google Shape;13762;p62"/>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3" name="Google Shape;13763;p62"/>
            <p:cNvSpPr/>
            <p:nvPr/>
          </p:nvSpPr>
          <p:spPr>
            <a:xfrm>
              <a:off x="1955898" y="1769523"/>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4" name="Google Shape;13764;p62"/>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5" name="Google Shape;13765;p62"/>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6" name="Google Shape;13766;p62"/>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7" name="Google Shape;13767;p62"/>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8" name="Google Shape;13768;p62"/>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9" name="Google Shape;13769;p62"/>
            <p:cNvSpPr/>
            <p:nvPr/>
          </p:nvSpPr>
          <p:spPr>
            <a:xfrm>
              <a:off x="2016868"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0" name="Google Shape;13770;p62"/>
            <p:cNvSpPr/>
            <p:nvPr/>
          </p:nvSpPr>
          <p:spPr>
            <a:xfrm>
              <a:off x="1955898" y="1769523"/>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1" name="Google Shape;13771;p62"/>
            <p:cNvSpPr/>
            <p:nvPr/>
          </p:nvSpPr>
          <p:spPr>
            <a:xfrm>
              <a:off x="1955898" y="1769523"/>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2" name="Google Shape;13772;p62"/>
            <p:cNvSpPr/>
            <p:nvPr/>
          </p:nvSpPr>
          <p:spPr>
            <a:xfrm>
              <a:off x="1812744" y="1556302"/>
              <a:ext cx="77668" cy="72929"/>
            </a:xfrm>
            <a:custGeom>
              <a:rect b="b" l="l" r="r" t="t"/>
              <a:pathLst>
                <a:path extrusionOk="0" h="2293" w="2442">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3" name="Google Shape;13773;p62"/>
            <p:cNvSpPr/>
            <p:nvPr/>
          </p:nvSpPr>
          <p:spPr>
            <a:xfrm>
              <a:off x="1759375" y="1695671"/>
              <a:ext cx="99613" cy="158707"/>
            </a:xfrm>
            <a:custGeom>
              <a:rect b="b" l="l" r="r" t="t"/>
              <a:pathLst>
                <a:path extrusionOk="0" h="4990" w="3132">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4" name="Google Shape;13774;p62"/>
            <p:cNvSpPr/>
            <p:nvPr/>
          </p:nvSpPr>
          <p:spPr>
            <a:xfrm>
              <a:off x="1794965" y="1747195"/>
              <a:ext cx="38261" cy="10623"/>
            </a:xfrm>
            <a:custGeom>
              <a:rect b="b" l="l" r="r" t="t"/>
              <a:pathLst>
                <a:path extrusionOk="0" h="334" w="1203">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5" name="Google Shape;13775;p62"/>
            <p:cNvSpPr/>
            <p:nvPr/>
          </p:nvSpPr>
          <p:spPr>
            <a:xfrm>
              <a:off x="1839269" y="1747195"/>
              <a:ext cx="37912" cy="10623"/>
            </a:xfrm>
            <a:custGeom>
              <a:rect b="b" l="l" r="r" t="t"/>
              <a:pathLst>
                <a:path extrusionOk="0" h="334" w="1192">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76" name="Google Shape;13776;p62"/>
          <p:cNvGrpSpPr/>
          <p:nvPr/>
        </p:nvGrpSpPr>
        <p:grpSpPr>
          <a:xfrm>
            <a:off x="2774209" y="1954691"/>
            <a:ext cx="116693" cy="374186"/>
            <a:chOff x="2774209" y="1954691"/>
            <a:chExt cx="116693" cy="374186"/>
          </a:xfrm>
        </p:grpSpPr>
        <p:sp>
          <p:nvSpPr>
            <p:cNvPr id="13777" name="Google Shape;13777;p62"/>
            <p:cNvSpPr/>
            <p:nvPr/>
          </p:nvSpPr>
          <p:spPr>
            <a:xfrm>
              <a:off x="2774209" y="2181525"/>
              <a:ext cx="115166" cy="147353"/>
            </a:xfrm>
            <a:custGeom>
              <a:rect b="b" l="l" r="r" t="t"/>
              <a:pathLst>
                <a:path extrusionOk="0" h="4633" w="3621">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8" name="Google Shape;13778;p62"/>
            <p:cNvSpPr/>
            <p:nvPr/>
          </p:nvSpPr>
          <p:spPr>
            <a:xfrm>
              <a:off x="2774591" y="1954691"/>
              <a:ext cx="116311" cy="255649"/>
            </a:xfrm>
            <a:custGeom>
              <a:rect b="b" l="l" r="r" t="t"/>
              <a:pathLst>
                <a:path extrusionOk="0" h="8038" w="3657">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79" name="Google Shape;13779;p62"/>
          <p:cNvGrpSpPr/>
          <p:nvPr/>
        </p:nvGrpSpPr>
        <p:grpSpPr>
          <a:xfrm>
            <a:off x="4017435" y="1499912"/>
            <a:ext cx="315092" cy="359397"/>
            <a:chOff x="4017435" y="1499912"/>
            <a:chExt cx="315092" cy="359397"/>
          </a:xfrm>
        </p:grpSpPr>
        <p:sp>
          <p:nvSpPr>
            <p:cNvPr id="13780" name="Google Shape;13780;p62"/>
            <p:cNvSpPr/>
            <p:nvPr/>
          </p:nvSpPr>
          <p:spPr>
            <a:xfrm>
              <a:off x="4017816" y="1499912"/>
              <a:ext cx="314710" cy="359397"/>
            </a:xfrm>
            <a:custGeom>
              <a:rect b="b" l="l" r="r" t="t"/>
              <a:pathLst>
                <a:path extrusionOk="0" h="11300" w="9895">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1" name="Google Shape;13781;p62"/>
            <p:cNvSpPr/>
            <p:nvPr/>
          </p:nvSpPr>
          <p:spPr>
            <a:xfrm>
              <a:off x="4017435" y="1522302"/>
              <a:ext cx="121591" cy="207114"/>
            </a:xfrm>
            <a:custGeom>
              <a:rect b="b" l="l" r="r" t="t"/>
              <a:pathLst>
                <a:path extrusionOk="0" h="6512" w="3823">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82" name="Google Shape;13782;p62"/>
          <p:cNvGrpSpPr/>
          <p:nvPr/>
        </p:nvGrpSpPr>
        <p:grpSpPr>
          <a:xfrm>
            <a:off x="3963652" y="1999759"/>
            <a:ext cx="374154" cy="284050"/>
            <a:chOff x="3963652" y="1999759"/>
            <a:chExt cx="374154" cy="284050"/>
          </a:xfrm>
        </p:grpSpPr>
        <p:sp>
          <p:nvSpPr>
            <p:cNvPr id="13783" name="Google Shape;13783;p62"/>
            <p:cNvSpPr/>
            <p:nvPr/>
          </p:nvSpPr>
          <p:spPr>
            <a:xfrm>
              <a:off x="4123441" y="2104652"/>
              <a:ext cx="214366" cy="179158"/>
            </a:xfrm>
            <a:custGeom>
              <a:rect b="b" l="l" r="r" t="t"/>
              <a:pathLst>
                <a:path extrusionOk="0" h="5633" w="674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4" name="Google Shape;13784;p62"/>
            <p:cNvSpPr/>
            <p:nvPr/>
          </p:nvSpPr>
          <p:spPr>
            <a:xfrm>
              <a:off x="3963652" y="1999759"/>
              <a:ext cx="374154" cy="283669"/>
            </a:xfrm>
            <a:custGeom>
              <a:rect b="b" l="l" r="r" t="t"/>
              <a:pathLst>
                <a:path extrusionOk="0" h="8919" w="11764">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5" name="Google Shape;13785;p62"/>
            <p:cNvSpPr/>
            <p:nvPr/>
          </p:nvSpPr>
          <p:spPr>
            <a:xfrm>
              <a:off x="4069309" y="2061874"/>
              <a:ext cx="234435" cy="182911"/>
            </a:xfrm>
            <a:custGeom>
              <a:rect b="b" l="l" r="r" t="t"/>
              <a:pathLst>
                <a:path extrusionOk="0" h="5751" w="7371">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86" name="Google Shape;13786;p62"/>
          <p:cNvGrpSpPr/>
          <p:nvPr/>
        </p:nvGrpSpPr>
        <p:grpSpPr>
          <a:xfrm>
            <a:off x="1777536" y="2014866"/>
            <a:ext cx="376444" cy="253772"/>
            <a:chOff x="1777536" y="2014866"/>
            <a:chExt cx="376444" cy="253772"/>
          </a:xfrm>
        </p:grpSpPr>
        <p:sp>
          <p:nvSpPr>
            <p:cNvPr id="13787" name="Google Shape;13787;p62"/>
            <p:cNvSpPr/>
            <p:nvPr/>
          </p:nvSpPr>
          <p:spPr>
            <a:xfrm>
              <a:off x="1777536" y="2178503"/>
              <a:ext cx="376444" cy="90135"/>
            </a:xfrm>
            <a:custGeom>
              <a:rect b="b" l="l" r="r" t="t"/>
              <a:pathLst>
                <a:path extrusionOk="0" h="2834" w="11836">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8" name="Google Shape;13788;p62"/>
            <p:cNvSpPr/>
            <p:nvPr/>
          </p:nvSpPr>
          <p:spPr>
            <a:xfrm>
              <a:off x="1859338" y="2014866"/>
              <a:ext cx="107565" cy="167072"/>
            </a:xfrm>
            <a:custGeom>
              <a:rect b="b" l="l" r="r" t="t"/>
              <a:pathLst>
                <a:path extrusionOk="0" h="5253" w="3382">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9" name="Google Shape;13789;p62"/>
            <p:cNvSpPr/>
            <p:nvPr/>
          </p:nvSpPr>
          <p:spPr>
            <a:xfrm>
              <a:off x="1777536" y="2036335"/>
              <a:ext cx="71243" cy="169457"/>
            </a:xfrm>
            <a:custGeom>
              <a:rect b="b" l="l" r="r" t="t"/>
              <a:pathLst>
                <a:path extrusionOk="0" h="5328" w="224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0" name="Google Shape;13790;p62"/>
            <p:cNvSpPr/>
            <p:nvPr/>
          </p:nvSpPr>
          <p:spPr>
            <a:xfrm>
              <a:off x="1817197" y="2078794"/>
              <a:ext cx="85714" cy="54291"/>
            </a:xfrm>
            <a:custGeom>
              <a:rect b="b" l="l" r="r" t="t"/>
              <a:pathLst>
                <a:path extrusionOk="0" h="1707" w="2695">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1" name="Google Shape;13791;p62"/>
            <p:cNvSpPr/>
            <p:nvPr/>
          </p:nvSpPr>
          <p:spPr>
            <a:xfrm>
              <a:off x="1826007" y="2113716"/>
              <a:ext cx="88641" cy="56867"/>
            </a:xfrm>
            <a:custGeom>
              <a:rect b="b" l="l" r="r" t="t"/>
              <a:pathLst>
                <a:path extrusionOk="0" h="1788" w="2787">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92" name="Google Shape;13792;p62"/>
          <p:cNvGrpSpPr/>
          <p:nvPr/>
        </p:nvGrpSpPr>
        <p:grpSpPr>
          <a:xfrm>
            <a:off x="1309875" y="2057326"/>
            <a:ext cx="374154" cy="169680"/>
            <a:chOff x="1309875" y="2057326"/>
            <a:chExt cx="374154" cy="169680"/>
          </a:xfrm>
        </p:grpSpPr>
        <p:sp>
          <p:nvSpPr>
            <p:cNvPr id="13793" name="Google Shape;13793;p62"/>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4" name="Google Shape;13794;p62"/>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5" name="Google Shape;13795;p62"/>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6" name="Google Shape;13796;p62"/>
            <p:cNvSpPr/>
            <p:nvPr/>
          </p:nvSpPr>
          <p:spPr>
            <a:xfrm>
              <a:off x="1480286" y="2212566"/>
              <a:ext cx="413" cy="32"/>
            </a:xfrm>
            <a:custGeom>
              <a:rect b="b" l="l" r="r" t="t"/>
              <a:pathLst>
                <a:path extrusionOk="0" h="1" w="13">
                  <a:moveTo>
                    <a:pt x="12" y="1"/>
                  </a:moveTo>
                  <a:cubicBezTo>
                    <a:pt x="0" y="1"/>
                    <a:pt x="0" y="1"/>
                    <a:pt x="12" y="1"/>
                  </a:cubicBezTo>
                  <a:lnTo>
                    <a:pt x="12" y="1"/>
                  </a:lnTo>
                  <a:cubicBezTo>
                    <a:pt x="0" y="1"/>
                    <a:pt x="0" y="1"/>
                    <a:pt x="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7" name="Google Shape;13797;p62"/>
            <p:cNvSpPr/>
            <p:nvPr/>
          </p:nvSpPr>
          <p:spPr>
            <a:xfrm>
              <a:off x="1480668" y="2212566"/>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8" name="Google Shape;13798;p62"/>
            <p:cNvSpPr/>
            <p:nvPr/>
          </p:nvSpPr>
          <p:spPr>
            <a:xfrm>
              <a:off x="1460599" y="2082993"/>
              <a:ext cx="223430" cy="142232"/>
            </a:xfrm>
            <a:custGeom>
              <a:rect b="b" l="l" r="r" t="t"/>
              <a:pathLst>
                <a:path extrusionOk="0" h="4472" w="7025">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9" name="Google Shape;13799;p62"/>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0" name="Google Shape;13800;p62"/>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1" name="Google Shape;13801;p62"/>
            <p:cNvSpPr/>
            <p:nvPr/>
          </p:nvSpPr>
          <p:spPr>
            <a:xfrm>
              <a:off x="1397339" y="218343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2" name="Google Shape;13802;p62"/>
            <p:cNvSpPr/>
            <p:nvPr/>
          </p:nvSpPr>
          <p:spPr>
            <a:xfrm>
              <a:off x="1309875" y="2057326"/>
              <a:ext cx="132945" cy="169680"/>
            </a:xfrm>
            <a:custGeom>
              <a:rect b="b" l="l" r="r" t="t"/>
              <a:pathLst>
                <a:path extrusionOk="0" h="5335" w="418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3" name="Google Shape;13803;p62"/>
            <p:cNvSpPr/>
            <p:nvPr/>
          </p:nvSpPr>
          <p:spPr>
            <a:xfrm>
              <a:off x="1460599" y="2057326"/>
              <a:ext cx="25380" cy="101140"/>
            </a:xfrm>
            <a:custGeom>
              <a:rect b="b" l="l" r="r" t="t"/>
              <a:pathLst>
                <a:path extrusionOk="0" h="3180" w="798">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804" name="Google Shape;13804;p62"/>
          <p:cNvSpPr/>
          <p:nvPr/>
        </p:nvSpPr>
        <p:spPr>
          <a:xfrm>
            <a:off x="862283" y="2076250"/>
            <a:ext cx="374536" cy="130305"/>
          </a:xfrm>
          <a:custGeom>
            <a:rect b="b" l="l" r="r" t="t"/>
            <a:pathLst>
              <a:path extrusionOk="0" h="4097" w="11776">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805" name="Google Shape;13805;p62"/>
          <p:cNvGrpSpPr/>
          <p:nvPr/>
        </p:nvGrpSpPr>
        <p:grpSpPr>
          <a:xfrm>
            <a:off x="2347450" y="1954564"/>
            <a:ext cx="113639" cy="373168"/>
            <a:chOff x="2347450" y="1954564"/>
            <a:chExt cx="113639" cy="373168"/>
          </a:xfrm>
        </p:grpSpPr>
        <p:sp>
          <p:nvSpPr>
            <p:cNvPr id="13806" name="Google Shape;13806;p62"/>
            <p:cNvSpPr/>
            <p:nvPr/>
          </p:nvSpPr>
          <p:spPr>
            <a:xfrm>
              <a:off x="2347450" y="1954564"/>
              <a:ext cx="89022" cy="261819"/>
            </a:xfrm>
            <a:custGeom>
              <a:rect b="b" l="l" r="r" t="t"/>
              <a:pathLst>
                <a:path extrusionOk="0" h="8232" w="2799">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7" name="Google Shape;13807;p62"/>
            <p:cNvSpPr/>
            <p:nvPr/>
          </p:nvSpPr>
          <p:spPr>
            <a:xfrm>
              <a:off x="2362970" y="1994352"/>
              <a:ext cx="98118" cy="333380"/>
            </a:xfrm>
            <a:custGeom>
              <a:rect b="b" l="l" r="r" t="t"/>
              <a:pathLst>
                <a:path extrusionOk="0" h="10482" w="3085">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808" name="Google Shape;13808;p62"/>
          <p:cNvSpPr/>
          <p:nvPr/>
        </p:nvSpPr>
        <p:spPr>
          <a:xfrm>
            <a:off x="861520" y="1586835"/>
            <a:ext cx="360160" cy="184628"/>
          </a:xfrm>
          <a:custGeom>
            <a:rect b="b" l="l" r="r" t="t"/>
            <a:pathLst>
              <a:path extrusionOk="0" h="5805" w="11324">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809" name="Google Shape;13809;p62"/>
          <p:cNvGrpSpPr/>
          <p:nvPr/>
        </p:nvGrpSpPr>
        <p:grpSpPr>
          <a:xfrm>
            <a:off x="3110102" y="1499880"/>
            <a:ext cx="330613" cy="358379"/>
            <a:chOff x="3110102" y="1499880"/>
            <a:chExt cx="330613" cy="358379"/>
          </a:xfrm>
        </p:grpSpPr>
        <p:sp>
          <p:nvSpPr>
            <p:cNvPr id="13810" name="Google Shape;13810;p62"/>
            <p:cNvSpPr/>
            <p:nvPr/>
          </p:nvSpPr>
          <p:spPr>
            <a:xfrm>
              <a:off x="3385024" y="1775979"/>
              <a:ext cx="55341" cy="71211"/>
            </a:xfrm>
            <a:custGeom>
              <a:rect b="b" l="l" r="r" t="t"/>
              <a:pathLst>
                <a:path extrusionOk="0" h="2239" w="174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1" name="Google Shape;13811;p62"/>
            <p:cNvSpPr/>
            <p:nvPr/>
          </p:nvSpPr>
          <p:spPr>
            <a:xfrm>
              <a:off x="3347176" y="1535501"/>
              <a:ext cx="93189" cy="61765"/>
            </a:xfrm>
            <a:custGeom>
              <a:rect b="b" l="l" r="r" t="t"/>
              <a:pathLst>
                <a:path extrusionOk="0" h="1942" w="293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2" name="Google Shape;13812;p62"/>
            <p:cNvSpPr/>
            <p:nvPr/>
          </p:nvSpPr>
          <p:spPr>
            <a:xfrm>
              <a:off x="3110102" y="1580728"/>
              <a:ext cx="330613" cy="277530"/>
            </a:xfrm>
            <a:custGeom>
              <a:rect b="b" l="l" r="r" t="t"/>
              <a:pathLst>
                <a:path extrusionOk="0" h="8726" w="10395">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3" name="Google Shape;13813;p62"/>
            <p:cNvSpPr/>
            <p:nvPr/>
          </p:nvSpPr>
          <p:spPr>
            <a:xfrm>
              <a:off x="3139267" y="1504428"/>
              <a:ext cx="77668" cy="78113"/>
            </a:xfrm>
            <a:custGeom>
              <a:rect b="b" l="l" r="r" t="t"/>
              <a:pathLst>
                <a:path extrusionOk="0" h="2456" w="2442">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4" name="Google Shape;13814;p62"/>
            <p:cNvSpPr/>
            <p:nvPr/>
          </p:nvSpPr>
          <p:spPr>
            <a:xfrm>
              <a:off x="3226381" y="1499880"/>
              <a:ext cx="116279" cy="82661"/>
            </a:xfrm>
            <a:custGeom>
              <a:rect b="b" l="l" r="r" t="t"/>
              <a:pathLst>
                <a:path extrusionOk="0" h="2599" w="3656">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5" name="Google Shape;13815;p62"/>
            <p:cNvSpPr/>
            <p:nvPr/>
          </p:nvSpPr>
          <p:spPr>
            <a:xfrm>
              <a:off x="3179786" y="1775216"/>
              <a:ext cx="86764" cy="46594"/>
            </a:xfrm>
            <a:custGeom>
              <a:rect b="b" l="l" r="r" t="t"/>
              <a:pathLst>
                <a:path extrusionOk="0" h="1465" w="2728">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6" name="Google Shape;13816;p62"/>
            <p:cNvSpPr/>
            <p:nvPr/>
          </p:nvSpPr>
          <p:spPr>
            <a:xfrm>
              <a:off x="3154024" y="1712337"/>
              <a:ext cx="15203" cy="109473"/>
            </a:xfrm>
            <a:custGeom>
              <a:rect b="b" l="l" r="r" t="t"/>
              <a:pathLst>
                <a:path extrusionOk="0" h="3442" w="478">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817" name="Google Shape;13817;p62"/>
          <p:cNvSpPr/>
          <p:nvPr/>
        </p:nvSpPr>
        <p:spPr>
          <a:xfrm>
            <a:off x="3196834" y="1954214"/>
            <a:ext cx="118537" cy="373518"/>
          </a:xfrm>
          <a:custGeom>
            <a:rect b="b" l="l" r="r" t="t"/>
            <a:pathLst>
              <a:path extrusionOk="0" h="11744" w="3727">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818" name="Google Shape;13818;p62"/>
          <p:cNvGrpSpPr/>
          <p:nvPr/>
        </p:nvGrpSpPr>
        <p:grpSpPr>
          <a:xfrm>
            <a:off x="3485575" y="1999759"/>
            <a:ext cx="373772" cy="284050"/>
            <a:chOff x="3531200" y="1999759"/>
            <a:chExt cx="373772" cy="284050"/>
          </a:xfrm>
        </p:grpSpPr>
        <p:sp>
          <p:nvSpPr>
            <p:cNvPr id="13819" name="Google Shape;13819;p62"/>
            <p:cNvSpPr/>
            <p:nvPr/>
          </p:nvSpPr>
          <p:spPr>
            <a:xfrm>
              <a:off x="3531200" y="1999759"/>
              <a:ext cx="373772" cy="283669"/>
            </a:xfrm>
            <a:custGeom>
              <a:rect b="b" l="l" r="r" t="t"/>
              <a:pathLst>
                <a:path extrusionOk="0" h="8919" w="11752">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0" name="Google Shape;13820;p62"/>
            <p:cNvSpPr/>
            <p:nvPr/>
          </p:nvSpPr>
          <p:spPr>
            <a:xfrm>
              <a:off x="3690638" y="2104652"/>
              <a:ext cx="214334" cy="179158"/>
            </a:xfrm>
            <a:custGeom>
              <a:rect b="b" l="l" r="r" t="t"/>
              <a:pathLst>
                <a:path extrusionOk="0" h="5633" w="6739">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1" name="Google Shape;13821;p62"/>
            <p:cNvSpPr/>
            <p:nvPr/>
          </p:nvSpPr>
          <p:spPr>
            <a:xfrm>
              <a:off x="3631163" y="2148193"/>
              <a:ext cx="259433" cy="84856"/>
            </a:xfrm>
            <a:custGeom>
              <a:rect b="b" l="l" r="r" t="t"/>
              <a:pathLst>
                <a:path extrusionOk="0" h="2668" w="8157">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2" name="Google Shape;13822;p62"/>
            <p:cNvSpPr/>
            <p:nvPr/>
          </p:nvSpPr>
          <p:spPr>
            <a:xfrm>
              <a:off x="3639496" y="2058089"/>
              <a:ext cx="206414" cy="73120"/>
            </a:xfrm>
            <a:custGeom>
              <a:rect b="b" l="l" r="r" t="t"/>
              <a:pathLst>
                <a:path extrusionOk="0" h="2299" w="649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23" name="Google Shape;13823;p62"/>
          <p:cNvGrpSpPr/>
          <p:nvPr/>
        </p:nvGrpSpPr>
        <p:grpSpPr>
          <a:xfrm>
            <a:off x="2667058" y="1500293"/>
            <a:ext cx="330231" cy="359015"/>
            <a:chOff x="2667058" y="1500293"/>
            <a:chExt cx="330231" cy="359015"/>
          </a:xfrm>
        </p:grpSpPr>
        <p:sp>
          <p:nvSpPr>
            <p:cNvPr id="13824" name="Google Shape;13824;p62"/>
            <p:cNvSpPr/>
            <p:nvPr/>
          </p:nvSpPr>
          <p:spPr>
            <a:xfrm>
              <a:off x="2944239" y="1581714"/>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5" name="Google Shape;13825;p62"/>
            <p:cNvSpPr/>
            <p:nvPr/>
          </p:nvSpPr>
          <p:spPr>
            <a:xfrm>
              <a:off x="2667058" y="1500293"/>
              <a:ext cx="330231" cy="359015"/>
            </a:xfrm>
            <a:custGeom>
              <a:rect b="b" l="l" r="r" t="t"/>
              <a:pathLst>
                <a:path extrusionOk="0" h="11288" w="10383">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6" name="Google Shape;13826;p62"/>
            <p:cNvSpPr/>
            <p:nvPr/>
          </p:nvSpPr>
          <p:spPr>
            <a:xfrm>
              <a:off x="2925696" y="1563140"/>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7" name="Google Shape;13827;p62"/>
            <p:cNvSpPr/>
            <p:nvPr/>
          </p:nvSpPr>
          <p:spPr>
            <a:xfrm>
              <a:off x="2953717" y="159456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8" name="Google Shape;13828;p62"/>
            <p:cNvSpPr/>
            <p:nvPr/>
          </p:nvSpPr>
          <p:spPr>
            <a:xfrm>
              <a:off x="2953717" y="1594182"/>
              <a:ext cx="32" cy="413"/>
            </a:xfrm>
            <a:custGeom>
              <a:rect b="b" l="l" r="r" t="t"/>
              <a:pathLst>
                <a:path extrusionOk="0" h="13" w="1">
                  <a:moveTo>
                    <a:pt x="1" y="1"/>
                  </a:moveTo>
                  <a:cubicBezTo>
                    <a:pt x="1" y="1"/>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9" name="Google Shape;13829;p62"/>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0" name="Google Shape;13830;p62"/>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1" name="Google Shape;13831;p62"/>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2" name="Google Shape;13832;p62"/>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3" name="Google Shape;13833;p62"/>
            <p:cNvSpPr/>
            <p:nvPr/>
          </p:nvSpPr>
          <p:spPr>
            <a:xfrm>
              <a:off x="2923788" y="157640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4" name="Google Shape;13834;p62"/>
            <p:cNvSpPr/>
            <p:nvPr/>
          </p:nvSpPr>
          <p:spPr>
            <a:xfrm>
              <a:off x="2953717" y="1594182"/>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5" name="Google Shape;13835;p62"/>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6" name="Google Shape;13836;p62"/>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7" name="Google Shape;13837;p62"/>
            <p:cNvSpPr/>
            <p:nvPr/>
          </p:nvSpPr>
          <p:spPr>
            <a:xfrm>
              <a:off x="2923438" y="1576784"/>
              <a:ext cx="0" cy="32"/>
            </a:xfrm>
            <a:custGeom>
              <a:rect b="b" l="l" r="r" t="t"/>
              <a:pathLst>
                <a:path extrusionOk="0" h="1" w="0">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8" name="Google Shape;13838;p62"/>
            <p:cNvSpPr/>
            <p:nvPr/>
          </p:nvSpPr>
          <p:spPr>
            <a:xfrm>
              <a:off x="2792783" y="1631298"/>
              <a:ext cx="87877" cy="101140"/>
            </a:xfrm>
            <a:custGeom>
              <a:rect b="b" l="l" r="r" t="t"/>
              <a:pathLst>
                <a:path extrusionOk="0" h="3180" w="2763">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9" name="Google Shape;13839;p62"/>
            <p:cNvSpPr/>
            <p:nvPr/>
          </p:nvSpPr>
          <p:spPr>
            <a:xfrm>
              <a:off x="2715147" y="1631298"/>
              <a:ext cx="66695" cy="122735"/>
            </a:xfrm>
            <a:custGeom>
              <a:rect b="b" l="l" r="r" t="t"/>
              <a:pathLst>
                <a:path extrusionOk="0" h="3859" w="2097">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0" name="Google Shape;13840;p62"/>
            <p:cNvSpPr/>
            <p:nvPr/>
          </p:nvSpPr>
          <p:spPr>
            <a:xfrm>
              <a:off x="2715911" y="1707789"/>
              <a:ext cx="166277" cy="93570"/>
            </a:xfrm>
            <a:custGeom>
              <a:rect b="b" l="l" r="r" t="t"/>
              <a:pathLst>
                <a:path extrusionOk="0" h="2942" w="5228">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1" name="Google Shape;13841;p62"/>
            <p:cNvSpPr/>
            <p:nvPr/>
          </p:nvSpPr>
          <p:spPr>
            <a:xfrm>
              <a:off x="2799589" y="1654706"/>
              <a:ext cx="61384" cy="62974"/>
            </a:xfrm>
            <a:custGeom>
              <a:rect b="b" l="l" r="r" t="t"/>
              <a:pathLst>
                <a:path extrusionOk="0" h="1980" w="193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42" name="Google Shape;13842;p62"/>
          <p:cNvGrpSpPr/>
          <p:nvPr/>
        </p:nvGrpSpPr>
        <p:grpSpPr>
          <a:xfrm>
            <a:off x="3567553" y="1499912"/>
            <a:ext cx="320022" cy="359778"/>
            <a:chOff x="3567553" y="1499912"/>
            <a:chExt cx="320022" cy="359778"/>
          </a:xfrm>
        </p:grpSpPr>
        <p:sp>
          <p:nvSpPr>
            <p:cNvPr id="13843" name="Google Shape;13843;p62"/>
            <p:cNvSpPr/>
            <p:nvPr/>
          </p:nvSpPr>
          <p:spPr>
            <a:xfrm>
              <a:off x="3567553" y="1502933"/>
              <a:ext cx="263218" cy="356757"/>
            </a:xfrm>
            <a:custGeom>
              <a:rect b="b" l="l" r="r" t="t"/>
              <a:pathLst>
                <a:path extrusionOk="0" h="11217" w="8276">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4" name="Google Shape;13844;p62"/>
            <p:cNvSpPr/>
            <p:nvPr/>
          </p:nvSpPr>
          <p:spPr>
            <a:xfrm>
              <a:off x="3638001" y="1499912"/>
              <a:ext cx="249574" cy="142773"/>
            </a:xfrm>
            <a:custGeom>
              <a:rect b="b" l="l" r="r" t="t"/>
              <a:pathLst>
                <a:path extrusionOk="0" h="4489" w="7847">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5" name="Google Shape;13845;p62"/>
            <p:cNvSpPr/>
            <p:nvPr/>
          </p:nvSpPr>
          <p:spPr>
            <a:xfrm>
              <a:off x="3641786" y="1594563"/>
              <a:ext cx="141659" cy="10273"/>
            </a:xfrm>
            <a:custGeom>
              <a:rect b="b" l="l" r="r" t="t"/>
              <a:pathLst>
                <a:path extrusionOk="0" h="323" w="4454">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6" name="Google Shape;13846;p62"/>
            <p:cNvSpPr/>
            <p:nvPr/>
          </p:nvSpPr>
          <p:spPr>
            <a:xfrm>
              <a:off x="3641786" y="1638136"/>
              <a:ext cx="141659" cy="10241"/>
            </a:xfrm>
            <a:custGeom>
              <a:rect b="b" l="l" r="r" t="t"/>
              <a:pathLst>
                <a:path extrusionOk="0" h="322" w="4454">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7" name="Google Shape;13847;p62"/>
            <p:cNvSpPr/>
            <p:nvPr/>
          </p:nvSpPr>
          <p:spPr>
            <a:xfrm>
              <a:off x="3641786" y="1682059"/>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8" name="Google Shape;13848;p62"/>
            <p:cNvSpPr/>
            <p:nvPr/>
          </p:nvSpPr>
          <p:spPr>
            <a:xfrm>
              <a:off x="3641786" y="1725600"/>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49" name="Google Shape;13849;p62"/>
          <p:cNvGrpSpPr/>
          <p:nvPr/>
        </p:nvGrpSpPr>
        <p:grpSpPr>
          <a:xfrm>
            <a:off x="1309875" y="1499912"/>
            <a:ext cx="359015" cy="358633"/>
            <a:chOff x="1309875" y="1499912"/>
            <a:chExt cx="359015" cy="358633"/>
          </a:xfrm>
        </p:grpSpPr>
        <p:sp>
          <p:nvSpPr>
            <p:cNvPr id="13850" name="Google Shape;13850;p62"/>
            <p:cNvSpPr/>
            <p:nvPr/>
          </p:nvSpPr>
          <p:spPr>
            <a:xfrm>
              <a:off x="1309875" y="1499912"/>
              <a:ext cx="133708" cy="204665"/>
            </a:xfrm>
            <a:custGeom>
              <a:rect b="b" l="l" r="r" t="t"/>
              <a:pathLst>
                <a:path extrusionOk="0" h="6435" w="4204">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1" name="Google Shape;13851;p62"/>
            <p:cNvSpPr/>
            <p:nvPr/>
          </p:nvSpPr>
          <p:spPr>
            <a:xfrm>
              <a:off x="1454524" y="1499912"/>
              <a:ext cx="213602" cy="123467"/>
            </a:xfrm>
            <a:custGeom>
              <a:rect b="b" l="l" r="r" t="t"/>
              <a:pathLst>
                <a:path extrusionOk="0" h="3882" w="6716">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2" name="Google Shape;13852;p62"/>
            <p:cNvSpPr/>
            <p:nvPr/>
          </p:nvSpPr>
          <p:spPr>
            <a:xfrm>
              <a:off x="1322756" y="1634701"/>
              <a:ext cx="346134" cy="223844"/>
            </a:xfrm>
            <a:custGeom>
              <a:rect b="b" l="l" r="r" t="t"/>
              <a:pathLst>
                <a:path extrusionOk="0" h="7038" w="10883">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3" name="Google Shape;13853;p62"/>
            <p:cNvSpPr/>
            <p:nvPr/>
          </p:nvSpPr>
          <p:spPr>
            <a:xfrm>
              <a:off x="1331852" y="1519217"/>
              <a:ext cx="191243" cy="140514"/>
            </a:xfrm>
            <a:custGeom>
              <a:rect b="b" l="l" r="r" t="t"/>
              <a:pathLst>
                <a:path extrusionOk="0" h="4418" w="6013">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4" name="Google Shape;13854;p62"/>
            <p:cNvSpPr/>
            <p:nvPr/>
          </p:nvSpPr>
          <p:spPr>
            <a:xfrm>
              <a:off x="1331852" y="1519217"/>
              <a:ext cx="315442" cy="190512"/>
            </a:xfrm>
            <a:custGeom>
              <a:rect b="b" l="l" r="r" t="t"/>
              <a:pathLst>
                <a:path extrusionOk="0" h="5990" w="9918">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5" name="Google Shape;13855;p62"/>
            <p:cNvSpPr/>
            <p:nvPr/>
          </p:nvSpPr>
          <p:spPr>
            <a:xfrm>
              <a:off x="1587056" y="1669178"/>
              <a:ext cx="32" cy="32"/>
            </a:xfrm>
            <a:custGeom>
              <a:rect b="b" l="l" r="r" t="t"/>
              <a:pathLst>
                <a:path extrusionOk="0" h="1" w="1">
                  <a:moveTo>
                    <a:pt x="1" y="0"/>
                  </a:moveTo>
                  <a:lnTo>
                    <a:pt x="1" y="0"/>
                  </a:lnTo>
                  <a:lnTo>
                    <a:pt x="1" y="0"/>
                  </a:ln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6" name="Google Shape;13856;p62"/>
            <p:cNvSpPr/>
            <p:nvPr/>
          </p:nvSpPr>
          <p:spPr>
            <a:xfrm>
              <a:off x="1471190" y="1538523"/>
              <a:ext cx="160965" cy="141278"/>
            </a:xfrm>
            <a:custGeom>
              <a:rect b="b" l="l" r="r" t="t"/>
              <a:pathLst>
                <a:path extrusionOk="0" h="4442" w="5061">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7" name="Google Shape;13857;p62"/>
            <p:cNvSpPr/>
            <p:nvPr/>
          </p:nvSpPr>
          <p:spPr>
            <a:xfrm>
              <a:off x="1354943" y="1540049"/>
              <a:ext cx="124230" cy="148847"/>
            </a:xfrm>
            <a:custGeom>
              <a:rect b="b" l="l" r="r" t="t"/>
              <a:pathLst>
                <a:path extrusionOk="0" h="4680" w="3906">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8" name="Google Shape;13858;p62"/>
            <p:cNvSpPr/>
            <p:nvPr/>
          </p:nvSpPr>
          <p:spPr>
            <a:xfrm>
              <a:off x="1399629" y="1581714"/>
              <a:ext cx="37148" cy="52669"/>
            </a:xfrm>
            <a:custGeom>
              <a:rect b="b" l="l" r="r" t="t"/>
              <a:pathLst>
                <a:path extrusionOk="0" h="1656" w="1168">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59" name="Google Shape;13859;p62"/>
          <p:cNvGrpSpPr/>
          <p:nvPr/>
        </p:nvGrpSpPr>
        <p:grpSpPr>
          <a:xfrm>
            <a:off x="2219466" y="1500293"/>
            <a:ext cx="330613" cy="359015"/>
            <a:chOff x="2219466" y="1500293"/>
            <a:chExt cx="330613" cy="359015"/>
          </a:xfrm>
        </p:grpSpPr>
        <p:sp>
          <p:nvSpPr>
            <p:cNvPr id="13860" name="Google Shape;13860;p62"/>
            <p:cNvSpPr/>
            <p:nvPr/>
          </p:nvSpPr>
          <p:spPr>
            <a:xfrm>
              <a:off x="2353906" y="1635560"/>
              <a:ext cx="65518" cy="82121"/>
            </a:xfrm>
            <a:custGeom>
              <a:rect b="b" l="l" r="r" t="t"/>
              <a:pathLst>
                <a:path extrusionOk="0" h="2582" w="206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1" name="Google Shape;13861;p62"/>
            <p:cNvSpPr/>
            <p:nvPr/>
          </p:nvSpPr>
          <p:spPr>
            <a:xfrm>
              <a:off x="2219466" y="1500293"/>
              <a:ext cx="330613" cy="359015"/>
            </a:xfrm>
            <a:custGeom>
              <a:rect b="b" l="l" r="r" t="t"/>
              <a:pathLst>
                <a:path extrusionOk="0" h="11288" w="10395">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62" name="Google Shape;13862;p62"/>
          <p:cNvGrpSpPr/>
          <p:nvPr/>
        </p:nvGrpSpPr>
        <p:grpSpPr>
          <a:xfrm>
            <a:off x="5343544" y="1509358"/>
            <a:ext cx="244676" cy="351095"/>
            <a:chOff x="5343544" y="1509358"/>
            <a:chExt cx="244676" cy="351095"/>
          </a:xfrm>
        </p:grpSpPr>
        <p:sp>
          <p:nvSpPr>
            <p:cNvPr id="13863" name="Google Shape;13863;p62"/>
            <p:cNvSpPr/>
            <p:nvPr/>
          </p:nvSpPr>
          <p:spPr>
            <a:xfrm>
              <a:off x="5430658" y="1574494"/>
              <a:ext cx="25031" cy="10655"/>
            </a:xfrm>
            <a:custGeom>
              <a:rect b="b" l="l" r="r" t="t"/>
              <a:pathLst>
                <a:path extrusionOk="0" h="335" w="787">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4" name="Google Shape;13864;p62"/>
            <p:cNvSpPr/>
            <p:nvPr/>
          </p:nvSpPr>
          <p:spPr>
            <a:xfrm>
              <a:off x="5447706" y="1613137"/>
              <a:ext cx="39025" cy="38643"/>
            </a:xfrm>
            <a:custGeom>
              <a:rect b="b" l="l" r="r" t="t"/>
              <a:pathLst>
                <a:path extrusionOk="0" h="1215" w="1227">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5" name="Google Shape;13865;p62"/>
            <p:cNvSpPr/>
            <p:nvPr/>
          </p:nvSpPr>
          <p:spPr>
            <a:xfrm>
              <a:off x="5343544" y="1509358"/>
              <a:ext cx="244676" cy="351095"/>
            </a:xfrm>
            <a:custGeom>
              <a:rect b="b" l="l" r="r" t="t"/>
              <a:pathLst>
                <a:path extrusionOk="0" h="11039" w="7693">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66" name="Google Shape;13866;p62"/>
          <p:cNvGrpSpPr/>
          <p:nvPr/>
        </p:nvGrpSpPr>
        <p:grpSpPr>
          <a:xfrm>
            <a:off x="4882340" y="1509358"/>
            <a:ext cx="246171" cy="351095"/>
            <a:chOff x="4882340" y="1509358"/>
            <a:chExt cx="246171" cy="351095"/>
          </a:xfrm>
        </p:grpSpPr>
        <p:sp>
          <p:nvSpPr>
            <p:cNvPr id="13867" name="Google Shape;13867;p62"/>
            <p:cNvSpPr/>
            <p:nvPr/>
          </p:nvSpPr>
          <p:spPr>
            <a:xfrm>
              <a:off x="4935709" y="1576784"/>
              <a:ext cx="30724" cy="30692"/>
            </a:xfrm>
            <a:custGeom>
              <a:rect b="b" l="l" r="r" t="t"/>
              <a:pathLst>
                <a:path extrusionOk="0" h="965" w="966">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8" name="Google Shape;13868;p62"/>
            <p:cNvSpPr/>
            <p:nvPr/>
          </p:nvSpPr>
          <p:spPr>
            <a:xfrm>
              <a:off x="5043655" y="1597235"/>
              <a:ext cx="30692" cy="31073"/>
            </a:xfrm>
            <a:custGeom>
              <a:rect b="b" l="l" r="r" t="t"/>
              <a:pathLst>
                <a:path extrusionOk="0" h="977" w="965">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9" name="Google Shape;13869;p62"/>
            <p:cNvSpPr/>
            <p:nvPr/>
          </p:nvSpPr>
          <p:spPr>
            <a:xfrm>
              <a:off x="4993657" y="1538046"/>
              <a:ext cx="36003" cy="26271"/>
            </a:xfrm>
            <a:custGeom>
              <a:rect b="b" l="l" r="r" t="t"/>
              <a:pathLst>
                <a:path extrusionOk="0" h="826" w="1132">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0" name="Google Shape;13870;p62"/>
            <p:cNvSpPr/>
            <p:nvPr/>
          </p:nvSpPr>
          <p:spPr>
            <a:xfrm>
              <a:off x="4931924" y="1693795"/>
              <a:ext cx="146589" cy="104161"/>
            </a:xfrm>
            <a:custGeom>
              <a:rect b="b" l="l" r="r" t="t"/>
              <a:pathLst>
                <a:path extrusionOk="0" h="3275" w="4609">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1" name="Google Shape;13871;p62"/>
            <p:cNvSpPr/>
            <p:nvPr/>
          </p:nvSpPr>
          <p:spPr>
            <a:xfrm>
              <a:off x="4882340" y="1509358"/>
              <a:ext cx="246171" cy="351095"/>
            </a:xfrm>
            <a:custGeom>
              <a:rect b="b" l="l" r="r" t="t"/>
              <a:pathLst>
                <a:path extrusionOk="0" h="11039" w="774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72" name="Google Shape;13872;p62"/>
          <p:cNvGrpSpPr/>
          <p:nvPr/>
        </p:nvGrpSpPr>
        <p:grpSpPr>
          <a:xfrm>
            <a:off x="6273204" y="1509008"/>
            <a:ext cx="236343" cy="351445"/>
            <a:chOff x="6273204" y="1509008"/>
            <a:chExt cx="236343" cy="351445"/>
          </a:xfrm>
        </p:grpSpPr>
        <p:sp>
          <p:nvSpPr>
            <p:cNvPr id="13873" name="Google Shape;13873;p62"/>
            <p:cNvSpPr/>
            <p:nvPr/>
          </p:nvSpPr>
          <p:spPr>
            <a:xfrm>
              <a:off x="6273204" y="1509008"/>
              <a:ext cx="236343" cy="351445"/>
            </a:xfrm>
            <a:custGeom>
              <a:rect b="b" l="l" r="r" t="t"/>
              <a:pathLst>
                <a:path extrusionOk="0" h="11050" w="7431">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4" name="Google Shape;13874;p62"/>
            <p:cNvSpPr/>
            <p:nvPr/>
          </p:nvSpPr>
          <p:spPr>
            <a:xfrm>
              <a:off x="6330390" y="1703241"/>
              <a:ext cx="120064" cy="85237"/>
            </a:xfrm>
            <a:custGeom>
              <a:rect b="b" l="l" r="r" t="t"/>
              <a:pathLst>
                <a:path extrusionOk="0" h="2680" w="3775">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875" name="Google Shape;13875;p62"/>
          <p:cNvSpPr/>
          <p:nvPr/>
        </p:nvSpPr>
        <p:spPr>
          <a:xfrm>
            <a:off x="5809710" y="1509739"/>
            <a:ext cx="243913" cy="351445"/>
          </a:xfrm>
          <a:custGeom>
            <a:rect b="b" l="l" r="r" t="t"/>
            <a:pathLst>
              <a:path extrusionOk="0" h="11050" w="7669">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876" name="Google Shape;13876;p62"/>
          <p:cNvGrpSpPr/>
          <p:nvPr/>
        </p:nvGrpSpPr>
        <p:grpSpPr>
          <a:xfrm>
            <a:off x="7219530" y="1508244"/>
            <a:ext cx="191625" cy="352209"/>
            <a:chOff x="7219530" y="1508244"/>
            <a:chExt cx="191625" cy="352209"/>
          </a:xfrm>
        </p:grpSpPr>
        <p:sp>
          <p:nvSpPr>
            <p:cNvPr id="13877" name="Google Shape;13877;p62"/>
            <p:cNvSpPr/>
            <p:nvPr/>
          </p:nvSpPr>
          <p:spPr>
            <a:xfrm>
              <a:off x="7219530" y="1508244"/>
              <a:ext cx="191625" cy="352209"/>
            </a:xfrm>
            <a:custGeom>
              <a:rect b="b" l="l" r="r" t="t"/>
              <a:pathLst>
                <a:path extrusionOk="0" h="11074" w="6025">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8" name="Google Shape;13878;p62"/>
            <p:cNvSpPr/>
            <p:nvPr/>
          </p:nvSpPr>
          <p:spPr>
            <a:xfrm>
              <a:off x="7376679" y="1654039"/>
              <a:ext cx="795" cy="32"/>
            </a:xfrm>
            <a:custGeom>
              <a:rect b="b" l="l" r="r" t="t"/>
              <a:pathLst>
                <a:path extrusionOk="0" h="1" w="25">
                  <a:moveTo>
                    <a:pt x="24"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79" name="Google Shape;13879;p62"/>
          <p:cNvGrpSpPr/>
          <p:nvPr/>
        </p:nvGrpSpPr>
        <p:grpSpPr>
          <a:xfrm>
            <a:off x="7699309" y="1508626"/>
            <a:ext cx="154922" cy="351827"/>
            <a:chOff x="7699309" y="1508626"/>
            <a:chExt cx="154922" cy="351827"/>
          </a:xfrm>
        </p:grpSpPr>
        <p:sp>
          <p:nvSpPr>
            <p:cNvPr id="13880" name="Google Shape;13880;p62"/>
            <p:cNvSpPr/>
            <p:nvPr/>
          </p:nvSpPr>
          <p:spPr>
            <a:xfrm>
              <a:off x="7733022" y="1737336"/>
              <a:ext cx="24267" cy="57599"/>
            </a:xfrm>
            <a:custGeom>
              <a:rect b="b" l="l" r="r" t="t"/>
              <a:pathLst>
                <a:path extrusionOk="0" h="1811" w="763">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1" name="Google Shape;13881;p62"/>
            <p:cNvSpPr/>
            <p:nvPr/>
          </p:nvSpPr>
          <p:spPr>
            <a:xfrm>
              <a:off x="7796632" y="1737336"/>
              <a:ext cx="23504" cy="57599"/>
            </a:xfrm>
            <a:custGeom>
              <a:rect b="b" l="l" r="r" t="t"/>
              <a:pathLst>
                <a:path extrusionOk="0" h="1811" w="739">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2" name="Google Shape;13882;p62"/>
            <p:cNvSpPr/>
            <p:nvPr/>
          </p:nvSpPr>
          <p:spPr>
            <a:xfrm>
              <a:off x="7757639" y="1792231"/>
              <a:ext cx="32" cy="795"/>
            </a:xfrm>
            <a:custGeom>
              <a:rect b="b" l="l" r="r" t="t"/>
              <a:pathLst>
                <a:path extrusionOk="0" h="25" w="1">
                  <a:moveTo>
                    <a:pt x="0" y="1"/>
                  </a:moveTo>
                  <a:cubicBezTo>
                    <a:pt x="0" y="1"/>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3" name="Google Shape;13883;p62"/>
            <p:cNvSpPr/>
            <p:nvPr/>
          </p:nvSpPr>
          <p:spPr>
            <a:xfrm>
              <a:off x="7757639" y="1784280"/>
              <a:ext cx="39406" cy="76173"/>
            </a:xfrm>
            <a:custGeom>
              <a:rect b="b" l="l" r="r" t="t"/>
              <a:pathLst>
                <a:path extrusionOk="0" h="2395" w="1239">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4" name="Google Shape;13884;p62"/>
            <p:cNvSpPr/>
            <p:nvPr/>
          </p:nvSpPr>
          <p:spPr>
            <a:xfrm>
              <a:off x="7805347" y="1642016"/>
              <a:ext cx="48884" cy="201771"/>
            </a:xfrm>
            <a:custGeom>
              <a:rect b="b" l="l" r="r" t="t"/>
              <a:pathLst>
                <a:path extrusionOk="0" h="6344" w="1537">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5" name="Google Shape;13885;p62"/>
            <p:cNvSpPr/>
            <p:nvPr/>
          </p:nvSpPr>
          <p:spPr>
            <a:xfrm>
              <a:off x="7699309" y="1642239"/>
              <a:ext cx="48884" cy="202661"/>
            </a:xfrm>
            <a:custGeom>
              <a:rect b="b" l="l" r="r" t="t"/>
              <a:pathLst>
                <a:path extrusionOk="0" h="6372" w="1537">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6" name="Google Shape;13886;p62"/>
            <p:cNvSpPr/>
            <p:nvPr/>
          </p:nvSpPr>
          <p:spPr>
            <a:xfrm>
              <a:off x="7743613" y="1508626"/>
              <a:ext cx="66313" cy="208673"/>
            </a:xfrm>
            <a:custGeom>
              <a:rect b="b" l="l" r="r" t="t"/>
              <a:pathLst>
                <a:path extrusionOk="0" h="6561" w="2085">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87" name="Google Shape;13887;p62"/>
          <p:cNvGrpSpPr/>
          <p:nvPr/>
        </p:nvGrpSpPr>
        <p:grpSpPr>
          <a:xfrm>
            <a:off x="8161690" y="1509008"/>
            <a:ext cx="153396" cy="351064"/>
            <a:chOff x="8161690" y="1509008"/>
            <a:chExt cx="153396" cy="351064"/>
          </a:xfrm>
        </p:grpSpPr>
        <p:sp>
          <p:nvSpPr>
            <p:cNvPr id="13888" name="Google Shape;13888;p62"/>
            <p:cNvSpPr/>
            <p:nvPr/>
          </p:nvSpPr>
          <p:spPr>
            <a:xfrm>
              <a:off x="8207871" y="1699838"/>
              <a:ext cx="61384" cy="61765"/>
            </a:xfrm>
            <a:custGeom>
              <a:rect b="b" l="l" r="r" t="t"/>
              <a:pathLst>
                <a:path extrusionOk="0" h="1942" w="193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9" name="Google Shape;13889;p62"/>
            <p:cNvSpPr/>
            <p:nvPr/>
          </p:nvSpPr>
          <p:spPr>
            <a:xfrm>
              <a:off x="8199919" y="1800564"/>
              <a:ext cx="77668" cy="29579"/>
            </a:xfrm>
            <a:custGeom>
              <a:rect b="b" l="l" r="r" t="t"/>
              <a:pathLst>
                <a:path extrusionOk="0" h="930" w="2442">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0" name="Google Shape;13890;p62"/>
            <p:cNvSpPr/>
            <p:nvPr/>
          </p:nvSpPr>
          <p:spPr>
            <a:xfrm>
              <a:off x="8161690" y="1664598"/>
              <a:ext cx="153396" cy="195474"/>
            </a:xfrm>
            <a:custGeom>
              <a:rect b="b" l="l" r="r" t="t"/>
              <a:pathLst>
                <a:path extrusionOk="0" h="6146" w="4823">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1" name="Google Shape;13891;p62"/>
            <p:cNvSpPr/>
            <p:nvPr/>
          </p:nvSpPr>
          <p:spPr>
            <a:xfrm>
              <a:off x="8201828" y="1509008"/>
              <a:ext cx="73851" cy="181034"/>
            </a:xfrm>
            <a:custGeom>
              <a:rect b="b" l="l" r="r" t="t"/>
              <a:pathLst>
                <a:path extrusionOk="0" h="5692" w="2322">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92" name="Google Shape;13892;p62"/>
          <p:cNvGrpSpPr/>
          <p:nvPr/>
        </p:nvGrpSpPr>
        <p:grpSpPr>
          <a:xfrm>
            <a:off x="6746940" y="1508881"/>
            <a:ext cx="213221" cy="352304"/>
            <a:chOff x="6746940" y="1508881"/>
            <a:chExt cx="213221" cy="352304"/>
          </a:xfrm>
        </p:grpSpPr>
        <p:sp>
          <p:nvSpPr>
            <p:cNvPr id="13893" name="Google Shape;13893;p62"/>
            <p:cNvSpPr/>
            <p:nvPr/>
          </p:nvSpPr>
          <p:spPr>
            <a:xfrm>
              <a:off x="6805238" y="1661227"/>
              <a:ext cx="10655" cy="1024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4" name="Google Shape;13894;p62"/>
            <p:cNvSpPr/>
            <p:nvPr/>
          </p:nvSpPr>
          <p:spPr>
            <a:xfrm>
              <a:off x="6804125" y="1706294"/>
              <a:ext cx="10623" cy="10241"/>
            </a:xfrm>
            <a:custGeom>
              <a:rect b="b" l="l" r="r" t="t"/>
              <a:pathLst>
                <a:path extrusionOk="0" h="322" w="334">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5" name="Google Shape;13895;p62"/>
            <p:cNvSpPr/>
            <p:nvPr/>
          </p:nvSpPr>
          <p:spPr>
            <a:xfrm>
              <a:off x="6803362" y="1754002"/>
              <a:ext cx="10623" cy="10241"/>
            </a:xfrm>
            <a:custGeom>
              <a:rect b="b" l="l" r="r" t="t"/>
              <a:pathLst>
                <a:path extrusionOk="0" h="322" w="334">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6" name="Google Shape;13896;p62"/>
            <p:cNvSpPr/>
            <p:nvPr/>
          </p:nvSpPr>
          <p:spPr>
            <a:xfrm>
              <a:off x="6746940" y="1508881"/>
              <a:ext cx="213221" cy="352304"/>
            </a:xfrm>
            <a:custGeom>
              <a:rect b="b" l="l" r="r" t="t"/>
              <a:pathLst>
                <a:path extrusionOk="0" h="11077" w="6704">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97" name="Google Shape;13897;p62"/>
          <p:cNvGrpSpPr/>
          <p:nvPr/>
        </p:nvGrpSpPr>
        <p:grpSpPr>
          <a:xfrm>
            <a:off x="5770336" y="2007615"/>
            <a:ext cx="350682" cy="292097"/>
            <a:chOff x="5770336" y="2007615"/>
            <a:chExt cx="350682" cy="292097"/>
          </a:xfrm>
        </p:grpSpPr>
        <p:sp>
          <p:nvSpPr>
            <p:cNvPr id="13898" name="Google Shape;13898;p62"/>
            <p:cNvSpPr/>
            <p:nvPr/>
          </p:nvSpPr>
          <p:spPr>
            <a:xfrm>
              <a:off x="5780545" y="2007615"/>
              <a:ext cx="329500" cy="75855"/>
            </a:xfrm>
            <a:custGeom>
              <a:rect b="b" l="l" r="r" t="t"/>
              <a:pathLst>
                <a:path extrusionOk="0" h="2385" w="1036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9" name="Google Shape;13899;p62"/>
            <p:cNvSpPr/>
            <p:nvPr/>
          </p:nvSpPr>
          <p:spPr>
            <a:xfrm>
              <a:off x="5779400" y="2097082"/>
              <a:ext cx="329500" cy="76014"/>
            </a:xfrm>
            <a:custGeom>
              <a:rect b="b" l="l" r="r" t="t"/>
              <a:pathLst>
                <a:path extrusionOk="0" h="2390" w="1036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0" name="Google Shape;13900;p62"/>
            <p:cNvSpPr/>
            <p:nvPr/>
          </p:nvSpPr>
          <p:spPr>
            <a:xfrm>
              <a:off x="5800996" y="2031850"/>
              <a:ext cx="288217" cy="117201"/>
            </a:xfrm>
            <a:custGeom>
              <a:rect b="b" l="l" r="r" t="t"/>
              <a:pathLst>
                <a:path extrusionOk="0" h="3685" w="9062">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1" name="Google Shape;13901;p62"/>
            <p:cNvSpPr/>
            <p:nvPr/>
          </p:nvSpPr>
          <p:spPr>
            <a:xfrm>
              <a:off x="5770336" y="2186073"/>
              <a:ext cx="350682" cy="113639"/>
            </a:xfrm>
            <a:custGeom>
              <a:rect b="b" l="l" r="r" t="t"/>
              <a:pathLst>
                <a:path extrusionOk="0" h="3573" w="11026">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02" name="Google Shape;13902;p62"/>
          <p:cNvGrpSpPr/>
          <p:nvPr/>
        </p:nvGrpSpPr>
        <p:grpSpPr>
          <a:xfrm>
            <a:off x="5326878" y="1980358"/>
            <a:ext cx="350332" cy="346229"/>
            <a:chOff x="5326878" y="1980358"/>
            <a:chExt cx="350332" cy="346229"/>
          </a:xfrm>
        </p:grpSpPr>
        <p:sp>
          <p:nvSpPr>
            <p:cNvPr id="13903" name="Google Shape;13903;p62"/>
            <p:cNvSpPr/>
            <p:nvPr/>
          </p:nvSpPr>
          <p:spPr>
            <a:xfrm>
              <a:off x="5352259" y="2005834"/>
              <a:ext cx="94715" cy="94683"/>
            </a:xfrm>
            <a:custGeom>
              <a:rect b="b" l="l" r="r" t="t"/>
              <a:pathLst>
                <a:path extrusionOk="0" h="2977" w="2978">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4" name="Google Shape;13904;p62"/>
            <p:cNvSpPr/>
            <p:nvPr/>
          </p:nvSpPr>
          <p:spPr>
            <a:xfrm>
              <a:off x="5534024" y="2005834"/>
              <a:ext cx="94715" cy="94683"/>
            </a:xfrm>
            <a:custGeom>
              <a:rect b="b" l="l" r="r" t="t"/>
              <a:pathLst>
                <a:path extrusionOk="0" h="2977" w="2978">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5" name="Google Shape;13905;p62"/>
            <p:cNvSpPr/>
            <p:nvPr/>
          </p:nvSpPr>
          <p:spPr>
            <a:xfrm>
              <a:off x="5326878" y="1980358"/>
              <a:ext cx="350332" cy="144776"/>
            </a:xfrm>
            <a:custGeom>
              <a:rect b="b" l="l" r="r" t="t"/>
              <a:pathLst>
                <a:path extrusionOk="0" h="4552" w="11015">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6" name="Google Shape;13906;p62"/>
            <p:cNvSpPr/>
            <p:nvPr/>
          </p:nvSpPr>
          <p:spPr>
            <a:xfrm>
              <a:off x="5627181" y="2089131"/>
              <a:ext cx="42460" cy="237456"/>
            </a:xfrm>
            <a:custGeom>
              <a:rect b="b" l="l" r="r" t="t"/>
              <a:pathLst>
                <a:path extrusionOk="0" h="7466" w="1335">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07" name="Google Shape;13907;p62"/>
          <p:cNvSpPr/>
          <p:nvPr/>
        </p:nvSpPr>
        <p:spPr>
          <a:xfrm>
            <a:off x="7992774" y="1977782"/>
            <a:ext cx="330645" cy="349950"/>
          </a:xfrm>
          <a:custGeom>
            <a:rect b="b" l="l" r="r" t="t"/>
            <a:pathLst>
              <a:path extrusionOk="0" h="11003" w="10396">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08" name="Google Shape;13908;p62"/>
          <p:cNvGrpSpPr/>
          <p:nvPr/>
        </p:nvGrpSpPr>
        <p:grpSpPr>
          <a:xfrm>
            <a:off x="4883835" y="1992571"/>
            <a:ext cx="350300" cy="323043"/>
            <a:chOff x="4883835" y="1992571"/>
            <a:chExt cx="350300" cy="323043"/>
          </a:xfrm>
        </p:grpSpPr>
        <p:sp>
          <p:nvSpPr>
            <p:cNvPr id="13909" name="Google Shape;13909;p62"/>
            <p:cNvSpPr/>
            <p:nvPr/>
          </p:nvSpPr>
          <p:spPr>
            <a:xfrm>
              <a:off x="4883835" y="1992571"/>
              <a:ext cx="350300" cy="123085"/>
            </a:xfrm>
            <a:custGeom>
              <a:rect b="b" l="l" r="r" t="t"/>
              <a:pathLst>
                <a:path extrusionOk="0" h="3870" w="11014">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0" name="Google Shape;13910;p62"/>
            <p:cNvSpPr/>
            <p:nvPr/>
          </p:nvSpPr>
          <p:spPr>
            <a:xfrm>
              <a:off x="5084174" y="2009237"/>
              <a:ext cx="130655" cy="88641"/>
            </a:xfrm>
            <a:custGeom>
              <a:rect b="b" l="l" r="r" t="t"/>
              <a:pathLst>
                <a:path extrusionOk="0" h="2787" w="4108">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1" name="Google Shape;13911;p62"/>
            <p:cNvSpPr/>
            <p:nvPr/>
          </p:nvSpPr>
          <p:spPr>
            <a:xfrm>
              <a:off x="4904285" y="2009237"/>
              <a:ext cx="130687" cy="88641"/>
            </a:xfrm>
            <a:custGeom>
              <a:rect b="b" l="l" r="r" t="t"/>
              <a:pathLst>
                <a:path extrusionOk="0" h="2787" w="4109">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2" name="Google Shape;13912;p62"/>
            <p:cNvSpPr/>
            <p:nvPr/>
          </p:nvSpPr>
          <p:spPr>
            <a:xfrm>
              <a:off x="4943660" y="2123576"/>
              <a:ext cx="231413" cy="66631"/>
            </a:xfrm>
            <a:custGeom>
              <a:rect b="b" l="l" r="r" t="t"/>
              <a:pathLst>
                <a:path extrusionOk="0" h="2095" w="7276">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3" name="Google Shape;13913;p62"/>
            <p:cNvSpPr/>
            <p:nvPr/>
          </p:nvSpPr>
          <p:spPr>
            <a:xfrm>
              <a:off x="5142473" y="2191384"/>
              <a:ext cx="26907" cy="123467"/>
            </a:xfrm>
            <a:custGeom>
              <a:rect b="b" l="l" r="r" t="t"/>
              <a:pathLst>
                <a:path extrusionOk="0" h="3882" w="846">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4" name="Google Shape;13914;p62"/>
            <p:cNvSpPr/>
            <p:nvPr/>
          </p:nvSpPr>
          <p:spPr>
            <a:xfrm>
              <a:off x="5203825" y="2089513"/>
              <a:ext cx="27289" cy="226102"/>
            </a:xfrm>
            <a:custGeom>
              <a:rect b="b" l="l" r="r" t="t"/>
              <a:pathLst>
                <a:path extrusionOk="0" h="7109" w="858">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15" name="Google Shape;13915;p62"/>
          <p:cNvGrpSpPr/>
          <p:nvPr/>
        </p:nvGrpSpPr>
        <p:grpSpPr>
          <a:xfrm>
            <a:off x="7548967" y="1978927"/>
            <a:ext cx="333285" cy="349950"/>
            <a:chOff x="7548967" y="1978927"/>
            <a:chExt cx="333285" cy="349950"/>
          </a:xfrm>
        </p:grpSpPr>
        <p:sp>
          <p:nvSpPr>
            <p:cNvPr id="13916" name="Google Shape;13916;p62"/>
            <p:cNvSpPr/>
            <p:nvPr/>
          </p:nvSpPr>
          <p:spPr>
            <a:xfrm>
              <a:off x="7548967" y="1978927"/>
              <a:ext cx="333285" cy="234816"/>
            </a:xfrm>
            <a:custGeom>
              <a:rect b="b" l="l" r="r" t="t"/>
              <a:pathLst>
                <a:path extrusionOk="0" h="7383" w="10479">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7" name="Google Shape;13917;p62"/>
            <p:cNvSpPr/>
            <p:nvPr/>
          </p:nvSpPr>
          <p:spPr>
            <a:xfrm>
              <a:off x="7570562" y="2001667"/>
              <a:ext cx="51142" cy="51142"/>
            </a:xfrm>
            <a:custGeom>
              <a:rect b="b" l="l" r="r" t="t"/>
              <a:pathLst>
                <a:path extrusionOk="0" h="1608" w="1608">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8" name="Google Shape;13918;p62"/>
            <p:cNvSpPr/>
            <p:nvPr/>
          </p:nvSpPr>
          <p:spPr>
            <a:xfrm>
              <a:off x="7807986" y="2001667"/>
              <a:ext cx="51174" cy="51142"/>
            </a:xfrm>
            <a:custGeom>
              <a:rect b="b" l="l" r="r" t="t"/>
              <a:pathLst>
                <a:path extrusionOk="0" h="1608" w="1609">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9" name="Google Shape;13919;p62"/>
            <p:cNvSpPr/>
            <p:nvPr/>
          </p:nvSpPr>
          <p:spPr>
            <a:xfrm>
              <a:off x="7570180" y="2121699"/>
              <a:ext cx="288980" cy="207178"/>
            </a:xfrm>
            <a:custGeom>
              <a:rect b="b" l="l" r="r" t="t"/>
              <a:pathLst>
                <a:path extrusionOk="0" h="6514" w="9086">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0" name="Google Shape;13920;p62"/>
            <p:cNvSpPr/>
            <p:nvPr/>
          </p:nvSpPr>
          <p:spPr>
            <a:xfrm>
              <a:off x="7658408" y="2088368"/>
              <a:ext cx="30342" cy="154922"/>
            </a:xfrm>
            <a:custGeom>
              <a:rect b="b" l="l" r="r" t="t"/>
              <a:pathLst>
                <a:path extrusionOk="0" h="4871" w="954">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1" name="Google Shape;13921;p62"/>
            <p:cNvSpPr/>
            <p:nvPr/>
          </p:nvSpPr>
          <p:spPr>
            <a:xfrm>
              <a:off x="7700072" y="2088368"/>
              <a:ext cx="30310" cy="154922"/>
            </a:xfrm>
            <a:custGeom>
              <a:rect b="b" l="l" r="r" t="t"/>
              <a:pathLst>
                <a:path extrusionOk="0" h="4871" w="953">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2" name="Google Shape;13922;p62"/>
            <p:cNvSpPr/>
            <p:nvPr/>
          </p:nvSpPr>
          <p:spPr>
            <a:xfrm>
              <a:off x="7741737" y="2088368"/>
              <a:ext cx="30310" cy="154922"/>
            </a:xfrm>
            <a:custGeom>
              <a:rect b="b" l="l" r="r" t="t"/>
              <a:pathLst>
                <a:path extrusionOk="0" h="4871" w="953">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23" name="Google Shape;13923;p62"/>
          <p:cNvGrpSpPr/>
          <p:nvPr/>
        </p:nvGrpSpPr>
        <p:grpSpPr>
          <a:xfrm>
            <a:off x="6214142" y="1978927"/>
            <a:ext cx="346515" cy="350300"/>
            <a:chOff x="6214142" y="1978927"/>
            <a:chExt cx="346515" cy="350300"/>
          </a:xfrm>
        </p:grpSpPr>
        <p:sp>
          <p:nvSpPr>
            <p:cNvPr id="13924" name="Google Shape;13924;p62"/>
            <p:cNvSpPr/>
            <p:nvPr/>
          </p:nvSpPr>
          <p:spPr>
            <a:xfrm>
              <a:off x="6289870" y="1978927"/>
              <a:ext cx="196937" cy="262073"/>
            </a:xfrm>
            <a:custGeom>
              <a:rect b="b" l="l" r="r" t="t"/>
              <a:pathLst>
                <a:path extrusionOk="0" h="8240" w="6192">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5" name="Google Shape;13925;p62"/>
            <p:cNvSpPr/>
            <p:nvPr/>
          </p:nvSpPr>
          <p:spPr>
            <a:xfrm>
              <a:off x="6214142" y="2182256"/>
              <a:ext cx="346515" cy="146971"/>
            </a:xfrm>
            <a:custGeom>
              <a:rect b="b" l="l" r="r" t="t"/>
              <a:pathLst>
                <a:path extrusionOk="0" h="4621" w="10895">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26" name="Google Shape;13926;p62"/>
          <p:cNvGrpSpPr/>
          <p:nvPr/>
        </p:nvGrpSpPr>
        <p:grpSpPr>
          <a:xfrm>
            <a:off x="7105923" y="1978545"/>
            <a:ext cx="333285" cy="350682"/>
            <a:chOff x="7105923" y="1978545"/>
            <a:chExt cx="333285" cy="350682"/>
          </a:xfrm>
        </p:grpSpPr>
        <p:sp>
          <p:nvSpPr>
            <p:cNvPr id="13927" name="Google Shape;13927;p62"/>
            <p:cNvSpPr/>
            <p:nvPr/>
          </p:nvSpPr>
          <p:spPr>
            <a:xfrm>
              <a:off x="7128632" y="2237978"/>
              <a:ext cx="220059" cy="91249"/>
            </a:xfrm>
            <a:custGeom>
              <a:rect b="b" l="l" r="r" t="t"/>
              <a:pathLst>
                <a:path extrusionOk="0" h="2869" w="6919">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8" name="Google Shape;13928;p62"/>
            <p:cNvSpPr/>
            <p:nvPr/>
          </p:nvSpPr>
          <p:spPr>
            <a:xfrm>
              <a:off x="7105923" y="2079271"/>
              <a:ext cx="266621" cy="145063"/>
            </a:xfrm>
            <a:custGeom>
              <a:rect b="b" l="l" r="r" t="t"/>
              <a:pathLst>
                <a:path extrusionOk="0" h="4561" w="8383">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9" name="Google Shape;13929;p62"/>
            <p:cNvSpPr/>
            <p:nvPr/>
          </p:nvSpPr>
          <p:spPr>
            <a:xfrm>
              <a:off x="7144184" y="2098609"/>
              <a:ext cx="190480" cy="33332"/>
            </a:xfrm>
            <a:custGeom>
              <a:rect b="b" l="l" r="r" t="t"/>
              <a:pathLst>
                <a:path extrusionOk="0" h="1048" w="5989">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0" name="Google Shape;13930;p62"/>
            <p:cNvSpPr/>
            <p:nvPr/>
          </p:nvSpPr>
          <p:spPr>
            <a:xfrm>
              <a:off x="7196440" y="1978927"/>
              <a:ext cx="242768" cy="96210"/>
            </a:xfrm>
            <a:custGeom>
              <a:rect b="b" l="l" r="r" t="t"/>
              <a:pathLst>
                <a:path extrusionOk="0" h="3025" w="7633">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1" name="Google Shape;13931;p62"/>
            <p:cNvSpPr/>
            <p:nvPr/>
          </p:nvSpPr>
          <p:spPr>
            <a:xfrm>
              <a:off x="7145297" y="2025139"/>
              <a:ext cx="32982" cy="33363"/>
            </a:xfrm>
            <a:custGeom>
              <a:rect b="b" l="l" r="r" t="t"/>
              <a:pathLst>
                <a:path extrusionOk="0" h="1049" w="1037">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2" name="Google Shape;13932;p62"/>
            <p:cNvSpPr/>
            <p:nvPr/>
          </p:nvSpPr>
          <p:spPr>
            <a:xfrm>
              <a:off x="7338417" y="2045590"/>
              <a:ext cx="32982" cy="33332"/>
            </a:xfrm>
            <a:custGeom>
              <a:rect b="b" l="l" r="r" t="t"/>
              <a:pathLst>
                <a:path extrusionOk="0" h="1048" w="1037">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3" name="Google Shape;13933;p62"/>
            <p:cNvSpPr/>
            <p:nvPr/>
          </p:nvSpPr>
          <p:spPr>
            <a:xfrm>
              <a:off x="7263453" y="1978545"/>
              <a:ext cx="33363" cy="32982"/>
            </a:xfrm>
            <a:custGeom>
              <a:rect b="b" l="l" r="r" t="t"/>
              <a:pathLst>
                <a:path extrusionOk="0" h="1037" w="1049">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34" name="Google Shape;13934;p62"/>
          <p:cNvSpPr/>
          <p:nvPr/>
        </p:nvSpPr>
        <p:spPr>
          <a:xfrm>
            <a:off x="6658713" y="1978545"/>
            <a:ext cx="342349" cy="350332"/>
          </a:xfrm>
          <a:custGeom>
            <a:rect b="b" l="l" r="r" t="t"/>
            <a:pathLst>
              <a:path extrusionOk="0" h="11015" w="10764">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5" name="Google Shape;13935;p62"/>
          <p:cNvSpPr/>
          <p:nvPr/>
        </p:nvSpPr>
        <p:spPr>
          <a:xfrm>
            <a:off x="4104898" y="2422257"/>
            <a:ext cx="91662" cy="351541"/>
          </a:xfrm>
          <a:custGeom>
            <a:rect b="b" l="l" r="r" t="t"/>
            <a:pathLst>
              <a:path extrusionOk="0" h="11053" w="2882">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36" name="Google Shape;13936;p62"/>
          <p:cNvGrpSpPr/>
          <p:nvPr/>
        </p:nvGrpSpPr>
        <p:grpSpPr>
          <a:xfrm>
            <a:off x="3616406" y="2422352"/>
            <a:ext cx="203393" cy="351827"/>
            <a:chOff x="3616406" y="2422352"/>
            <a:chExt cx="203393" cy="351827"/>
          </a:xfrm>
        </p:grpSpPr>
        <p:sp>
          <p:nvSpPr>
            <p:cNvPr id="13937" name="Google Shape;13937;p62"/>
            <p:cNvSpPr/>
            <p:nvPr/>
          </p:nvSpPr>
          <p:spPr>
            <a:xfrm>
              <a:off x="3640641" y="2422352"/>
              <a:ext cx="154159" cy="92075"/>
            </a:xfrm>
            <a:custGeom>
              <a:rect b="b" l="l" r="r" t="t"/>
              <a:pathLst>
                <a:path extrusionOk="0" h="2895" w="4847">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8" name="Google Shape;13938;p62"/>
            <p:cNvSpPr/>
            <p:nvPr/>
          </p:nvSpPr>
          <p:spPr>
            <a:xfrm>
              <a:off x="3616406" y="2479156"/>
              <a:ext cx="203393" cy="295023"/>
            </a:xfrm>
            <a:custGeom>
              <a:rect b="b" l="l" r="r" t="t"/>
              <a:pathLst>
                <a:path extrusionOk="0" h="9276" w="6395">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39" name="Google Shape;13939;p62"/>
          <p:cNvGrpSpPr/>
          <p:nvPr/>
        </p:nvGrpSpPr>
        <p:grpSpPr>
          <a:xfrm>
            <a:off x="878187" y="2421970"/>
            <a:ext cx="272696" cy="351827"/>
            <a:chOff x="913012" y="2421970"/>
            <a:chExt cx="272696" cy="351827"/>
          </a:xfrm>
        </p:grpSpPr>
        <p:sp>
          <p:nvSpPr>
            <p:cNvPr id="13940" name="Google Shape;13940;p62"/>
            <p:cNvSpPr/>
            <p:nvPr/>
          </p:nvSpPr>
          <p:spPr>
            <a:xfrm>
              <a:off x="913012" y="2421970"/>
              <a:ext cx="272696" cy="351827"/>
            </a:xfrm>
            <a:custGeom>
              <a:rect b="b" l="l" r="r" t="t"/>
              <a:pathLst>
                <a:path extrusionOk="0" h="11062" w="8574">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1" name="Google Shape;13941;p62"/>
            <p:cNvSpPr/>
            <p:nvPr/>
          </p:nvSpPr>
          <p:spPr>
            <a:xfrm>
              <a:off x="1028146" y="2491719"/>
              <a:ext cx="37880" cy="32918"/>
            </a:xfrm>
            <a:custGeom>
              <a:rect b="b" l="l" r="r" t="t"/>
              <a:pathLst>
                <a:path extrusionOk="0" h="1035" w="1191">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2" name="Google Shape;13942;p62"/>
            <p:cNvSpPr/>
            <p:nvPr/>
          </p:nvSpPr>
          <p:spPr>
            <a:xfrm>
              <a:off x="952769" y="2687447"/>
              <a:ext cx="16316" cy="16316"/>
            </a:xfrm>
            <a:custGeom>
              <a:rect b="b" l="l" r="r" t="t"/>
              <a:pathLst>
                <a:path extrusionOk="0" h="513" w="513">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3" name="Google Shape;13943;p62"/>
            <p:cNvSpPr/>
            <p:nvPr/>
          </p:nvSpPr>
          <p:spPr>
            <a:xfrm>
              <a:off x="1130368" y="2687447"/>
              <a:ext cx="15934" cy="16316"/>
            </a:xfrm>
            <a:custGeom>
              <a:rect b="b" l="l" r="r" t="t"/>
              <a:pathLst>
                <a:path extrusionOk="0" h="513" w="501">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44" name="Google Shape;13944;p62"/>
          <p:cNvGrpSpPr/>
          <p:nvPr/>
        </p:nvGrpSpPr>
        <p:grpSpPr>
          <a:xfrm>
            <a:off x="2274743" y="2422352"/>
            <a:ext cx="255649" cy="351445"/>
            <a:chOff x="2274743" y="2422352"/>
            <a:chExt cx="255649" cy="351445"/>
          </a:xfrm>
        </p:grpSpPr>
        <p:sp>
          <p:nvSpPr>
            <p:cNvPr id="13945" name="Google Shape;13945;p62"/>
            <p:cNvSpPr/>
            <p:nvPr/>
          </p:nvSpPr>
          <p:spPr>
            <a:xfrm>
              <a:off x="2274743" y="2422352"/>
              <a:ext cx="255649" cy="351445"/>
            </a:xfrm>
            <a:custGeom>
              <a:rect b="b" l="l" r="r" t="t"/>
              <a:pathLst>
                <a:path extrusionOk="0" h="11050" w="8038">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6" name="Google Shape;13946;p62"/>
            <p:cNvSpPr/>
            <p:nvPr/>
          </p:nvSpPr>
          <p:spPr>
            <a:xfrm>
              <a:off x="2347831" y="2600714"/>
              <a:ext cx="71975" cy="75378"/>
            </a:xfrm>
            <a:custGeom>
              <a:rect b="b" l="l" r="r" t="t"/>
              <a:pathLst>
                <a:path extrusionOk="0" h="2370" w="2263">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7" name="Google Shape;13947;p62"/>
            <p:cNvSpPr/>
            <p:nvPr/>
          </p:nvSpPr>
          <p:spPr>
            <a:xfrm>
              <a:off x="2408801" y="2546964"/>
              <a:ext cx="43573" cy="93539"/>
            </a:xfrm>
            <a:custGeom>
              <a:rect b="b" l="l" r="r" t="t"/>
              <a:pathLst>
                <a:path extrusionOk="0" h="2941" w="137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48" name="Google Shape;13948;p62"/>
          <p:cNvGrpSpPr/>
          <p:nvPr/>
        </p:nvGrpSpPr>
        <p:grpSpPr>
          <a:xfrm>
            <a:off x="2708723" y="2421239"/>
            <a:ext cx="246552" cy="352558"/>
            <a:chOff x="2708723" y="2421239"/>
            <a:chExt cx="246552" cy="352558"/>
          </a:xfrm>
        </p:grpSpPr>
        <p:sp>
          <p:nvSpPr>
            <p:cNvPr id="13949" name="Google Shape;13949;p62"/>
            <p:cNvSpPr/>
            <p:nvPr/>
          </p:nvSpPr>
          <p:spPr>
            <a:xfrm>
              <a:off x="2708723" y="2421239"/>
              <a:ext cx="246552" cy="282905"/>
            </a:xfrm>
            <a:custGeom>
              <a:rect b="b" l="l" r="r" t="t"/>
              <a:pathLst>
                <a:path extrusionOk="0" h="8895" w="7752">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0" name="Google Shape;13950;p62"/>
            <p:cNvSpPr/>
            <p:nvPr/>
          </p:nvSpPr>
          <p:spPr>
            <a:xfrm>
              <a:off x="2813234" y="2654497"/>
              <a:ext cx="58712" cy="119301"/>
            </a:xfrm>
            <a:custGeom>
              <a:rect b="b" l="l" r="r" t="t"/>
              <a:pathLst>
                <a:path extrusionOk="0" h="3751" w="1846">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51" name="Google Shape;13951;p62"/>
          <p:cNvGrpSpPr/>
          <p:nvPr/>
        </p:nvGrpSpPr>
        <p:grpSpPr>
          <a:xfrm>
            <a:off x="1835485" y="2422352"/>
            <a:ext cx="259433" cy="350714"/>
            <a:chOff x="1835485" y="2422352"/>
            <a:chExt cx="259433" cy="350714"/>
          </a:xfrm>
        </p:grpSpPr>
        <p:sp>
          <p:nvSpPr>
            <p:cNvPr id="13952" name="Google Shape;13952;p62"/>
            <p:cNvSpPr/>
            <p:nvPr/>
          </p:nvSpPr>
          <p:spPr>
            <a:xfrm>
              <a:off x="2027460" y="2437141"/>
              <a:ext cx="36767" cy="33713"/>
            </a:xfrm>
            <a:custGeom>
              <a:rect b="b" l="l" r="r" t="t"/>
              <a:pathLst>
                <a:path extrusionOk="0" h="1060" w="1156">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3" name="Google Shape;13953;p62"/>
            <p:cNvSpPr/>
            <p:nvPr/>
          </p:nvSpPr>
          <p:spPr>
            <a:xfrm>
              <a:off x="1870693" y="2531125"/>
              <a:ext cx="33968" cy="32059"/>
            </a:xfrm>
            <a:custGeom>
              <a:rect b="b" l="l" r="r" t="t"/>
              <a:pathLst>
                <a:path extrusionOk="0" h="1008" w="1068">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4" name="Google Shape;13954;p62"/>
            <p:cNvSpPr/>
            <p:nvPr/>
          </p:nvSpPr>
          <p:spPr>
            <a:xfrm>
              <a:off x="2028223" y="2531030"/>
              <a:ext cx="32218" cy="31042"/>
            </a:xfrm>
            <a:custGeom>
              <a:rect b="b" l="l" r="r" t="t"/>
              <a:pathLst>
                <a:path extrusionOk="0" h="976" w="1013">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5" name="Google Shape;13955;p62"/>
            <p:cNvSpPr/>
            <p:nvPr/>
          </p:nvSpPr>
          <p:spPr>
            <a:xfrm>
              <a:off x="1952495" y="2480714"/>
              <a:ext cx="35208" cy="29165"/>
            </a:xfrm>
            <a:custGeom>
              <a:rect b="b" l="l" r="r" t="t"/>
              <a:pathLst>
                <a:path extrusionOk="0" h="917" w="1107">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6" name="Google Shape;13956;p62"/>
            <p:cNvSpPr/>
            <p:nvPr/>
          </p:nvSpPr>
          <p:spPr>
            <a:xfrm>
              <a:off x="1835485" y="2422352"/>
              <a:ext cx="259433" cy="350714"/>
            </a:xfrm>
            <a:custGeom>
              <a:rect b="b" l="l" r="r" t="t"/>
              <a:pathLst>
                <a:path extrusionOk="0" h="11027" w="8157">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7" name="Google Shape;13957;p62"/>
            <p:cNvSpPr/>
            <p:nvPr/>
          </p:nvSpPr>
          <p:spPr>
            <a:xfrm>
              <a:off x="1916142" y="2464366"/>
              <a:ext cx="86001" cy="74646"/>
            </a:xfrm>
            <a:custGeom>
              <a:rect b="b" l="l" r="r" t="t"/>
              <a:pathLst>
                <a:path extrusionOk="0" h="2347" w="2704">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8" name="Google Shape;13958;p62"/>
            <p:cNvSpPr/>
            <p:nvPr/>
          </p:nvSpPr>
          <p:spPr>
            <a:xfrm>
              <a:off x="1910449" y="2663211"/>
              <a:ext cx="108328" cy="89022"/>
            </a:xfrm>
            <a:custGeom>
              <a:rect b="b" l="l" r="r" t="t"/>
              <a:pathLst>
                <a:path extrusionOk="0" h="2799" w="3406">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59" name="Google Shape;13959;p62"/>
          <p:cNvGrpSpPr/>
          <p:nvPr/>
        </p:nvGrpSpPr>
        <p:grpSpPr>
          <a:xfrm>
            <a:off x="3150240" y="2422352"/>
            <a:ext cx="212489" cy="351445"/>
            <a:chOff x="3150240" y="2422352"/>
            <a:chExt cx="212489" cy="351445"/>
          </a:xfrm>
        </p:grpSpPr>
        <p:sp>
          <p:nvSpPr>
            <p:cNvPr id="13960" name="Google Shape;13960;p62"/>
            <p:cNvSpPr/>
            <p:nvPr/>
          </p:nvSpPr>
          <p:spPr>
            <a:xfrm>
              <a:off x="3150240" y="2422352"/>
              <a:ext cx="212489" cy="351445"/>
            </a:xfrm>
            <a:custGeom>
              <a:rect b="b" l="l" r="r" t="t"/>
              <a:pathLst>
                <a:path extrusionOk="0" h="11050" w="6681">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1" name="Google Shape;13961;p62"/>
            <p:cNvSpPr/>
            <p:nvPr/>
          </p:nvSpPr>
          <p:spPr>
            <a:xfrm>
              <a:off x="3239230" y="2721860"/>
              <a:ext cx="32982" cy="32250"/>
            </a:xfrm>
            <a:custGeom>
              <a:rect b="b" l="l" r="r" t="t"/>
              <a:pathLst>
                <a:path extrusionOk="0" h="1014" w="1037">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62" name="Google Shape;13962;p62"/>
          <p:cNvGrpSpPr/>
          <p:nvPr/>
        </p:nvGrpSpPr>
        <p:grpSpPr>
          <a:xfrm>
            <a:off x="1367060" y="2422129"/>
            <a:ext cx="269261" cy="352050"/>
            <a:chOff x="1367060" y="2422129"/>
            <a:chExt cx="269261" cy="352050"/>
          </a:xfrm>
        </p:grpSpPr>
        <p:sp>
          <p:nvSpPr>
            <p:cNvPr id="13963" name="Google Shape;13963;p62"/>
            <p:cNvSpPr/>
            <p:nvPr/>
          </p:nvSpPr>
          <p:spPr>
            <a:xfrm>
              <a:off x="1392059" y="2651857"/>
              <a:ext cx="129160" cy="122322"/>
            </a:xfrm>
            <a:custGeom>
              <a:rect b="b" l="l" r="r" t="t"/>
              <a:pathLst>
                <a:path extrusionOk="0" h="3846" w="4061">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4" name="Google Shape;13964;p62"/>
            <p:cNvSpPr/>
            <p:nvPr/>
          </p:nvSpPr>
          <p:spPr>
            <a:xfrm>
              <a:off x="1367060" y="2441912"/>
              <a:ext cx="82184" cy="212139"/>
            </a:xfrm>
            <a:custGeom>
              <a:rect b="b" l="l" r="r" t="t"/>
              <a:pathLst>
                <a:path extrusionOk="0" h="6670" w="2584">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5" name="Google Shape;13965;p62"/>
            <p:cNvSpPr/>
            <p:nvPr/>
          </p:nvSpPr>
          <p:spPr>
            <a:xfrm>
              <a:off x="1456051" y="2422129"/>
              <a:ext cx="180271" cy="162937"/>
            </a:xfrm>
            <a:custGeom>
              <a:rect b="b" l="l" r="r" t="t"/>
              <a:pathLst>
                <a:path extrusionOk="0" h="5123" w="5668">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6" name="Google Shape;13966;p62"/>
            <p:cNvSpPr/>
            <p:nvPr/>
          </p:nvSpPr>
          <p:spPr>
            <a:xfrm>
              <a:off x="1532160" y="2593590"/>
              <a:ext cx="81834" cy="180207"/>
            </a:xfrm>
            <a:custGeom>
              <a:rect b="b" l="l" r="r" t="t"/>
              <a:pathLst>
                <a:path extrusionOk="0" h="5666" w="2573">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7" name="Google Shape;13967;p62"/>
            <p:cNvSpPr/>
            <p:nvPr/>
          </p:nvSpPr>
          <p:spPr>
            <a:xfrm>
              <a:off x="1425359" y="2572313"/>
              <a:ext cx="24267" cy="17843"/>
            </a:xfrm>
            <a:custGeom>
              <a:rect b="b" l="l" r="r" t="t"/>
              <a:pathLst>
                <a:path extrusionOk="0" h="561" w="763">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8" name="Google Shape;13968;p62"/>
            <p:cNvSpPr/>
            <p:nvPr/>
          </p:nvSpPr>
          <p:spPr>
            <a:xfrm>
              <a:off x="1562820" y="2573680"/>
              <a:ext cx="26176" cy="17620"/>
            </a:xfrm>
            <a:custGeom>
              <a:rect b="b" l="l" r="r" t="t"/>
              <a:pathLst>
                <a:path extrusionOk="0" h="554" w="823">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9" name="Google Shape;13969;p62"/>
            <p:cNvSpPr/>
            <p:nvPr/>
          </p:nvSpPr>
          <p:spPr>
            <a:xfrm>
              <a:off x="1448100" y="2481414"/>
              <a:ext cx="125375" cy="191275"/>
            </a:xfrm>
            <a:custGeom>
              <a:rect b="b" l="l" r="r" t="t"/>
              <a:pathLst>
                <a:path extrusionOk="0" h="6014" w="3942">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0" name="Google Shape;13970;p62"/>
            <p:cNvSpPr/>
            <p:nvPr/>
          </p:nvSpPr>
          <p:spPr>
            <a:xfrm>
              <a:off x="1502232" y="2449259"/>
              <a:ext cx="10655" cy="25380"/>
            </a:xfrm>
            <a:custGeom>
              <a:rect b="b" l="l" r="r" t="t"/>
              <a:pathLst>
                <a:path extrusionOk="0" h="798" w="335">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1" name="Google Shape;13971;p62"/>
            <p:cNvSpPr/>
            <p:nvPr/>
          </p:nvSpPr>
          <p:spPr>
            <a:xfrm>
              <a:off x="1458309" y="2460582"/>
              <a:ext cx="18988" cy="23090"/>
            </a:xfrm>
            <a:custGeom>
              <a:rect b="b" l="l" r="r" t="t"/>
              <a:pathLst>
                <a:path extrusionOk="0" h="726" w="597">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2" name="Google Shape;13972;p62"/>
            <p:cNvSpPr/>
            <p:nvPr/>
          </p:nvSpPr>
          <p:spPr>
            <a:xfrm>
              <a:off x="1425741" y="2492768"/>
              <a:ext cx="25031" cy="17874"/>
            </a:xfrm>
            <a:custGeom>
              <a:rect b="b" l="l" r="r" t="t"/>
              <a:pathLst>
                <a:path extrusionOk="0" h="562" w="787">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3" name="Google Shape;13973;p62"/>
            <p:cNvSpPr/>
            <p:nvPr/>
          </p:nvSpPr>
          <p:spPr>
            <a:xfrm>
              <a:off x="1414768" y="2535959"/>
              <a:ext cx="25031" cy="10655"/>
            </a:xfrm>
            <a:custGeom>
              <a:rect b="b" l="l" r="r" t="t"/>
              <a:pathLst>
                <a:path extrusionOk="0" h="335" w="787">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4" name="Google Shape;13974;p62"/>
            <p:cNvSpPr/>
            <p:nvPr/>
          </p:nvSpPr>
          <p:spPr>
            <a:xfrm>
              <a:off x="1573825" y="2537104"/>
              <a:ext cx="24999" cy="10241"/>
            </a:xfrm>
            <a:custGeom>
              <a:rect b="b" l="l" r="r" t="t"/>
              <a:pathLst>
                <a:path extrusionOk="0" h="322" w="786">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5" name="Google Shape;13975;p62"/>
            <p:cNvSpPr/>
            <p:nvPr/>
          </p:nvSpPr>
          <p:spPr>
            <a:xfrm>
              <a:off x="1563965" y="2493627"/>
              <a:ext cx="24649" cy="17525"/>
            </a:xfrm>
            <a:custGeom>
              <a:rect b="b" l="l" r="r" t="t"/>
              <a:pathLst>
                <a:path extrusionOk="0" h="551" w="775">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6" name="Google Shape;13976;p62"/>
            <p:cNvSpPr/>
            <p:nvPr/>
          </p:nvSpPr>
          <p:spPr>
            <a:xfrm>
              <a:off x="1537853" y="2461440"/>
              <a:ext cx="18956" cy="23090"/>
            </a:xfrm>
            <a:custGeom>
              <a:rect b="b" l="l" r="r" t="t"/>
              <a:pathLst>
                <a:path extrusionOk="0" h="726" w="596">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77" name="Google Shape;13977;p62"/>
          <p:cNvSpPr/>
          <p:nvPr/>
        </p:nvSpPr>
        <p:spPr>
          <a:xfrm>
            <a:off x="7075994" y="2425914"/>
            <a:ext cx="353354" cy="351318"/>
          </a:xfrm>
          <a:custGeom>
            <a:rect b="b" l="l" r="r" t="t"/>
            <a:pathLst>
              <a:path extrusionOk="0" h="11046" w="1111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78" name="Google Shape;13978;p62"/>
          <p:cNvGrpSpPr/>
          <p:nvPr/>
        </p:nvGrpSpPr>
        <p:grpSpPr>
          <a:xfrm>
            <a:off x="4882690" y="2425405"/>
            <a:ext cx="274573" cy="350682"/>
            <a:chOff x="4882690" y="2425405"/>
            <a:chExt cx="274573" cy="350682"/>
          </a:xfrm>
        </p:grpSpPr>
        <p:sp>
          <p:nvSpPr>
            <p:cNvPr id="13979" name="Google Shape;13979;p62"/>
            <p:cNvSpPr/>
            <p:nvPr/>
          </p:nvSpPr>
          <p:spPr>
            <a:xfrm>
              <a:off x="4882690" y="2425405"/>
              <a:ext cx="92075" cy="350682"/>
            </a:xfrm>
            <a:custGeom>
              <a:rect b="b" l="l" r="r" t="t"/>
              <a:pathLst>
                <a:path extrusionOk="0" h="11026" w="2895">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0" name="Google Shape;13980;p62"/>
            <p:cNvSpPr/>
            <p:nvPr/>
          </p:nvSpPr>
          <p:spPr>
            <a:xfrm>
              <a:off x="4966782" y="2429254"/>
              <a:ext cx="190480" cy="250655"/>
            </a:xfrm>
            <a:custGeom>
              <a:rect b="b" l="l" r="r" t="t"/>
              <a:pathLst>
                <a:path extrusionOk="0" h="7881" w="5989">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81" name="Google Shape;13981;p62"/>
          <p:cNvGrpSpPr/>
          <p:nvPr/>
        </p:nvGrpSpPr>
        <p:grpSpPr>
          <a:xfrm>
            <a:off x="6627639" y="2443884"/>
            <a:ext cx="355993" cy="313247"/>
            <a:chOff x="6627639" y="2443884"/>
            <a:chExt cx="355993" cy="313247"/>
          </a:xfrm>
        </p:grpSpPr>
        <p:sp>
          <p:nvSpPr>
            <p:cNvPr id="13982" name="Google Shape;13982;p62"/>
            <p:cNvSpPr/>
            <p:nvPr/>
          </p:nvSpPr>
          <p:spPr>
            <a:xfrm>
              <a:off x="6627639" y="2444266"/>
              <a:ext cx="92807" cy="87941"/>
            </a:xfrm>
            <a:custGeom>
              <a:rect b="b" l="l" r="r" t="t"/>
              <a:pathLst>
                <a:path extrusionOk="0" h="2765" w="2918">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3" name="Google Shape;13983;p62"/>
            <p:cNvSpPr/>
            <p:nvPr/>
          </p:nvSpPr>
          <p:spPr>
            <a:xfrm>
              <a:off x="6891589" y="2443884"/>
              <a:ext cx="92044" cy="86446"/>
            </a:xfrm>
            <a:custGeom>
              <a:rect b="b" l="l" r="r" t="t"/>
              <a:pathLst>
                <a:path extrusionOk="0" h="2718" w="2894">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4" name="Google Shape;13984;p62"/>
            <p:cNvSpPr/>
            <p:nvPr/>
          </p:nvSpPr>
          <p:spPr>
            <a:xfrm>
              <a:off x="6662498" y="2512201"/>
              <a:ext cx="288185" cy="244930"/>
            </a:xfrm>
            <a:custGeom>
              <a:rect b="b" l="l" r="r" t="t"/>
              <a:pathLst>
                <a:path extrusionOk="0" h="7701" w="9061">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85" name="Google Shape;13985;p62"/>
          <p:cNvGrpSpPr/>
          <p:nvPr/>
        </p:nvGrpSpPr>
        <p:grpSpPr>
          <a:xfrm>
            <a:off x="6183451" y="2462140"/>
            <a:ext cx="351445" cy="277976"/>
            <a:chOff x="6183451" y="2462140"/>
            <a:chExt cx="351445" cy="277976"/>
          </a:xfrm>
        </p:grpSpPr>
        <p:sp>
          <p:nvSpPr>
            <p:cNvPr id="13986" name="Google Shape;13986;p62"/>
            <p:cNvSpPr/>
            <p:nvPr/>
          </p:nvSpPr>
          <p:spPr>
            <a:xfrm>
              <a:off x="6315251" y="2514777"/>
              <a:ext cx="120446" cy="10241"/>
            </a:xfrm>
            <a:custGeom>
              <a:rect b="b" l="l" r="r" t="t"/>
              <a:pathLst>
                <a:path extrusionOk="0" h="322" w="3787">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7" name="Google Shape;13987;p62"/>
            <p:cNvSpPr/>
            <p:nvPr/>
          </p:nvSpPr>
          <p:spPr>
            <a:xfrm>
              <a:off x="6274349" y="2514777"/>
              <a:ext cx="27670" cy="10241"/>
            </a:xfrm>
            <a:custGeom>
              <a:rect b="b" l="l" r="r" t="t"/>
              <a:pathLst>
                <a:path extrusionOk="0" h="322" w="87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8" name="Google Shape;13988;p62"/>
            <p:cNvSpPr/>
            <p:nvPr/>
          </p:nvSpPr>
          <p:spPr>
            <a:xfrm>
              <a:off x="6274349" y="2672307"/>
              <a:ext cx="64405" cy="10623"/>
            </a:xfrm>
            <a:custGeom>
              <a:rect b="b" l="l" r="r" t="t"/>
              <a:pathLst>
                <a:path extrusionOk="0" h="334" w="2025">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9" name="Google Shape;13989;p62"/>
            <p:cNvSpPr/>
            <p:nvPr/>
          </p:nvSpPr>
          <p:spPr>
            <a:xfrm>
              <a:off x="6274731" y="2619670"/>
              <a:ext cx="85619" cy="10623"/>
            </a:xfrm>
            <a:custGeom>
              <a:rect b="b" l="l" r="r" t="t"/>
              <a:pathLst>
                <a:path extrusionOk="0" h="334" w="2692">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0" name="Google Shape;13990;p62"/>
            <p:cNvSpPr/>
            <p:nvPr/>
          </p:nvSpPr>
          <p:spPr>
            <a:xfrm>
              <a:off x="6274731" y="2567383"/>
              <a:ext cx="122704" cy="10273"/>
            </a:xfrm>
            <a:custGeom>
              <a:rect b="b" l="l" r="r" t="t"/>
              <a:pathLst>
                <a:path extrusionOk="0" h="323" w="3858">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1" name="Google Shape;13991;p62"/>
            <p:cNvSpPr/>
            <p:nvPr/>
          </p:nvSpPr>
          <p:spPr>
            <a:xfrm>
              <a:off x="6183451" y="2462140"/>
              <a:ext cx="339709" cy="277976"/>
            </a:xfrm>
            <a:custGeom>
              <a:rect b="b" l="l" r="r" t="t"/>
              <a:pathLst>
                <a:path extrusionOk="0" h="8740" w="10681">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2" name="Google Shape;13992;p62"/>
            <p:cNvSpPr/>
            <p:nvPr/>
          </p:nvSpPr>
          <p:spPr>
            <a:xfrm>
              <a:off x="6367888" y="2552562"/>
              <a:ext cx="167008" cy="132627"/>
            </a:xfrm>
            <a:custGeom>
              <a:rect b="b" l="l" r="r" t="t"/>
              <a:pathLst>
                <a:path extrusionOk="0" h="4170" w="5251">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93" name="Google Shape;13993;p62"/>
          <p:cNvGrpSpPr/>
          <p:nvPr/>
        </p:nvGrpSpPr>
        <p:grpSpPr>
          <a:xfrm>
            <a:off x="5735477" y="2429858"/>
            <a:ext cx="353354" cy="341299"/>
            <a:chOff x="5735477" y="2429858"/>
            <a:chExt cx="353354" cy="341299"/>
          </a:xfrm>
        </p:grpSpPr>
        <p:sp>
          <p:nvSpPr>
            <p:cNvPr id="13994" name="Google Shape;13994;p62"/>
            <p:cNvSpPr/>
            <p:nvPr/>
          </p:nvSpPr>
          <p:spPr>
            <a:xfrm>
              <a:off x="5824468" y="2594703"/>
              <a:ext cx="176359" cy="76968"/>
            </a:xfrm>
            <a:custGeom>
              <a:rect b="b" l="l" r="r" t="t"/>
              <a:pathLst>
                <a:path extrusionOk="0" h="2420" w="5545">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5" name="Google Shape;13995;p62"/>
            <p:cNvSpPr/>
            <p:nvPr/>
          </p:nvSpPr>
          <p:spPr>
            <a:xfrm>
              <a:off x="5735477" y="2429858"/>
              <a:ext cx="353354" cy="126202"/>
            </a:xfrm>
            <a:custGeom>
              <a:rect b="b" l="l" r="r" t="t"/>
              <a:pathLst>
                <a:path extrusionOk="0" h="3968" w="1111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6" name="Google Shape;13996;p62"/>
            <p:cNvSpPr/>
            <p:nvPr/>
          </p:nvSpPr>
          <p:spPr>
            <a:xfrm>
              <a:off x="5762384" y="2464271"/>
              <a:ext cx="134440" cy="72102"/>
            </a:xfrm>
            <a:custGeom>
              <a:rect b="b" l="l" r="r" t="t"/>
              <a:pathLst>
                <a:path extrusionOk="0" h="2267" w="4227">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7" name="Google Shape;13997;p62"/>
            <p:cNvSpPr/>
            <p:nvPr/>
          </p:nvSpPr>
          <p:spPr>
            <a:xfrm>
              <a:off x="5928247" y="2463921"/>
              <a:ext cx="134821" cy="70957"/>
            </a:xfrm>
            <a:custGeom>
              <a:rect b="b" l="l" r="r" t="t"/>
              <a:pathLst>
                <a:path extrusionOk="0" h="2231" w="4239">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8" name="Google Shape;13998;p62"/>
            <p:cNvSpPr/>
            <p:nvPr/>
          </p:nvSpPr>
          <p:spPr>
            <a:xfrm>
              <a:off x="5966859" y="2655642"/>
              <a:ext cx="28434" cy="113258"/>
            </a:xfrm>
            <a:custGeom>
              <a:rect b="b" l="l" r="r" t="t"/>
              <a:pathLst>
                <a:path extrusionOk="0" h="3561" w="894">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9" name="Google Shape;13999;p62"/>
            <p:cNvSpPr/>
            <p:nvPr/>
          </p:nvSpPr>
          <p:spPr>
            <a:xfrm>
              <a:off x="6054704" y="2499988"/>
              <a:ext cx="27670" cy="271169"/>
            </a:xfrm>
            <a:custGeom>
              <a:rect b="b" l="l" r="r" t="t"/>
              <a:pathLst>
                <a:path extrusionOk="0" h="8526" w="87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00" name="Google Shape;14000;p62"/>
          <p:cNvGrpSpPr/>
          <p:nvPr/>
        </p:nvGrpSpPr>
        <p:grpSpPr>
          <a:xfrm>
            <a:off x="5243735" y="2446973"/>
            <a:ext cx="405255" cy="275499"/>
            <a:chOff x="5283337" y="2478774"/>
            <a:chExt cx="358633" cy="243913"/>
          </a:xfrm>
        </p:grpSpPr>
        <p:sp>
          <p:nvSpPr>
            <p:cNvPr id="14001" name="Google Shape;14001;p62"/>
            <p:cNvSpPr/>
            <p:nvPr/>
          </p:nvSpPr>
          <p:spPr>
            <a:xfrm>
              <a:off x="5386735" y="2511056"/>
              <a:ext cx="21596" cy="20387"/>
            </a:xfrm>
            <a:custGeom>
              <a:rect b="b" l="l" r="r" t="t"/>
              <a:pathLst>
                <a:path extrusionOk="0" h="641" w="679">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2" name="Google Shape;14002;p62"/>
            <p:cNvSpPr/>
            <p:nvPr/>
          </p:nvSpPr>
          <p:spPr>
            <a:xfrm>
              <a:off x="5321599" y="2575811"/>
              <a:ext cx="21977" cy="20387"/>
            </a:xfrm>
            <a:custGeom>
              <a:rect b="b" l="l" r="r" t="t"/>
              <a:pathLst>
                <a:path extrusionOk="0" h="641" w="691">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3" name="Google Shape;14003;p62"/>
            <p:cNvSpPr/>
            <p:nvPr/>
          </p:nvSpPr>
          <p:spPr>
            <a:xfrm>
              <a:off x="5386735" y="2575811"/>
              <a:ext cx="21596" cy="20387"/>
            </a:xfrm>
            <a:custGeom>
              <a:rect b="b" l="l" r="r" t="t"/>
              <a:pathLst>
                <a:path extrusionOk="0" h="641" w="679">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4" name="Google Shape;14004;p62"/>
            <p:cNvSpPr/>
            <p:nvPr/>
          </p:nvSpPr>
          <p:spPr>
            <a:xfrm>
              <a:off x="5321599" y="2511056"/>
              <a:ext cx="21977" cy="20387"/>
            </a:xfrm>
            <a:custGeom>
              <a:rect b="b" l="l" r="r" t="t"/>
              <a:pathLst>
                <a:path extrusionOk="0" h="641" w="691">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5" name="Google Shape;14005;p62"/>
            <p:cNvSpPr/>
            <p:nvPr/>
          </p:nvSpPr>
          <p:spPr>
            <a:xfrm>
              <a:off x="5522670" y="2520916"/>
              <a:ext cx="17079" cy="15457"/>
            </a:xfrm>
            <a:custGeom>
              <a:rect b="b" l="l" r="r" t="t"/>
              <a:pathLst>
                <a:path extrusionOk="0" h="486" w="537">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6" name="Google Shape;14006;p62"/>
            <p:cNvSpPr/>
            <p:nvPr/>
          </p:nvSpPr>
          <p:spPr>
            <a:xfrm>
              <a:off x="5473054" y="2570531"/>
              <a:ext cx="16698" cy="15839"/>
            </a:xfrm>
            <a:custGeom>
              <a:rect b="b" l="l" r="r" t="t"/>
              <a:pathLst>
                <a:path extrusionOk="0" h="498" w="525">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7" name="Google Shape;14007;p62"/>
            <p:cNvSpPr/>
            <p:nvPr/>
          </p:nvSpPr>
          <p:spPr>
            <a:xfrm>
              <a:off x="5522670" y="2570531"/>
              <a:ext cx="17079" cy="15839"/>
            </a:xfrm>
            <a:custGeom>
              <a:rect b="b" l="l" r="r" t="t"/>
              <a:pathLst>
                <a:path extrusionOk="0" h="498" w="537">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8" name="Google Shape;14008;p62"/>
            <p:cNvSpPr/>
            <p:nvPr/>
          </p:nvSpPr>
          <p:spPr>
            <a:xfrm>
              <a:off x="5473054" y="2520916"/>
              <a:ext cx="16698" cy="15457"/>
            </a:xfrm>
            <a:custGeom>
              <a:rect b="b" l="l" r="r" t="t"/>
              <a:pathLst>
                <a:path extrusionOk="0" h="486" w="525">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9" name="Google Shape;14009;p62"/>
            <p:cNvSpPr/>
            <p:nvPr/>
          </p:nvSpPr>
          <p:spPr>
            <a:xfrm>
              <a:off x="5343926" y="2638594"/>
              <a:ext cx="95860" cy="10623"/>
            </a:xfrm>
            <a:custGeom>
              <a:rect b="b" l="l" r="r" t="t"/>
              <a:pathLst>
                <a:path extrusionOk="0" h="334" w="3014">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0" name="Google Shape;14010;p62"/>
            <p:cNvSpPr/>
            <p:nvPr/>
          </p:nvSpPr>
          <p:spPr>
            <a:xfrm>
              <a:off x="5343926" y="2689323"/>
              <a:ext cx="20482" cy="10655"/>
            </a:xfrm>
            <a:custGeom>
              <a:rect b="b" l="l" r="r" t="t"/>
              <a:pathLst>
                <a:path extrusionOk="0" h="335" w="644">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1" name="Google Shape;14011;p62"/>
            <p:cNvSpPr/>
            <p:nvPr/>
          </p:nvSpPr>
          <p:spPr>
            <a:xfrm>
              <a:off x="5378021" y="2689323"/>
              <a:ext cx="61765" cy="10655"/>
            </a:xfrm>
            <a:custGeom>
              <a:rect b="b" l="l" r="r" t="t"/>
              <a:pathLst>
                <a:path extrusionOk="0" h="335" w="1942">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2" name="Google Shape;14012;p62"/>
            <p:cNvSpPr/>
            <p:nvPr/>
          </p:nvSpPr>
          <p:spPr>
            <a:xfrm>
              <a:off x="5343926" y="2663975"/>
              <a:ext cx="95860" cy="10241"/>
            </a:xfrm>
            <a:custGeom>
              <a:rect b="b" l="l" r="r" t="t"/>
              <a:pathLst>
                <a:path extrusionOk="0" h="322" w="3014">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3" name="Google Shape;14013;p62"/>
            <p:cNvSpPr/>
            <p:nvPr/>
          </p:nvSpPr>
          <p:spPr>
            <a:xfrm>
              <a:off x="5283337" y="2478774"/>
              <a:ext cx="287072" cy="149229"/>
            </a:xfrm>
            <a:custGeom>
              <a:rect b="b" l="l" r="r" t="t"/>
              <a:pathLst>
                <a:path extrusionOk="0" h="4692" w="9026">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4" name="Google Shape;14014;p62"/>
            <p:cNvSpPr/>
            <p:nvPr/>
          </p:nvSpPr>
          <p:spPr>
            <a:xfrm>
              <a:off x="5336356" y="2524987"/>
              <a:ext cx="56836" cy="56836"/>
            </a:xfrm>
            <a:custGeom>
              <a:rect b="b" l="l" r="r" t="t"/>
              <a:pathLst>
                <a:path extrusionOk="0" h="1787" w="1787">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5" name="Google Shape;14015;p62"/>
            <p:cNvSpPr/>
            <p:nvPr/>
          </p:nvSpPr>
          <p:spPr>
            <a:xfrm>
              <a:off x="5486699" y="2534083"/>
              <a:ext cx="38643" cy="39025"/>
            </a:xfrm>
            <a:custGeom>
              <a:rect b="b" l="l" r="r" t="t"/>
              <a:pathLst>
                <a:path extrusionOk="0" h="1227" w="1215">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6" name="Google Shape;14016;p62"/>
            <p:cNvSpPr/>
            <p:nvPr/>
          </p:nvSpPr>
          <p:spPr>
            <a:xfrm>
              <a:off x="5466248" y="2638594"/>
              <a:ext cx="61384" cy="61765"/>
            </a:xfrm>
            <a:custGeom>
              <a:rect b="b" l="l" r="r" t="t"/>
              <a:pathLst>
                <a:path extrusionOk="0" h="1942" w="193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7" name="Google Shape;14017;p62"/>
            <p:cNvSpPr/>
            <p:nvPr/>
          </p:nvSpPr>
          <p:spPr>
            <a:xfrm>
              <a:off x="5316287" y="2582458"/>
              <a:ext cx="325683" cy="140228"/>
            </a:xfrm>
            <a:custGeom>
              <a:rect b="b" l="l" r="r" t="t"/>
              <a:pathLst>
                <a:path extrusionOk="0" h="4409" w="1024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18" name="Google Shape;14018;p62"/>
          <p:cNvGrpSpPr/>
          <p:nvPr/>
        </p:nvGrpSpPr>
        <p:grpSpPr>
          <a:xfrm>
            <a:off x="7964753" y="2470823"/>
            <a:ext cx="362068" cy="258670"/>
            <a:chOff x="7964753" y="2470823"/>
            <a:chExt cx="362068" cy="258670"/>
          </a:xfrm>
        </p:grpSpPr>
        <p:sp>
          <p:nvSpPr>
            <p:cNvPr id="14019" name="Google Shape;14019;p62"/>
            <p:cNvSpPr/>
            <p:nvPr/>
          </p:nvSpPr>
          <p:spPr>
            <a:xfrm>
              <a:off x="8196898" y="2562358"/>
              <a:ext cx="33363" cy="49012"/>
            </a:xfrm>
            <a:custGeom>
              <a:rect b="b" l="l" r="r" t="t"/>
              <a:pathLst>
                <a:path extrusionOk="0" h="1541" w="1049">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0" name="Google Shape;14020;p62"/>
            <p:cNvSpPr/>
            <p:nvPr/>
          </p:nvSpPr>
          <p:spPr>
            <a:xfrm>
              <a:off x="8162421" y="2529471"/>
              <a:ext cx="51174" cy="21309"/>
            </a:xfrm>
            <a:custGeom>
              <a:rect b="b" l="l" r="r" t="t"/>
              <a:pathLst>
                <a:path extrusionOk="0" h="670" w="1609">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1" name="Google Shape;14021;p62"/>
            <p:cNvSpPr/>
            <p:nvPr/>
          </p:nvSpPr>
          <p:spPr>
            <a:xfrm>
              <a:off x="8241966" y="2551258"/>
              <a:ext cx="47739" cy="30565"/>
            </a:xfrm>
            <a:custGeom>
              <a:rect b="b" l="l" r="r" t="t"/>
              <a:pathLst>
                <a:path extrusionOk="0" h="961" w="1501">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2" name="Google Shape;14022;p62"/>
            <p:cNvSpPr/>
            <p:nvPr/>
          </p:nvSpPr>
          <p:spPr>
            <a:xfrm>
              <a:off x="8060582" y="2586720"/>
              <a:ext cx="33713" cy="48884"/>
            </a:xfrm>
            <a:custGeom>
              <a:rect b="b" l="l" r="r" t="t"/>
              <a:pathLst>
                <a:path extrusionOk="0" h="1537" w="106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3" name="Google Shape;14023;p62"/>
            <p:cNvSpPr/>
            <p:nvPr/>
          </p:nvSpPr>
          <p:spPr>
            <a:xfrm>
              <a:off x="7999612" y="2581568"/>
              <a:ext cx="49266" cy="22582"/>
            </a:xfrm>
            <a:custGeom>
              <a:rect b="b" l="l" r="r" t="t"/>
              <a:pathLst>
                <a:path extrusionOk="0" h="710" w="1549">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4" name="Google Shape;14024;p62"/>
            <p:cNvSpPr/>
            <p:nvPr/>
          </p:nvSpPr>
          <p:spPr>
            <a:xfrm>
              <a:off x="8080651" y="2557873"/>
              <a:ext cx="48121" cy="28879"/>
            </a:xfrm>
            <a:custGeom>
              <a:rect b="b" l="l" r="r" t="t"/>
              <a:pathLst>
                <a:path extrusionOk="0" h="908" w="1513">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5" name="Google Shape;14025;p62"/>
            <p:cNvSpPr/>
            <p:nvPr/>
          </p:nvSpPr>
          <p:spPr>
            <a:xfrm>
              <a:off x="7964753" y="2497698"/>
              <a:ext cx="269675" cy="231795"/>
            </a:xfrm>
            <a:custGeom>
              <a:rect b="b" l="l" r="r" t="t"/>
              <a:pathLst>
                <a:path extrusionOk="0" h="7288" w="8479">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6" name="Google Shape;14026;p62"/>
            <p:cNvSpPr/>
            <p:nvPr/>
          </p:nvSpPr>
          <p:spPr>
            <a:xfrm>
              <a:off x="8045792" y="2634650"/>
              <a:ext cx="84124" cy="55850"/>
            </a:xfrm>
            <a:custGeom>
              <a:rect b="b" l="l" r="r" t="t"/>
              <a:pathLst>
                <a:path extrusionOk="0" h="1756" w="2645">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7" name="Google Shape;14027;p62"/>
            <p:cNvSpPr/>
            <p:nvPr/>
          </p:nvSpPr>
          <p:spPr>
            <a:xfrm>
              <a:off x="8145787" y="2470823"/>
              <a:ext cx="181034" cy="231795"/>
            </a:xfrm>
            <a:custGeom>
              <a:rect b="b" l="l" r="r" t="t"/>
              <a:pathLst>
                <a:path extrusionOk="0" h="7288" w="5692">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28" name="Google Shape;14028;p62"/>
          <p:cNvGrpSpPr/>
          <p:nvPr/>
        </p:nvGrpSpPr>
        <p:grpSpPr>
          <a:xfrm>
            <a:off x="7524349" y="2456447"/>
            <a:ext cx="350332" cy="288948"/>
            <a:chOff x="7524349" y="2456447"/>
            <a:chExt cx="350332" cy="288948"/>
          </a:xfrm>
        </p:grpSpPr>
        <p:sp>
          <p:nvSpPr>
            <p:cNvPr id="14029" name="Google Shape;14029;p62"/>
            <p:cNvSpPr/>
            <p:nvPr/>
          </p:nvSpPr>
          <p:spPr>
            <a:xfrm>
              <a:off x="7693647" y="2566651"/>
              <a:ext cx="10623" cy="67045"/>
            </a:xfrm>
            <a:custGeom>
              <a:rect b="b" l="l" r="r" t="t"/>
              <a:pathLst>
                <a:path extrusionOk="0" h="2108" w="334">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0" name="Google Shape;14030;p62"/>
            <p:cNvSpPr/>
            <p:nvPr/>
          </p:nvSpPr>
          <p:spPr>
            <a:xfrm>
              <a:off x="7524349" y="2545151"/>
              <a:ext cx="350332" cy="200244"/>
            </a:xfrm>
            <a:custGeom>
              <a:rect b="b" l="l" r="r" t="t"/>
              <a:pathLst>
                <a:path extrusionOk="0" h="6296" w="11015">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1" name="Google Shape;14031;p62"/>
            <p:cNvSpPr/>
            <p:nvPr/>
          </p:nvSpPr>
          <p:spPr>
            <a:xfrm>
              <a:off x="7582298" y="2650998"/>
              <a:ext cx="86764" cy="50093"/>
            </a:xfrm>
            <a:custGeom>
              <a:rect b="b" l="l" r="r" t="t"/>
              <a:pathLst>
                <a:path extrusionOk="0" h="1575" w="2728">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2" name="Google Shape;14032;p62"/>
            <p:cNvSpPr/>
            <p:nvPr/>
          </p:nvSpPr>
          <p:spPr>
            <a:xfrm>
              <a:off x="7729237" y="2650553"/>
              <a:ext cx="86732" cy="50156"/>
            </a:xfrm>
            <a:custGeom>
              <a:rect b="b" l="l" r="r" t="t"/>
              <a:pathLst>
                <a:path extrusionOk="0" h="1577" w="2727">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3" name="Google Shape;14033;p62"/>
            <p:cNvSpPr/>
            <p:nvPr/>
          </p:nvSpPr>
          <p:spPr>
            <a:xfrm>
              <a:off x="7667885" y="2456447"/>
              <a:ext cx="62147" cy="121209"/>
            </a:xfrm>
            <a:custGeom>
              <a:rect b="b" l="l" r="r" t="t"/>
              <a:pathLst>
                <a:path extrusionOk="0" h="3811" w="1954">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34" name="Google Shape;14034;p62"/>
          <p:cNvGrpSpPr/>
          <p:nvPr/>
        </p:nvGrpSpPr>
        <p:grpSpPr>
          <a:xfrm>
            <a:off x="3972749" y="2894211"/>
            <a:ext cx="355230" cy="356725"/>
            <a:chOff x="3972749" y="2894211"/>
            <a:chExt cx="355230" cy="356725"/>
          </a:xfrm>
        </p:grpSpPr>
        <p:sp>
          <p:nvSpPr>
            <p:cNvPr id="14035" name="Google Shape;14035;p62"/>
            <p:cNvSpPr/>
            <p:nvPr/>
          </p:nvSpPr>
          <p:spPr>
            <a:xfrm>
              <a:off x="3973512" y="3208508"/>
              <a:ext cx="351795" cy="10623"/>
            </a:xfrm>
            <a:custGeom>
              <a:rect b="b" l="l" r="r" t="t"/>
              <a:pathLst>
                <a:path extrusionOk="0" h="334" w="11061">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6" name="Google Shape;14036;p62"/>
            <p:cNvSpPr/>
            <p:nvPr/>
          </p:nvSpPr>
          <p:spPr>
            <a:xfrm>
              <a:off x="4116253" y="3052091"/>
              <a:ext cx="142804" cy="140546"/>
            </a:xfrm>
            <a:custGeom>
              <a:rect b="b" l="l" r="r" t="t"/>
              <a:pathLst>
                <a:path extrusionOk="0" h="4419" w="449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7" name="Google Shape;14037;p62"/>
            <p:cNvSpPr/>
            <p:nvPr/>
          </p:nvSpPr>
          <p:spPr>
            <a:xfrm>
              <a:off x="3995839" y="2992647"/>
              <a:ext cx="54927" cy="37148"/>
            </a:xfrm>
            <a:custGeom>
              <a:rect b="b" l="l" r="r" t="t"/>
              <a:pathLst>
                <a:path extrusionOk="0" h="1168" w="1727">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8" name="Google Shape;14038;p62"/>
            <p:cNvSpPr/>
            <p:nvPr/>
          </p:nvSpPr>
          <p:spPr>
            <a:xfrm>
              <a:off x="4249548" y="2992647"/>
              <a:ext cx="54959" cy="37148"/>
            </a:xfrm>
            <a:custGeom>
              <a:rect b="b" l="l" r="r" t="t"/>
              <a:pathLst>
                <a:path extrusionOk="0" h="1168" w="1728">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9" name="Google Shape;14039;p62"/>
            <p:cNvSpPr/>
            <p:nvPr/>
          </p:nvSpPr>
          <p:spPr>
            <a:xfrm>
              <a:off x="3972749" y="2894211"/>
              <a:ext cx="355230" cy="356725"/>
            </a:xfrm>
            <a:custGeom>
              <a:rect b="b" l="l" r="r" t="t"/>
              <a:pathLst>
                <a:path extrusionOk="0" h="11216" w="11169">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40" name="Google Shape;14040;p62"/>
          <p:cNvGrpSpPr/>
          <p:nvPr/>
        </p:nvGrpSpPr>
        <p:grpSpPr>
          <a:xfrm>
            <a:off x="3527797" y="2918796"/>
            <a:ext cx="355993" cy="307904"/>
            <a:chOff x="3527797" y="2918796"/>
            <a:chExt cx="355993" cy="307904"/>
          </a:xfrm>
        </p:grpSpPr>
        <p:sp>
          <p:nvSpPr>
            <p:cNvPr id="14041" name="Google Shape;14041;p62"/>
            <p:cNvSpPr/>
            <p:nvPr/>
          </p:nvSpPr>
          <p:spPr>
            <a:xfrm>
              <a:off x="3527797" y="2918796"/>
              <a:ext cx="355993" cy="307904"/>
            </a:xfrm>
            <a:custGeom>
              <a:rect b="b" l="l" r="r" t="t"/>
              <a:pathLst>
                <a:path extrusionOk="0" h="9681" w="11193">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2" name="Google Shape;14042;p62"/>
            <p:cNvSpPr/>
            <p:nvPr/>
          </p:nvSpPr>
          <p:spPr>
            <a:xfrm>
              <a:off x="3552414" y="3088826"/>
              <a:ext cx="52669" cy="52224"/>
            </a:xfrm>
            <a:custGeom>
              <a:rect b="b" l="l" r="r" t="t"/>
              <a:pathLst>
                <a:path extrusionOk="0" h="1642"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3" name="Google Shape;14043;p62"/>
            <p:cNvSpPr/>
            <p:nvPr/>
          </p:nvSpPr>
          <p:spPr>
            <a:xfrm>
              <a:off x="3552414" y="3153199"/>
              <a:ext cx="52669" cy="52256"/>
            </a:xfrm>
            <a:custGeom>
              <a:rect b="b" l="l" r="r" t="t"/>
              <a:pathLst>
                <a:path extrusionOk="0" h="1643"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4" name="Google Shape;14044;p62"/>
            <p:cNvSpPr/>
            <p:nvPr/>
          </p:nvSpPr>
          <p:spPr>
            <a:xfrm>
              <a:off x="3616024" y="3153199"/>
              <a:ext cx="52287" cy="52256"/>
            </a:xfrm>
            <a:custGeom>
              <a:rect b="b" l="l" r="r" t="t"/>
              <a:pathLst>
                <a:path extrusionOk="0" h="1643" w="1644">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5" name="Google Shape;14045;p62"/>
            <p:cNvSpPr/>
            <p:nvPr/>
          </p:nvSpPr>
          <p:spPr>
            <a:xfrm>
              <a:off x="3679252" y="3153199"/>
              <a:ext cx="57217" cy="52256"/>
            </a:xfrm>
            <a:custGeom>
              <a:rect b="b" l="l" r="r" t="t"/>
              <a:pathLst>
                <a:path extrusionOk="0" h="1643" w="1799">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6" name="Google Shape;14046;p62"/>
            <p:cNvSpPr/>
            <p:nvPr/>
          </p:nvSpPr>
          <p:spPr>
            <a:xfrm>
              <a:off x="3742894" y="3153199"/>
              <a:ext cx="57185" cy="52256"/>
            </a:xfrm>
            <a:custGeom>
              <a:rect b="b" l="l" r="r" t="t"/>
              <a:pathLst>
                <a:path extrusionOk="0" h="1643" w="1798">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7" name="Google Shape;14047;p62"/>
            <p:cNvSpPr/>
            <p:nvPr/>
          </p:nvSpPr>
          <p:spPr>
            <a:xfrm>
              <a:off x="3806122" y="3088826"/>
              <a:ext cx="57217" cy="52224"/>
            </a:xfrm>
            <a:custGeom>
              <a:rect b="b" l="l" r="r" t="t"/>
              <a:pathLst>
                <a:path extrusionOk="0" h="1642"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8" name="Google Shape;14048;p62"/>
            <p:cNvSpPr/>
            <p:nvPr/>
          </p:nvSpPr>
          <p:spPr>
            <a:xfrm>
              <a:off x="3806122" y="3153199"/>
              <a:ext cx="57217" cy="52256"/>
            </a:xfrm>
            <a:custGeom>
              <a:rect b="b" l="l" r="r" t="t"/>
              <a:pathLst>
                <a:path extrusionOk="0" h="1643"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9" name="Google Shape;14049;p62"/>
            <p:cNvSpPr/>
            <p:nvPr/>
          </p:nvSpPr>
          <p:spPr>
            <a:xfrm>
              <a:off x="3549742" y="2940392"/>
              <a:ext cx="107215" cy="72420"/>
            </a:xfrm>
            <a:custGeom>
              <a:rect b="b" l="l" r="r" t="t"/>
              <a:pathLst>
                <a:path extrusionOk="0" h="2277" w="3371">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0" name="Google Shape;14050;p62"/>
            <p:cNvSpPr/>
            <p:nvPr/>
          </p:nvSpPr>
          <p:spPr>
            <a:xfrm>
              <a:off x="3630050" y="2983551"/>
              <a:ext cx="93539" cy="73120"/>
            </a:xfrm>
            <a:custGeom>
              <a:rect b="b" l="l" r="r" t="t"/>
              <a:pathLst>
                <a:path extrusionOk="0" h="2299" w="2941">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51" name="Google Shape;14051;p62"/>
          <p:cNvGrpSpPr/>
          <p:nvPr/>
        </p:nvGrpSpPr>
        <p:grpSpPr>
          <a:xfrm>
            <a:off x="3082845" y="2920959"/>
            <a:ext cx="356375" cy="302338"/>
            <a:chOff x="3082845" y="2920959"/>
            <a:chExt cx="356375" cy="302338"/>
          </a:xfrm>
        </p:grpSpPr>
        <p:sp>
          <p:nvSpPr>
            <p:cNvPr id="14052" name="Google Shape;14052;p62"/>
            <p:cNvSpPr/>
            <p:nvPr/>
          </p:nvSpPr>
          <p:spPr>
            <a:xfrm>
              <a:off x="3082845" y="2920959"/>
              <a:ext cx="217769" cy="130432"/>
            </a:xfrm>
            <a:custGeom>
              <a:rect b="b" l="l" r="r" t="t"/>
              <a:pathLst>
                <a:path extrusionOk="0" h="4101" w="6847">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3" name="Google Shape;14053;p62"/>
            <p:cNvSpPr/>
            <p:nvPr/>
          </p:nvSpPr>
          <p:spPr>
            <a:xfrm>
              <a:off x="3260444" y="2997577"/>
              <a:ext cx="178776" cy="225720"/>
            </a:xfrm>
            <a:custGeom>
              <a:rect b="b" l="l" r="r" t="t"/>
              <a:pathLst>
                <a:path extrusionOk="0" h="7097" w="5621">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54" name="Google Shape;14054;p62"/>
          <p:cNvGrpSpPr/>
          <p:nvPr/>
        </p:nvGrpSpPr>
        <p:grpSpPr>
          <a:xfrm>
            <a:off x="2639038" y="2894942"/>
            <a:ext cx="355612" cy="355612"/>
            <a:chOff x="2639038" y="2894942"/>
            <a:chExt cx="355612" cy="355612"/>
          </a:xfrm>
        </p:grpSpPr>
        <p:sp>
          <p:nvSpPr>
            <p:cNvPr id="14055" name="Google Shape;14055;p62"/>
            <p:cNvSpPr/>
            <p:nvPr/>
          </p:nvSpPr>
          <p:spPr>
            <a:xfrm>
              <a:off x="2748479" y="2894942"/>
              <a:ext cx="246171" cy="304119"/>
            </a:xfrm>
            <a:custGeom>
              <a:rect b="b" l="l" r="r" t="t"/>
              <a:pathLst>
                <a:path extrusionOk="0" h="9562" w="774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6" name="Google Shape;14056;p62"/>
            <p:cNvSpPr/>
            <p:nvPr/>
          </p:nvSpPr>
          <p:spPr>
            <a:xfrm>
              <a:off x="2639038" y="2945703"/>
              <a:ext cx="246552" cy="304851"/>
            </a:xfrm>
            <a:custGeom>
              <a:rect b="b" l="l" r="r" t="t"/>
              <a:pathLst>
                <a:path extrusionOk="0" h="9585" w="7752">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57" name="Google Shape;14057;p62"/>
          <p:cNvGrpSpPr/>
          <p:nvPr/>
        </p:nvGrpSpPr>
        <p:grpSpPr>
          <a:xfrm>
            <a:off x="2194468" y="2938865"/>
            <a:ext cx="355993" cy="267766"/>
            <a:chOff x="2194468" y="2938865"/>
            <a:chExt cx="355993" cy="267766"/>
          </a:xfrm>
        </p:grpSpPr>
        <p:sp>
          <p:nvSpPr>
            <p:cNvPr id="14058" name="Google Shape;14058;p62"/>
            <p:cNvSpPr/>
            <p:nvPr/>
          </p:nvSpPr>
          <p:spPr>
            <a:xfrm>
              <a:off x="2194468" y="2938865"/>
              <a:ext cx="355993" cy="267766"/>
            </a:xfrm>
            <a:custGeom>
              <a:rect b="b" l="l" r="r" t="t"/>
              <a:pathLst>
                <a:path extrusionOk="0" h="8419" w="11193">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9" name="Google Shape;14059;p62"/>
            <p:cNvSpPr/>
            <p:nvPr/>
          </p:nvSpPr>
          <p:spPr>
            <a:xfrm>
              <a:off x="2217940"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0" name="Google Shape;14060;p62"/>
            <p:cNvSpPr/>
            <p:nvPr/>
          </p:nvSpPr>
          <p:spPr>
            <a:xfrm>
              <a:off x="2270959"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1" name="Google Shape;14061;p62"/>
            <p:cNvSpPr/>
            <p:nvPr/>
          </p:nvSpPr>
          <p:spPr>
            <a:xfrm>
              <a:off x="2323978" y="3005528"/>
              <a:ext cx="39025" cy="10623"/>
            </a:xfrm>
            <a:custGeom>
              <a:rect b="b" l="l" r="r" t="t"/>
              <a:pathLst>
                <a:path extrusionOk="0" h="334" w="1227">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2" name="Google Shape;14062;p62"/>
            <p:cNvSpPr/>
            <p:nvPr/>
          </p:nvSpPr>
          <p:spPr>
            <a:xfrm>
              <a:off x="2376996"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3" name="Google Shape;14063;p62"/>
            <p:cNvSpPr/>
            <p:nvPr/>
          </p:nvSpPr>
          <p:spPr>
            <a:xfrm>
              <a:off x="2429634"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4" name="Google Shape;14064;p62"/>
            <p:cNvSpPr/>
            <p:nvPr/>
          </p:nvSpPr>
          <p:spPr>
            <a:xfrm>
              <a:off x="2482653"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5" name="Google Shape;14065;p62"/>
            <p:cNvSpPr/>
            <p:nvPr/>
          </p:nvSpPr>
          <p:spPr>
            <a:xfrm>
              <a:off x="2223251" y="2962369"/>
              <a:ext cx="259433" cy="10623"/>
            </a:xfrm>
            <a:custGeom>
              <a:rect b="b" l="l" r="r" t="t"/>
              <a:pathLst>
                <a:path extrusionOk="0" h="334" w="8157">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6" name="Google Shape;14066;p62"/>
            <p:cNvSpPr/>
            <p:nvPr/>
          </p:nvSpPr>
          <p:spPr>
            <a:xfrm>
              <a:off x="2502340" y="2954927"/>
              <a:ext cx="30692" cy="25635"/>
            </a:xfrm>
            <a:custGeom>
              <a:rect b="b" l="l" r="r" t="t"/>
              <a:pathLst>
                <a:path extrusionOk="0" h="806" w="965">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7" name="Google Shape;14067;p62"/>
            <p:cNvSpPr/>
            <p:nvPr/>
          </p:nvSpPr>
          <p:spPr>
            <a:xfrm>
              <a:off x="2217940" y="3032404"/>
              <a:ext cx="101140" cy="83361"/>
            </a:xfrm>
            <a:custGeom>
              <a:rect b="b" l="l" r="r" t="t"/>
              <a:pathLst>
                <a:path extrusionOk="0" h="2621" w="318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8" name="Google Shape;14068;p62"/>
            <p:cNvSpPr/>
            <p:nvPr/>
          </p:nvSpPr>
          <p:spPr>
            <a:xfrm>
              <a:off x="2217558" y="3082401"/>
              <a:ext cx="133708" cy="96592"/>
            </a:xfrm>
            <a:custGeom>
              <a:rect b="b" l="l" r="r" t="t"/>
              <a:pathLst>
                <a:path extrusionOk="0" h="3037" w="4204">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9" name="Google Shape;14069;p62"/>
            <p:cNvSpPr/>
            <p:nvPr/>
          </p:nvSpPr>
          <p:spPr>
            <a:xfrm>
              <a:off x="2329671" y="3032404"/>
              <a:ext cx="82566" cy="145444"/>
            </a:xfrm>
            <a:custGeom>
              <a:rect b="b" l="l" r="r" t="t"/>
              <a:pathLst>
                <a:path extrusionOk="0" h="4573" w="2596">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0" name="Google Shape;14070;p62"/>
            <p:cNvSpPr/>
            <p:nvPr/>
          </p:nvSpPr>
          <p:spPr>
            <a:xfrm>
              <a:off x="2437585" y="3032404"/>
              <a:ext cx="84092" cy="10655"/>
            </a:xfrm>
            <a:custGeom>
              <a:rect b="b" l="l" r="r" t="t"/>
              <a:pathLst>
                <a:path extrusionOk="0" h="335" w="2644">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1" name="Google Shape;14071;p62"/>
            <p:cNvSpPr/>
            <p:nvPr/>
          </p:nvSpPr>
          <p:spPr>
            <a:xfrm>
              <a:off x="2427344" y="3055144"/>
              <a:ext cx="94334" cy="10623"/>
            </a:xfrm>
            <a:custGeom>
              <a:rect b="b" l="l" r="r" t="t"/>
              <a:pathLst>
                <a:path extrusionOk="0" h="334" w="2966">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2" name="Google Shape;14072;p62"/>
            <p:cNvSpPr/>
            <p:nvPr/>
          </p:nvSpPr>
          <p:spPr>
            <a:xfrm>
              <a:off x="2427344" y="3077853"/>
              <a:ext cx="94334" cy="10623"/>
            </a:xfrm>
            <a:custGeom>
              <a:rect b="b" l="l" r="r" t="t"/>
              <a:pathLst>
                <a:path extrusionOk="0" h="334" w="2966">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3" name="Google Shape;14073;p62"/>
            <p:cNvSpPr/>
            <p:nvPr/>
          </p:nvSpPr>
          <p:spPr>
            <a:xfrm>
              <a:off x="2427344" y="3100212"/>
              <a:ext cx="94334" cy="10623"/>
            </a:xfrm>
            <a:custGeom>
              <a:rect b="b" l="l" r="r" t="t"/>
              <a:pathLst>
                <a:path extrusionOk="0" h="334" w="2966">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4" name="Google Shape;14074;p62"/>
            <p:cNvSpPr/>
            <p:nvPr/>
          </p:nvSpPr>
          <p:spPr>
            <a:xfrm>
              <a:off x="2427344" y="3122921"/>
              <a:ext cx="94334" cy="10623"/>
            </a:xfrm>
            <a:custGeom>
              <a:rect b="b" l="l" r="r" t="t"/>
              <a:pathLst>
                <a:path extrusionOk="0" h="334" w="2966">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5" name="Google Shape;14075;p62"/>
            <p:cNvSpPr/>
            <p:nvPr/>
          </p:nvSpPr>
          <p:spPr>
            <a:xfrm>
              <a:off x="2427344" y="3145629"/>
              <a:ext cx="94334" cy="10655"/>
            </a:xfrm>
            <a:custGeom>
              <a:rect b="b" l="l" r="r" t="t"/>
              <a:pathLst>
                <a:path extrusionOk="0" h="335" w="2966">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6" name="Google Shape;14076;p62"/>
            <p:cNvSpPr/>
            <p:nvPr/>
          </p:nvSpPr>
          <p:spPr>
            <a:xfrm>
              <a:off x="2427344" y="3167988"/>
              <a:ext cx="68953" cy="10241"/>
            </a:xfrm>
            <a:custGeom>
              <a:rect b="b" l="l" r="r" t="t"/>
              <a:pathLst>
                <a:path extrusionOk="0" h="322" w="2168">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7" name="Google Shape;14077;p62"/>
            <p:cNvSpPr/>
            <p:nvPr/>
          </p:nvSpPr>
          <p:spPr>
            <a:xfrm>
              <a:off x="2323214" y="3050882"/>
              <a:ext cx="66695" cy="69780"/>
            </a:xfrm>
            <a:custGeom>
              <a:rect b="b" l="l" r="r" t="t"/>
              <a:pathLst>
                <a:path extrusionOk="0" h="2194" w="2097">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78" name="Google Shape;14078;p62"/>
          <p:cNvGrpSpPr/>
          <p:nvPr/>
        </p:nvGrpSpPr>
        <p:grpSpPr>
          <a:xfrm>
            <a:off x="1749897" y="2894561"/>
            <a:ext cx="355993" cy="355612"/>
            <a:chOff x="1749897" y="2894561"/>
            <a:chExt cx="355993" cy="355612"/>
          </a:xfrm>
        </p:grpSpPr>
        <p:sp>
          <p:nvSpPr>
            <p:cNvPr id="14079" name="Google Shape;14079;p62"/>
            <p:cNvSpPr/>
            <p:nvPr/>
          </p:nvSpPr>
          <p:spPr>
            <a:xfrm>
              <a:off x="1899858" y="2895324"/>
              <a:ext cx="206033" cy="161728"/>
            </a:xfrm>
            <a:custGeom>
              <a:rect b="b" l="l" r="r" t="t"/>
              <a:pathLst>
                <a:path extrusionOk="0" h="5085" w="6478">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0" name="Google Shape;14080;p62"/>
            <p:cNvSpPr/>
            <p:nvPr/>
          </p:nvSpPr>
          <p:spPr>
            <a:xfrm>
              <a:off x="1751424" y="2894561"/>
              <a:ext cx="135585" cy="161379"/>
            </a:xfrm>
            <a:custGeom>
              <a:rect b="b" l="l" r="r" t="t"/>
              <a:pathLst>
                <a:path extrusionOk="0" h="5074" w="4263">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1" name="Google Shape;14081;p62"/>
            <p:cNvSpPr/>
            <p:nvPr/>
          </p:nvSpPr>
          <p:spPr>
            <a:xfrm>
              <a:off x="1931663" y="2921468"/>
              <a:ext cx="64787" cy="10241"/>
            </a:xfrm>
            <a:custGeom>
              <a:rect b="b" l="l" r="r" t="t"/>
              <a:pathLst>
                <a:path extrusionOk="0" h="322" w="2037">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2" name="Google Shape;14082;p62"/>
            <p:cNvSpPr/>
            <p:nvPr/>
          </p:nvSpPr>
          <p:spPr>
            <a:xfrm>
              <a:off x="2009681" y="2921468"/>
              <a:ext cx="65168" cy="10241"/>
            </a:xfrm>
            <a:custGeom>
              <a:rect b="b" l="l" r="r" t="t"/>
              <a:pathLst>
                <a:path extrusionOk="0" h="322" w="2049">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3" name="Google Shape;14083;p62"/>
            <p:cNvSpPr/>
            <p:nvPr/>
          </p:nvSpPr>
          <p:spPr>
            <a:xfrm>
              <a:off x="1931663" y="2954418"/>
              <a:ext cx="64787" cy="10623"/>
            </a:xfrm>
            <a:custGeom>
              <a:rect b="b" l="l" r="r" t="t"/>
              <a:pathLst>
                <a:path extrusionOk="0" h="334" w="2037">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4" name="Google Shape;14084;p62"/>
            <p:cNvSpPr/>
            <p:nvPr/>
          </p:nvSpPr>
          <p:spPr>
            <a:xfrm>
              <a:off x="2009681" y="2954418"/>
              <a:ext cx="65168" cy="10623"/>
            </a:xfrm>
            <a:custGeom>
              <a:rect b="b" l="l" r="r" t="t"/>
              <a:pathLst>
                <a:path extrusionOk="0" h="334" w="2049">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5" name="Google Shape;14085;p62"/>
            <p:cNvSpPr/>
            <p:nvPr/>
          </p:nvSpPr>
          <p:spPr>
            <a:xfrm>
              <a:off x="1931663" y="2987718"/>
              <a:ext cx="64787" cy="10273"/>
            </a:xfrm>
            <a:custGeom>
              <a:rect b="b" l="l" r="r" t="t"/>
              <a:pathLst>
                <a:path extrusionOk="0" h="323" w="2037">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6" name="Google Shape;14086;p62"/>
            <p:cNvSpPr/>
            <p:nvPr/>
          </p:nvSpPr>
          <p:spPr>
            <a:xfrm>
              <a:off x="2009681" y="2987718"/>
              <a:ext cx="65168" cy="10273"/>
            </a:xfrm>
            <a:custGeom>
              <a:rect b="b" l="l" r="r" t="t"/>
              <a:pathLst>
                <a:path extrusionOk="0" h="323" w="2049">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7" name="Google Shape;14087;p62"/>
            <p:cNvSpPr/>
            <p:nvPr/>
          </p:nvSpPr>
          <p:spPr>
            <a:xfrm>
              <a:off x="1931663" y="3020668"/>
              <a:ext cx="64787" cy="10655"/>
            </a:xfrm>
            <a:custGeom>
              <a:rect b="b" l="l" r="r" t="t"/>
              <a:pathLst>
                <a:path extrusionOk="0" h="335" w="2037">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8" name="Google Shape;14088;p62"/>
            <p:cNvSpPr/>
            <p:nvPr/>
          </p:nvSpPr>
          <p:spPr>
            <a:xfrm>
              <a:off x="2009681" y="3020668"/>
              <a:ext cx="65168" cy="10655"/>
            </a:xfrm>
            <a:custGeom>
              <a:rect b="b" l="l" r="r" t="t"/>
              <a:pathLst>
                <a:path extrusionOk="0" h="335" w="2049">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9" name="Google Shape;14089;p62"/>
            <p:cNvSpPr/>
            <p:nvPr/>
          </p:nvSpPr>
          <p:spPr>
            <a:xfrm>
              <a:off x="1749897" y="3069138"/>
              <a:ext cx="355993" cy="181034"/>
            </a:xfrm>
            <a:custGeom>
              <a:rect b="b" l="l" r="r" t="t"/>
              <a:pathLst>
                <a:path extrusionOk="0" h="5692" w="11193">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90" name="Google Shape;14090;p62"/>
          <p:cNvGrpSpPr/>
          <p:nvPr/>
        </p:nvGrpSpPr>
        <p:grpSpPr>
          <a:xfrm>
            <a:off x="1305327" y="2894211"/>
            <a:ext cx="357520" cy="357488"/>
            <a:chOff x="1305327" y="2894211"/>
            <a:chExt cx="357520" cy="357488"/>
          </a:xfrm>
        </p:grpSpPr>
        <p:sp>
          <p:nvSpPr>
            <p:cNvPr id="14091" name="Google Shape;14091;p62"/>
            <p:cNvSpPr/>
            <p:nvPr/>
          </p:nvSpPr>
          <p:spPr>
            <a:xfrm>
              <a:off x="1305709" y="2975600"/>
              <a:ext cx="281379" cy="275336"/>
            </a:xfrm>
            <a:custGeom>
              <a:rect b="b" l="l" r="r" t="t"/>
              <a:pathLst>
                <a:path extrusionOk="0" h="8657" w="8847">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2" name="Google Shape;14092;p62"/>
            <p:cNvSpPr/>
            <p:nvPr/>
          </p:nvSpPr>
          <p:spPr>
            <a:xfrm>
              <a:off x="1305327" y="2894211"/>
              <a:ext cx="357520" cy="357488"/>
            </a:xfrm>
            <a:custGeom>
              <a:rect b="b" l="l" r="r" t="t"/>
              <a:pathLst>
                <a:path extrusionOk="0" h="11240" w="11241">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3" name="Google Shape;14093;p62"/>
            <p:cNvSpPr/>
            <p:nvPr/>
          </p:nvSpPr>
          <p:spPr>
            <a:xfrm>
              <a:off x="1366679" y="3029191"/>
              <a:ext cx="57981" cy="70289"/>
            </a:xfrm>
            <a:custGeom>
              <a:rect b="b" l="l" r="r" t="t"/>
              <a:pathLst>
                <a:path extrusionOk="0" h="2210" w="1823">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4" name="Google Shape;14094;p62"/>
            <p:cNvSpPr/>
            <p:nvPr/>
          </p:nvSpPr>
          <p:spPr>
            <a:xfrm>
              <a:off x="1428031" y="3091211"/>
              <a:ext cx="100377" cy="99518"/>
            </a:xfrm>
            <a:custGeom>
              <a:rect b="b" l="l" r="r" t="t"/>
              <a:pathLst>
                <a:path extrusionOk="0" h="3129" w="3156">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5" name="Google Shape;14095;p62"/>
            <p:cNvSpPr/>
            <p:nvPr/>
          </p:nvSpPr>
          <p:spPr>
            <a:xfrm>
              <a:off x="1366297" y="3110040"/>
              <a:ext cx="66663" cy="80689"/>
            </a:xfrm>
            <a:custGeom>
              <a:rect b="b" l="l" r="r" t="t"/>
              <a:pathLst>
                <a:path extrusionOk="0" h="2537" w="2096">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96" name="Google Shape;14096;p62"/>
          <p:cNvGrpSpPr/>
          <p:nvPr/>
        </p:nvGrpSpPr>
        <p:grpSpPr>
          <a:xfrm>
            <a:off x="853950" y="2894720"/>
            <a:ext cx="364104" cy="353290"/>
            <a:chOff x="853950" y="2894720"/>
            <a:chExt cx="364104" cy="353290"/>
          </a:xfrm>
        </p:grpSpPr>
        <p:sp>
          <p:nvSpPr>
            <p:cNvPr id="14097" name="Google Shape;14097;p62"/>
            <p:cNvSpPr/>
            <p:nvPr/>
          </p:nvSpPr>
          <p:spPr>
            <a:xfrm>
              <a:off x="1056167" y="3155298"/>
              <a:ext cx="57472" cy="57662"/>
            </a:xfrm>
            <a:custGeom>
              <a:rect b="b" l="l" r="r" t="t"/>
              <a:pathLst>
                <a:path extrusionOk="0" h="1813" w="1807">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8" name="Google Shape;14098;p62"/>
            <p:cNvSpPr/>
            <p:nvPr/>
          </p:nvSpPr>
          <p:spPr>
            <a:xfrm>
              <a:off x="868326" y="2975027"/>
              <a:ext cx="192802" cy="82025"/>
            </a:xfrm>
            <a:custGeom>
              <a:rect b="b" l="l" r="r" t="t"/>
              <a:pathLst>
                <a:path extrusionOk="0" h="2579" w="6062">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9" name="Google Shape;14099;p62"/>
            <p:cNvSpPr/>
            <p:nvPr/>
          </p:nvSpPr>
          <p:spPr>
            <a:xfrm>
              <a:off x="853950" y="3067580"/>
              <a:ext cx="137875" cy="168598"/>
            </a:xfrm>
            <a:custGeom>
              <a:rect b="b" l="l" r="r" t="t"/>
              <a:pathLst>
                <a:path extrusionOk="0" h="5301" w="4335">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0" name="Google Shape;14100;p62"/>
            <p:cNvSpPr/>
            <p:nvPr/>
          </p:nvSpPr>
          <p:spPr>
            <a:xfrm>
              <a:off x="937248" y="3014975"/>
              <a:ext cx="87877" cy="57217"/>
            </a:xfrm>
            <a:custGeom>
              <a:rect b="b" l="l" r="r" t="t"/>
              <a:pathLst>
                <a:path extrusionOk="0" h="1799" w="2763">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1" name="Google Shape;14101;p62"/>
            <p:cNvSpPr/>
            <p:nvPr/>
          </p:nvSpPr>
          <p:spPr>
            <a:xfrm>
              <a:off x="978912" y="3095664"/>
              <a:ext cx="78399" cy="79290"/>
            </a:xfrm>
            <a:custGeom>
              <a:rect b="b" l="l" r="r" t="t"/>
              <a:pathLst>
                <a:path extrusionOk="0" h="2493" w="2465">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2" name="Google Shape;14102;p62"/>
            <p:cNvSpPr/>
            <p:nvPr/>
          </p:nvSpPr>
          <p:spPr>
            <a:xfrm>
              <a:off x="891067" y="3070697"/>
              <a:ext cx="74615" cy="77477"/>
            </a:xfrm>
            <a:custGeom>
              <a:rect b="b" l="l" r="r" t="t"/>
              <a:pathLst>
                <a:path extrusionOk="0" h="2436" w="2346">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3" name="Google Shape;14103;p62"/>
            <p:cNvSpPr/>
            <p:nvPr/>
          </p:nvSpPr>
          <p:spPr>
            <a:xfrm>
              <a:off x="999745" y="2894720"/>
              <a:ext cx="218310" cy="353290"/>
            </a:xfrm>
            <a:custGeom>
              <a:rect b="b" l="l" r="r" t="t"/>
              <a:pathLst>
                <a:path extrusionOk="0" h="11108" w="6864">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04" name="Google Shape;14104;p62"/>
          <p:cNvGrpSpPr/>
          <p:nvPr/>
        </p:nvGrpSpPr>
        <p:grpSpPr>
          <a:xfrm>
            <a:off x="7066548" y="2912594"/>
            <a:ext cx="352209" cy="334938"/>
            <a:chOff x="7066548" y="2912594"/>
            <a:chExt cx="352209" cy="334938"/>
          </a:xfrm>
        </p:grpSpPr>
        <p:sp>
          <p:nvSpPr>
            <p:cNvPr id="14105" name="Google Shape;14105;p62"/>
            <p:cNvSpPr/>
            <p:nvPr/>
          </p:nvSpPr>
          <p:spPr>
            <a:xfrm>
              <a:off x="7066548" y="2912594"/>
              <a:ext cx="219264" cy="266399"/>
            </a:xfrm>
            <a:custGeom>
              <a:rect b="b" l="l" r="r" t="t"/>
              <a:pathLst>
                <a:path extrusionOk="0" h="8376" w="6894">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6" name="Google Shape;14106;p62"/>
            <p:cNvSpPr/>
            <p:nvPr/>
          </p:nvSpPr>
          <p:spPr>
            <a:xfrm>
              <a:off x="7262690" y="2968571"/>
              <a:ext cx="156067" cy="278962"/>
            </a:xfrm>
            <a:custGeom>
              <a:rect b="b" l="l" r="r" t="t"/>
              <a:pathLst>
                <a:path extrusionOk="0" h="8771" w="4907">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7" name="Google Shape;14107;p62"/>
            <p:cNvSpPr/>
            <p:nvPr/>
          </p:nvSpPr>
          <p:spPr>
            <a:xfrm>
              <a:off x="7356610" y="3200843"/>
              <a:ext cx="58362" cy="24363"/>
            </a:xfrm>
            <a:custGeom>
              <a:rect b="b" l="l" r="r" t="t"/>
              <a:pathLst>
                <a:path extrusionOk="0" h="766" w="1835">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8" name="Google Shape;14108;p62"/>
            <p:cNvSpPr/>
            <p:nvPr/>
          </p:nvSpPr>
          <p:spPr>
            <a:xfrm>
              <a:off x="7068806" y="3188821"/>
              <a:ext cx="179539" cy="24617"/>
            </a:xfrm>
            <a:custGeom>
              <a:rect b="b" l="l" r="r" t="t"/>
              <a:pathLst>
                <a:path extrusionOk="0" h="774" w="5645">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9" name="Google Shape;14109;p62"/>
            <p:cNvSpPr/>
            <p:nvPr/>
          </p:nvSpPr>
          <p:spPr>
            <a:xfrm>
              <a:off x="7361158" y="3154726"/>
              <a:ext cx="49997" cy="20482"/>
            </a:xfrm>
            <a:custGeom>
              <a:rect b="b" l="l" r="r" t="t"/>
              <a:pathLst>
                <a:path extrusionOk="0" h="644" w="1572">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0" name="Google Shape;14110;p62"/>
            <p:cNvSpPr/>
            <p:nvPr/>
          </p:nvSpPr>
          <p:spPr>
            <a:xfrm>
              <a:off x="7155920" y="3139523"/>
              <a:ext cx="148084" cy="33045"/>
            </a:xfrm>
            <a:custGeom>
              <a:rect b="b" l="l" r="r" t="t"/>
              <a:pathLst>
                <a:path extrusionOk="0" h="1039" w="4656">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111" name="Google Shape;14111;p62"/>
          <p:cNvSpPr/>
          <p:nvPr/>
        </p:nvSpPr>
        <p:spPr>
          <a:xfrm>
            <a:off x="6591286" y="2883970"/>
            <a:ext cx="390088" cy="357520"/>
          </a:xfrm>
          <a:custGeom>
            <a:rect b="b" l="l" r="r" t="t"/>
            <a:pathLst>
              <a:path extrusionOk="0" h="11241" w="12265">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2" name="Google Shape;14112;p62"/>
          <p:cNvSpPr/>
          <p:nvPr/>
        </p:nvSpPr>
        <p:spPr>
          <a:xfrm>
            <a:off x="6134980" y="2901781"/>
            <a:ext cx="390470" cy="332108"/>
          </a:xfrm>
          <a:custGeom>
            <a:rect b="b" l="l" r="r" t="t"/>
            <a:pathLst>
              <a:path extrusionOk="0" h="10442" w="12277">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113" name="Google Shape;14113;p62"/>
          <p:cNvGrpSpPr/>
          <p:nvPr/>
        </p:nvGrpSpPr>
        <p:grpSpPr>
          <a:xfrm>
            <a:off x="7541397" y="2904802"/>
            <a:ext cx="318495" cy="352209"/>
            <a:chOff x="7541397" y="2904802"/>
            <a:chExt cx="318495" cy="352209"/>
          </a:xfrm>
        </p:grpSpPr>
        <p:sp>
          <p:nvSpPr>
            <p:cNvPr id="14114" name="Google Shape;14114;p62"/>
            <p:cNvSpPr/>
            <p:nvPr/>
          </p:nvSpPr>
          <p:spPr>
            <a:xfrm>
              <a:off x="7541397" y="2904802"/>
              <a:ext cx="318495" cy="352209"/>
            </a:xfrm>
            <a:custGeom>
              <a:rect b="b" l="l" r="r" t="t"/>
              <a:pathLst>
                <a:path extrusionOk="0" h="11074" w="10014">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5" name="Google Shape;14115;p62"/>
            <p:cNvSpPr/>
            <p:nvPr/>
          </p:nvSpPr>
          <p:spPr>
            <a:xfrm>
              <a:off x="7642505" y="2952128"/>
              <a:ext cx="112876" cy="106451"/>
            </a:xfrm>
            <a:custGeom>
              <a:rect b="b" l="l" r="r" t="t"/>
              <a:pathLst>
                <a:path extrusionOk="0" h="3347" w="3549">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16" name="Google Shape;14116;p62"/>
          <p:cNvGrpSpPr/>
          <p:nvPr/>
        </p:nvGrpSpPr>
        <p:grpSpPr>
          <a:xfrm>
            <a:off x="8003015" y="2904039"/>
            <a:ext cx="306759" cy="351445"/>
            <a:chOff x="8003015" y="2904039"/>
            <a:chExt cx="306759" cy="351445"/>
          </a:xfrm>
        </p:grpSpPr>
        <p:sp>
          <p:nvSpPr>
            <p:cNvPr id="14117" name="Google Shape;14117;p62"/>
            <p:cNvSpPr/>
            <p:nvPr/>
          </p:nvSpPr>
          <p:spPr>
            <a:xfrm>
              <a:off x="8094263" y="2957439"/>
              <a:ext cx="30342" cy="30310"/>
            </a:xfrm>
            <a:custGeom>
              <a:rect b="b" l="l" r="r" t="t"/>
              <a:pathLst>
                <a:path extrusionOk="0" h="953" w="954">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8" name="Google Shape;14118;p62"/>
            <p:cNvSpPr/>
            <p:nvPr/>
          </p:nvSpPr>
          <p:spPr>
            <a:xfrm>
              <a:off x="8187420" y="2957439"/>
              <a:ext cx="30342" cy="30310"/>
            </a:xfrm>
            <a:custGeom>
              <a:rect b="b" l="l" r="r" t="t"/>
              <a:pathLst>
                <a:path extrusionOk="0" h="953" w="954">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9" name="Google Shape;14119;p62"/>
            <p:cNvSpPr/>
            <p:nvPr/>
          </p:nvSpPr>
          <p:spPr>
            <a:xfrm>
              <a:off x="8094263" y="3027856"/>
              <a:ext cx="30342" cy="30342"/>
            </a:xfrm>
            <a:custGeom>
              <a:rect b="b" l="l" r="r" t="t"/>
              <a:pathLst>
                <a:path extrusionOk="0" h="954" w="954">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0" name="Google Shape;14120;p62"/>
            <p:cNvSpPr/>
            <p:nvPr/>
          </p:nvSpPr>
          <p:spPr>
            <a:xfrm>
              <a:off x="8187420" y="3027856"/>
              <a:ext cx="30342" cy="30342"/>
            </a:xfrm>
            <a:custGeom>
              <a:rect b="b" l="l" r="r" t="t"/>
              <a:pathLst>
                <a:path extrusionOk="0" h="954" w="954">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1" name="Google Shape;14121;p62"/>
            <p:cNvSpPr/>
            <p:nvPr/>
          </p:nvSpPr>
          <p:spPr>
            <a:xfrm>
              <a:off x="8003015" y="3050214"/>
              <a:ext cx="306759" cy="205269"/>
            </a:xfrm>
            <a:custGeom>
              <a:rect b="b" l="l" r="r" t="t"/>
              <a:pathLst>
                <a:path extrusionOk="0" h="6454" w="9645">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2" name="Google Shape;14122;p62"/>
            <p:cNvSpPr/>
            <p:nvPr/>
          </p:nvSpPr>
          <p:spPr>
            <a:xfrm>
              <a:off x="8040131" y="2904039"/>
              <a:ext cx="230268" cy="132182"/>
            </a:xfrm>
            <a:custGeom>
              <a:rect b="b" l="l" r="r" t="t"/>
              <a:pathLst>
                <a:path extrusionOk="0" h="4156" w="724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23" name="Google Shape;14123;p62"/>
          <p:cNvGrpSpPr/>
          <p:nvPr/>
        </p:nvGrpSpPr>
        <p:grpSpPr>
          <a:xfrm>
            <a:off x="5687770" y="2885496"/>
            <a:ext cx="369638" cy="369606"/>
            <a:chOff x="5687770" y="2885496"/>
            <a:chExt cx="369638" cy="369606"/>
          </a:xfrm>
        </p:grpSpPr>
        <p:sp>
          <p:nvSpPr>
            <p:cNvPr id="14124" name="Google Shape;14124;p62"/>
            <p:cNvSpPr/>
            <p:nvPr/>
          </p:nvSpPr>
          <p:spPr>
            <a:xfrm>
              <a:off x="5772594" y="3003366"/>
              <a:ext cx="112113" cy="110872"/>
            </a:xfrm>
            <a:custGeom>
              <a:rect b="b" l="l" r="r" t="t"/>
              <a:pathLst>
                <a:path extrusionOk="0" h="3486" w="3525">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5" name="Google Shape;14125;p62"/>
            <p:cNvSpPr/>
            <p:nvPr/>
          </p:nvSpPr>
          <p:spPr>
            <a:xfrm>
              <a:off x="5800996" y="3031736"/>
              <a:ext cx="112113" cy="110904"/>
            </a:xfrm>
            <a:custGeom>
              <a:rect b="b" l="l" r="r" t="t"/>
              <a:pathLst>
                <a:path extrusionOk="0" h="3487" w="3525">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6" name="Google Shape;14126;p62"/>
            <p:cNvSpPr/>
            <p:nvPr/>
          </p:nvSpPr>
          <p:spPr>
            <a:xfrm>
              <a:off x="5829016" y="3141558"/>
              <a:ext cx="31455" cy="30247"/>
            </a:xfrm>
            <a:custGeom>
              <a:rect b="b" l="l" r="r" t="t"/>
              <a:pathLst>
                <a:path extrusionOk="0" h="951" w="989">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7" name="Google Shape;14127;p62"/>
            <p:cNvSpPr/>
            <p:nvPr/>
          </p:nvSpPr>
          <p:spPr>
            <a:xfrm>
              <a:off x="5866514" y="3060519"/>
              <a:ext cx="75378" cy="73788"/>
            </a:xfrm>
            <a:custGeom>
              <a:rect b="b" l="l" r="r" t="t"/>
              <a:pathLst>
                <a:path extrusionOk="0" h="2320" w="237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8" name="Google Shape;14128;p62"/>
            <p:cNvSpPr/>
            <p:nvPr/>
          </p:nvSpPr>
          <p:spPr>
            <a:xfrm>
              <a:off x="5687770" y="2885496"/>
              <a:ext cx="369638" cy="369606"/>
            </a:xfrm>
            <a:custGeom>
              <a:rect b="b" l="l" r="r" t="t"/>
              <a:pathLst>
                <a:path extrusionOk="0" h="11621" w="11622">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9" name="Google Shape;14129;p62"/>
            <p:cNvSpPr/>
            <p:nvPr/>
          </p:nvSpPr>
          <p:spPr>
            <a:xfrm>
              <a:off x="5737386" y="2968794"/>
              <a:ext cx="182942" cy="181416"/>
            </a:xfrm>
            <a:custGeom>
              <a:rect b="b" l="l" r="r" t="t"/>
              <a:pathLst>
                <a:path extrusionOk="0" h="5704" w="5752">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0" name="Google Shape;14130;p62"/>
            <p:cNvSpPr/>
            <p:nvPr/>
          </p:nvSpPr>
          <p:spPr>
            <a:xfrm>
              <a:off x="5793808" y="3024548"/>
              <a:ext cx="181797" cy="181320"/>
            </a:xfrm>
            <a:custGeom>
              <a:rect b="b" l="l" r="r" t="t"/>
              <a:pathLst>
                <a:path extrusionOk="0" h="5701" w="5716">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1" name="Google Shape;14131;p62"/>
            <p:cNvSpPr/>
            <p:nvPr/>
          </p:nvSpPr>
          <p:spPr>
            <a:xfrm>
              <a:off x="5964600" y="3015483"/>
              <a:ext cx="23122" cy="21882"/>
            </a:xfrm>
            <a:custGeom>
              <a:rect b="b" l="l" r="r" t="t"/>
              <a:pathLst>
                <a:path extrusionOk="0" h="688" w="727">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2" name="Google Shape;14132;p62"/>
            <p:cNvSpPr/>
            <p:nvPr/>
          </p:nvSpPr>
          <p:spPr>
            <a:xfrm>
              <a:off x="5935817" y="2986700"/>
              <a:ext cx="22741" cy="21119"/>
            </a:xfrm>
            <a:custGeom>
              <a:rect b="b" l="l" r="r" t="t"/>
              <a:pathLst>
                <a:path extrusionOk="0" h="664" w="715">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3" name="Google Shape;14133;p62"/>
            <p:cNvSpPr/>
            <p:nvPr/>
          </p:nvSpPr>
          <p:spPr>
            <a:xfrm>
              <a:off x="5906270" y="2957153"/>
              <a:ext cx="23504" cy="21914"/>
            </a:xfrm>
            <a:custGeom>
              <a:rect b="b" l="l" r="r" t="t"/>
              <a:pathLst>
                <a:path extrusionOk="0" h="689" w="739">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34" name="Google Shape;14134;p62"/>
          <p:cNvGrpSpPr/>
          <p:nvPr/>
        </p:nvGrpSpPr>
        <p:grpSpPr>
          <a:xfrm>
            <a:off x="4881958" y="2904802"/>
            <a:ext cx="156417" cy="349537"/>
            <a:chOff x="4881958" y="2904802"/>
            <a:chExt cx="156417" cy="349537"/>
          </a:xfrm>
        </p:grpSpPr>
        <p:sp>
          <p:nvSpPr>
            <p:cNvPr id="14135" name="Google Shape;14135;p62"/>
            <p:cNvSpPr/>
            <p:nvPr/>
          </p:nvSpPr>
          <p:spPr>
            <a:xfrm>
              <a:off x="4994802" y="3168370"/>
              <a:ext cx="10241" cy="10623"/>
            </a:xfrm>
            <a:custGeom>
              <a:rect b="b" l="l" r="r" t="t"/>
              <a:pathLst>
                <a:path extrusionOk="0" h="334" w="322">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6" name="Google Shape;14136;p62"/>
            <p:cNvSpPr/>
            <p:nvPr/>
          </p:nvSpPr>
          <p:spPr>
            <a:xfrm>
              <a:off x="4994802" y="3194864"/>
              <a:ext cx="10241" cy="10273"/>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7" name="Google Shape;14137;p62"/>
            <p:cNvSpPr/>
            <p:nvPr/>
          </p:nvSpPr>
          <p:spPr>
            <a:xfrm>
              <a:off x="4937999" y="2904802"/>
              <a:ext cx="45831" cy="221935"/>
            </a:xfrm>
            <a:custGeom>
              <a:rect b="b" l="l" r="r" t="t"/>
              <a:pathLst>
                <a:path extrusionOk="0" h="6978" w="1441">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8" name="Google Shape;14138;p62"/>
            <p:cNvSpPr/>
            <p:nvPr/>
          </p:nvSpPr>
          <p:spPr>
            <a:xfrm>
              <a:off x="4937617" y="3141463"/>
              <a:ext cx="44718" cy="10273"/>
            </a:xfrm>
            <a:custGeom>
              <a:rect b="b" l="l" r="r" t="t"/>
              <a:pathLst>
                <a:path extrusionOk="0" h="323" w="1406">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9" name="Google Shape;14139;p62"/>
            <p:cNvSpPr/>
            <p:nvPr/>
          </p:nvSpPr>
          <p:spPr>
            <a:xfrm>
              <a:off x="4937617" y="3168370"/>
              <a:ext cx="44718" cy="10623"/>
            </a:xfrm>
            <a:custGeom>
              <a:rect b="b" l="l" r="r" t="t"/>
              <a:pathLst>
                <a:path extrusionOk="0" h="334" w="1406">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0" name="Google Shape;14140;p62"/>
            <p:cNvSpPr/>
            <p:nvPr/>
          </p:nvSpPr>
          <p:spPr>
            <a:xfrm>
              <a:off x="4937617" y="3195245"/>
              <a:ext cx="44718" cy="10623"/>
            </a:xfrm>
            <a:custGeom>
              <a:rect b="b" l="l" r="r" t="t"/>
              <a:pathLst>
                <a:path extrusionOk="0" h="334" w="1406">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1" name="Google Shape;14141;p62"/>
            <p:cNvSpPr/>
            <p:nvPr/>
          </p:nvSpPr>
          <p:spPr>
            <a:xfrm>
              <a:off x="4881958" y="3054953"/>
              <a:ext cx="156417" cy="199386"/>
            </a:xfrm>
            <a:custGeom>
              <a:rect b="b" l="l" r="r" t="t"/>
              <a:pathLst>
                <a:path extrusionOk="0" h="6269" w="4918">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42" name="Google Shape;14142;p62"/>
          <p:cNvGrpSpPr/>
          <p:nvPr/>
        </p:nvGrpSpPr>
        <p:grpSpPr>
          <a:xfrm>
            <a:off x="5230318" y="2886514"/>
            <a:ext cx="371133" cy="367443"/>
            <a:chOff x="5230318" y="2886514"/>
            <a:chExt cx="371133" cy="367443"/>
          </a:xfrm>
        </p:grpSpPr>
        <p:sp>
          <p:nvSpPr>
            <p:cNvPr id="14143" name="Google Shape;14143;p62"/>
            <p:cNvSpPr/>
            <p:nvPr/>
          </p:nvSpPr>
          <p:spPr>
            <a:xfrm>
              <a:off x="5328023" y="3080397"/>
              <a:ext cx="72356" cy="70257"/>
            </a:xfrm>
            <a:custGeom>
              <a:rect b="b" l="l" r="r" t="t"/>
              <a:pathLst>
                <a:path extrusionOk="0" h="2209" w="2275">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4" name="Google Shape;14144;p62"/>
            <p:cNvSpPr/>
            <p:nvPr/>
          </p:nvSpPr>
          <p:spPr>
            <a:xfrm>
              <a:off x="5372328" y="3064877"/>
              <a:ext cx="56836" cy="55468"/>
            </a:xfrm>
            <a:custGeom>
              <a:rect b="b" l="l" r="r" t="t"/>
              <a:pathLst>
                <a:path extrusionOk="0" h="1744" w="1787">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5" name="Google Shape;14145;p62"/>
            <p:cNvSpPr/>
            <p:nvPr/>
          </p:nvSpPr>
          <p:spPr>
            <a:xfrm>
              <a:off x="5390902" y="3028269"/>
              <a:ext cx="57949" cy="73533"/>
            </a:xfrm>
            <a:custGeom>
              <a:rect b="b" l="l" r="r" t="t"/>
              <a:pathLst>
                <a:path extrusionOk="0" h="2312" w="1822">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6" name="Google Shape;14146;p62"/>
            <p:cNvSpPr/>
            <p:nvPr/>
          </p:nvSpPr>
          <p:spPr>
            <a:xfrm>
              <a:off x="5230318" y="2886514"/>
              <a:ext cx="371133" cy="367443"/>
            </a:xfrm>
            <a:custGeom>
              <a:rect b="b" l="l" r="r" t="t"/>
              <a:pathLst>
                <a:path extrusionOk="0" h="11553" w="11669">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7" name="Google Shape;14147;p62"/>
            <p:cNvSpPr/>
            <p:nvPr/>
          </p:nvSpPr>
          <p:spPr>
            <a:xfrm>
              <a:off x="5337501" y="3026074"/>
              <a:ext cx="181797" cy="180175"/>
            </a:xfrm>
            <a:custGeom>
              <a:rect b="b" l="l" r="r" t="t"/>
              <a:pathLst>
                <a:path extrusionOk="0" h="5665" w="5716">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8" name="Google Shape;14148;p62"/>
            <p:cNvSpPr/>
            <p:nvPr/>
          </p:nvSpPr>
          <p:spPr>
            <a:xfrm>
              <a:off x="5281461" y="2969462"/>
              <a:ext cx="181416" cy="180366"/>
            </a:xfrm>
            <a:custGeom>
              <a:rect b="b" l="l" r="r" t="t"/>
              <a:pathLst>
                <a:path extrusionOk="0" h="5671" w="5704">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9" name="Google Shape;14149;p62"/>
            <p:cNvSpPr/>
            <p:nvPr/>
          </p:nvSpPr>
          <p:spPr>
            <a:xfrm>
              <a:off x="5508294" y="3016978"/>
              <a:ext cx="23122" cy="21532"/>
            </a:xfrm>
            <a:custGeom>
              <a:rect b="b" l="l" r="r" t="t"/>
              <a:pathLst>
                <a:path extrusionOk="0" h="677" w="727">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0" name="Google Shape;14150;p62"/>
            <p:cNvSpPr/>
            <p:nvPr/>
          </p:nvSpPr>
          <p:spPr>
            <a:xfrm>
              <a:off x="5478366" y="2987082"/>
              <a:ext cx="23504" cy="21882"/>
            </a:xfrm>
            <a:custGeom>
              <a:rect b="b" l="l" r="r" t="t"/>
              <a:pathLst>
                <a:path extrusionOk="0" h="688" w="739">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1" name="Google Shape;14151;p62"/>
            <p:cNvSpPr/>
            <p:nvPr/>
          </p:nvSpPr>
          <p:spPr>
            <a:xfrm>
              <a:off x="5449200" y="2957916"/>
              <a:ext cx="23122" cy="21500"/>
            </a:xfrm>
            <a:custGeom>
              <a:rect b="b" l="l" r="r" t="t"/>
              <a:pathLst>
                <a:path extrusionOk="0" h="676" w="727">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52" name="Google Shape;14152;p62"/>
          <p:cNvGrpSpPr/>
          <p:nvPr/>
        </p:nvGrpSpPr>
        <p:grpSpPr>
          <a:xfrm>
            <a:off x="5748358" y="3434578"/>
            <a:ext cx="352590" cy="182561"/>
            <a:chOff x="5748358" y="3434578"/>
            <a:chExt cx="352590" cy="182561"/>
          </a:xfrm>
        </p:grpSpPr>
        <p:sp>
          <p:nvSpPr>
            <p:cNvPr id="14153" name="Google Shape;14153;p62"/>
            <p:cNvSpPr/>
            <p:nvPr/>
          </p:nvSpPr>
          <p:spPr>
            <a:xfrm>
              <a:off x="5857799" y="3457668"/>
              <a:ext cx="26525" cy="50761"/>
            </a:xfrm>
            <a:custGeom>
              <a:rect b="b" l="l" r="r" t="t"/>
              <a:pathLst>
                <a:path extrusionOk="0" h="1596" w="834">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4" name="Google Shape;14154;p62"/>
            <p:cNvSpPr/>
            <p:nvPr/>
          </p:nvSpPr>
          <p:spPr>
            <a:xfrm>
              <a:off x="5823704" y="3457668"/>
              <a:ext cx="26557" cy="51142"/>
            </a:xfrm>
            <a:custGeom>
              <a:rect b="b" l="l" r="r" t="t"/>
              <a:pathLst>
                <a:path extrusionOk="0" h="1608" w="835">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5" name="Google Shape;14155;p62"/>
            <p:cNvSpPr/>
            <p:nvPr/>
          </p:nvSpPr>
          <p:spPr>
            <a:xfrm>
              <a:off x="5788115" y="3457668"/>
              <a:ext cx="26557" cy="50761"/>
            </a:xfrm>
            <a:custGeom>
              <a:rect b="b" l="l" r="r" t="t"/>
              <a:pathLst>
                <a:path extrusionOk="0" h="1596" w="835">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6" name="Google Shape;14156;p62"/>
            <p:cNvSpPr/>
            <p:nvPr/>
          </p:nvSpPr>
          <p:spPr>
            <a:xfrm>
              <a:off x="5913458" y="3457668"/>
              <a:ext cx="142423" cy="50761"/>
            </a:xfrm>
            <a:custGeom>
              <a:rect b="b" l="l" r="r" t="t"/>
              <a:pathLst>
                <a:path extrusionOk="0" h="1596" w="4478">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7" name="Google Shape;14157;p62"/>
            <p:cNvSpPr/>
            <p:nvPr/>
          </p:nvSpPr>
          <p:spPr>
            <a:xfrm>
              <a:off x="5748358" y="3434578"/>
              <a:ext cx="352590" cy="39788"/>
            </a:xfrm>
            <a:custGeom>
              <a:rect b="b" l="l" r="r" t="t"/>
              <a:pathLst>
                <a:path extrusionOk="0" h="1251" w="11086">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8" name="Google Shape;14158;p62"/>
            <p:cNvSpPr/>
            <p:nvPr/>
          </p:nvSpPr>
          <p:spPr>
            <a:xfrm>
              <a:off x="5748358" y="3488328"/>
              <a:ext cx="352590" cy="128810"/>
            </a:xfrm>
            <a:custGeom>
              <a:rect b="b" l="l" r="r" t="t"/>
              <a:pathLst>
                <a:path extrusionOk="0" h="4050" w="11086">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59" name="Google Shape;14159;p62"/>
          <p:cNvGrpSpPr/>
          <p:nvPr/>
        </p:nvGrpSpPr>
        <p:grpSpPr>
          <a:xfrm>
            <a:off x="862283" y="4274771"/>
            <a:ext cx="341204" cy="359301"/>
            <a:chOff x="862283" y="4274771"/>
            <a:chExt cx="341204" cy="359301"/>
          </a:xfrm>
        </p:grpSpPr>
        <p:sp>
          <p:nvSpPr>
            <p:cNvPr id="14160" name="Google Shape;14160;p62"/>
            <p:cNvSpPr/>
            <p:nvPr/>
          </p:nvSpPr>
          <p:spPr>
            <a:xfrm>
              <a:off x="1100089" y="4490790"/>
              <a:ext cx="24267" cy="17366"/>
            </a:xfrm>
            <a:custGeom>
              <a:rect b="b" l="l" r="r" t="t"/>
              <a:pathLst>
                <a:path extrusionOk="0" h="546" w="763">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1" name="Google Shape;14161;p62"/>
            <p:cNvSpPr/>
            <p:nvPr/>
          </p:nvSpPr>
          <p:spPr>
            <a:xfrm>
              <a:off x="1100089" y="4476001"/>
              <a:ext cx="24267" cy="17397"/>
            </a:xfrm>
            <a:custGeom>
              <a:rect b="b" l="l" r="r" t="t"/>
              <a:pathLst>
                <a:path extrusionOk="0" h="547" w="763">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2" name="Google Shape;14162;p62"/>
            <p:cNvSpPr/>
            <p:nvPr/>
          </p:nvSpPr>
          <p:spPr>
            <a:xfrm>
              <a:off x="862283" y="4274771"/>
              <a:ext cx="341204" cy="359301"/>
            </a:xfrm>
            <a:custGeom>
              <a:rect b="b" l="l" r="r" t="t"/>
              <a:pathLst>
                <a:path extrusionOk="0" h="11297" w="10728">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63" name="Google Shape;14163;p62"/>
          <p:cNvGrpSpPr/>
          <p:nvPr/>
        </p:nvGrpSpPr>
        <p:grpSpPr>
          <a:xfrm>
            <a:off x="1396957" y="4287365"/>
            <a:ext cx="301861" cy="332871"/>
            <a:chOff x="1396957" y="4287365"/>
            <a:chExt cx="301861" cy="332871"/>
          </a:xfrm>
        </p:grpSpPr>
        <p:sp>
          <p:nvSpPr>
            <p:cNvPr id="14164" name="Google Shape;14164;p62"/>
            <p:cNvSpPr/>
            <p:nvPr/>
          </p:nvSpPr>
          <p:spPr>
            <a:xfrm>
              <a:off x="1396957" y="4287365"/>
              <a:ext cx="301861" cy="332871"/>
            </a:xfrm>
            <a:custGeom>
              <a:rect b="b" l="l" r="r" t="t"/>
              <a:pathLst>
                <a:path extrusionOk="0" h="10466" w="9491">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5" name="Google Shape;14165;p62"/>
            <p:cNvSpPr/>
            <p:nvPr/>
          </p:nvSpPr>
          <p:spPr>
            <a:xfrm>
              <a:off x="1689309" y="4378614"/>
              <a:ext cx="9510" cy="46976"/>
            </a:xfrm>
            <a:custGeom>
              <a:rect b="b" l="l" r="r" t="t"/>
              <a:pathLst>
                <a:path extrusionOk="0" h="1477" w="299">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6" name="Google Shape;14166;p62"/>
            <p:cNvSpPr/>
            <p:nvPr/>
          </p:nvSpPr>
          <p:spPr>
            <a:xfrm>
              <a:off x="1520424" y="4385420"/>
              <a:ext cx="33363" cy="32982"/>
            </a:xfrm>
            <a:custGeom>
              <a:rect b="b" l="l" r="r" t="t"/>
              <a:pathLst>
                <a:path extrusionOk="0" h="1037" w="1049">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7" name="Google Shape;14167;p62"/>
            <p:cNvSpPr/>
            <p:nvPr/>
          </p:nvSpPr>
          <p:spPr>
            <a:xfrm>
              <a:off x="1563202" y="4398683"/>
              <a:ext cx="34508" cy="9510"/>
            </a:xfrm>
            <a:custGeom>
              <a:rect b="b" l="l" r="r" t="t"/>
              <a:pathLst>
                <a:path extrusionOk="0" h="299" w="1085">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8" name="Google Shape;14168;p62"/>
            <p:cNvSpPr/>
            <p:nvPr/>
          </p:nvSpPr>
          <p:spPr>
            <a:xfrm>
              <a:off x="1563965" y="4410037"/>
              <a:ext cx="92807" cy="9510"/>
            </a:xfrm>
            <a:custGeom>
              <a:rect b="b" l="l" r="r" t="t"/>
              <a:pathLst>
                <a:path extrusionOk="0" h="299" w="2918">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9" name="Google Shape;14169;p62"/>
            <p:cNvSpPr/>
            <p:nvPr/>
          </p:nvSpPr>
          <p:spPr>
            <a:xfrm>
              <a:off x="1563202" y="4385039"/>
              <a:ext cx="10273" cy="9510"/>
            </a:xfrm>
            <a:custGeom>
              <a:rect b="b" l="l" r="r" t="t"/>
              <a:pathLst>
                <a:path extrusionOk="0" h="299" w="323">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0" name="Google Shape;14170;p62"/>
            <p:cNvSpPr/>
            <p:nvPr/>
          </p:nvSpPr>
          <p:spPr>
            <a:xfrm>
              <a:off x="1520424" y="4436944"/>
              <a:ext cx="33363" cy="33332"/>
            </a:xfrm>
            <a:custGeom>
              <a:rect b="b" l="l" r="r" t="t"/>
              <a:pathLst>
                <a:path extrusionOk="0" h="1048" w="1049">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1" name="Google Shape;14171;p62"/>
            <p:cNvSpPr/>
            <p:nvPr/>
          </p:nvSpPr>
          <p:spPr>
            <a:xfrm>
              <a:off x="1563202" y="4450175"/>
              <a:ext cx="34508" cy="9510"/>
            </a:xfrm>
            <a:custGeom>
              <a:rect b="b" l="l" r="r" t="t"/>
              <a:pathLst>
                <a:path extrusionOk="0" h="299" w="1085">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2" name="Google Shape;14172;p62"/>
            <p:cNvSpPr/>
            <p:nvPr/>
          </p:nvSpPr>
          <p:spPr>
            <a:xfrm>
              <a:off x="1563965" y="4461530"/>
              <a:ext cx="92807" cy="9510"/>
            </a:xfrm>
            <a:custGeom>
              <a:rect b="b" l="l" r="r" t="t"/>
              <a:pathLst>
                <a:path extrusionOk="0" h="299" w="2918">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3" name="Google Shape;14173;p62"/>
            <p:cNvSpPr/>
            <p:nvPr/>
          </p:nvSpPr>
          <p:spPr>
            <a:xfrm>
              <a:off x="1563202" y="4436563"/>
              <a:ext cx="10273" cy="9478"/>
            </a:xfrm>
            <a:custGeom>
              <a:rect b="b" l="l" r="r" t="t"/>
              <a:pathLst>
                <a:path extrusionOk="0" h="298" w="323">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4" name="Google Shape;14174;p62"/>
            <p:cNvSpPr/>
            <p:nvPr/>
          </p:nvSpPr>
          <p:spPr>
            <a:xfrm>
              <a:off x="1520424" y="4488437"/>
              <a:ext cx="33363" cy="33332"/>
            </a:xfrm>
            <a:custGeom>
              <a:rect b="b" l="l" r="r" t="t"/>
              <a:pathLst>
                <a:path extrusionOk="0" h="1048" w="1049">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5" name="Google Shape;14175;p62"/>
            <p:cNvSpPr/>
            <p:nvPr/>
          </p:nvSpPr>
          <p:spPr>
            <a:xfrm>
              <a:off x="1563202" y="4501667"/>
              <a:ext cx="34508" cy="9510"/>
            </a:xfrm>
            <a:custGeom>
              <a:rect b="b" l="l" r="r" t="t"/>
              <a:pathLst>
                <a:path extrusionOk="0" h="299" w="1085">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6" name="Google Shape;14176;p62"/>
            <p:cNvSpPr/>
            <p:nvPr/>
          </p:nvSpPr>
          <p:spPr>
            <a:xfrm>
              <a:off x="1563202" y="4513785"/>
              <a:ext cx="93570" cy="9510"/>
            </a:xfrm>
            <a:custGeom>
              <a:rect b="b" l="l" r="r" t="t"/>
              <a:pathLst>
                <a:path extrusionOk="0" h="299" w="2942">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7" name="Google Shape;14177;p62"/>
            <p:cNvSpPr/>
            <p:nvPr/>
          </p:nvSpPr>
          <p:spPr>
            <a:xfrm>
              <a:off x="1563202" y="4488055"/>
              <a:ext cx="10273" cy="9478"/>
            </a:xfrm>
            <a:custGeom>
              <a:rect b="b" l="l" r="r" t="t"/>
              <a:pathLst>
                <a:path extrusionOk="0" h="298" w="323">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8" name="Google Shape;14178;p62"/>
            <p:cNvSpPr/>
            <p:nvPr/>
          </p:nvSpPr>
          <p:spPr>
            <a:xfrm>
              <a:off x="1522682" y="4318025"/>
              <a:ext cx="141659" cy="37912"/>
            </a:xfrm>
            <a:custGeom>
              <a:rect b="b" l="l" r="r" t="t"/>
              <a:pathLst>
                <a:path extrusionOk="0" h="1192" w="4454">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79" name="Google Shape;14179;p62"/>
          <p:cNvGrpSpPr/>
          <p:nvPr/>
        </p:nvGrpSpPr>
        <p:grpSpPr>
          <a:xfrm>
            <a:off x="1865381" y="4277506"/>
            <a:ext cx="396131" cy="355612"/>
            <a:chOff x="1865381" y="4277506"/>
            <a:chExt cx="396131" cy="355612"/>
          </a:xfrm>
        </p:grpSpPr>
        <p:sp>
          <p:nvSpPr>
            <p:cNvPr id="14180" name="Google Shape;14180;p62"/>
            <p:cNvSpPr/>
            <p:nvPr/>
          </p:nvSpPr>
          <p:spPr>
            <a:xfrm>
              <a:off x="1865381" y="4277506"/>
              <a:ext cx="396131" cy="355612"/>
            </a:xfrm>
            <a:custGeom>
              <a:rect b="b" l="l" r="r" t="t"/>
              <a:pathLst>
                <a:path extrusionOk="0" h="11181" w="12455">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1" name="Google Shape;14181;p62"/>
            <p:cNvSpPr/>
            <p:nvPr/>
          </p:nvSpPr>
          <p:spPr>
            <a:xfrm>
              <a:off x="2057770" y="4294553"/>
              <a:ext cx="22741" cy="35622"/>
            </a:xfrm>
            <a:custGeom>
              <a:rect b="b" l="l" r="r" t="t"/>
              <a:pathLst>
                <a:path extrusionOk="0" h="1120" w="715">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2" name="Google Shape;14182;p62"/>
            <p:cNvSpPr/>
            <p:nvPr/>
          </p:nvSpPr>
          <p:spPr>
            <a:xfrm>
              <a:off x="2048292" y="4456250"/>
              <a:ext cx="30724" cy="64055"/>
            </a:xfrm>
            <a:custGeom>
              <a:rect b="b" l="l" r="r" t="t"/>
              <a:pathLst>
                <a:path extrusionOk="0" h="2014" w="966">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3" name="Google Shape;14183;p62"/>
            <p:cNvSpPr/>
            <p:nvPr/>
          </p:nvSpPr>
          <p:spPr>
            <a:xfrm>
              <a:off x="1898713" y="4487196"/>
              <a:ext cx="17461" cy="16030"/>
            </a:xfrm>
            <a:custGeom>
              <a:rect b="b" l="l" r="r" t="t"/>
              <a:pathLst>
                <a:path extrusionOk="0" h="504" w="549">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4" name="Google Shape;14184;p62"/>
            <p:cNvSpPr/>
            <p:nvPr/>
          </p:nvSpPr>
          <p:spPr>
            <a:xfrm>
              <a:off x="1887740" y="4502494"/>
              <a:ext cx="19337" cy="13231"/>
            </a:xfrm>
            <a:custGeom>
              <a:rect b="b" l="l" r="r" t="t"/>
              <a:pathLst>
                <a:path extrusionOk="0" h="416" w="608">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5" name="Google Shape;14185;p62"/>
            <p:cNvSpPr/>
            <p:nvPr/>
          </p:nvSpPr>
          <p:spPr>
            <a:xfrm>
              <a:off x="1913852" y="4477019"/>
              <a:ext cx="13676" cy="17874"/>
            </a:xfrm>
            <a:custGeom>
              <a:rect b="b" l="l" r="r" t="t"/>
              <a:pathLst>
                <a:path extrusionOk="0" h="562" w="43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86" name="Google Shape;14186;p62"/>
          <p:cNvGrpSpPr/>
          <p:nvPr/>
        </p:nvGrpSpPr>
        <p:grpSpPr>
          <a:xfrm>
            <a:off x="2411823" y="4303999"/>
            <a:ext cx="334398" cy="299953"/>
            <a:chOff x="2411823" y="4303999"/>
            <a:chExt cx="334398" cy="299953"/>
          </a:xfrm>
        </p:grpSpPr>
        <p:sp>
          <p:nvSpPr>
            <p:cNvPr id="14187" name="Google Shape;14187;p62"/>
            <p:cNvSpPr/>
            <p:nvPr/>
          </p:nvSpPr>
          <p:spPr>
            <a:xfrm>
              <a:off x="2411823" y="4303999"/>
              <a:ext cx="237838" cy="84124"/>
            </a:xfrm>
            <a:custGeom>
              <a:rect b="b" l="l" r="r" t="t"/>
              <a:pathLst>
                <a:path extrusionOk="0" h="2645" w="7478">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8" name="Google Shape;14188;p62"/>
            <p:cNvSpPr/>
            <p:nvPr/>
          </p:nvSpPr>
          <p:spPr>
            <a:xfrm>
              <a:off x="2412205" y="4330525"/>
              <a:ext cx="334016" cy="273428"/>
            </a:xfrm>
            <a:custGeom>
              <a:rect b="b" l="l" r="r" t="t"/>
              <a:pathLst>
                <a:path extrusionOk="0" h="8597" w="10502">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9" name="Google Shape;14189;p62"/>
            <p:cNvSpPr/>
            <p:nvPr/>
          </p:nvSpPr>
          <p:spPr>
            <a:xfrm>
              <a:off x="2543241" y="4476319"/>
              <a:ext cx="20101" cy="9478"/>
            </a:xfrm>
            <a:custGeom>
              <a:rect b="b" l="l" r="r" t="t"/>
              <a:pathLst>
                <a:path extrusionOk="0" h="298" w="632">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0" name="Google Shape;14190;p62"/>
            <p:cNvSpPr/>
            <p:nvPr/>
          </p:nvSpPr>
          <p:spPr>
            <a:xfrm>
              <a:off x="2568590" y="4475937"/>
              <a:ext cx="129160" cy="9478"/>
            </a:xfrm>
            <a:custGeom>
              <a:rect b="b" l="l" r="r" t="t"/>
              <a:pathLst>
                <a:path extrusionOk="0" h="298" w="4061">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1" name="Google Shape;14191;p62"/>
            <p:cNvSpPr/>
            <p:nvPr/>
          </p:nvSpPr>
          <p:spPr>
            <a:xfrm>
              <a:off x="2543241" y="4491840"/>
              <a:ext cx="154890" cy="9510"/>
            </a:xfrm>
            <a:custGeom>
              <a:rect b="b" l="l" r="r" t="t"/>
              <a:pathLst>
                <a:path extrusionOk="0" h="299" w="487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2" name="Google Shape;14192;p62"/>
            <p:cNvSpPr/>
            <p:nvPr/>
          </p:nvSpPr>
          <p:spPr>
            <a:xfrm>
              <a:off x="2543241" y="4508506"/>
              <a:ext cx="154890" cy="9478"/>
            </a:xfrm>
            <a:custGeom>
              <a:rect b="b" l="l" r="r" t="t"/>
              <a:pathLst>
                <a:path extrusionOk="0" h="298" w="487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3" name="Google Shape;14193;p62"/>
            <p:cNvSpPr/>
            <p:nvPr/>
          </p:nvSpPr>
          <p:spPr>
            <a:xfrm>
              <a:off x="2635635" y="4436563"/>
              <a:ext cx="62497" cy="27289"/>
            </a:xfrm>
            <a:custGeom>
              <a:rect b="b" l="l" r="r" t="t"/>
              <a:pathLst>
                <a:path extrusionOk="0" h="858" w="1965">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94" name="Google Shape;14194;p62"/>
          <p:cNvGrpSpPr/>
          <p:nvPr/>
        </p:nvGrpSpPr>
        <p:grpSpPr>
          <a:xfrm>
            <a:off x="2903337" y="4279032"/>
            <a:ext cx="382519" cy="350682"/>
            <a:chOff x="2903337" y="4279032"/>
            <a:chExt cx="382519" cy="350682"/>
          </a:xfrm>
        </p:grpSpPr>
        <p:sp>
          <p:nvSpPr>
            <p:cNvPr id="14195" name="Google Shape;14195;p62"/>
            <p:cNvSpPr/>
            <p:nvPr/>
          </p:nvSpPr>
          <p:spPr>
            <a:xfrm>
              <a:off x="2966979" y="4320570"/>
              <a:ext cx="202248" cy="184183"/>
            </a:xfrm>
            <a:custGeom>
              <a:rect b="b" l="l" r="r" t="t"/>
              <a:pathLst>
                <a:path extrusionOk="0" h="5791" w="6359">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6" name="Google Shape;14196;p62"/>
            <p:cNvSpPr/>
            <p:nvPr/>
          </p:nvSpPr>
          <p:spPr>
            <a:xfrm>
              <a:off x="2903337" y="4279032"/>
              <a:ext cx="382519" cy="350682"/>
            </a:xfrm>
            <a:custGeom>
              <a:rect b="b" l="l" r="r" t="t"/>
              <a:pathLst>
                <a:path extrusionOk="0" h="11026" w="12027">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7" name="Google Shape;14197;p62"/>
            <p:cNvSpPr/>
            <p:nvPr/>
          </p:nvSpPr>
          <p:spPr>
            <a:xfrm>
              <a:off x="2937814" y="4300215"/>
              <a:ext cx="11768" cy="11418"/>
            </a:xfrm>
            <a:custGeom>
              <a:rect b="b" l="l" r="r" t="t"/>
              <a:pathLst>
                <a:path extrusionOk="0" h="359" w="37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8" name="Google Shape;14198;p62"/>
            <p:cNvSpPr/>
            <p:nvPr/>
          </p:nvSpPr>
          <p:spPr>
            <a:xfrm>
              <a:off x="2952572" y="4300215"/>
              <a:ext cx="11386" cy="11418"/>
            </a:xfrm>
            <a:custGeom>
              <a:rect b="b" l="l" r="r" t="t"/>
              <a:pathLst>
                <a:path extrusionOk="0" h="359" w="358">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9" name="Google Shape;14199;p62"/>
            <p:cNvSpPr/>
            <p:nvPr/>
          </p:nvSpPr>
          <p:spPr>
            <a:xfrm>
              <a:off x="2967361" y="4300215"/>
              <a:ext cx="11386" cy="11418"/>
            </a:xfrm>
            <a:custGeom>
              <a:rect b="b" l="l" r="r" t="t"/>
              <a:pathLst>
                <a:path extrusionOk="0" h="359" w="358">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0" name="Google Shape;14200;p62"/>
            <p:cNvSpPr/>
            <p:nvPr/>
          </p:nvSpPr>
          <p:spPr>
            <a:xfrm>
              <a:off x="3016563" y="4424063"/>
              <a:ext cx="11418" cy="11386"/>
            </a:xfrm>
            <a:custGeom>
              <a:rect b="b" l="l" r="r" t="t"/>
              <a:pathLst>
                <a:path extrusionOk="0" h="358" w="359">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1" name="Google Shape;14201;p62"/>
            <p:cNvSpPr/>
            <p:nvPr/>
          </p:nvSpPr>
          <p:spPr>
            <a:xfrm>
              <a:off x="3016563" y="4442606"/>
              <a:ext cx="11418" cy="11386"/>
            </a:xfrm>
            <a:custGeom>
              <a:rect b="b" l="l" r="r" t="t"/>
              <a:pathLst>
                <a:path extrusionOk="0" h="358" w="359">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2" name="Google Shape;14202;p62"/>
            <p:cNvSpPr/>
            <p:nvPr/>
          </p:nvSpPr>
          <p:spPr>
            <a:xfrm>
              <a:off x="3032498" y="4424063"/>
              <a:ext cx="11768" cy="11386"/>
            </a:xfrm>
            <a:custGeom>
              <a:rect b="b" l="l" r="r" t="t"/>
              <a:pathLst>
                <a:path extrusionOk="0" h="358" w="37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3" name="Google Shape;14203;p62"/>
            <p:cNvSpPr/>
            <p:nvPr/>
          </p:nvSpPr>
          <p:spPr>
            <a:xfrm>
              <a:off x="3032498" y="4442606"/>
              <a:ext cx="11768" cy="11386"/>
            </a:xfrm>
            <a:custGeom>
              <a:rect b="b" l="l" r="r" t="t"/>
              <a:pathLst>
                <a:path extrusionOk="0" h="358" w="37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4" name="Google Shape;14204;p62"/>
            <p:cNvSpPr/>
            <p:nvPr/>
          </p:nvSpPr>
          <p:spPr>
            <a:xfrm>
              <a:off x="3016213" y="4357527"/>
              <a:ext cx="112494" cy="111636"/>
            </a:xfrm>
            <a:custGeom>
              <a:rect b="b" l="l" r="r" t="t"/>
              <a:pathLst>
                <a:path extrusionOk="0" h="3510" w="3537">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5" name="Google Shape;14205;p62"/>
            <p:cNvSpPr/>
            <p:nvPr/>
          </p:nvSpPr>
          <p:spPr>
            <a:xfrm>
              <a:off x="2937051" y="4499791"/>
              <a:ext cx="14439" cy="11386"/>
            </a:xfrm>
            <a:custGeom>
              <a:rect b="b" l="l" r="r" t="t"/>
              <a:pathLst>
                <a:path extrusionOk="0" h="358" w="454">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6" name="Google Shape;14206;p62"/>
            <p:cNvSpPr/>
            <p:nvPr/>
          </p:nvSpPr>
          <p:spPr>
            <a:xfrm>
              <a:off x="2953717" y="4499791"/>
              <a:ext cx="30310" cy="11386"/>
            </a:xfrm>
            <a:custGeom>
              <a:rect b="b" l="l" r="r" t="t"/>
              <a:pathLst>
                <a:path extrusionOk="0" h="358" w="953">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7" name="Google Shape;14207;p62"/>
            <p:cNvSpPr/>
            <p:nvPr/>
          </p:nvSpPr>
          <p:spPr>
            <a:xfrm>
              <a:off x="2937051" y="4514930"/>
              <a:ext cx="46976" cy="11386"/>
            </a:xfrm>
            <a:custGeom>
              <a:rect b="b" l="l" r="r" t="t"/>
              <a:pathLst>
                <a:path extrusionOk="0" h="358" w="1477">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8" name="Google Shape;14208;p62"/>
            <p:cNvSpPr/>
            <p:nvPr/>
          </p:nvSpPr>
          <p:spPr>
            <a:xfrm>
              <a:off x="2937051" y="4529719"/>
              <a:ext cx="46976" cy="11386"/>
            </a:xfrm>
            <a:custGeom>
              <a:rect b="b" l="l" r="r" t="t"/>
              <a:pathLst>
                <a:path extrusionOk="0" h="358" w="1477">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9" name="Google Shape;14209;p62"/>
            <p:cNvSpPr/>
            <p:nvPr/>
          </p:nvSpPr>
          <p:spPr>
            <a:xfrm>
              <a:off x="3213881" y="4343787"/>
              <a:ext cx="11386" cy="126488"/>
            </a:xfrm>
            <a:custGeom>
              <a:rect b="b" l="l" r="r" t="t"/>
              <a:pathLst>
                <a:path extrusionOk="0" h="3977" w="358">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10" name="Google Shape;14210;p62"/>
          <p:cNvGrpSpPr/>
          <p:nvPr/>
        </p:nvGrpSpPr>
        <p:grpSpPr>
          <a:xfrm>
            <a:off x="3933342" y="4315767"/>
            <a:ext cx="383632" cy="276449"/>
            <a:chOff x="3933342" y="4315767"/>
            <a:chExt cx="383632" cy="276449"/>
          </a:xfrm>
        </p:grpSpPr>
        <p:sp>
          <p:nvSpPr>
            <p:cNvPr id="14211" name="Google Shape;14211;p62"/>
            <p:cNvSpPr/>
            <p:nvPr/>
          </p:nvSpPr>
          <p:spPr>
            <a:xfrm>
              <a:off x="3933342" y="4315767"/>
              <a:ext cx="383632" cy="276449"/>
            </a:xfrm>
            <a:custGeom>
              <a:rect b="b" l="l" r="r" t="t"/>
              <a:pathLst>
                <a:path extrusionOk="0" h="8692" w="12062">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2" name="Google Shape;14212;p62"/>
            <p:cNvSpPr/>
            <p:nvPr/>
          </p:nvSpPr>
          <p:spPr>
            <a:xfrm>
              <a:off x="4035214" y="4410037"/>
              <a:ext cx="11386" cy="140896"/>
            </a:xfrm>
            <a:custGeom>
              <a:rect b="b" l="l" r="r" t="t"/>
              <a:pathLst>
                <a:path extrusionOk="0" h="4430" w="358">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3" name="Google Shape;14213;p62"/>
            <p:cNvSpPr/>
            <p:nvPr/>
          </p:nvSpPr>
          <p:spPr>
            <a:xfrm>
              <a:off x="4221146" y="4390827"/>
              <a:ext cx="42460" cy="32886"/>
            </a:xfrm>
            <a:custGeom>
              <a:rect b="b" l="l" r="r" t="t"/>
              <a:pathLst>
                <a:path extrusionOk="0" h="1034" w="1335">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4" name="Google Shape;14214;p62"/>
            <p:cNvSpPr/>
            <p:nvPr/>
          </p:nvSpPr>
          <p:spPr>
            <a:xfrm>
              <a:off x="4054519" y="4384561"/>
              <a:ext cx="192961" cy="192516"/>
            </a:xfrm>
            <a:custGeom>
              <a:rect b="b" l="l" r="r" t="t"/>
              <a:pathLst>
                <a:path extrusionOk="0" h="6053" w="6067">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5" name="Google Shape;14215;p62"/>
            <p:cNvSpPr/>
            <p:nvPr/>
          </p:nvSpPr>
          <p:spPr>
            <a:xfrm>
              <a:off x="4085593" y="4420278"/>
              <a:ext cx="145826" cy="120923"/>
            </a:xfrm>
            <a:custGeom>
              <a:rect b="b" l="l" r="r" t="t"/>
              <a:pathLst>
                <a:path extrusionOk="0" h="3802" w="4585">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6" name="Google Shape;14216;p62"/>
            <p:cNvSpPr/>
            <p:nvPr/>
          </p:nvSpPr>
          <p:spPr>
            <a:xfrm>
              <a:off x="4131392" y="4449507"/>
              <a:ext cx="54577" cy="45767"/>
            </a:xfrm>
            <a:custGeom>
              <a:rect b="b" l="l" r="r" t="t"/>
              <a:pathLst>
                <a:path extrusionOk="0" h="1439" w="1716">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17" name="Google Shape;14217;p62"/>
          <p:cNvGrpSpPr/>
          <p:nvPr/>
        </p:nvGrpSpPr>
        <p:grpSpPr>
          <a:xfrm>
            <a:off x="3441065" y="4302505"/>
            <a:ext cx="337069" cy="302593"/>
            <a:chOff x="3441065" y="4302505"/>
            <a:chExt cx="337069" cy="302593"/>
          </a:xfrm>
        </p:grpSpPr>
        <p:sp>
          <p:nvSpPr>
            <p:cNvPr id="14218" name="Google Shape;14218;p62"/>
            <p:cNvSpPr/>
            <p:nvPr/>
          </p:nvSpPr>
          <p:spPr>
            <a:xfrm>
              <a:off x="3441065" y="4366941"/>
              <a:ext cx="337069" cy="173655"/>
            </a:xfrm>
            <a:custGeom>
              <a:rect b="b" l="l" r="r" t="t"/>
              <a:pathLst>
                <a:path extrusionOk="0" h="5460" w="10598">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9" name="Google Shape;14219;p62"/>
            <p:cNvSpPr/>
            <p:nvPr/>
          </p:nvSpPr>
          <p:spPr>
            <a:xfrm>
              <a:off x="3572864" y="4423300"/>
              <a:ext cx="76141" cy="61479"/>
            </a:xfrm>
            <a:custGeom>
              <a:rect b="b" l="l" r="r" t="t"/>
              <a:pathLst>
                <a:path extrusionOk="0" h="1933" w="2394">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0" name="Google Shape;14220;p62"/>
            <p:cNvSpPr/>
            <p:nvPr/>
          </p:nvSpPr>
          <p:spPr>
            <a:xfrm>
              <a:off x="3619045" y="4394485"/>
              <a:ext cx="46626" cy="39088"/>
            </a:xfrm>
            <a:custGeom>
              <a:rect b="b" l="l" r="r" t="t"/>
              <a:pathLst>
                <a:path extrusionOk="0" h="1229" w="1466">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1" name="Google Shape;14221;p62"/>
            <p:cNvSpPr/>
            <p:nvPr/>
          </p:nvSpPr>
          <p:spPr>
            <a:xfrm>
              <a:off x="3604669" y="4302505"/>
              <a:ext cx="9860" cy="42046"/>
            </a:xfrm>
            <a:custGeom>
              <a:rect b="b" l="l" r="r" t="t"/>
              <a:pathLst>
                <a:path extrusionOk="0" h="1322" w="31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2" name="Google Shape;14222;p62"/>
            <p:cNvSpPr/>
            <p:nvPr/>
          </p:nvSpPr>
          <p:spPr>
            <a:xfrm>
              <a:off x="3528178" y="4315926"/>
              <a:ext cx="22359" cy="40742"/>
            </a:xfrm>
            <a:custGeom>
              <a:rect b="b" l="l" r="r" t="t"/>
              <a:pathLst>
                <a:path extrusionOk="0" h="1281" w="703">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3" name="Google Shape;14223;p62"/>
            <p:cNvSpPr/>
            <p:nvPr/>
          </p:nvSpPr>
          <p:spPr>
            <a:xfrm>
              <a:off x="3457730" y="4348590"/>
              <a:ext cx="32600" cy="35367"/>
            </a:xfrm>
            <a:custGeom>
              <a:rect b="b" l="l" r="r" t="t"/>
              <a:pathLst>
                <a:path extrusionOk="0" h="1112" w="1025">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4" name="Google Shape;14224;p62"/>
            <p:cNvSpPr/>
            <p:nvPr/>
          </p:nvSpPr>
          <p:spPr>
            <a:xfrm>
              <a:off x="3727723" y="4351611"/>
              <a:ext cx="32218" cy="34954"/>
            </a:xfrm>
            <a:custGeom>
              <a:rect b="b" l="l" r="r" t="t"/>
              <a:pathLst>
                <a:path extrusionOk="0" h="1099" w="1013">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5" name="Google Shape;14225;p62"/>
            <p:cNvSpPr/>
            <p:nvPr/>
          </p:nvSpPr>
          <p:spPr>
            <a:xfrm>
              <a:off x="3668279" y="4315926"/>
              <a:ext cx="22391" cy="40742"/>
            </a:xfrm>
            <a:custGeom>
              <a:rect b="b" l="l" r="r" t="t"/>
              <a:pathLst>
                <a:path extrusionOk="0" h="1281" w="704">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6" name="Google Shape;14226;p62"/>
            <p:cNvSpPr/>
            <p:nvPr/>
          </p:nvSpPr>
          <p:spPr>
            <a:xfrm>
              <a:off x="3603143" y="4563019"/>
              <a:ext cx="9891" cy="42078"/>
            </a:xfrm>
            <a:custGeom>
              <a:rect b="b" l="l" r="r" t="t"/>
              <a:pathLst>
                <a:path extrusionOk="0" h="1323" w="311">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7" name="Google Shape;14227;p62"/>
            <p:cNvSpPr/>
            <p:nvPr/>
          </p:nvSpPr>
          <p:spPr>
            <a:xfrm>
              <a:off x="3667134" y="4552206"/>
              <a:ext cx="22009" cy="40233"/>
            </a:xfrm>
            <a:custGeom>
              <a:rect b="b" l="l" r="r" t="t"/>
              <a:pathLst>
                <a:path extrusionOk="0" h="1265" w="692">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8" name="Google Shape;14228;p62"/>
            <p:cNvSpPr/>
            <p:nvPr/>
          </p:nvSpPr>
          <p:spPr>
            <a:xfrm>
              <a:off x="3727723" y="4524662"/>
              <a:ext cx="32982" cy="35367"/>
            </a:xfrm>
            <a:custGeom>
              <a:rect b="b" l="l" r="r" t="t"/>
              <a:pathLst>
                <a:path extrusionOk="0" h="1112" w="1037">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9" name="Google Shape;14229;p62"/>
            <p:cNvSpPr/>
            <p:nvPr/>
          </p:nvSpPr>
          <p:spPr>
            <a:xfrm>
              <a:off x="3457349" y="4522023"/>
              <a:ext cx="32218" cy="34954"/>
            </a:xfrm>
            <a:custGeom>
              <a:rect b="b" l="l" r="r" t="t"/>
              <a:pathLst>
                <a:path extrusionOk="0" h="1099" w="1013">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0" name="Google Shape;14230;p62"/>
            <p:cNvSpPr/>
            <p:nvPr/>
          </p:nvSpPr>
          <p:spPr>
            <a:xfrm>
              <a:off x="3526270" y="4551665"/>
              <a:ext cx="22772" cy="40392"/>
            </a:xfrm>
            <a:custGeom>
              <a:rect b="b" l="l" r="r" t="t"/>
              <a:pathLst>
                <a:path extrusionOk="0" h="1270" w="716">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31" name="Google Shape;14231;p62"/>
          <p:cNvGrpSpPr/>
          <p:nvPr/>
        </p:nvGrpSpPr>
        <p:grpSpPr>
          <a:xfrm>
            <a:off x="3532345" y="3362635"/>
            <a:ext cx="339328" cy="336274"/>
            <a:chOff x="3532345" y="3362635"/>
            <a:chExt cx="339328" cy="336274"/>
          </a:xfrm>
        </p:grpSpPr>
        <p:sp>
          <p:nvSpPr>
            <p:cNvPr id="14232" name="Google Shape;14232;p62"/>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3" name="Google Shape;14233;p62"/>
            <p:cNvSpPr/>
            <p:nvPr/>
          </p:nvSpPr>
          <p:spPr>
            <a:xfrm>
              <a:off x="3819385" y="3493258"/>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4" name="Google Shape;14234;p62"/>
            <p:cNvSpPr/>
            <p:nvPr/>
          </p:nvSpPr>
          <p:spPr>
            <a:xfrm>
              <a:off x="3532345" y="3362635"/>
              <a:ext cx="339328" cy="282142"/>
            </a:xfrm>
            <a:custGeom>
              <a:rect b="b" l="l" r="r" t="t"/>
              <a:pathLst>
                <a:path extrusionOk="0" h="8871" w="10669">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5" name="Google Shape;14235;p62"/>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6" name="Google Shape;14236;p62"/>
            <p:cNvSpPr/>
            <p:nvPr/>
          </p:nvSpPr>
          <p:spPr>
            <a:xfrm>
              <a:off x="3644044" y="3592490"/>
              <a:ext cx="112494" cy="106420"/>
            </a:xfrm>
            <a:custGeom>
              <a:rect b="b" l="l" r="r" t="t"/>
              <a:pathLst>
                <a:path extrusionOk="0" h="3346" w="3537">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37" name="Google Shape;14237;p62"/>
          <p:cNvSpPr/>
          <p:nvPr/>
        </p:nvSpPr>
        <p:spPr>
          <a:xfrm>
            <a:off x="3968964" y="3349945"/>
            <a:ext cx="359015" cy="358442"/>
          </a:xfrm>
          <a:custGeom>
            <a:rect b="b" l="l" r="r" t="t"/>
            <a:pathLst>
              <a:path extrusionOk="0" h="11270" w="11288">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38" name="Google Shape;14238;p62"/>
          <p:cNvGrpSpPr/>
          <p:nvPr/>
        </p:nvGrpSpPr>
        <p:grpSpPr>
          <a:xfrm>
            <a:off x="1883955" y="3808700"/>
            <a:ext cx="162873" cy="351445"/>
            <a:chOff x="1883955" y="3808700"/>
            <a:chExt cx="162873" cy="351445"/>
          </a:xfrm>
        </p:grpSpPr>
        <p:sp>
          <p:nvSpPr>
            <p:cNvPr id="14239" name="Google Shape;14239;p62"/>
            <p:cNvSpPr/>
            <p:nvPr/>
          </p:nvSpPr>
          <p:spPr>
            <a:xfrm>
              <a:off x="1901734" y="3808700"/>
              <a:ext cx="131832" cy="209054"/>
            </a:xfrm>
            <a:custGeom>
              <a:rect b="b" l="l" r="r" t="t"/>
              <a:pathLst>
                <a:path extrusionOk="0" h="6573" w="4145">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0" name="Google Shape;14240;p62"/>
            <p:cNvSpPr/>
            <p:nvPr/>
          </p:nvSpPr>
          <p:spPr>
            <a:xfrm>
              <a:off x="1883955" y="3978730"/>
              <a:ext cx="162873" cy="181416"/>
            </a:xfrm>
            <a:custGeom>
              <a:rect b="b" l="l" r="r" t="t"/>
              <a:pathLst>
                <a:path extrusionOk="0" h="5704" w="5121">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41" name="Google Shape;14241;p62"/>
          <p:cNvGrpSpPr/>
          <p:nvPr/>
        </p:nvGrpSpPr>
        <p:grpSpPr>
          <a:xfrm>
            <a:off x="939156" y="3809209"/>
            <a:ext cx="192007" cy="351318"/>
            <a:chOff x="939156" y="3809209"/>
            <a:chExt cx="192007" cy="351318"/>
          </a:xfrm>
        </p:grpSpPr>
        <p:sp>
          <p:nvSpPr>
            <p:cNvPr id="14242" name="Google Shape;14242;p62"/>
            <p:cNvSpPr/>
            <p:nvPr/>
          </p:nvSpPr>
          <p:spPr>
            <a:xfrm>
              <a:off x="939538" y="3809209"/>
              <a:ext cx="191625" cy="106706"/>
            </a:xfrm>
            <a:custGeom>
              <a:rect b="b" l="l" r="r" t="t"/>
              <a:pathLst>
                <a:path extrusionOk="0" h="3355" w="6025">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3" name="Google Shape;14243;p62"/>
            <p:cNvSpPr/>
            <p:nvPr/>
          </p:nvSpPr>
          <p:spPr>
            <a:xfrm>
              <a:off x="939156" y="3898835"/>
              <a:ext cx="192007" cy="261692"/>
            </a:xfrm>
            <a:custGeom>
              <a:rect b="b" l="l" r="r" t="t"/>
              <a:pathLst>
                <a:path extrusionOk="0" h="8228" w="6037">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44" name="Google Shape;14244;p62"/>
          <p:cNvGrpSpPr/>
          <p:nvPr/>
        </p:nvGrpSpPr>
        <p:grpSpPr>
          <a:xfrm>
            <a:off x="2306167" y="3809845"/>
            <a:ext cx="193915" cy="349155"/>
            <a:chOff x="2306167" y="3809845"/>
            <a:chExt cx="193915" cy="349155"/>
          </a:xfrm>
        </p:grpSpPr>
        <p:sp>
          <p:nvSpPr>
            <p:cNvPr id="14245" name="Google Shape;14245;p62"/>
            <p:cNvSpPr/>
            <p:nvPr/>
          </p:nvSpPr>
          <p:spPr>
            <a:xfrm>
              <a:off x="2306167" y="3809845"/>
              <a:ext cx="137875" cy="349155"/>
            </a:xfrm>
            <a:custGeom>
              <a:rect b="b" l="l" r="r" t="t"/>
              <a:pathLst>
                <a:path extrusionOk="0" h="10978" w="4335">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6" name="Google Shape;14246;p62"/>
            <p:cNvSpPr/>
            <p:nvPr/>
          </p:nvSpPr>
          <p:spPr>
            <a:xfrm>
              <a:off x="2474701" y="3860256"/>
              <a:ext cx="22741" cy="17779"/>
            </a:xfrm>
            <a:custGeom>
              <a:rect b="b" l="l" r="r" t="t"/>
              <a:pathLst>
                <a:path extrusionOk="0" h="559" w="715">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7" name="Google Shape;14247;p62"/>
            <p:cNvSpPr/>
            <p:nvPr/>
          </p:nvSpPr>
          <p:spPr>
            <a:xfrm>
              <a:off x="2409565" y="3840092"/>
              <a:ext cx="25031" cy="12945"/>
            </a:xfrm>
            <a:custGeom>
              <a:rect b="b" l="l" r="r" t="t"/>
              <a:pathLst>
                <a:path extrusionOk="0" h="407" w="787">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8" name="Google Shape;14248;p62"/>
            <p:cNvSpPr/>
            <p:nvPr/>
          </p:nvSpPr>
          <p:spPr>
            <a:xfrm>
              <a:off x="2442865" y="3847916"/>
              <a:ext cx="24267" cy="14598"/>
            </a:xfrm>
            <a:custGeom>
              <a:rect b="b" l="l" r="r" t="t"/>
              <a:pathLst>
                <a:path extrusionOk="0" h="459" w="763">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9" name="Google Shape;14249;p62"/>
            <p:cNvSpPr/>
            <p:nvPr/>
          </p:nvSpPr>
          <p:spPr>
            <a:xfrm>
              <a:off x="2409183" y="3824952"/>
              <a:ext cx="24267" cy="11800"/>
            </a:xfrm>
            <a:custGeom>
              <a:rect b="b" l="l" r="r" t="t"/>
              <a:pathLst>
                <a:path extrusionOk="0" h="371" w="763">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0" name="Google Shape;14250;p62"/>
            <p:cNvSpPr/>
            <p:nvPr/>
          </p:nvSpPr>
          <p:spPr>
            <a:xfrm>
              <a:off x="2442865" y="3820023"/>
              <a:ext cx="24267" cy="12181"/>
            </a:xfrm>
            <a:custGeom>
              <a:rect b="b" l="l" r="r" t="t"/>
              <a:pathLst>
                <a:path extrusionOk="0" h="383" w="763">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1" name="Google Shape;14251;p62"/>
            <p:cNvSpPr/>
            <p:nvPr/>
          </p:nvSpPr>
          <p:spPr>
            <a:xfrm>
              <a:off x="2476196" y="3811054"/>
              <a:ext cx="23886" cy="15871"/>
            </a:xfrm>
            <a:custGeom>
              <a:rect b="b" l="l" r="r" t="t"/>
              <a:pathLst>
                <a:path extrusionOk="0" h="499" w="751">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52" name="Google Shape;14252;p62"/>
          <p:cNvGrpSpPr/>
          <p:nvPr/>
        </p:nvGrpSpPr>
        <p:grpSpPr>
          <a:xfrm>
            <a:off x="1323901" y="3807173"/>
            <a:ext cx="356343" cy="356757"/>
            <a:chOff x="1323901" y="3807173"/>
            <a:chExt cx="356343" cy="356757"/>
          </a:xfrm>
        </p:grpSpPr>
        <p:sp>
          <p:nvSpPr>
            <p:cNvPr id="14253" name="Google Shape;14253;p62"/>
            <p:cNvSpPr/>
            <p:nvPr/>
          </p:nvSpPr>
          <p:spPr>
            <a:xfrm>
              <a:off x="1478760" y="4058242"/>
              <a:ext cx="413" cy="32"/>
            </a:xfrm>
            <a:custGeom>
              <a:rect b="b" l="l" r="r" t="t"/>
              <a:pathLst>
                <a:path extrusionOk="0" h="1" w="13">
                  <a:moveTo>
                    <a:pt x="13" y="1"/>
                  </a:moveTo>
                  <a:cubicBezTo>
                    <a:pt x="1" y="1"/>
                    <a:pt x="1" y="1"/>
                    <a:pt x="13" y="1"/>
                  </a:cubicBezTo>
                  <a:cubicBezTo>
                    <a:pt x="1" y="1"/>
                    <a:pt x="1" y="1"/>
                    <a:pt x="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4" name="Google Shape;14254;p62"/>
            <p:cNvSpPr/>
            <p:nvPr/>
          </p:nvSpPr>
          <p:spPr>
            <a:xfrm>
              <a:off x="1323901" y="3807173"/>
              <a:ext cx="356343" cy="356757"/>
            </a:xfrm>
            <a:custGeom>
              <a:rect b="b" l="l" r="r" t="t"/>
              <a:pathLst>
                <a:path extrusionOk="0" h="11217" w="11204">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5" name="Google Shape;14255;p62"/>
            <p:cNvSpPr/>
            <p:nvPr/>
          </p:nvSpPr>
          <p:spPr>
            <a:xfrm>
              <a:off x="1605630" y="4063935"/>
              <a:ext cx="46976" cy="76523"/>
            </a:xfrm>
            <a:custGeom>
              <a:rect b="b" l="l" r="r" t="t"/>
              <a:pathLst>
                <a:path extrusionOk="0" h="2406" w="1477">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6" name="Google Shape;14256;p62"/>
            <p:cNvSpPr/>
            <p:nvPr/>
          </p:nvSpPr>
          <p:spPr>
            <a:xfrm>
              <a:off x="1582158" y="4065462"/>
              <a:ext cx="10623" cy="45449"/>
            </a:xfrm>
            <a:custGeom>
              <a:rect b="b" l="l" r="r" t="t"/>
              <a:pathLst>
                <a:path extrusionOk="0" h="1429" w="334">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7" name="Google Shape;14257;p62"/>
            <p:cNvSpPr/>
            <p:nvPr/>
          </p:nvSpPr>
          <p:spPr>
            <a:xfrm>
              <a:off x="1582158" y="4121884"/>
              <a:ext cx="10623" cy="17429"/>
            </a:xfrm>
            <a:custGeom>
              <a:rect b="b" l="l" r="r" t="t"/>
              <a:pathLst>
                <a:path extrusionOk="0" h="548" w="334">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8" name="Google Shape;14258;p62"/>
            <p:cNvSpPr/>
            <p:nvPr/>
          </p:nvSpPr>
          <p:spPr>
            <a:xfrm>
              <a:off x="1497684" y="4121884"/>
              <a:ext cx="10273" cy="17429"/>
            </a:xfrm>
            <a:custGeom>
              <a:rect b="b" l="l" r="r" t="t"/>
              <a:pathLst>
                <a:path extrusionOk="0" h="548" w="323">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9" name="Google Shape;14259;p62"/>
            <p:cNvSpPr/>
            <p:nvPr/>
          </p:nvSpPr>
          <p:spPr>
            <a:xfrm>
              <a:off x="1360604" y="4091574"/>
              <a:ext cx="43986" cy="43573"/>
            </a:xfrm>
            <a:custGeom>
              <a:rect b="b" l="l" r="r" t="t"/>
              <a:pathLst>
                <a:path extrusionOk="0" h="1370" w="1383">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0" name="Google Shape;14260;p62"/>
            <p:cNvSpPr/>
            <p:nvPr/>
          </p:nvSpPr>
          <p:spPr>
            <a:xfrm>
              <a:off x="1344320" y="3832172"/>
              <a:ext cx="76523" cy="46626"/>
            </a:xfrm>
            <a:custGeom>
              <a:rect b="b" l="l" r="r" t="t"/>
              <a:pathLst>
                <a:path extrusionOk="0" h="1466" w="2406">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1" name="Google Shape;14261;p62"/>
            <p:cNvSpPr/>
            <p:nvPr/>
          </p:nvSpPr>
          <p:spPr>
            <a:xfrm>
              <a:off x="1401887" y="3891648"/>
              <a:ext cx="17843" cy="10623"/>
            </a:xfrm>
            <a:custGeom>
              <a:rect b="b" l="l" r="r" t="t"/>
              <a:pathLst>
                <a:path extrusionOk="0" h="334" w="561">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2" name="Google Shape;14262;p62"/>
            <p:cNvSpPr/>
            <p:nvPr/>
          </p:nvSpPr>
          <p:spPr>
            <a:xfrm>
              <a:off x="1345465" y="3891648"/>
              <a:ext cx="45863" cy="10623"/>
            </a:xfrm>
            <a:custGeom>
              <a:rect b="b" l="l" r="r" t="t"/>
              <a:pathLst>
                <a:path extrusionOk="0" h="334" w="1442">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3" name="Google Shape;14263;p62"/>
            <p:cNvSpPr/>
            <p:nvPr/>
          </p:nvSpPr>
          <p:spPr>
            <a:xfrm>
              <a:off x="1343588" y="3917378"/>
              <a:ext cx="77254" cy="46626"/>
            </a:xfrm>
            <a:custGeom>
              <a:rect b="b" l="l" r="r" t="t"/>
              <a:pathLst>
                <a:path extrusionOk="0" h="1466" w="2429">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4" name="Google Shape;14264;p62"/>
            <p:cNvSpPr/>
            <p:nvPr/>
          </p:nvSpPr>
          <p:spPr>
            <a:xfrm>
              <a:off x="1401887" y="3976471"/>
              <a:ext cx="17843" cy="10241"/>
            </a:xfrm>
            <a:custGeom>
              <a:rect b="b" l="l" r="r" t="t"/>
              <a:pathLst>
                <a:path extrusionOk="0" h="322" w="561">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5" name="Google Shape;14265;p62"/>
            <p:cNvSpPr/>
            <p:nvPr/>
          </p:nvSpPr>
          <p:spPr>
            <a:xfrm>
              <a:off x="1345465" y="3976471"/>
              <a:ext cx="45863" cy="10241"/>
            </a:xfrm>
            <a:custGeom>
              <a:rect b="b" l="l" r="r" t="t"/>
              <a:pathLst>
                <a:path extrusionOk="0" h="322" w="1442">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6" name="Google Shape;14266;p62"/>
            <p:cNvSpPr/>
            <p:nvPr/>
          </p:nvSpPr>
          <p:spPr>
            <a:xfrm>
              <a:off x="1343588" y="4001057"/>
              <a:ext cx="77636" cy="46626"/>
            </a:xfrm>
            <a:custGeom>
              <a:rect b="b" l="l" r="r" t="t"/>
              <a:pathLst>
                <a:path extrusionOk="0" h="1466" w="2441">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7" name="Google Shape;14267;p62"/>
            <p:cNvSpPr/>
            <p:nvPr/>
          </p:nvSpPr>
          <p:spPr>
            <a:xfrm>
              <a:off x="1344702" y="4060150"/>
              <a:ext cx="46626" cy="10623"/>
            </a:xfrm>
            <a:custGeom>
              <a:rect b="b" l="l" r="r" t="t"/>
              <a:pathLst>
                <a:path extrusionOk="0" h="334" w="1466">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8" name="Google Shape;14268;p62"/>
            <p:cNvSpPr/>
            <p:nvPr/>
          </p:nvSpPr>
          <p:spPr>
            <a:xfrm>
              <a:off x="1401887" y="4060150"/>
              <a:ext cx="17843" cy="10623"/>
            </a:xfrm>
            <a:custGeom>
              <a:rect b="b" l="l" r="r" t="t"/>
              <a:pathLst>
                <a:path extrusionOk="0" h="334" w="561">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9" name="Google Shape;14269;p62"/>
            <p:cNvSpPr/>
            <p:nvPr/>
          </p:nvSpPr>
          <p:spPr>
            <a:xfrm>
              <a:off x="1563584" y="3936365"/>
              <a:ext cx="67077" cy="80276"/>
            </a:xfrm>
            <a:custGeom>
              <a:rect b="b" l="l" r="r" t="t"/>
              <a:pathLst>
                <a:path extrusionOk="0" h="2524" w="2109">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0" name="Google Shape;14270;p62"/>
            <p:cNvSpPr/>
            <p:nvPr/>
          </p:nvSpPr>
          <p:spPr>
            <a:xfrm>
              <a:off x="1569658" y="4013174"/>
              <a:ext cx="15553" cy="16698"/>
            </a:xfrm>
            <a:custGeom>
              <a:rect b="b" l="l" r="r" t="t"/>
              <a:pathLst>
                <a:path extrusionOk="0" h="525" w="489">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1" name="Google Shape;14271;p62"/>
            <p:cNvSpPr/>
            <p:nvPr/>
          </p:nvSpPr>
          <p:spPr>
            <a:xfrm>
              <a:off x="1541256" y="3964417"/>
              <a:ext cx="29165" cy="40615"/>
            </a:xfrm>
            <a:custGeom>
              <a:rect b="b" l="l" r="r" t="t"/>
              <a:pathLst>
                <a:path extrusionOk="0" h="1277" w="917">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2" name="Google Shape;14272;p62"/>
            <p:cNvSpPr/>
            <p:nvPr/>
          </p:nvSpPr>
          <p:spPr>
            <a:xfrm>
              <a:off x="1496189" y="4055284"/>
              <a:ext cx="15171" cy="16634"/>
            </a:xfrm>
            <a:custGeom>
              <a:rect b="b" l="l" r="r" t="t"/>
              <a:pathLst>
                <a:path extrusionOk="0" h="523" w="477">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3" name="Google Shape;14273;p62"/>
            <p:cNvSpPr/>
            <p:nvPr/>
          </p:nvSpPr>
          <p:spPr>
            <a:xfrm>
              <a:off x="1468169" y="3851859"/>
              <a:ext cx="78781" cy="69717"/>
            </a:xfrm>
            <a:custGeom>
              <a:rect b="b" l="l" r="r" t="t"/>
              <a:pathLst>
                <a:path extrusionOk="0" h="2192" w="2477">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4" name="Google Shape;14274;p62"/>
            <p:cNvSpPr/>
            <p:nvPr/>
          </p:nvSpPr>
          <p:spPr>
            <a:xfrm>
              <a:off x="1503377" y="3929368"/>
              <a:ext cx="17843" cy="13740"/>
            </a:xfrm>
            <a:custGeom>
              <a:rect b="b" l="l" r="r" t="t"/>
              <a:pathLst>
                <a:path extrusionOk="0" h="432" w="561">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5" name="Google Shape;14275;p62"/>
            <p:cNvSpPr/>
            <p:nvPr/>
          </p:nvSpPr>
          <p:spPr>
            <a:xfrm>
              <a:off x="1454524" y="3900966"/>
              <a:ext cx="42078" cy="27798"/>
            </a:xfrm>
            <a:custGeom>
              <a:rect b="b" l="l" r="r" t="t"/>
              <a:pathLst>
                <a:path extrusionOk="0" h="874" w="1323">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6" name="Google Shape;14276;p62"/>
            <p:cNvSpPr/>
            <p:nvPr/>
          </p:nvSpPr>
          <p:spPr>
            <a:xfrm>
              <a:off x="1460981" y="4002265"/>
              <a:ext cx="19083" cy="13740"/>
            </a:xfrm>
            <a:custGeom>
              <a:rect b="b" l="l" r="r" t="t"/>
              <a:pathLst>
                <a:path extrusionOk="0" h="432" w="60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77" name="Google Shape;14277;p62"/>
          <p:cNvSpPr/>
          <p:nvPr/>
        </p:nvSpPr>
        <p:spPr>
          <a:xfrm>
            <a:off x="2787472" y="3804915"/>
            <a:ext cx="89022" cy="360064"/>
          </a:xfrm>
          <a:custGeom>
            <a:rect b="b" l="l" r="r" t="t"/>
            <a:pathLst>
              <a:path extrusionOk="0" h="11321" w="2799">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78" name="Google Shape;14278;p62"/>
          <p:cNvGrpSpPr/>
          <p:nvPr/>
        </p:nvGrpSpPr>
        <p:grpSpPr>
          <a:xfrm>
            <a:off x="859262" y="3353920"/>
            <a:ext cx="306759" cy="351445"/>
            <a:chOff x="859262" y="3353920"/>
            <a:chExt cx="306759" cy="351445"/>
          </a:xfrm>
        </p:grpSpPr>
        <p:sp>
          <p:nvSpPr>
            <p:cNvPr id="14279" name="Google Shape;14279;p62"/>
            <p:cNvSpPr/>
            <p:nvPr/>
          </p:nvSpPr>
          <p:spPr>
            <a:xfrm>
              <a:off x="859262" y="3415718"/>
              <a:ext cx="132563" cy="205937"/>
            </a:xfrm>
            <a:custGeom>
              <a:rect b="b" l="l" r="r" t="t"/>
              <a:pathLst>
                <a:path extrusionOk="0" h="6475" w="4168">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0" name="Google Shape;14280;p62"/>
            <p:cNvSpPr/>
            <p:nvPr/>
          </p:nvSpPr>
          <p:spPr>
            <a:xfrm>
              <a:off x="916415" y="3353920"/>
              <a:ext cx="178013" cy="62147"/>
            </a:xfrm>
            <a:custGeom>
              <a:rect b="b" l="l" r="r" t="t"/>
              <a:pathLst>
                <a:path extrusionOk="0" h="1954" w="5597">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1" name="Google Shape;14281;p62"/>
            <p:cNvSpPr/>
            <p:nvPr/>
          </p:nvSpPr>
          <p:spPr>
            <a:xfrm>
              <a:off x="920582" y="3405858"/>
              <a:ext cx="245439" cy="243817"/>
            </a:xfrm>
            <a:custGeom>
              <a:rect b="b" l="l" r="r" t="t"/>
              <a:pathLst>
                <a:path extrusionOk="0" h="7666" w="7717">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2" name="Google Shape;14282;p62"/>
            <p:cNvSpPr/>
            <p:nvPr/>
          </p:nvSpPr>
          <p:spPr>
            <a:xfrm>
              <a:off x="986100" y="3642074"/>
              <a:ext cx="129923" cy="63292"/>
            </a:xfrm>
            <a:custGeom>
              <a:rect b="b" l="l" r="r" t="t"/>
              <a:pathLst>
                <a:path extrusionOk="0" h="1990" w="4085">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3" name="Google Shape;14283;p62"/>
            <p:cNvSpPr/>
            <p:nvPr/>
          </p:nvSpPr>
          <p:spPr>
            <a:xfrm>
              <a:off x="862283" y="3599678"/>
              <a:ext cx="118696" cy="84156"/>
            </a:xfrm>
            <a:custGeom>
              <a:rect b="b" l="l" r="r" t="t"/>
              <a:pathLst>
                <a:path extrusionOk="0" h="2646" w="3732">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84" name="Google Shape;14284;p62"/>
          <p:cNvSpPr/>
          <p:nvPr/>
        </p:nvSpPr>
        <p:spPr>
          <a:xfrm>
            <a:off x="1315918" y="3360631"/>
            <a:ext cx="288599" cy="337515"/>
          </a:xfrm>
          <a:custGeom>
            <a:rect b="b" l="l" r="r" t="t"/>
            <a:pathLst>
              <a:path extrusionOk="0" h="10612" w="9074">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85" name="Google Shape;14285;p62"/>
          <p:cNvGrpSpPr/>
          <p:nvPr/>
        </p:nvGrpSpPr>
        <p:grpSpPr>
          <a:xfrm>
            <a:off x="3967437" y="3837102"/>
            <a:ext cx="364708" cy="295405"/>
            <a:chOff x="3967437" y="3837102"/>
            <a:chExt cx="364708" cy="295405"/>
          </a:xfrm>
        </p:grpSpPr>
        <p:sp>
          <p:nvSpPr>
            <p:cNvPr id="14286" name="Google Shape;14286;p62"/>
            <p:cNvSpPr/>
            <p:nvPr/>
          </p:nvSpPr>
          <p:spPr>
            <a:xfrm>
              <a:off x="4178750" y="3868334"/>
              <a:ext cx="153396" cy="264172"/>
            </a:xfrm>
            <a:custGeom>
              <a:rect b="b" l="l" r="r" t="t"/>
              <a:pathLst>
                <a:path extrusionOk="0" h="8306" w="4823">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7" name="Google Shape;14287;p62"/>
            <p:cNvSpPr/>
            <p:nvPr/>
          </p:nvSpPr>
          <p:spPr>
            <a:xfrm>
              <a:off x="3969346" y="3937447"/>
              <a:ext cx="198431" cy="194678"/>
            </a:xfrm>
            <a:custGeom>
              <a:rect b="b" l="l" r="r" t="t"/>
              <a:pathLst>
                <a:path extrusionOk="0" h="6121" w="6239">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8" name="Google Shape;14288;p62"/>
            <p:cNvSpPr/>
            <p:nvPr/>
          </p:nvSpPr>
          <p:spPr>
            <a:xfrm>
              <a:off x="3967437" y="3837102"/>
              <a:ext cx="331376" cy="89786"/>
            </a:xfrm>
            <a:custGeom>
              <a:rect b="b" l="l" r="r" t="t"/>
              <a:pathLst>
                <a:path extrusionOk="0" h="2823" w="10419">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9" name="Google Shape;14289;p62"/>
            <p:cNvSpPr/>
            <p:nvPr/>
          </p:nvSpPr>
          <p:spPr>
            <a:xfrm>
              <a:off x="3994694" y="3917378"/>
              <a:ext cx="158325" cy="156067"/>
            </a:xfrm>
            <a:custGeom>
              <a:rect b="b" l="l" r="r" t="t"/>
              <a:pathLst>
                <a:path extrusionOk="0" h="4907" w="4978">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0" name="Google Shape;14290;p62"/>
            <p:cNvSpPr/>
            <p:nvPr/>
          </p:nvSpPr>
          <p:spPr>
            <a:xfrm>
              <a:off x="4160812" y="3927174"/>
              <a:ext cx="155813" cy="149992"/>
            </a:xfrm>
            <a:custGeom>
              <a:rect b="b" l="l" r="r" t="t"/>
              <a:pathLst>
                <a:path extrusionOk="0" h="4716" w="4899">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91" name="Google Shape;14291;p62"/>
          <p:cNvSpPr/>
          <p:nvPr/>
        </p:nvSpPr>
        <p:spPr>
          <a:xfrm>
            <a:off x="3216521" y="3807937"/>
            <a:ext cx="78049" cy="353417"/>
          </a:xfrm>
          <a:custGeom>
            <a:rect b="b" l="l" r="r" t="t"/>
            <a:pathLst>
              <a:path extrusionOk="0" h="11112" w="2454">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2" name="Google Shape;14292;p62"/>
          <p:cNvSpPr/>
          <p:nvPr/>
        </p:nvSpPr>
        <p:spPr>
          <a:xfrm>
            <a:off x="3469466" y="3828197"/>
            <a:ext cx="363563" cy="311657"/>
          </a:xfrm>
          <a:custGeom>
            <a:rect b="b" l="l" r="r" t="t"/>
            <a:pathLst>
              <a:path extrusionOk="0" h="9799" w="11431">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3" name="Google Shape;14293;p62"/>
          <p:cNvSpPr/>
          <p:nvPr/>
        </p:nvSpPr>
        <p:spPr>
          <a:xfrm>
            <a:off x="5314611" y="3818560"/>
            <a:ext cx="324188" cy="324538"/>
          </a:xfrm>
          <a:custGeom>
            <a:rect b="b" l="l" r="r" t="t"/>
            <a:pathLst>
              <a:path extrusionOk="0" h="10204" w="10193">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94" name="Google Shape;14294;p62"/>
          <p:cNvGrpSpPr/>
          <p:nvPr/>
        </p:nvGrpSpPr>
        <p:grpSpPr>
          <a:xfrm>
            <a:off x="5811827" y="3806451"/>
            <a:ext cx="283743" cy="308444"/>
            <a:chOff x="5964227" y="3858701"/>
            <a:chExt cx="283743" cy="308444"/>
          </a:xfrm>
        </p:grpSpPr>
        <p:sp>
          <p:nvSpPr>
            <p:cNvPr id="14295" name="Google Shape;14295;p62"/>
            <p:cNvSpPr/>
            <p:nvPr/>
          </p:nvSpPr>
          <p:spPr>
            <a:xfrm>
              <a:off x="5964227" y="3858701"/>
              <a:ext cx="283743" cy="308444"/>
            </a:xfrm>
            <a:custGeom>
              <a:rect b="b" l="l" r="r" t="t"/>
              <a:pathLst>
                <a:path extrusionOk="0" h="7585" w="6978">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6" name="Google Shape;14296;p62"/>
            <p:cNvSpPr/>
            <p:nvPr/>
          </p:nvSpPr>
          <p:spPr>
            <a:xfrm>
              <a:off x="6202788" y="3976471"/>
              <a:ext cx="19719" cy="7601"/>
            </a:xfrm>
            <a:custGeom>
              <a:rect b="b" l="l" r="r" t="t"/>
              <a:pathLst>
                <a:path extrusionOk="0" h="239" w="62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7" name="Google Shape;14297;p62"/>
            <p:cNvSpPr/>
            <p:nvPr/>
          </p:nvSpPr>
          <p:spPr>
            <a:xfrm>
              <a:off x="6186122" y="3930259"/>
              <a:ext cx="17429" cy="16316"/>
            </a:xfrm>
            <a:custGeom>
              <a:rect b="b" l="l" r="r" t="t"/>
              <a:pathLst>
                <a:path extrusionOk="0" h="513" w="548">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8" name="Google Shape;14298;p62"/>
            <p:cNvSpPr/>
            <p:nvPr/>
          </p:nvSpPr>
          <p:spPr>
            <a:xfrm>
              <a:off x="6187235" y="4013556"/>
              <a:ext cx="16316" cy="15934"/>
            </a:xfrm>
            <a:custGeom>
              <a:rect b="b" l="l" r="r" t="t"/>
              <a:pathLst>
                <a:path extrusionOk="0" h="501" w="513">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99" name="Google Shape;14299;p62"/>
          <p:cNvGrpSpPr/>
          <p:nvPr/>
        </p:nvGrpSpPr>
        <p:grpSpPr>
          <a:xfrm>
            <a:off x="6243508" y="3873073"/>
            <a:ext cx="320372" cy="213602"/>
            <a:chOff x="6395908" y="3873073"/>
            <a:chExt cx="320372" cy="213602"/>
          </a:xfrm>
        </p:grpSpPr>
        <p:sp>
          <p:nvSpPr>
            <p:cNvPr id="14300" name="Google Shape;14300;p62"/>
            <p:cNvSpPr/>
            <p:nvPr/>
          </p:nvSpPr>
          <p:spPr>
            <a:xfrm>
              <a:off x="6395908" y="3873073"/>
              <a:ext cx="320372" cy="213602"/>
            </a:xfrm>
            <a:custGeom>
              <a:rect b="b" l="l" r="r" t="t"/>
              <a:pathLst>
                <a:path extrusionOk="0" h="6716" w="10073">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1" name="Google Shape;14301;p62"/>
            <p:cNvSpPr/>
            <p:nvPr/>
          </p:nvSpPr>
          <p:spPr>
            <a:xfrm>
              <a:off x="6427713" y="3894669"/>
              <a:ext cx="256762" cy="171175"/>
            </a:xfrm>
            <a:custGeom>
              <a:rect b="b" l="l" r="r" t="t"/>
              <a:pathLst>
                <a:path extrusionOk="0" h="5382" w="8073">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2" name="Google Shape;14302;p62"/>
            <p:cNvSpPr/>
            <p:nvPr/>
          </p:nvSpPr>
          <p:spPr>
            <a:xfrm>
              <a:off x="6411429" y="3969633"/>
              <a:ext cx="10623" cy="21627"/>
            </a:xfrm>
            <a:custGeom>
              <a:rect b="b" l="l" r="r" t="t"/>
              <a:pathLst>
                <a:path extrusionOk="0" h="680" w="334">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3" name="Google Shape;14303;p62"/>
            <p:cNvSpPr/>
            <p:nvPr/>
          </p:nvSpPr>
          <p:spPr>
            <a:xfrm>
              <a:off x="6690136" y="3964704"/>
              <a:ext cx="10623" cy="31487"/>
            </a:xfrm>
            <a:custGeom>
              <a:rect b="b" l="l" r="r" t="t"/>
              <a:pathLst>
                <a:path extrusionOk="0" h="990" w="334">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4" name="Google Shape;14304;p62"/>
            <p:cNvSpPr/>
            <p:nvPr/>
          </p:nvSpPr>
          <p:spPr>
            <a:xfrm>
              <a:off x="6690136" y="3894669"/>
              <a:ext cx="10623" cy="10241"/>
            </a:xfrm>
            <a:custGeom>
              <a:rect b="b" l="l" r="r" t="t"/>
              <a:pathLst>
                <a:path extrusionOk="0" h="322" w="334">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5" name="Google Shape;14305;p62"/>
            <p:cNvSpPr/>
            <p:nvPr/>
          </p:nvSpPr>
          <p:spPr>
            <a:xfrm>
              <a:off x="6411429" y="3942758"/>
              <a:ext cx="10623" cy="15553"/>
            </a:xfrm>
            <a:custGeom>
              <a:rect b="b" l="l" r="r" t="t"/>
              <a:pathLst>
                <a:path extrusionOk="0" h="489" w="334">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6" name="Google Shape;14306;p62"/>
            <p:cNvSpPr/>
            <p:nvPr/>
          </p:nvSpPr>
          <p:spPr>
            <a:xfrm>
              <a:off x="6411429" y="4001820"/>
              <a:ext cx="10623" cy="15934"/>
            </a:xfrm>
            <a:custGeom>
              <a:rect b="b" l="l" r="r" t="t"/>
              <a:pathLst>
                <a:path extrusionOk="0" h="501" w="334">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7" name="Google Shape;14307;p62"/>
            <p:cNvSpPr/>
            <p:nvPr/>
          </p:nvSpPr>
          <p:spPr>
            <a:xfrm>
              <a:off x="6448927" y="4017723"/>
              <a:ext cx="214366" cy="32218"/>
            </a:xfrm>
            <a:custGeom>
              <a:rect b="b" l="l" r="r" t="t"/>
              <a:pathLst>
                <a:path extrusionOk="0" h="1013" w="674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8" name="Google Shape;14308;p62"/>
            <p:cNvSpPr/>
            <p:nvPr/>
          </p:nvSpPr>
          <p:spPr>
            <a:xfrm>
              <a:off x="6535627" y="3940913"/>
              <a:ext cx="46244" cy="46181"/>
            </a:xfrm>
            <a:custGeom>
              <a:rect b="b" l="l" r="r" t="t"/>
              <a:pathLst>
                <a:path extrusionOk="0" h="1452" w="1454">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9" name="Google Shape;14309;p62"/>
            <p:cNvSpPr/>
            <p:nvPr/>
          </p:nvSpPr>
          <p:spPr>
            <a:xfrm>
              <a:off x="6497016" y="3916233"/>
              <a:ext cx="117424" cy="96242"/>
            </a:xfrm>
            <a:custGeom>
              <a:rect b="b" l="l" r="r" t="t"/>
              <a:pathLst>
                <a:path extrusionOk="0" h="3026" w="3692">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10" name="Google Shape;14310;p62"/>
          <p:cNvGrpSpPr/>
          <p:nvPr/>
        </p:nvGrpSpPr>
        <p:grpSpPr>
          <a:xfrm>
            <a:off x="7262890" y="3802816"/>
            <a:ext cx="357138" cy="352018"/>
            <a:chOff x="7415290" y="3802816"/>
            <a:chExt cx="357138" cy="352018"/>
          </a:xfrm>
        </p:grpSpPr>
        <p:sp>
          <p:nvSpPr>
            <p:cNvPr id="14311" name="Google Shape;14311;p62"/>
            <p:cNvSpPr/>
            <p:nvPr/>
          </p:nvSpPr>
          <p:spPr>
            <a:xfrm>
              <a:off x="7680385" y="3835289"/>
              <a:ext cx="59475" cy="58267"/>
            </a:xfrm>
            <a:custGeom>
              <a:rect b="b" l="l" r="r" t="t"/>
              <a:pathLst>
                <a:path extrusionOk="0" h="1832" w="187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2" name="Google Shape;14312;p62"/>
            <p:cNvSpPr/>
            <p:nvPr/>
          </p:nvSpPr>
          <p:spPr>
            <a:xfrm>
              <a:off x="7659553" y="3805329"/>
              <a:ext cx="30310" cy="76109"/>
            </a:xfrm>
            <a:custGeom>
              <a:rect b="b" l="l" r="r" t="t"/>
              <a:pathLst>
                <a:path extrusionOk="0" h="2393" w="953">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3" name="Google Shape;14313;p62"/>
            <p:cNvSpPr/>
            <p:nvPr/>
          </p:nvSpPr>
          <p:spPr>
            <a:xfrm>
              <a:off x="7619033" y="3802816"/>
              <a:ext cx="31837" cy="75600"/>
            </a:xfrm>
            <a:custGeom>
              <a:rect b="b" l="l" r="r" t="t"/>
              <a:pathLst>
                <a:path extrusionOk="0" h="2377" w="1001">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4" name="Google Shape;14314;p62"/>
            <p:cNvSpPr/>
            <p:nvPr/>
          </p:nvSpPr>
          <p:spPr>
            <a:xfrm>
              <a:off x="7693266" y="3885509"/>
              <a:ext cx="76904" cy="28879"/>
            </a:xfrm>
            <a:custGeom>
              <a:rect b="b" l="l" r="r" t="t"/>
              <a:pathLst>
                <a:path extrusionOk="0" h="908" w="2418">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5" name="Google Shape;14315;p62"/>
            <p:cNvSpPr/>
            <p:nvPr/>
          </p:nvSpPr>
          <p:spPr>
            <a:xfrm>
              <a:off x="7695524" y="3924566"/>
              <a:ext cx="76904" cy="29960"/>
            </a:xfrm>
            <a:custGeom>
              <a:rect b="b" l="l" r="r" t="t"/>
              <a:pathLst>
                <a:path extrusionOk="0" h="942" w="2418">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6" name="Google Shape;14316;p62"/>
            <p:cNvSpPr/>
            <p:nvPr/>
          </p:nvSpPr>
          <p:spPr>
            <a:xfrm>
              <a:off x="7473620" y="3916519"/>
              <a:ext cx="75378" cy="85333"/>
            </a:xfrm>
            <a:custGeom>
              <a:rect b="b" l="l" r="r" t="t"/>
              <a:pathLst>
                <a:path extrusionOk="0" h="2683" w="237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7" name="Google Shape;14317;p62"/>
            <p:cNvSpPr/>
            <p:nvPr/>
          </p:nvSpPr>
          <p:spPr>
            <a:xfrm>
              <a:off x="7415290" y="3850078"/>
              <a:ext cx="310576" cy="304756"/>
            </a:xfrm>
            <a:custGeom>
              <a:rect b="b" l="l" r="r" t="t"/>
              <a:pathLst>
                <a:path extrusionOk="0" h="9582" w="9765">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8" name="Google Shape;14318;p62"/>
            <p:cNvSpPr/>
            <p:nvPr/>
          </p:nvSpPr>
          <p:spPr>
            <a:xfrm>
              <a:off x="7557299" y="4000198"/>
              <a:ext cx="75410" cy="85714"/>
            </a:xfrm>
            <a:custGeom>
              <a:rect b="b" l="l" r="r" t="t"/>
              <a:pathLst>
                <a:path extrusionOk="0" h="2695" w="2371">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19" name="Google Shape;14319;p62"/>
          <p:cNvGrpSpPr/>
          <p:nvPr/>
        </p:nvGrpSpPr>
        <p:grpSpPr>
          <a:xfrm>
            <a:off x="6737312" y="3833413"/>
            <a:ext cx="355230" cy="293401"/>
            <a:chOff x="6889712" y="3833413"/>
            <a:chExt cx="355230" cy="293401"/>
          </a:xfrm>
        </p:grpSpPr>
        <p:sp>
          <p:nvSpPr>
            <p:cNvPr id="14320" name="Google Shape;14320;p62"/>
            <p:cNvSpPr/>
            <p:nvPr/>
          </p:nvSpPr>
          <p:spPr>
            <a:xfrm>
              <a:off x="6926797" y="3833413"/>
              <a:ext cx="279121" cy="293401"/>
            </a:xfrm>
            <a:custGeom>
              <a:rect b="b" l="l" r="r" t="t"/>
              <a:pathLst>
                <a:path extrusionOk="0" h="9225" w="8776">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1" name="Google Shape;14321;p62"/>
            <p:cNvSpPr/>
            <p:nvPr/>
          </p:nvSpPr>
          <p:spPr>
            <a:xfrm>
              <a:off x="6922281" y="3873646"/>
              <a:ext cx="40170" cy="54387"/>
            </a:xfrm>
            <a:custGeom>
              <a:rect b="b" l="l" r="r" t="t"/>
              <a:pathLst>
                <a:path extrusionOk="0" h="1710" w="1263">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2" name="Google Shape;14322;p62"/>
            <p:cNvSpPr/>
            <p:nvPr/>
          </p:nvSpPr>
          <p:spPr>
            <a:xfrm>
              <a:off x="6889712" y="3913529"/>
              <a:ext cx="56804" cy="29261"/>
            </a:xfrm>
            <a:custGeom>
              <a:rect b="b" l="l" r="r" t="t"/>
              <a:pathLst>
                <a:path extrusionOk="0" h="920" w="1786">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3" name="Google Shape;14323;p62"/>
            <p:cNvSpPr/>
            <p:nvPr/>
          </p:nvSpPr>
          <p:spPr>
            <a:xfrm>
              <a:off x="7171823" y="3873710"/>
              <a:ext cx="39788" cy="54323"/>
            </a:xfrm>
            <a:custGeom>
              <a:rect b="b" l="l" r="r" t="t"/>
              <a:pathLst>
                <a:path extrusionOk="0" h="1708" w="1251">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4" name="Google Shape;14324;p62"/>
            <p:cNvSpPr/>
            <p:nvPr/>
          </p:nvSpPr>
          <p:spPr>
            <a:xfrm>
              <a:off x="7187725" y="3913529"/>
              <a:ext cx="57217" cy="29261"/>
            </a:xfrm>
            <a:custGeom>
              <a:rect b="b" l="l" r="r" t="t"/>
              <a:pathLst>
                <a:path extrusionOk="0" h="920" w="1799">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25" name="Google Shape;14325;p62"/>
          <p:cNvGrpSpPr/>
          <p:nvPr/>
        </p:nvGrpSpPr>
        <p:grpSpPr>
          <a:xfrm>
            <a:off x="7707152" y="3835870"/>
            <a:ext cx="282318" cy="337168"/>
            <a:chOff x="1635875" y="237775"/>
            <a:chExt cx="4370250" cy="5219325"/>
          </a:xfrm>
        </p:grpSpPr>
        <p:sp>
          <p:nvSpPr>
            <p:cNvPr id="14326" name="Google Shape;14326;p62"/>
            <p:cNvSpPr/>
            <p:nvPr/>
          </p:nvSpPr>
          <p:spPr>
            <a:xfrm>
              <a:off x="3572675" y="2020200"/>
              <a:ext cx="583925" cy="556900"/>
            </a:xfrm>
            <a:custGeom>
              <a:rect b="b" l="l" r="r" t="t"/>
              <a:pathLst>
                <a:path extrusionOk="0" h="22276" w="23357">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7" name="Google Shape;14327;p62"/>
            <p:cNvSpPr/>
            <p:nvPr/>
          </p:nvSpPr>
          <p:spPr>
            <a:xfrm>
              <a:off x="1635875" y="237775"/>
              <a:ext cx="4370250" cy="5219325"/>
            </a:xfrm>
            <a:custGeom>
              <a:rect b="b" l="l" r="r" t="t"/>
              <a:pathLst>
                <a:path extrusionOk="0" h="208773" w="17481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28" name="Google Shape;14328;p62"/>
          <p:cNvGrpSpPr/>
          <p:nvPr/>
        </p:nvGrpSpPr>
        <p:grpSpPr>
          <a:xfrm>
            <a:off x="3103963" y="3361140"/>
            <a:ext cx="297886" cy="337578"/>
            <a:chOff x="3103963" y="3361140"/>
            <a:chExt cx="297886" cy="337578"/>
          </a:xfrm>
        </p:grpSpPr>
        <p:sp>
          <p:nvSpPr>
            <p:cNvPr id="14329" name="Google Shape;14329;p62"/>
            <p:cNvSpPr/>
            <p:nvPr/>
          </p:nvSpPr>
          <p:spPr>
            <a:xfrm>
              <a:off x="3245305" y="3519402"/>
              <a:ext cx="14026" cy="14408"/>
            </a:xfrm>
            <a:custGeom>
              <a:rect b="b" l="l" r="r" t="t"/>
              <a:pathLst>
                <a:path extrusionOk="0" h="453" w="441">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0" name="Google Shape;14330;p62"/>
            <p:cNvSpPr/>
            <p:nvPr/>
          </p:nvSpPr>
          <p:spPr>
            <a:xfrm>
              <a:off x="3284679" y="3597388"/>
              <a:ext cx="74646" cy="74646"/>
            </a:xfrm>
            <a:custGeom>
              <a:rect b="b" l="l" r="r" t="t"/>
              <a:pathLst>
                <a:path extrusionOk="0" h="2347" w="2347">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1" name="Google Shape;14331;p62"/>
            <p:cNvSpPr/>
            <p:nvPr/>
          </p:nvSpPr>
          <p:spPr>
            <a:xfrm>
              <a:off x="3145692" y="3597483"/>
              <a:ext cx="75028" cy="74933"/>
            </a:xfrm>
            <a:custGeom>
              <a:rect b="b" l="l" r="r" t="t"/>
              <a:pathLst>
                <a:path extrusionOk="0" h="2356" w="2359">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2" name="Google Shape;14332;p62"/>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3" name="Google Shape;14333;p62"/>
            <p:cNvSpPr/>
            <p:nvPr/>
          </p:nvSpPr>
          <p:spPr>
            <a:xfrm>
              <a:off x="3277873" y="3490618"/>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4" name="Google Shape;14334;p62"/>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5" name="Google Shape;14335;p62"/>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6" name="Google Shape;14336;p62"/>
            <p:cNvSpPr/>
            <p:nvPr/>
          </p:nvSpPr>
          <p:spPr>
            <a:xfrm>
              <a:off x="3103963" y="3361140"/>
              <a:ext cx="297886" cy="337578"/>
            </a:xfrm>
            <a:custGeom>
              <a:rect b="b" l="l" r="r" t="t"/>
              <a:pathLst>
                <a:path extrusionOk="0" h="10614" w="9366">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7" name="Google Shape;14337;p62"/>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8" name="Google Shape;14338;p62"/>
            <p:cNvSpPr/>
            <p:nvPr/>
          </p:nvSpPr>
          <p:spPr>
            <a:xfrm>
              <a:off x="3278986" y="3524681"/>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9" name="Google Shape;14339;p62"/>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0" name="Google Shape;14340;p62"/>
            <p:cNvSpPr/>
            <p:nvPr/>
          </p:nvSpPr>
          <p:spPr>
            <a:xfrm>
              <a:off x="3219543" y="3586415"/>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1" name="Google Shape;14341;p62"/>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2" name="Google Shape;14342;p62"/>
            <p:cNvSpPr/>
            <p:nvPr/>
          </p:nvSpPr>
          <p:spPr>
            <a:xfrm>
              <a:off x="3247181" y="3444787"/>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3" name="Google Shape;14343;p62"/>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4" name="Google Shape;14344;p62"/>
            <p:cNvSpPr/>
            <p:nvPr/>
          </p:nvSpPr>
          <p:spPr>
            <a:xfrm>
              <a:off x="3257422" y="360422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5" name="Google Shape;14345;p62"/>
            <p:cNvSpPr/>
            <p:nvPr/>
          </p:nvSpPr>
          <p:spPr>
            <a:xfrm>
              <a:off x="3247181" y="344478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6" name="Google Shape;14346;p62"/>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7" name="Google Shape;14347;p62"/>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8" name="Google Shape;14348;p62"/>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9" name="Google Shape;14349;p62"/>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0" name="Google Shape;14350;p62"/>
            <p:cNvSpPr/>
            <p:nvPr/>
          </p:nvSpPr>
          <p:spPr>
            <a:xfrm>
              <a:off x="3259299" y="3361140"/>
              <a:ext cx="51174" cy="118060"/>
            </a:xfrm>
            <a:custGeom>
              <a:rect b="b" l="l" r="r" t="t"/>
              <a:pathLst>
                <a:path extrusionOk="0" h="3712" w="1609">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1" name="Google Shape;14351;p62"/>
            <p:cNvSpPr/>
            <p:nvPr/>
          </p:nvSpPr>
          <p:spPr>
            <a:xfrm>
              <a:off x="3269922" y="339860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2" name="Google Shape;14352;p62"/>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53" name="Google Shape;14353;p62"/>
          <p:cNvGrpSpPr/>
          <p:nvPr/>
        </p:nvGrpSpPr>
        <p:grpSpPr>
          <a:xfrm>
            <a:off x="2667821" y="3361108"/>
            <a:ext cx="273046" cy="337801"/>
            <a:chOff x="2667821" y="3361108"/>
            <a:chExt cx="273046" cy="337801"/>
          </a:xfrm>
        </p:grpSpPr>
        <p:sp>
          <p:nvSpPr>
            <p:cNvPr id="14354" name="Google Shape;14354;p62"/>
            <p:cNvSpPr/>
            <p:nvPr/>
          </p:nvSpPr>
          <p:spPr>
            <a:xfrm>
              <a:off x="2799971" y="3361108"/>
              <a:ext cx="10273" cy="36385"/>
            </a:xfrm>
            <a:custGeom>
              <a:rect b="b" l="l" r="r" t="t"/>
              <a:pathLst>
                <a:path extrusionOk="0" h="1144" w="323">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5" name="Google Shape;14355;p62"/>
            <p:cNvSpPr/>
            <p:nvPr/>
          </p:nvSpPr>
          <p:spPr>
            <a:xfrm>
              <a:off x="2838964" y="3371063"/>
              <a:ext cx="22009" cy="34381"/>
            </a:xfrm>
            <a:custGeom>
              <a:rect b="b" l="l" r="r" t="t"/>
              <a:pathLst>
                <a:path extrusionOk="0" h="1081" w="692">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6" name="Google Shape;14356;p62"/>
            <p:cNvSpPr/>
            <p:nvPr/>
          </p:nvSpPr>
          <p:spPr>
            <a:xfrm>
              <a:off x="2873822" y="3399815"/>
              <a:ext cx="29197" cy="28338"/>
            </a:xfrm>
            <a:custGeom>
              <a:rect b="b" l="l" r="r" t="t"/>
              <a:pathLst>
                <a:path extrusionOk="0" h="891" w="918">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7" name="Google Shape;14357;p62"/>
            <p:cNvSpPr/>
            <p:nvPr/>
          </p:nvSpPr>
          <p:spPr>
            <a:xfrm>
              <a:off x="2894655" y="3442656"/>
              <a:ext cx="37116" cy="19592"/>
            </a:xfrm>
            <a:custGeom>
              <a:rect b="b" l="l" r="r" t="t"/>
              <a:pathLst>
                <a:path extrusionOk="0" h="616" w="1167">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8" name="Google Shape;14358;p62"/>
            <p:cNvSpPr/>
            <p:nvPr/>
          </p:nvSpPr>
          <p:spPr>
            <a:xfrm>
              <a:off x="2904482" y="3493258"/>
              <a:ext cx="36385" cy="10273"/>
            </a:xfrm>
            <a:custGeom>
              <a:rect b="b" l="l" r="r" t="t"/>
              <a:pathLst>
                <a:path extrusionOk="0" h="323" w="1144">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9" name="Google Shape;14359;p62"/>
            <p:cNvSpPr/>
            <p:nvPr/>
          </p:nvSpPr>
          <p:spPr>
            <a:xfrm>
              <a:off x="2895386" y="3533364"/>
              <a:ext cx="35653" cy="20196"/>
            </a:xfrm>
            <a:custGeom>
              <a:rect b="b" l="l" r="r" t="t"/>
              <a:pathLst>
                <a:path extrusionOk="0" h="635" w="1121">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0" name="Google Shape;14360;p62"/>
            <p:cNvSpPr/>
            <p:nvPr/>
          </p:nvSpPr>
          <p:spPr>
            <a:xfrm>
              <a:off x="2872677" y="3567586"/>
              <a:ext cx="30692" cy="28338"/>
            </a:xfrm>
            <a:custGeom>
              <a:rect b="b" l="l" r="r" t="t"/>
              <a:pathLst>
                <a:path extrusionOk="0" h="891" w="965">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1" name="Google Shape;14361;p62"/>
            <p:cNvSpPr/>
            <p:nvPr/>
          </p:nvSpPr>
          <p:spPr>
            <a:xfrm>
              <a:off x="2838233" y="3589818"/>
              <a:ext cx="21214" cy="34318"/>
            </a:xfrm>
            <a:custGeom>
              <a:rect b="b" l="l" r="r" t="t"/>
              <a:pathLst>
                <a:path extrusionOk="0" h="1079" w="667">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2" name="Google Shape;14362;p62"/>
            <p:cNvSpPr/>
            <p:nvPr/>
          </p:nvSpPr>
          <p:spPr>
            <a:xfrm>
              <a:off x="2747334" y="3589754"/>
              <a:ext cx="21627" cy="34572"/>
            </a:xfrm>
            <a:custGeom>
              <a:rect b="b" l="l" r="r" t="t"/>
              <a:pathLst>
                <a:path extrusionOk="0" h="1087" w="68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3" name="Google Shape;14363;p62"/>
            <p:cNvSpPr/>
            <p:nvPr/>
          </p:nvSpPr>
          <p:spPr>
            <a:xfrm>
              <a:off x="2705319" y="3566441"/>
              <a:ext cx="29547" cy="28625"/>
            </a:xfrm>
            <a:custGeom>
              <a:rect b="b" l="l" r="r" t="t"/>
              <a:pathLst>
                <a:path extrusionOk="0" h="900" w="929">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4" name="Google Shape;14364;p62"/>
            <p:cNvSpPr/>
            <p:nvPr/>
          </p:nvSpPr>
          <p:spPr>
            <a:xfrm>
              <a:off x="2676918" y="3532060"/>
              <a:ext cx="35240" cy="20133"/>
            </a:xfrm>
            <a:custGeom>
              <a:rect b="b" l="l" r="r" t="t"/>
              <a:pathLst>
                <a:path extrusionOk="0" h="633" w="1108">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5" name="Google Shape;14365;p62"/>
            <p:cNvSpPr/>
            <p:nvPr/>
          </p:nvSpPr>
          <p:spPr>
            <a:xfrm>
              <a:off x="2667821" y="3491763"/>
              <a:ext cx="36385" cy="10241"/>
            </a:xfrm>
            <a:custGeom>
              <a:rect b="b" l="l" r="r" t="t"/>
              <a:pathLst>
                <a:path extrusionOk="0" h="322" w="1144">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6" name="Google Shape;14366;p62"/>
            <p:cNvSpPr/>
            <p:nvPr/>
          </p:nvSpPr>
          <p:spPr>
            <a:xfrm>
              <a:off x="2677267" y="3441702"/>
              <a:ext cx="35653" cy="20069"/>
            </a:xfrm>
            <a:custGeom>
              <a:rect b="b" l="l" r="r" t="t"/>
              <a:pathLst>
                <a:path extrusionOk="0" h="631" w="1121">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7" name="Google Shape;14367;p62"/>
            <p:cNvSpPr/>
            <p:nvPr/>
          </p:nvSpPr>
          <p:spPr>
            <a:xfrm>
              <a:off x="2706051" y="3399084"/>
              <a:ext cx="30724" cy="28338"/>
            </a:xfrm>
            <a:custGeom>
              <a:rect b="b" l="l" r="r" t="t"/>
              <a:pathLst>
                <a:path extrusionOk="0" h="891" w="966">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8" name="Google Shape;14368;p62"/>
            <p:cNvSpPr/>
            <p:nvPr/>
          </p:nvSpPr>
          <p:spPr>
            <a:xfrm>
              <a:off x="2748861" y="3370713"/>
              <a:ext cx="21596" cy="34190"/>
            </a:xfrm>
            <a:custGeom>
              <a:rect b="b" l="l" r="r" t="t"/>
              <a:pathLst>
                <a:path extrusionOk="0" h="1075" w="679">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9" name="Google Shape;14369;p62"/>
            <p:cNvSpPr/>
            <p:nvPr/>
          </p:nvSpPr>
          <p:spPr>
            <a:xfrm>
              <a:off x="2749242" y="3533364"/>
              <a:ext cx="111731" cy="115198"/>
            </a:xfrm>
            <a:custGeom>
              <a:rect b="b" l="l" r="r" t="t"/>
              <a:pathLst>
                <a:path extrusionOk="0" h="3622" w="3513">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0" name="Google Shape;14370;p62"/>
            <p:cNvSpPr/>
            <p:nvPr/>
          </p:nvSpPr>
          <p:spPr>
            <a:xfrm>
              <a:off x="2795010" y="3417371"/>
              <a:ext cx="94365" cy="106960"/>
            </a:xfrm>
            <a:custGeom>
              <a:rect b="b" l="l" r="r" t="t"/>
              <a:pathLst>
                <a:path extrusionOk="0" h="3363" w="2967">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1" name="Google Shape;14371;p62"/>
            <p:cNvSpPr/>
            <p:nvPr/>
          </p:nvSpPr>
          <p:spPr>
            <a:xfrm>
              <a:off x="2719695" y="3433974"/>
              <a:ext cx="76141" cy="101744"/>
            </a:xfrm>
            <a:custGeom>
              <a:rect b="b" l="l" r="r" t="t"/>
              <a:pathLst>
                <a:path extrusionOk="0" h="3199" w="2394">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2" name="Google Shape;14372;p62"/>
            <p:cNvSpPr/>
            <p:nvPr/>
          </p:nvSpPr>
          <p:spPr>
            <a:xfrm>
              <a:off x="2787472" y="3594366"/>
              <a:ext cx="32600" cy="104543"/>
            </a:xfrm>
            <a:custGeom>
              <a:rect b="b" l="l" r="r" t="t"/>
              <a:pathLst>
                <a:path extrusionOk="0" h="3287" w="1025">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73" name="Google Shape;14373;p62"/>
          <p:cNvGrpSpPr/>
          <p:nvPr/>
        </p:nvGrpSpPr>
        <p:grpSpPr>
          <a:xfrm>
            <a:off x="2212469" y="3360313"/>
            <a:ext cx="282715" cy="338660"/>
            <a:chOff x="2212469" y="3360313"/>
            <a:chExt cx="282715" cy="338660"/>
          </a:xfrm>
        </p:grpSpPr>
        <p:sp>
          <p:nvSpPr>
            <p:cNvPr id="14374" name="Google Shape;14374;p62"/>
            <p:cNvSpPr/>
            <p:nvPr/>
          </p:nvSpPr>
          <p:spPr>
            <a:xfrm>
              <a:off x="2282313" y="3360313"/>
              <a:ext cx="212871" cy="200403"/>
            </a:xfrm>
            <a:custGeom>
              <a:rect b="b" l="l" r="r" t="t"/>
              <a:pathLst>
                <a:path extrusionOk="0" h="6301" w="6693">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5" name="Google Shape;14375;p62"/>
            <p:cNvSpPr/>
            <p:nvPr/>
          </p:nvSpPr>
          <p:spPr>
            <a:xfrm>
              <a:off x="2234987" y="3526304"/>
              <a:ext cx="106070" cy="94143"/>
            </a:xfrm>
            <a:custGeom>
              <a:rect b="b" l="l" r="r" t="t"/>
              <a:pathLst>
                <a:path extrusionOk="0" h="2960" w="3335">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6" name="Google Shape;14376;p62"/>
            <p:cNvSpPr/>
            <p:nvPr/>
          </p:nvSpPr>
          <p:spPr>
            <a:xfrm>
              <a:off x="2212469" y="3622386"/>
              <a:ext cx="61924" cy="76586"/>
            </a:xfrm>
            <a:custGeom>
              <a:rect b="b" l="l" r="r" t="t"/>
              <a:pathLst>
                <a:path extrusionOk="0" h="2408" w="1947">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77" name="Google Shape;14377;p62"/>
          <p:cNvGrpSpPr/>
          <p:nvPr/>
        </p:nvGrpSpPr>
        <p:grpSpPr>
          <a:xfrm>
            <a:off x="1768821" y="3361108"/>
            <a:ext cx="278739" cy="339073"/>
            <a:chOff x="1768821" y="3361108"/>
            <a:chExt cx="278739" cy="339073"/>
          </a:xfrm>
        </p:grpSpPr>
        <p:sp>
          <p:nvSpPr>
            <p:cNvPr id="14378" name="Google Shape;14378;p62"/>
            <p:cNvSpPr/>
            <p:nvPr/>
          </p:nvSpPr>
          <p:spPr>
            <a:xfrm>
              <a:off x="1784374" y="3549744"/>
              <a:ext cx="32218" cy="21564"/>
            </a:xfrm>
            <a:custGeom>
              <a:rect b="b" l="l" r="r" t="t"/>
              <a:pathLst>
                <a:path extrusionOk="0" h="678" w="1013">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9" name="Google Shape;14379;p62"/>
            <p:cNvSpPr/>
            <p:nvPr/>
          </p:nvSpPr>
          <p:spPr>
            <a:xfrm>
              <a:off x="1998326" y="3551652"/>
              <a:ext cx="32218" cy="21532"/>
            </a:xfrm>
            <a:custGeom>
              <a:rect b="b" l="l" r="r" t="t"/>
              <a:pathLst>
                <a:path extrusionOk="0" h="677" w="1013">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0" name="Google Shape;14380;p62"/>
            <p:cNvSpPr/>
            <p:nvPr/>
          </p:nvSpPr>
          <p:spPr>
            <a:xfrm>
              <a:off x="1826007" y="3466383"/>
              <a:ext cx="142041" cy="233799"/>
            </a:xfrm>
            <a:custGeom>
              <a:rect b="b" l="l" r="r" t="t"/>
              <a:pathLst>
                <a:path extrusionOk="0" h="7351" w="4466">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1" name="Google Shape;14381;p62"/>
            <p:cNvSpPr/>
            <p:nvPr/>
          </p:nvSpPr>
          <p:spPr>
            <a:xfrm>
              <a:off x="1820345" y="3409706"/>
              <a:ext cx="177631" cy="144236"/>
            </a:xfrm>
            <a:custGeom>
              <a:rect b="b" l="l" r="r" t="t"/>
              <a:pathLst>
                <a:path extrusionOk="0" h="4535" w="5585">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2" name="Google Shape;14382;p62"/>
            <p:cNvSpPr/>
            <p:nvPr/>
          </p:nvSpPr>
          <p:spPr>
            <a:xfrm>
              <a:off x="1904406" y="3361108"/>
              <a:ext cx="10241" cy="32982"/>
            </a:xfrm>
            <a:custGeom>
              <a:rect b="b" l="l" r="r" t="t"/>
              <a:pathLst>
                <a:path extrusionOk="0" h="1037" w="322">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3" name="Google Shape;14383;p62"/>
            <p:cNvSpPr/>
            <p:nvPr/>
          </p:nvSpPr>
          <p:spPr>
            <a:xfrm>
              <a:off x="1836248" y="3378219"/>
              <a:ext cx="23504" cy="29865"/>
            </a:xfrm>
            <a:custGeom>
              <a:rect b="b" l="l" r="r" t="t"/>
              <a:pathLst>
                <a:path extrusionOk="0" h="939" w="739">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4" name="Google Shape;14384;p62"/>
            <p:cNvSpPr/>
            <p:nvPr/>
          </p:nvSpPr>
          <p:spPr>
            <a:xfrm>
              <a:off x="1787014" y="3427072"/>
              <a:ext cx="31073" cy="21691"/>
            </a:xfrm>
            <a:custGeom>
              <a:rect b="b" l="l" r="r" t="t"/>
              <a:pathLst>
                <a:path extrusionOk="0" h="682" w="977">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5" name="Google Shape;14385;p62"/>
            <p:cNvSpPr/>
            <p:nvPr/>
          </p:nvSpPr>
          <p:spPr>
            <a:xfrm>
              <a:off x="1768821" y="3494021"/>
              <a:ext cx="33363" cy="10623"/>
            </a:xfrm>
            <a:custGeom>
              <a:rect b="b" l="l" r="r" t="t"/>
              <a:pathLst>
                <a:path extrusionOk="0" h="334" w="1049">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6" name="Google Shape;14386;p62"/>
            <p:cNvSpPr/>
            <p:nvPr/>
          </p:nvSpPr>
          <p:spPr>
            <a:xfrm>
              <a:off x="2014610" y="3495930"/>
              <a:ext cx="32950" cy="10623"/>
            </a:xfrm>
            <a:custGeom>
              <a:rect b="b" l="l" r="r" t="t"/>
              <a:pathLst>
                <a:path extrusionOk="0" h="334" w="1036">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7" name="Google Shape;14387;p62"/>
            <p:cNvSpPr/>
            <p:nvPr/>
          </p:nvSpPr>
          <p:spPr>
            <a:xfrm>
              <a:off x="1999439" y="3428948"/>
              <a:ext cx="31105" cy="21882"/>
            </a:xfrm>
            <a:custGeom>
              <a:rect b="b" l="l" r="r" t="t"/>
              <a:pathLst>
                <a:path extrusionOk="0" h="688" w="978">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8" name="Google Shape;14388;p62"/>
            <p:cNvSpPr/>
            <p:nvPr/>
          </p:nvSpPr>
          <p:spPr>
            <a:xfrm>
              <a:off x="1958156" y="3379269"/>
              <a:ext cx="23917" cy="29579"/>
            </a:xfrm>
            <a:custGeom>
              <a:rect b="b" l="l" r="r" t="t"/>
              <a:pathLst>
                <a:path extrusionOk="0" h="930" w="752">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89" name="Google Shape;14389;p62"/>
          <p:cNvGrpSpPr/>
          <p:nvPr/>
        </p:nvGrpSpPr>
        <p:grpSpPr>
          <a:xfrm>
            <a:off x="5337883" y="3336873"/>
            <a:ext cx="307141" cy="376826"/>
            <a:chOff x="5337883" y="3336873"/>
            <a:chExt cx="307141" cy="376826"/>
          </a:xfrm>
        </p:grpSpPr>
        <p:sp>
          <p:nvSpPr>
            <p:cNvPr id="14390" name="Google Shape;14390;p62"/>
            <p:cNvSpPr/>
            <p:nvPr/>
          </p:nvSpPr>
          <p:spPr>
            <a:xfrm>
              <a:off x="5405659" y="3336873"/>
              <a:ext cx="223844" cy="125375"/>
            </a:xfrm>
            <a:custGeom>
              <a:rect b="b" l="l" r="r" t="t"/>
              <a:pathLst>
                <a:path extrusionOk="0" h="3942" w="7038">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1" name="Google Shape;14391;p62"/>
            <p:cNvSpPr/>
            <p:nvPr/>
          </p:nvSpPr>
          <p:spPr>
            <a:xfrm>
              <a:off x="5337883" y="3369060"/>
              <a:ext cx="307141" cy="344639"/>
            </a:xfrm>
            <a:custGeom>
              <a:rect b="b" l="l" r="r" t="t"/>
              <a:pathLst>
                <a:path extrusionOk="0" h="10836" w="9657">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92" name="Google Shape;14392;p62"/>
          <p:cNvGrpSpPr/>
          <p:nvPr/>
        </p:nvGrpSpPr>
        <p:grpSpPr>
          <a:xfrm>
            <a:off x="4883835" y="3337255"/>
            <a:ext cx="323425" cy="377557"/>
            <a:chOff x="4883835" y="3337255"/>
            <a:chExt cx="323425" cy="377557"/>
          </a:xfrm>
        </p:grpSpPr>
        <p:sp>
          <p:nvSpPr>
            <p:cNvPr id="14393" name="Google Shape;14393;p62"/>
            <p:cNvSpPr/>
            <p:nvPr/>
          </p:nvSpPr>
          <p:spPr>
            <a:xfrm>
              <a:off x="4883835" y="3447682"/>
              <a:ext cx="323425" cy="142932"/>
            </a:xfrm>
            <a:custGeom>
              <a:rect b="b" l="l" r="r" t="t"/>
              <a:pathLst>
                <a:path extrusionOk="0" h="4494" w="10169">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4" name="Google Shape;14394;p62"/>
            <p:cNvSpPr/>
            <p:nvPr/>
          </p:nvSpPr>
          <p:spPr>
            <a:xfrm>
              <a:off x="4931161" y="3600377"/>
              <a:ext cx="228392" cy="114434"/>
            </a:xfrm>
            <a:custGeom>
              <a:rect b="b" l="l" r="r" t="t"/>
              <a:pathLst>
                <a:path extrusionOk="0" h="3598" w="7181">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5" name="Google Shape;14395;p62"/>
            <p:cNvSpPr/>
            <p:nvPr/>
          </p:nvSpPr>
          <p:spPr>
            <a:xfrm>
              <a:off x="4926263" y="3337255"/>
              <a:ext cx="238601" cy="97355"/>
            </a:xfrm>
            <a:custGeom>
              <a:rect b="b" l="l" r="r" t="t"/>
              <a:pathLst>
                <a:path extrusionOk="0" h="3061" w="7502">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96" name="Google Shape;14396;p62"/>
          <p:cNvGrpSpPr/>
          <p:nvPr/>
        </p:nvGrpSpPr>
        <p:grpSpPr>
          <a:xfrm>
            <a:off x="6193310" y="3407289"/>
            <a:ext cx="352590" cy="237488"/>
            <a:chOff x="6193310" y="3407289"/>
            <a:chExt cx="352590" cy="237488"/>
          </a:xfrm>
        </p:grpSpPr>
        <p:sp>
          <p:nvSpPr>
            <p:cNvPr id="14397" name="Google Shape;14397;p62"/>
            <p:cNvSpPr/>
            <p:nvPr/>
          </p:nvSpPr>
          <p:spPr>
            <a:xfrm>
              <a:off x="6193310" y="3522042"/>
              <a:ext cx="352590" cy="122735"/>
            </a:xfrm>
            <a:custGeom>
              <a:rect b="b" l="l" r="r" t="t"/>
              <a:pathLst>
                <a:path extrusionOk="0" h="3859" w="11086">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8" name="Google Shape;14398;p62"/>
            <p:cNvSpPr/>
            <p:nvPr/>
          </p:nvSpPr>
          <p:spPr>
            <a:xfrm>
              <a:off x="6217927" y="3546277"/>
              <a:ext cx="132563" cy="73120"/>
            </a:xfrm>
            <a:custGeom>
              <a:rect b="b" l="l" r="r" t="t"/>
              <a:pathLst>
                <a:path extrusionOk="0" h="2299" w="4168">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9" name="Google Shape;14399;p62"/>
            <p:cNvSpPr/>
            <p:nvPr/>
          </p:nvSpPr>
          <p:spPr>
            <a:xfrm>
              <a:off x="6388720" y="3546277"/>
              <a:ext cx="132563" cy="72738"/>
            </a:xfrm>
            <a:custGeom>
              <a:rect b="b" l="l" r="r" t="t"/>
              <a:pathLst>
                <a:path extrusionOk="0" h="2287" w="4168">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0" name="Google Shape;14400;p62"/>
            <p:cNvSpPr/>
            <p:nvPr/>
          </p:nvSpPr>
          <p:spPr>
            <a:xfrm>
              <a:off x="6405736" y="3407289"/>
              <a:ext cx="121591" cy="105306"/>
            </a:xfrm>
            <a:custGeom>
              <a:rect b="b" l="l" r="r" t="t"/>
              <a:pathLst>
                <a:path extrusionOk="0" h="3311" w="3823">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1" name="Google Shape;14401;p62"/>
            <p:cNvSpPr/>
            <p:nvPr/>
          </p:nvSpPr>
          <p:spPr>
            <a:xfrm>
              <a:off x="6212616" y="3407289"/>
              <a:ext cx="120827" cy="105306"/>
            </a:xfrm>
            <a:custGeom>
              <a:rect b="b" l="l" r="r" t="t"/>
              <a:pathLst>
                <a:path extrusionOk="0" h="3311" w="3799">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02" name="Google Shape;14402;p62"/>
          <p:cNvGrpSpPr/>
          <p:nvPr/>
        </p:nvGrpSpPr>
        <p:grpSpPr>
          <a:xfrm>
            <a:off x="6637117" y="3397843"/>
            <a:ext cx="353735" cy="254504"/>
            <a:chOff x="6637117" y="3397843"/>
            <a:chExt cx="353735" cy="254504"/>
          </a:xfrm>
        </p:grpSpPr>
        <p:sp>
          <p:nvSpPr>
            <p:cNvPr id="14403" name="Google Shape;14403;p62"/>
            <p:cNvSpPr/>
            <p:nvPr/>
          </p:nvSpPr>
          <p:spPr>
            <a:xfrm>
              <a:off x="6637117" y="3397843"/>
              <a:ext cx="353735" cy="254504"/>
            </a:xfrm>
            <a:custGeom>
              <a:rect b="b" l="l" r="r" t="t"/>
              <a:pathLst>
                <a:path extrusionOk="0" h="8002" w="11122">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4" name="Google Shape;14404;p62"/>
            <p:cNvSpPr/>
            <p:nvPr/>
          </p:nvSpPr>
          <p:spPr>
            <a:xfrm>
              <a:off x="6732532" y="3484925"/>
              <a:ext cx="10273" cy="129923"/>
            </a:xfrm>
            <a:custGeom>
              <a:rect b="b" l="l" r="r" t="t"/>
              <a:pathLst>
                <a:path extrusionOk="0" h="4085" w="323">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5" name="Google Shape;14405;p62"/>
            <p:cNvSpPr/>
            <p:nvPr/>
          </p:nvSpPr>
          <p:spPr>
            <a:xfrm>
              <a:off x="6903707" y="3467591"/>
              <a:ext cx="38293" cy="29483"/>
            </a:xfrm>
            <a:custGeom>
              <a:rect b="b" l="l" r="r" t="t"/>
              <a:pathLst>
                <a:path extrusionOk="0" h="927" w="1204">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6" name="Google Shape;14406;p62"/>
            <p:cNvSpPr/>
            <p:nvPr/>
          </p:nvSpPr>
          <p:spPr>
            <a:xfrm>
              <a:off x="6750725" y="3461739"/>
              <a:ext cx="177249" cy="177345"/>
            </a:xfrm>
            <a:custGeom>
              <a:rect b="b" l="l" r="r" t="t"/>
              <a:pathLst>
                <a:path extrusionOk="0" h="5576" w="5573">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7" name="Google Shape;14407;p62"/>
            <p:cNvSpPr/>
            <p:nvPr/>
          </p:nvSpPr>
          <p:spPr>
            <a:xfrm>
              <a:off x="6778363" y="3495166"/>
              <a:ext cx="134090" cy="110681"/>
            </a:xfrm>
            <a:custGeom>
              <a:rect b="b" l="l" r="r" t="t"/>
              <a:pathLst>
                <a:path extrusionOk="0" h="3480" w="4216">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8" name="Google Shape;14408;p62"/>
            <p:cNvSpPr/>
            <p:nvPr/>
          </p:nvSpPr>
          <p:spPr>
            <a:xfrm>
              <a:off x="6820791" y="3521501"/>
              <a:ext cx="49997" cy="41665"/>
            </a:xfrm>
            <a:custGeom>
              <a:rect b="b" l="l" r="r" t="t"/>
              <a:pathLst>
                <a:path extrusionOk="0" h="1310" w="1572">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09" name="Google Shape;14409;p62"/>
          <p:cNvGrpSpPr/>
          <p:nvPr/>
        </p:nvGrpSpPr>
        <p:grpSpPr>
          <a:xfrm>
            <a:off x="7075994" y="3349531"/>
            <a:ext cx="360637" cy="352336"/>
            <a:chOff x="7075994" y="3349531"/>
            <a:chExt cx="360637" cy="352336"/>
          </a:xfrm>
        </p:grpSpPr>
        <p:sp>
          <p:nvSpPr>
            <p:cNvPr id="14410" name="Google Shape;14410;p62"/>
            <p:cNvSpPr/>
            <p:nvPr/>
          </p:nvSpPr>
          <p:spPr>
            <a:xfrm>
              <a:off x="7277097" y="3607502"/>
              <a:ext cx="56454" cy="57154"/>
            </a:xfrm>
            <a:custGeom>
              <a:rect b="b" l="l" r="r" t="t"/>
              <a:pathLst>
                <a:path extrusionOk="0" h="1797" w="1775">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1" name="Google Shape;14411;p62"/>
            <p:cNvSpPr/>
            <p:nvPr/>
          </p:nvSpPr>
          <p:spPr>
            <a:xfrm>
              <a:off x="7090784" y="3428917"/>
              <a:ext cx="190894" cy="81421"/>
            </a:xfrm>
            <a:custGeom>
              <a:rect b="b" l="l" r="r" t="t"/>
              <a:pathLst>
                <a:path extrusionOk="0" h="2560" w="6002">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2" name="Google Shape;14412;p62"/>
            <p:cNvSpPr/>
            <p:nvPr/>
          </p:nvSpPr>
          <p:spPr>
            <a:xfrm>
              <a:off x="7075994" y="3520102"/>
              <a:ext cx="136762" cy="167072"/>
            </a:xfrm>
            <a:custGeom>
              <a:rect b="b" l="l" r="r" t="t"/>
              <a:pathLst>
                <a:path extrusionOk="0" h="5253" w="430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3" name="Google Shape;14413;p62"/>
            <p:cNvSpPr/>
            <p:nvPr/>
          </p:nvSpPr>
          <p:spPr>
            <a:xfrm>
              <a:off x="7158560" y="3468609"/>
              <a:ext cx="87496" cy="57249"/>
            </a:xfrm>
            <a:custGeom>
              <a:rect b="b" l="l" r="r" t="t"/>
              <a:pathLst>
                <a:path extrusionOk="0" h="1800" w="2751">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4" name="Google Shape;14414;p62"/>
            <p:cNvSpPr/>
            <p:nvPr/>
          </p:nvSpPr>
          <p:spPr>
            <a:xfrm>
              <a:off x="7199461" y="3548567"/>
              <a:ext cx="78399" cy="78749"/>
            </a:xfrm>
            <a:custGeom>
              <a:rect b="b" l="l" r="r" t="t"/>
              <a:pathLst>
                <a:path extrusionOk="0" h="2476" w="2465">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5" name="Google Shape;14415;p62"/>
            <p:cNvSpPr/>
            <p:nvPr/>
          </p:nvSpPr>
          <p:spPr>
            <a:xfrm>
              <a:off x="7114256" y="3523855"/>
              <a:ext cx="72738" cy="76141"/>
            </a:xfrm>
            <a:custGeom>
              <a:rect b="b" l="l" r="r" t="t"/>
              <a:pathLst>
                <a:path extrusionOk="0" h="2394" w="2287">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6" name="Google Shape;14416;p62"/>
            <p:cNvSpPr/>
            <p:nvPr/>
          </p:nvSpPr>
          <p:spPr>
            <a:xfrm>
              <a:off x="7221057" y="3349531"/>
              <a:ext cx="215574" cy="352336"/>
            </a:xfrm>
            <a:custGeom>
              <a:rect b="b" l="l" r="r" t="t"/>
              <a:pathLst>
                <a:path extrusionOk="0" h="11078" w="6778">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17" name="Google Shape;14417;p62"/>
          <p:cNvGrpSpPr/>
          <p:nvPr/>
        </p:nvGrpSpPr>
        <p:grpSpPr>
          <a:xfrm>
            <a:off x="7651983" y="3349181"/>
            <a:ext cx="107183" cy="352399"/>
            <a:chOff x="7651983" y="3349181"/>
            <a:chExt cx="107183" cy="352399"/>
          </a:xfrm>
        </p:grpSpPr>
        <p:sp>
          <p:nvSpPr>
            <p:cNvPr id="14418" name="Google Shape;14418;p62"/>
            <p:cNvSpPr/>
            <p:nvPr/>
          </p:nvSpPr>
          <p:spPr>
            <a:xfrm>
              <a:off x="7651983" y="3349181"/>
              <a:ext cx="84092" cy="247507"/>
            </a:xfrm>
            <a:custGeom>
              <a:rect b="b" l="l" r="r" t="t"/>
              <a:pathLst>
                <a:path extrusionOk="0" h="7782" w="2644">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9" name="Google Shape;14419;p62"/>
            <p:cNvSpPr/>
            <p:nvPr/>
          </p:nvSpPr>
          <p:spPr>
            <a:xfrm>
              <a:off x="7667885" y="3387379"/>
              <a:ext cx="91280" cy="314202"/>
            </a:xfrm>
            <a:custGeom>
              <a:rect b="b" l="l" r="r" t="t"/>
              <a:pathLst>
                <a:path extrusionOk="0" h="9879" w="287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20" name="Google Shape;14420;p62"/>
          <p:cNvGrpSpPr/>
          <p:nvPr/>
        </p:nvGrpSpPr>
        <p:grpSpPr>
          <a:xfrm>
            <a:off x="7973468" y="3382322"/>
            <a:ext cx="352590" cy="287072"/>
            <a:chOff x="7973468" y="3382322"/>
            <a:chExt cx="352590" cy="287072"/>
          </a:xfrm>
        </p:grpSpPr>
        <p:sp>
          <p:nvSpPr>
            <p:cNvPr id="14421" name="Google Shape;14421;p62"/>
            <p:cNvSpPr/>
            <p:nvPr/>
          </p:nvSpPr>
          <p:spPr>
            <a:xfrm>
              <a:off x="7973468" y="3382322"/>
              <a:ext cx="352590" cy="287072"/>
            </a:xfrm>
            <a:custGeom>
              <a:rect b="b" l="l" r="r" t="t"/>
              <a:pathLst>
                <a:path extrusionOk="0" h="9026" w="11086">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2" name="Google Shape;14422;p62"/>
            <p:cNvSpPr/>
            <p:nvPr/>
          </p:nvSpPr>
          <p:spPr>
            <a:xfrm>
              <a:off x="8051486" y="3417149"/>
              <a:ext cx="73883" cy="10623"/>
            </a:xfrm>
            <a:custGeom>
              <a:rect b="b" l="l" r="r" t="t"/>
              <a:pathLst>
                <a:path extrusionOk="0" h="334" w="2323">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3" name="Google Shape;14423;p62"/>
            <p:cNvSpPr/>
            <p:nvPr/>
          </p:nvSpPr>
          <p:spPr>
            <a:xfrm>
              <a:off x="8022702" y="3437981"/>
              <a:ext cx="102667" cy="10623"/>
            </a:xfrm>
            <a:custGeom>
              <a:rect b="b" l="l" r="r" t="t"/>
              <a:pathLst>
                <a:path extrusionOk="0" h="334" w="3228">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4" name="Google Shape;14424;p62"/>
            <p:cNvSpPr/>
            <p:nvPr/>
          </p:nvSpPr>
          <p:spPr>
            <a:xfrm>
              <a:off x="8022702" y="3458432"/>
              <a:ext cx="102667" cy="10623"/>
            </a:xfrm>
            <a:custGeom>
              <a:rect b="b" l="l" r="r" t="t"/>
              <a:pathLst>
                <a:path extrusionOk="0" h="334" w="3228">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5" name="Google Shape;14425;p62"/>
            <p:cNvSpPr/>
            <p:nvPr/>
          </p:nvSpPr>
          <p:spPr>
            <a:xfrm>
              <a:off x="8022702" y="3479264"/>
              <a:ext cx="81071" cy="10623"/>
            </a:xfrm>
            <a:custGeom>
              <a:rect b="b" l="l" r="r" t="t"/>
              <a:pathLst>
                <a:path extrusionOk="0" h="334" w="2549">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6" name="Google Shape;14426;p62"/>
            <p:cNvSpPr/>
            <p:nvPr/>
          </p:nvSpPr>
          <p:spPr>
            <a:xfrm>
              <a:off x="8051486" y="3520515"/>
              <a:ext cx="73883" cy="10655"/>
            </a:xfrm>
            <a:custGeom>
              <a:rect b="b" l="l" r="r" t="t"/>
              <a:pathLst>
                <a:path extrusionOk="0" h="335" w="2323">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7" name="Google Shape;14427;p62"/>
            <p:cNvSpPr/>
            <p:nvPr/>
          </p:nvSpPr>
          <p:spPr>
            <a:xfrm>
              <a:off x="8022702" y="3540966"/>
              <a:ext cx="102667" cy="10273"/>
            </a:xfrm>
            <a:custGeom>
              <a:rect b="b" l="l" r="r" t="t"/>
              <a:pathLst>
                <a:path extrusionOk="0" h="323" w="3228">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8" name="Google Shape;14428;p62"/>
            <p:cNvSpPr/>
            <p:nvPr/>
          </p:nvSpPr>
          <p:spPr>
            <a:xfrm>
              <a:off x="8022702" y="3561798"/>
              <a:ext cx="49266" cy="10273"/>
            </a:xfrm>
            <a:custGeom>
              <a:rect b="b" l="l" r="r" t="t"/>
              <a:pathLst>
                <a:path extrusionOk="0" h="323" w="1549">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9" name="Google Shape;14429;p62"/>
            <p:cNvSpPr/>
            <p:nvPr/>
          </p:nvSpPr>
          <p:spPr>
            <a:xfrm>
              <a:off x="8200683" y="3486452"/>
              <a:ext cx="73883" cy="10623"/>
            </a:xfrm>
            <a:custGeom>
              <a:rect b="b" l="l" r="r" t="t"/>
              <a:pathLst>
                <a:path extrusionOk="0" h="334" w="2323">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0" name="Google Shape;14430;p62"/>
            <p:cNvSpPr/>
            <p:nvPr/>
          </p:nvSpPr>
          <p:spPr>
            <a:xfrm>
              <a:off x="8171899" y="3506902"/>
              <a:ext cx="102667" cy="10241"/>
            </a:xfrm>
            <a:custGeom>
              <a:rect b="b" l="l" r="r" t="t"/>
              <a:pathLst>
                <a:path extrusionOk="0" h="322" w="3228">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1" name="Google Shape;14431;p62"/>
            <p:cNvSpPr/>
            <p:nvPr/>
          </p:nvSpPr>
          <p:spPr>
            <a:xfrm>
              <a:off x="8171899" y="3527735"/>
              <a:ext cx="49266" cy="10241"/>
            </a:xfrm>
            <a:custGeom>
              <a:rect b="b" l="l" r="r" t="t"/>
              <a:pathLst>
                <a:path extrusionOk="0" h="322" w="1549">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2" name="Google Shape;14432;p62"/>
            <p:cNvSpPr/>
            <p:nvPr/>
          </p:nvSpPr>
          <p:spPr>
            <a:xfrm>
              <a:off x="8174189" y="3417149"/>
              <a:ext cx="102635" cy="45099"/>
            </a:xfrm>
            <a:custGeom>
              <a:rect b="b" l="l" r="r" t="t"/>
              <a:pathLst>
                <a:path extrusionOk="0" h="1418" w="3227">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4436" name="Shape 14436"/>
        <p:cNvGrpSpPr/>
        <p:nvPr/>
      </p:nvGrpSpPr>
      <p:grpSpPr>
        <a:xfrm>
          <a:off x="0" y="0"/>
          <a:ext cx="0" cy="0"/>
          <a:chOff x="0" y="0"/>
          <a:chExt cx="0" cy="0"/>
        </a:xfrm>
      </p:grpSpPr>
      <p:sp>
        <p:nvSpPr>
          <p:cNvPr id="14437" name="Google Shape;14437;p63"/>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Nature Icons</a:t>
            </a:r>
            <a:endParaRPr>
              <a:solidFill>
                <a:srgbClr val="FFFFFF"/>
              </a:solidFill>
              <a:latin typeface="Arial"/>
              <a:ea typeface="Arial"/>
              <a:cs typeface="Arial"/>
              <a:sym typeface="Arial"/>
            </a:endParaRPr>
          </a:p>
        </p:txBody>
      </p:sp>
      <p:grpSp>
        <p:nvGrpSpPr>
          <p:cNvPr id="14438" name="Google Shape;14438;p63"/>
          <p:cNvGrpSpPr/>
          <p:nvPr/>
        </p:nvGrpSpPr>
        <p:grpSpPr>
          <a:xfrm>
            <a:off x="849677" y="1500658"/>
            <a:ext cx="347872" cy="347488"/>
            <a:chOff x="849677" y="1500658"/>
            <a:chExt cx="347872" cy="347488"/>
          </a:xfrm>
        </p:grpSpPr>
        <p:sp>
          <p:nvSpPr>
            <p:cNvPr id="14439" name="Google Shape;14439;p63"/>
            <p:cNvSpPr/>
            <p:nvPr/>
          </p:nvSpPr>
          <p:spPr>
            <a:xfrm>
              <a:off x="849677" y="1500658"/>
              <a:ext cx="347872" cy="347488"/>
            </a:xfrm>
            <a:custGeom>
              <a:rect b="b" l="l" r="r" t="t"/>
              <a:pathLst>
                <a:path extrusionOk="0" h="10859" w="10871">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0" name="Google Shape;14440;p63"/>
            <p:cNvSpPr/>
            <p:nvPr/>
          </p:nvSpPr>
          <p:spPr>
            <a:xfrm>
              <a:off x="936557" y="1663346"/>
              <a:ext cx="43072" cy="48032"/>
            </a:xfrm>
            <a:custGeom>
              <a:rect b="b" l="l" r="r" t="t"/>
              <a:pathLst>
                <a:path extrusionOk="0" h="1501" w="1346">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1" name="Google Shape;14441;p63"/>
            <p:cNvSpPr/>
            <p:nvPr/>
          </p:nvSpPr>
          <p:spPr>
            <a:xfrm>
              <a:off x="106682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2" name="Google Shape;14442;p63"/>
            <p:cNvSpPr/>
            <p:nvPr/>
          </p:nvSpPr>
          <p:spPr>
            <a:xfrm>
              <a:off x="893101" y="1636178"/>
              <a:ext cx="110144" cy="116352"/>
            </a:xfrm>
            <a:custGeom>
              <a:rect b="b" l="l" r="r" t="t"/>
              <a:pathLst>
                <a:path extrusionOk="0" h="3636" w="3442">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3" name="Google Shape;14443;p63"/>
            <p:cNvSpPr/>
            <p:nvPr/>
          </p:nvSpPr>
          <p:spPr>
            <a:xfrm>
              <a:off x="1043597" y="1636882"/>
              <a:ext cx="116608" cy="115264"/>
            </a:xfrm>
            <a:custGeom>
              <a:rect b="b" l="l" r="r" t="t"/>
              <a:pathLst>
                <a:path extrusionOk="0" h="3602" w="3644">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4" name="Google Shape;14444;p63"/>
            <p:cNvSpPr/>
            <p:nvPr/>
          </p:nvSpPr>
          <p:spPr>
            <a:xfrm>
              <a:off x="968173" y="1730002"/>
              <a:ext cx="110144" cy="96064"/>
            </a:xfrm>
            <a:custGeom>
              <a:rect b="b" l="l" r="r" t="t"/>
              <a:pathLst>
                <a:path extrusionOk="0" h="3002" w="3442">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45" name="Google Shape;14445;p63"/>
          <p:cNvGrpSpPr/>
          <p:nvPr/>
        </p:nvGrpSpPr>
        <p:grpSpPr>
          <a:xfrm>
            <a:off x="1415853" y="1500658"/>
            <a:ext cx="315872" cy="347488"/>
            <a:chOff x="1415853" y="1500658"/>
            <a:chExt cx="315872" cy="347488"/>
          </a:xfrm>
        </p:grpSpPr>
        <p:sp>
          <p:nvSpPr>
            <p:cNvPr id="14446" name="Google Shape;14446;p63"/>
            <p:cNvSpPr/>
            <p:nvPr/>
          </p:nvSpPr>
          <p:spPr>
            <a:xfrm>
              <a:off x="1415853" y="1500658"/>
              <a:ext cx="315872" cy="347488"/>
            </a:xfrm>
            <a:custGeom>
              <a:rect b="b" l="l" r="r" t="t"/>
              <a:pathLst>
                <a:path extrusionOk="0" h="10859" w="9871">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7" name="Google Shape;14447;p63"/>
            <p:cNvSpPr/>
            <p:nvPr/>
          </p:nvSpPr>
          <p:spPr>
            <a:xfrm>
              <a:off x="1524045" y="1565810"/>
              <a:ext cx="32416" cy="37376"/>
            </a:xfrm>
            <a:custGeom>
              <a:rect b="b" l="l" r="r" t="t"/>
              <a:pathLst>
                <a:path extrusionOk="0" h="1168" w="1013">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8" name="Google Shape;14448;p63"/>
            <p:cNvSpPr/>
            <p:nvPr/>
          </p:nvSpPr>
          <p:spPr>
            <a:xfrm>
              <a:off x="1589965" y="1565810"/>
              <a:ext cx="32416" cy="37376"/>
            </a:xfrm>
            <a:custGeom>
              <a:rect b="b" l="l" r="r" t="t"/>
              <a:pathLst>
                <a:path extrusionOk="0" h="1168" w="1013">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9" name="Google Shape;14449;p63"/>
            <p:cNvSpPr/>
            <p:nvPr/>
          </p:nvSpPr>
          <p:spPr>
            <a:xfrm>
              <a:off x="1551085" y="1598386"/>
              <a:ext cx="43488" cy="42496"/>
            </a:xfrm>
            <a:custGeom>
              <a:rect b="b" l="l" r="r" t="t"/>
              <a:pathLst>
                <a:path extrusionOk="0" h="1328" w="1359">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50" name="Google Shape;14450;p63"/>
          <p:cNvGrpSpPr/>
          <p:nvPr/>
        </p:nvGrpSpPr>
        <p:grpSpPr>
          <a:xfrm>
            <a:off x="4697389" y="1500658"/>
            <a:ext cx="347520" cy="347104"/>
            <a:chOff x="4697389" y="1500658"/>
            <a:chExt cx="347520" cy="347104"/>
          </a:xfrm>
        </p:grpSpPr>
        <p:sp>
          <p:nvSpPr>
            <p:cNvPr id="14451" name="Google Shape;14451;p63"/>
            <p:cNvSpPr/>
            <p:nvPr/>
          </p:nvSpPr>
          <p:spPr>
            <a:xfrm>
              <a:off x="4697389" y="1500658"/>
              <a:ext cx="347520" cy="347104"/>
            </a:xfrm>
            <a:custGeom>
              <a:rect b="b" l="l" r="r" t="t"/>
              <a:pathLst>
                <a:path extrusionOk="0" h="10847" w="1086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2" name="Google Shape;14452;p63"/>
            <p:cNvSpPr/>
            <p:nvPr/>
          </p:nvSpPr>
          <p:spPr>
            <a:xfrm>
              <a:off x="4773581"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3" name="Google Shape;14453;p63"/>
            <p:cNvSpPr/>
            <p:nvPr/>
          </p:nvSpPr>
          <p:spPr>
            <a:xfrm>
              <a:off x="4920653"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54" name="Google Shape;14454;p63"/>
          <p:cNvGrpSpPr/>
          <p:nvPr/>
        </p:nvGrpSpPr>
        <p:grpSpPr>
          <a:xfrm>
            <a:off x="3603533" y="1964946"/>
            <a:ext cx="347520" cy="353760"/>
            <a:chOff x="3603533" y="1964946"/>
            <a:chExt cx="347520" cy="353760"/>
          </a:xfrm>
        </p:grpSpPr>
        <p:sp>
          <p:nvSpPr>
            <p:cNvPr id="14455" name="Google Shape;14455;p63"/>
            <p:cNvSpPr/>
            <p:nvPr/>
          </p:nvSpPr>
          <p:spPr>
            <a:xfrm>
              <a:off x="3603533" y="1964946"/>
              <a:ext cx="347520" cy="353760"/>
            </a:xfrm>
            <a:custGeom>
              <a:rect b="b" l="l" r="r" t="t"/>
              <a:pathLst>
                <a:path extrusionOk="0" h="11055" w="1086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6" name="Google Shape;14456;p63"/>
            <p:cNvSpPr/>
            <p:nvPr/>
          </p:nvSpPr>
          <p:spPr>
            <a:xfrm>
              <a:off x="3823757" y="2285522"/>
              <a:ext cx="16416" cy="10304"/>
            </a:xfrm>
            <a:custGeom>
              <a:rect b="b" l="l" r="r" t="t"/>
              <a:pathLst>
                <a:path extrusionOk="0" h="322" w="513">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7" name="Google Shape;14457;p63"/>
            <p:cNvSpPr/>
            <p:nvPr/>
          </p:nvSpPr>
          <p:spPr>
            <a:xfrm>
              <a:off x="3664493" y="2075218"/>
              <a:ext cx="26720" cy="26688"/>
            </a:xfrm>
            <a:custGeom>
              <a:rect b="b" l="l" r="r" t="t"/>
              <a:pathLst>
                <a:path extrusionOk="0" h="834" w="835">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58" name="Google Shape;14458;p63"/>
          <p:cNvGrpSpPr/>
          <p:nvPr/>
        </p:nvGrpSpPr>
        <p:grpSpPr>
          <a:xfrm>
            <a:off x="1950765" y="1964338"/>
            <a:ext cx="357792" cy="352448"/>
            <a:chOff x="1950765" y="1964338"/>
            <a:chExt cx="357792" cy="352448"/>
          </a:xfrm>
        </p:grpSpPr>
        <p:sp>
          <p:nvSpPr>
            <p:cNvPr id="14459" name="Google Shape;14459;p63"/>
            <p:cNvSpPr/>
            <p:nvPr/>
          </p:nvSpPr>
          <p:spPr>
            <a:xfrm>
              <a:off x="2048301" y="2152530"/>
              <a:ext cx="48800" cy="59488"/>
            </a:xfrm>
            <a:custGeom>
              <a:rect b="b" l="l" r="r" t="t"/>
              <a:pathLst>
                <a:path extrusionOk="0" h="1859" w="1525">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0" name="Google Shape;14460;p63"/>
            <p:cNvSpPr/>
            <p:nvPr/>
          </p:nvSpPr>
          <p:spPr>
            <a:xfrm>
              <a:off x="2164109" y="2152530"/>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1" name="Google Shape;14461;p63"/>
            <p:cNvSpPr/>
            <p:nvPr/>
          </p:nvSpPr>
          <p:spPr>
            <a:xfrm>
              <a:off x="2097453" y="2224562"/>
              <a:ext cx="65952" cy="56416"/>
            </a:xfrm>
            <a:custGeom>
              <a:rect b="b" l="l" r="r" t="t"/>
              <a:pathLst>
                <a:path extrusionOk="0" h="1763" w="2061">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2" name="Google Shape;14462;p63"/>
            <p:cNvSpPr/>
            <p:nvPr/>
          </p:nvSpPr>
          <p:spPr>
            <a:xfrm>
              <a:off x="1950765" y="1964338"/>
              <a:ext cx="357792" cy="352448"/>
            </a:xfrm>
            <a:custGeom>
              <a:rect b="b" l="l" r="r" t="t"/>
              <a:pathLst>
                <a:path extrusionOk="0" h="11014" w="11181">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63" name="Google Shape;14463;p63"/>
          <p:cNvGrpSpPr/>
          <p:nvPr/>
        </p:nvGrpSpPr>
        <p:grpSpPr>
          <a:xfrm>
            <a:off x="7435629" y="1964690"/>
            <a:ext cx="367712" cy="353248"/>
            <a:chOff x="7435629" y="1964690"/>
            <a:chExt cx="367712" cy="353248"/>
          </a:xfrm>
        </p:grpSpPr>
        <p:sp>
          <p:nvSpPr>
            <p:cNvPr id="14464" name="Google Shape;14464;p63"/>
            <p:cNvSpPr/>
            <p:nvPr/>
          </p:nvSpPr>
          <p:spPr>
            <a:xfrm>
              <a:off x="7586125" y="2054258"/>
              <a:ext cx="65952" cy="62880"/>
            </a:xfrm>
            <a:custGeom>
              <a:rect b="b" l="l" r="r" t="t"/>
              <a:pathLst>
                <a:path extrusionOk="0" h="1965" w="2061">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5" name="Google Shape;14465;p63"/>
            <p:cNvSpPr/>
            <p:nvPr/>
          </p:nvSpPr>
          <p:spPr>
            <a:xfrm>
              <a:off x="7553357" y="2030994"/>
              <a:ext cx="32416" cy="38144"/>
            </a:xfrm>
            <a:custGeom>
              <a:rect b="b" l="l" r="r" t="t"/>
              <a:pathLst>
                <a:path extrusionOk="0" h="1192" w="1013">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6" name="Google Shape;14466;p63"/>
            <p:cNvSpPr/>
            <p:nvPr/>
          </p:nvSpPr>
          <p:spPr>
            <a:xfrm>
              <a:off x="7652429" y="2030994"/>
              <a:ext cx="32416" cy="38144"/>
            </a:xfrm>
            <a:custGeom>
              <a:rect b="b" l="l" r="r" t="t"/>
              <a:pathLst>
                <a:path extrusionOk="0" h="1192" w="1013">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7" name="Google Shape;14467;p63"/>
            <p:cNvSpPr/>
            <p:nvPr/>
          </p:nvSpPr>
          <p:spPr>
            <a:xfrm>
              <a:off x="7435629" y="1964690"/>
              <a:ext cx="367712" cy="353248"/>
            </a:xfrm>
            <a:custGeom>
              <a:rect b="b" l="l" r="r" t="t"/>
              <a:pathLst>
                <a:path extrusionOk="0" h="11039" w="11491">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68" name="Google Shape;14468;p63"/>
          <p:cNvGrpSpPr/>
          <p:nvPr/>
        </p:nvGrpSpPr>
        <p:grpSpPr>
          <a:xfrm>
            <a:off x="2512749" y="1965042"/>
            <a:ext cx="333024" cy="352896"/>
            <a:chOff x="2512749" y="1965042"/>
            <a:chExt cx="333024" cy="352896"/>
          </a:xfrm>
        </p:grpSpPr>
        <p:sp>
          <p:nvSpPr>
            <p:cNvPr id="14469" name="Google Shape;14469;p63"/>
            <p:cNvSpPr/>
            <p:nvPr/>
          </p:nvSpPr>
          <p:spPr>
            <a:xfrm>
              <a:off x="2590829" y="2129682"/>
              <a:ext cx="49568" cy="60224"/>
            </a:xfrm>
            <a:custGeom>
              <a:rect b="b" l="l" r="r" t="t"/>
              <a:pathLst>
                <a:path extrusionOk="0" h="1882" w="1549">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0" name="Google Shape;14470;p63"/>
            <p:cNvSpPr/>
            <p:nvPr/>
          </p:nvSpPr>
          <p:spPr>
            <a:xfrm>
              <a:off x="2718477" y="2129682"/>
              <a:ext cx="49568" cy="60224"/>
            </a:xfrm>
            <a:custGeom>
              <a:rect b="b" l="l" r="r" t="t"/>
              <a:pathLst>
                <a:path extrusionOk="0" h="1882" w="1549">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1" name="Google Shape;14471;p63"/>
            <p:cNvSpPr/>
            <p:nvPr/>
          </p:nvSpPr>
          <p:spPr>
            <a:xfrm>
              <a:off x="2624365" y="2242994"/>
              <a:ext cx="110528" cy="52064"/>
            </a:xfrm>
            <a:custGeom>
              <a:rect b="b" l="l" r="r" t="t"/>
              <a:pathLst>
                <a:path extrusionOk="0" h="1627" w="3454">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2" name="Google Shape;14472;p63"/>
            <p:cNvSpPr/>
            <p:nvPr/>
          </p:nvSpPr>
          <p:spPr>
            <a:xfrm>
              <a:off x="2654477" y="2194834"/>
              <a:ext cx="49184" cy="38144"/>
            </a:xfrm>
            <a:custGeom>
              <a:rect b="b" l="l" r="r" t="t"/>
              <a:pathLst>
                <a:path extrusionOk="0" h="1192" w="1537">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3" name="Google Shape;14473;p63"/>
            <p:cNvSpPr/>
            <p:nvPr/>
          </p:nvSpPr>
          <p:spPr>
            <a:xfrm>
              <a:off x="2512749" y="1965042"/>
              <a:ext cx="333024" cy="352896"/>
            </a:xfrm>
            <a:custGeom>
              <a:rect b="b" l="l" r="r" t="t"/>
              <a:pathLst>
                <a:path extrusionOk="0" h="11028" w="10407">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74" name="Google Shape;14474;p63"/>
          <p:cNvGrpSpPr/>
          <p:nvPr/>
        </p:nvGrpSpPr>
        <p:grpSpPr>
          <a:xfrm>
            <a:off x="1398317" y="1981778"/>
            <a:ext cx="365792" cy="335392"/>
            <a:chOff x="1398317" y="1981778"/>
            <a:chExt cx="365792" cy="335392"/>
          </a:xfrm>
        </p:grpSpPr>
        <p:sp>
          <p:nvSpPr>
            <p:cNvPr id="14475" name="Google Shape;14475;p63"/>
            <p:cNvSpPr/>
            <p:nvPr/>
          </p:nvSpPr>
          <p:spPr>
            <a:xfrm>
              <a:off x="1398317" y="1981778"/>
              <a:ext cx="365792" cy="335392"/>
            </a:xfrm>
            <a:custGeom>
              <a:rect b="b" l="l" r="r" t="t"/>
              <a:pathLst>
                <a:path extrusionOk="0" h="10481" w="11431">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6" name="Google Shape;14476;p63"/>
            <p:cNvSpPr/>
            <p:nvPr/>
          </p:nvSpPr>
          <p:spPr>
            <a:xfrm>
              <a:off x="1498893"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7" name="Google Shape;14477;p63"/>
            <p:cNvSpPr/>
            <p:nvPr/>
          </p:nvSpPr>
          <p:spPr>
            <a:xfrm>
              <a:off x="1620429"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8" name="Google Shape;14478;p63"/>
            <p:cNvSpPr/>
            <p:nvPr/>
          </p:nvSpPr>
          <p:spPr>
            <a:xfrm>
              <a:off x="1548813" y="2263314"/>
              <a:ext cx="15264" cy="21088"/>
            </a:xfrm>
            <a:custGeom>
              <a:rect b="b" l="l" r="r" t="t"/>
              <a:pathLst>
                <a:path extrusionOk="0" h="659" w="477">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9" name="Google Shape;14479;p63"/>
            <p:cNvSpPr/>
            <p:nvPr/>
          </p:nvSpPr>
          <p:spPr>
            <a:xfrm>
              <a:off x="1599469" y="2263186"/>
              <a:ext cx="15296" cy="21216"/>
            </a:xfrm>
            <a:custGeom>
              <a:rect b="b" l="l" r="r" t="t"/>
              <a:pathLst>
                <a:path extrusionOk="0" h="663" w="478">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0" name="Google Shape;14480;p63"/>
            <p:cNvSpPr/>
            <p:nvPr/>
          </p:nvSpPr>
          <p:spPr>
            <a:xfrm>
              <a:off x="1631117" y="2062130"/>
              <a:ext cx="22496" cy="23392"/>
            </a:xfrm>
            <a:custGeom>
              <a:rect b="b" l="l" r="r" t="t"/>
              <a:pathLst>
                <a:path extrusionOk="0" h="731" w="703">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81" name="Google Shape;14481;p63"/>
          <p:cNvGrpSpPr/>
          <p:nvPr/>
        </p:nvGrpSpPr>
        <p:grpSpPr>
          <a:xfrm>
            <a:off x="3052237" y="2003570"/>
            <a:ext cx="353600" cy="314752"/>
            <a:chOff x="3052237" y="2003570"/>
            <a:chExt cx="353600" cy="314752"/>
          </a:xfrm>
        </p:grpSpPr>
        <p:sp>
          <p:nvSpPr>
            <p:cNvPr id="14482" name="Google Shape;14482;p63"/>
            <p:cNvSpPr/>
            <p:nvPr/>
          </p:nvSpPr>
          <p:spPr>
            <a:xfrm>
              <a:off x="3261773" y="2108338"/>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3" name="Google Shape;14483;p63"/>
            <p:cNvSpPr/>
            <p:nvPr/>
          </p:nvSpPr>
          <p:spPr>
            <a:xfrm>
              <a:off x="3146349" y="2108338"/>
              <a:ext cx="48416" cy="59488"/>
            </a:xfrm>
            <a:custGeom>
              <a:rect b="b" l="l" r="r" t="t"/>
              <a:pathLst>
                <a:path extrusionOk="0" h="1859" w="1513">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4" name="Google Shape;14484;p63"/>
            <p:cNvSpPr/>
            <p:nvPr/>
          </p:nvSpPr>
          <p:spPr>
            <a:xfrm>
              <a:off x="3052237" y="2003570"/>
              <a:ext cx="353600" cy="314752"/>
            </a:xfrm>
            <a:custGeom>
              <a:rect b="b" l="l" r="r" t="t"/>
              <a:pathLst>
                <a:path extrusionOk="0" h="9836" w="1105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85" name="Google Shape;14485;p63"/>
          <p:cNvGrpSpPr/>
          <p:nvPr/>
        </p:nvGrpSpPr>
        <p:grpSpPr>
          <a:xfrm>
            <a:off x="1404013" y="2958066"/>
            <a:ext cx="368096" cy="223968"/>
            <a:chOff x="1404013" y="2958066"/>
            <a:chExt cx="368096" cy="223968"/>
          </a:xfrm>
        </p:grpSpPr>
        <p:sp>
          <p:nvSpPr>
            <p:cNvPr id="14486" name="Google Shape;14486;p63"/>
            <p:cNvSpPr/>
            <p:nvPr/>
          </p:nvSpPr>
          <p:spPr>
            <a:xfrm>
              <a:off x="1426893" y="3073426"/>
              <a:ext cx="40032" cy="45760"/>
            </a:xfrm>
            <a:custGeom>
              <a:rect b="b" l="l" r="r" t="t"/>
              <a:pathLst>
                <a:path extrusionOk="0" h="1430" w="1251">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7" name="Google Shape;14487;p63"/>
            <p:cNvSpPr/>
            <p:nvPr/>
          </p:nvSpPr>
          <p:spPr>
            <a:xfrm>
              <a:off x="1404013" y="2958066"/>
              <a:ext cx="368096" cy="223968"/>
            </a:xfrm>
            <a:custGeom>
              <a:rect b="b" l="l" r="r" t="t"/>
              <a:pathLst>
                <a:path extrusionOk="0" h="6999" w="11503">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488" name="Google Shape;14488;p63"/>
          <p:cNvSpPr/>
          <p:nvPr/>
        </p:nvSpPr>
        <p:spPr>
          <a:xfrm>
            <a:off x="4147597" y="2886354"/>
            <a:ext cx="367712" cy="367680"/>
          </a:xfrm>
          <a:custGeom>
            <a:rect b="b" l="l" r="r" t="t"/>
            <a:pathLst>
              <a:path extrusionOk="0" h="11490" w="11491">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9" name="Google Shape;14489;p63"/>
          <p:cNvSpPr/>
          <p:nvPr/>
        </p:nvSpPr>
        <p:spPr>
          <a:xfrm>
            <a:off x="880141" y="2886290"/>
            <a:ext cx="323520" cy="367360"/>
          </a:xfrm>
          <a:custGeom>
            <a:rect b="b" l="l" r="r" t="t"/>
            <a:pathLst>
              <a:path extrusionOk="0" h="11480" w="1011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90" name="Google Shape;14490;p63"/>
          <p:cNvGrpSpPr/>
          <p:nvPr/>
        </p:nvGrpSpPr>
        <p:grpSpPr>
          <a:xfrm>
            <a:off x="1951149" y="2885202"/>
            <a:ext cx="370368" cy="367328"/>
            <a:chOff x="1951149" y="2885202"/>
            <a:chExt cx="370368" cy="367328"/>
          </a:xfrm>
        </p:grpSpPr>
        <p:sp>
          <p:nvSpPr>
            <p:cNvPr id="14491" name="Google Shape;14491;p63"/>
            <p:cNvSpPr/>
            <p:nvPr/>
          </p:nvSpPr>
          <p:spPr>
            <a:xfrm>
              <a:off x="1951149" y="2885202"/>
              <a:ext cx="370368" cy="367328"/>
            </a:xfrm>
            <a:custGeom>
              <a:rect b="b" l="l" r="r" t="t"/>
              <a:pathLst>
                <a:path extrusionOk="0" h="11479" w="11574">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2" name="Google Shape;14492;p63"/>
            <p:cNvSpPr/>
            <p:nvPr/>
          </p:nvSpPr>
          <p:spPr>
            <a:xfrm>
              <a:off x="2061645" y="3093618"/>
              <a:ext cx="51456" cy="51456"/>
            </a:xfrm>
            <a:custGeom>
              <a:rect b="b" l="l" r="r" t="t"/>
              <a:pathLst>
                <a:path extrusionOk="0" h="1608" w="1608">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3" name="Google Shape;14493;p63"/>
            <p:cNvSpPr/>
            <p:nvPr/>
          </p:nvSpPr>
          <p:spPr>
            <a:xfrm>
              <a:off x="2159565" y="3093618"/>
              <a:ext cx="51456" cy="51456"/>
            </a:xfrm>
            <a:custGeom>
              <a:rect b="b" l="l" r="r" t="t"/>
              <a:pathLst>
                <a:path extrusionOk="0" h="1608" w="1608">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94" name="Google Shape;14494;p63"/>
          <p:cNvGrpSpPr/>
          <p:nvPr/>
        </p:nvGrpSpPr>
        <p:grpSpPr>
          <a:xfrm>
            <a:off x="2501677" y="2906162"/>
            <a:ext cx="367328" cy="327296"/>
            <a:chOff x="2501677" y="2906162"/>
            <a:chExt cx="367328" cy="327296"/>
          </a:xfrm>
        </p:grpSpPr>
        <p:sp>
          <p:nvSpPr>
            <p:cNvPr id="14495" name="Google Shape;14495;p63"/>
            <p:cNvSpPr/>
            <p:nvPr/>
          </p:nvSpPr>
          <p:spPr>
            <a:xfrm>
              <a:off x="2670093" y="3049810"/>
              <a:ext cx="131488" cy="107456"/>
            </a:xfrm>
            <a:custGeom>
              <a:rect b="b" l="l" r="r" t="t"/>
              <a:pathLst>
                <a:path extrusionOk="0" h="3358" w="4109">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6" name="Google Shape;14496;p63"/>
            <p:cNvSpPr/>
            <p:nvPr/>
          </p:nvSpPr>
          <p:spPr>
            <a:xfrm>
              <a:off x="2760397" y="3097522"/>
              <a:ext cx="13344" cy="19360"/>
            </a:xfrm>
            <a:custGeom>
              <a:rect b="b" l="l" r="r" t="t"/>
              <a:pathLst>
                <a:path extrusionOk="0" h="605" w="417">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7" name="Google Shape;14497;p63"/>
            <p:cNvSpPr/>
            <p:nvPr/>
          </p:nvSpPr>
          <p:spPr>
            <a:xfrm>
              <a:off x="2501677" y="2906162"/>
              <a:ext cx="367328" cy="327296"/>
            </a:xfrm>
            <a:custGeom>
              <a:rect b="b" l="l" r="r" t="t"/>
              <a:pathLst>
                <a:path extrusionOk="0" h="10228" w="11479">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498" name="Google Shape;14498;p63"/>
          <p:cNvSpPr/>
          <p:nvPr/>
        </p:nvSpPr>
        <p:spPr>
          <a:xfrm>
            <a:off x="3597837" y="2929394"/>
            <a:ext cx="368832" cy="281600"/>
          </a:xfrm>
          <a:custGeom>
            <a:rect b="b" l="l" r="r" t="t"/>
            <a:pathLst>
              <a:path extrusionOk="0" h="8800" w="11526">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99" name="Google Shape;14499;p63"/>
          <p:cNvGrpSpPr/>
          <p:nvPr/>
        </p:nvGrpSpPr>
        <p:grpSpPr>
          <a:xfrm>
            <a:off x="3050317" y="2893714"/>
            <a:ext cx="367712" cy="354240"/>
            <a:chOff x="3050317" y="2893714"/>
            <a:chExt cx="367712" cy="354240"/>
          </a:xfrm>
        </p:grpSpPr>
        <p:sp>
          <p:nvSpPr>
            <p:cNvPr id="14500" name="Google Shape;14500;p63"/>
            <p:cNvSpPr/>
            <p:nvPr/>
          </p:nvSpPr>
          <p:spPr>
            <a:xfrm>
              <a:off x="3079661" y="2945010"/>
              <a:ext cx="33184" cy="33184"/>
            </a:xfrm>
            <a:custGeom>
              <a:rect b="b" l="l" r="r" t="t"/>
              <a:pathLst>
                <a:path extrusionOk="0" h="1037" w="1037">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1" name="Google Shape;14501;p63"/>
            <p:cNvSpPr/>
            <p:nvPr/>
          </p:nvSpPr>
          <p:spPr>
            <a:xfrm>
              <a:off x="3050317" y="2893714"/>
              <a:ext cx="367712" cy="354240"/>
            </a:xfrm>
            <a:custGeom>
              <a:rect b="b" l="l" r="r" t="t"/>
              <a:pathLst>
                <a:path extrusionOk="0" h="11070" w="11491">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02" name="Google Shape;14502;p63"/>
          <p:cNvSpPr/>
          <p:nvPr/>
        </p:nvSpPr>
        <p:spPr>
          <a:xfrm>
            <a:off x="4694733" y="2884434"/>
            <a:ext cx="370368" cy="368096"/>
          </a:xfrm>
          <a:custGeom>
            <a:rect b="b" l="l" r="r" t="t"/>
            <a:pathLst>
              <a:path extrusionOk="0" h="11503" w="11574">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3" name="Google Shape;14503;p63"/>
          <p:cNvSpPr/>
          <p:nvPr/>
        </p:nvSpPr>
        <p:spPr>
          <a:xfrm>
            <a:off x="8046381" y="2886290"/>
            <a:ext cx="253408" cy="366240"/>
          </a:xfrm>
          <a:custGeom>
            <a:rect b="b" l="l" r="r" t="t"/>
            <a:pathLst>
              <a:path extrusionOk="0" h="11445" w="7919">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04" name="Google Shape;14504;p63"/>
          <p:cNvGrpSpPr/>
          <p:nvPr/>
        </p:nvGrpSpPr>
        <p:grpSpPr>
          <a:xfrm>
            <a:off x="7531277" y="2886354"/>
            <a:ext cx="185184" cy="367296"/>
            <a:chOff x="7531277" y="2886354"/>
            <a:chExt cx="185184" cy="367296"/>
          </a:xfrm>
        </p:grpSpPr>
        <p:sp>
          <p:nvSpPr>
            <p:cNvPr id="14505" name="Google Shape;14505;p63"/>
            <p:cNvSpPr/>
            <p:nvPr/>
          </p:nvSpPr>
          <p:spPr>
            <a:xfrm>
              <a:off x="7531277" y="2886354"/>
              <a:ext cx="185184" cy="367296"/>
            </a:xfrm>
            <a:custGeom>
              <a:rect b="b" l="l" r="r" t="t"/>
              <a:pathLst>
                <a:path extrusionOk="0" h="11478" w="5787">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6" name="Google Shape;14506;p63"/>
            <p:cNvSpPr/>
            <p:nvPr/>
          </p:nvSpPr>
          <p:spPr>
            <a:xfrm>
              <a:off x="7642157" y="3151154"/>
              <a:ext cx="16032" cy="10688"/>
            </a:xfrm>
            <a:custGeom>
              <a:rect b="b" l="l" r="r" t="t"/>
              <a:pathLst>
                <a:path extrusionOk="0" h="334" w="501">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7" name="Google Shape;14507;p63"/>
            <p:cNvSpPr/>
            <p:nvPr/>
          </p:nvSpPr>
          <p:spPr>
            <a:xfrm>
              <a:off x="7625005" y="3070738"/>
              <a:ext cx="16032" cy="10336"/>
            </a:xfrm>
            <a:custGeom>
              <a:rect b="b" l="l" r="r" t="t"/>
              <a:pathLst>
                <a:path extrusionOk="0" h="323" w="501">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08" name="Google Shape;14508;p63"/>
          <p:cNvGrpSpPr/>
          <p:nvPr/>
        </p:nvGrpSpPr>
        <p:grpSpPr>
          <a:xfrm>
            <a:off x="6926637" y="2886738"/>
            <a:ext cx="297184" cy="367296"/>
            <a:chOff x="6926637" y="2886738"/>
            <a:chExt cx="297184" cy="367296"/>
          </a:xfrm>
        </p:grpSpPr>
        <p:sp>
          <p:nvSpPr>
            <p:cNvPr id="14509" name="Google Shape;14509;p63"/>
            <p:cNvSpPr/>
            <p:nvPr/>
          </p:nvSpPr>
          <p:spPr>
            <a:xfrm>
              <a:off x="7006637" y="2961202"/>
              <a:ext cx="106720" cy="100064"/>
            </a:xfrm>
            <a:custGeom>
              <a:rect b="b" l="l" r="r" t="t"/>
              <a:pathLst>
                <a:path extrusionOk="0" h="3127" w="3335">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0" name="Google Shape;14510;p63"/>
            <p:cNvSpPr/>
            <p:nvPr/>
          </p:nvSpPr>
          <p:spPr>
            <a:xfrm>
              <a:off x="7037485" y="2986738"/>
              <a:ext cx="106720" cy="100800"/>
            </a:xfrm>
            <a:custGeom>
              <a:rect b="b" l="l" r="r" t="t"/>
              <a:pathLst>
                <a:path extrusionOk="0" h="3150" w="3335">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1" name="Google Shape;14511;p63"/>
            <p:cNvSpPr/>
            <p:nvPr/>
          </p:nvSpPr>
          <p:spPr>
            <a:xfrm>
              <a:off x="6926637" y="2886738"/>
              <a:ext cx="297184" cy="367296"/>
            </a:xfrm>
            <a:custGeom>
              <a:rect b="b" l="l" r="r" t="t"/>
              <a:pathLst>
                <a:path extrusionOk="0" h="11478" w="9287">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12" name="Google Shape;14512;p63"/>
          <p:cNvSpPr/>
          <p:nvPr/>
        </p:nvSpPr>
        <p:spPr>
          <a:xfrm>
            <a:off x="5255565" y="2885970"/>
            <a:ext cx="346368" cy="368064"/>
          </a:xfrm>
          <a:custGeom>
            <a:rect b="b" l="l" r="r" t="t"/>
            <a:pathLst>
              <a:path extrusionOk="0" h="11502" w="10824">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3" name="Google Shape;14513;p63"/>
          <p:cNvSpPr/>
          <p:nvPr/>
        </p:nvSpPr>
        <p:spPr>
          <a:xfrm>
            <a:off x="5834285" y="2886674"/>
            <a:ext cx="289216" cy="368512"/>
          </a:xfrm>
          <a:custGeom>
            <a:rect b="b" l="l" r="r" t="t"/>
            <a:pathLst>
              <a:path extrusionOk="0" h="11516" w="9038">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14" name="Google Shape;14514;p63"/>
          <p:cNvGrpSpPr/>
          <p:nvPr/>
        </p:nvGrpSpPr>
        <p:grpSpPr>
          <a:xfrm>
            <a:off x="6340653" y="2886354"/>
            <a:ext cx="370368" cy="368064"/>
            <a:chOff x="6340653" y="2886354"/>
            <a:chExt cx="370368" cy="368064"/>
          </a:xfrm>
        </p:grpSpPr>
        <p:sp>
          <p:nvSpPr>
            <p:cNvPr id="14515" name="Google Shape;14515;p63"/>
            <p:cNvSpPr/>
            <p:nvPr/>
          </p:nvSpPr>
          <p:spPr>
            <a:xfrm>
              <a:off x="6521229" y="2938162"/>
              <a:ext cx="10720" cy="16416"/>
            </a:xfrm>
            <a:custGeom>
              <a:rect b="b" l="l" r="r" t="t"/>
              <a:pathLst>
                <a:path extrusionOk="0" h="513" w="335">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6" name="Google Shape;14516;p63"/>
            <p:cNvSpPr/>
            <p:nvPr/>
          </p:nvSpPr>
          <p:spPr>
            <a:xfrm>
              <a:off x="6647725" y="3010258"/>
              <a:ext cx="17568" cy="16704"/>
            </a:xfrm>
            <a:custGeom>
              <a:rect b="b" l="l" r="r" t="t"/>
              <a:pathLst>
                <a:path extrusionOk="0" h="522" w="549">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7" name="Google Shape;14517;p63"/>
            <p:cNvSpPr/>
            <p:nvPr/>
          </p:nvSpPr>
          <p:spPr>
            <a:xfrm>
              <a:off x="6635533" y="3166354"/>
              <a:ext cx="17952" cy="11872"/>
            </a:xfrm>
            <a:custGeom>
              <a:rect b="b" l="l" r="r" t="t"/>
              <a:pathLst>
                <a:path extrusionOk="0" h="371" w="561">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8" name="Google Shape;14518;p63"/>
            <p:cNvSpPr/>
            <p:nvPr/>
          </p:nvSpPr>
          <p:spPr>
            <a:xfrm>
              <a:off x="6387885" y="3009970"/>
              <a:ext cx="18336" cy="17376"/>
            </a:xfrm>
            <a:custGeom>
              <a:rect b="b" l="l" r="r" t="t"/>
              <a:pathLst>
                <a:path extrusionOk="0" h="543" w="573">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9" name="Google Shape;14519;p63"/>
            <p:cNvSpPr/>
            <p:nvPr/>
          </p:nvSpPr>
          <p:spPr>
            <a:xfrm>
              <a:off x="6398925" y="3166354"/>
              <a:ext cx="18336" cy="11872"/>
            </a:xfrm>
            <a:custGeom>
              <a:rect b="b" l="l" r="r" t="t"/>
              <a:pathLst>
                <a:path extrusionOk="0" h="371" w="573">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0" name="Google Shape;14520;p63"/>
            <p:cNvSpPr/>
            <p:nvPr/>
          </p:nvSpPr>
          <p:spPr>
            <a:xfrm>
              <a:off x="6340653" y="2886354"/>
              <a:ext cx="370368" cy="368064"/>
            </a:xfrm>
            <a:custGeom>
              <a:rect b="b" l="l" r="r" t="t"/>
              <a:pathLst>
                <a:path extrusionOk="0" h="11502" w="11574">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21" name="Google Shape;14521;p63"/>
          <p:cNvGrpSpPr/>
          <p:nvPr/>
        </p:nvGrpSpPr>
        <p:grpSpPr>
          <a:xfrm>
            <a:off x="5246797" y="1981426"/>
            <a:ext cx="354752" cy="336512"/>
            <a:chOff x="5246797" y="1981426"/>
            <a:chExt cx="354752" cy="336512"/>
          </a:xfrm>
        </p:grpSpPr>
        <p:sp>
          <p:nvSpPr>
            <p:cNvPr id="14522" name="Google Shape;14522;p63"/>
            <p:cNvSpPr/>
            <p:nvPr/>
          </p:nvSpPr>
          <p:spPr>
            <a:xfrm>
              <a:off x="5246797" y="1981426"/>
              <a:ext cx="354752" cy="336512"/>
            </a:xfrm>
            <a:custGeom>
              <a:rect b="b" l="l" r="r" t="t"/>
              <a:pathLst>
                <a:path extrusionOk="0" h="10516" w="11086">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3" name="Google Shape;14523;p63"/>
            <p:cNvSpPr/>
            <p:nvPr/>
          </p:nvSpPr>
          <p:spPr>
            <a:xfrm>
              <a:off x="5295565" y="2044338"/>
              <a:ext cx="10304" cy="10688"/>
            </a:xfrm>
            <a:custGeom>
              <a:rect b="b" l="l" r="r" t="t"/>
              <a:pathLst>
                <a:path extrusionOk="0" h="334" w="322">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24" name="Google Shape;14524;p63"/>
          <p:cNvGrpSpPr/>
          <p:nvPr/>
        </p:nvGrpSpPr>
        <p:grpSpPr>
          <a:xfrm>
            <a:off x="4148749" y="2102066"/>
            <a:ext cx="355136" cy="216256"/>
            <a:chOff x="4148749" y="2102066"/>
            <a:chExt cx="355136" cy="216256"/>
          </a:xfrm>
        </p:grpSpPr>
        <p:sp>
          <p:nvSpPr>
            <p:cNvPr id="14525" name="Google Shape;14525;p63"/>
            <p:cNvSpPr/>
            <p:nvPr/>
          </p:nvSpPr>
          <p:spPr>
            <a:xfrm>
              <a:off x="4148749" y="2102066"/>
              <a:ext cx="355136" cy="216256"/>
            </a:xfrm>
            <a:custGeom>
              <a:rect b="b" l="l" r="r" t="t"/>
              <a:pathLst>
                <a:path extrusionOk="0" h="6758" w="11098">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6" name="Google Shape;14526;p63"/>
            <p:cNvSpPr/>
            <p:nvPr/>
          </p:nvSpPr>
          <p:spPr>
            <a:xfrm>
              <a:off x="4195981" y="2177682"/>
              <a:ext cx="10336" cy="10720"/>
            </a:xfrm>
            <a:custGeom>
              <a:rect b="b" l="l" r="r" t="t"/>
              <a:pathLst>
                <a:path extrusionOk="0" h="335" w="323">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27" name="Google Shape;14527;p63"/>
          <p:cNvGrpSpPr/>
          <p:nvPr/>
        </p:nvGrpSpPr>
        <p:grpSpPr>
          <a:xfrm>
            <a:off x="5794669" y="2001426"/>
            <a:ext cx="354752" cy="315360"/>
            <a:chOff x="5794669" y="2001426"/>
            <a:chExt cx="354752" cy="315360"/>
          </a:xfrm>
        </p:grpSpPr>
        <p:sp>
          <p:nvSpPr>
            <p:cNvPr id="14528" name="Google Shape;14528;p63"/>
            <p:cNvSpPr/>
            <p:nvPr/>
          </p:nvSpPr>
          <p:spPr>
            <a:xfrm>
              <a:off x="5841165" y="2051186"/>
              <a:ext cx="10688" cy="10336"/>
            </a:xfrm>
            <a:custGeom>
              <a:rect b="b" l="l" r="r" t="t"/>
              <a:pathLst>
                <a:path extrusionOk="0" h="323" w="334">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9" name="Google Shape;14529;p63"/>
            <p:cNvSpPr/>
            <p:nvPr/>
          </p:nvSpPr>
          <p:spPr>
            <a:xfrm>
              <a:off x="5794669" y="2001426"/>
              <a:ext cx="354752" cy="315360"/>
            </a:xfrm>
            <a:custGeom>
              <a:rect b="b" l="l" r="r" t="t"/>
              <a:pathLst>
                <a:path extrusionOk="0" h="9855" w="11086">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30" name="Google Shape;14530;p63"/>
          <p:cNvGrpSpPr/>
          <p:nvPr/>
        </p:nvGrpSpPr>
        <p:grpSpPr>
          <a:xfrm>
            <a:off x="6345229" y="2029842"/>
            <a:ext cx="352832" cy="289216"/>
            <a:chOff x="6345229" y="2029842"/>
            <a:chExt cx="352832" cy="289216"/>
          </a:xfrm>
        </p:grpSpPr>
        <p:sp>
          <p:nvSpPr>
            <p:cNvPr id="14531" name="Google Shape;14531;p63"/>
            <p:cNvSpPr/>
            <p:nvPr/>
          </p:nvSpPr>
          <p:spPr>
            <a:xfrm>
              <a:off x="6392845" y="2048146"/>
              <a:ext cx="12992" cy="10720"/>
            </a:xfrm>
            <a:custGeom>
              <a:rect b="b" l="l" r="r" t="t"/>
              <a:pathLst>
                <a:path extrusionOk="0" h="335" w="406">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2" name="Google Shape;14532;p63"/>
            <p:cNvSpPr/>
            <p:nvPr/>
          </p:nvSpPr>
          <p:spPr>
            <a:xfrm>
              <a:off x="6345229" y="2029842"/>
              <a:ext cx="352832" cy="289216"/>
            </a:xfrm>
            <a:custGeom>
              <a:rect b="b" l="l" r="r" t="t"/>
              <a:pathLst>
                <a:path extrusionOk="0" h="9038" w="11026">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33" name="Google Shape;14533;p63"/>
          <p:cNvGrpSpPr/>
          <p:nvPr/>
        </p:nvGrpSpPr>
        <p:grpSpPr>
          <a:xfrm>
            <a:off x="4697389" y="2036338"/>
            <a:ext cx="354752" cy="281984"/>
            <a:chOff x="4697389" y="2036338"/>
            <a:chExt cx="354752" cy="281984"/>
          </a:xfrm>
        </p:grpSpPr>
        <p:sp>
          <p:nvSpPr>
            <p:cNvPr id="14534" name="Google Shape;14534;p63"/>
            <p:cNvSpPr/>
            <p:nvPr/>
          </p:nvSpPr>
          <p:spPr>
            <a:xfrm>
              <a:off x="4697389" y="2036338"/>
              <a:ext cx="354752" cy="281984"/>
            </a:xfrm>
            <a:custGeom>
              <a:rect b="b" l="l" r="r" t="t"/>
              <a:pathLst>
                <a:path extrusionOk="0" h="8812" w="11086">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5" name="Google Shape;14535;p63"/>
            <p:cNvSpPr/>
            <p:nvPr/>
          </p:nvSpPr>
          <p:spPr>
            <a:xfrm>
              <a:off x="4747693" y="2113682"/>
              <a:ext cx="10688" cy="10688"/>
            </a:xfrm>
            <a:custGeom>
              <a:rect b="b" l="l" r="r" t="t"/>
              <a:pathLst>
                <a:path extrusionOk="0" h="334" w="334">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36" name="Google Shape;14536;p63"/>
          <p:cNvGrpSpPr/>
          <p:nvPr/>
        </p:nvGrpSpPr>
        <p:grpSpPr>
          <a:xfrm>
            <a:off x="1404013" y="2424754"/>
            <a:ext cx="353600" cy="354944"/>
            <a:chOff x="1404013" y="2424754"/>
            <a:chExt cx="353600" cy="354944"/>
          </a:xfrm>
        </p:grpSpPr>
        <p:sp>
          <p:nvSpPr>
            <p:cNvPr id="14537" name="Google Shape;14537;p63"/>
            <p:cNvSpPr/>
            <p:nvPr/>
          </p:nvSpPr>
          <p:spPr>
            <a:xfrm>
              <a:off x="1404013" y="2424754"/>
              <a:ext cx="353600" cy="354944"/>
            </a:xfrm>
            <a:custGeom>
              <a:rect b="b" l="l" r="r" t="t"/>
              <a:pathLst>
                <a:path extrusionOk="0" h="11092" w="1105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8" name="Google Shape;14538;p63"/>
            <p:cNvSpPr/>
            <p:nvPr/>
          </p:nvSpPr>
          <p:spPr>
            <a:xfrm>
              <a:off x="1481357" y="2507634"/>
              <a:ext cx="54144" cy="65568"/>
            </a:xfrm>
            <a:custGeom>
              <a:rect b="b" l="l" r="r" t="t"/>
              <a:pathLst>
                <a:path extrusionOk="0" h="2049" w="1692">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9" name="Google Shape;14539;p63"/>
            <p:cNvSpPr/>
            <p:nvPr/>
          </p:nvSpPr>
          <p:spPr>
            <a:xfrm>
              <a:off x="1625389" y="2507634"/>
              <a:ext cx="54528" cy="65568"/>
            </a:xfrm>
            <a:custGeom>
              <a:rect b="b" l="l" r="r" t="t"/>
              <a:pathLst>
                <a:path extrusionOk="0" h="2049" w="1704">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0" name="Google Shape;14540;p63"/>
            <p:cNvSpPr/>
            <p:nvPr/>
          </p:nvSpPr>
          <p:spPr>
            <a:xfrm>
              <a:off x="1503085" y="2529746"/>
              <a:ext cx="10688" cy="21344"/>
            </a:xfrm>
            <a:custGeom>
              <a:rect b="b" l="l" r="r" t="t"/>
              <a:pathLst>
                <a:path extrusionOk="0" h="667" w="334">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1" name="Google Shape;14541;p63"/>
            <p:cNvSpPr/>
            <p:nvPr/>
          </p:nvSpPr>
          <p:spPr>
            <a:xfrm>
              <a:off x="1647501" y="2529746"/>
              <a:ext cx="10304" cy="21344"/>
            </a:xfrm>
            <a:custGeom>
              <a:rect b="b" l="l" r="r" t="t"/>
              <a:pathLst>
                <a:path extrusionOk="0" h="667" w="322">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42" name="Google Shape;14542;p63"/>
          <p:cNvGrpSpPr/>
          <p:nvPr/>
        </p:nvGrpSpPr>
        <p:grpSpPr>
          <a:xfrm>
            <a:off x="854253" y="2428274"/>
            <a:ext cx="355104" cy="351040"/>
            <a:chOff x="854253" y="2428274"/>
            <a:chExt cx="355104" cy="351040"/>
          </a:xfrm>
        </p:grpSpPr>
        <p:sp>
          <p:nvSpPr>
            <p:cNvPr id="14543" name="Google Shape;14543;p63"/>
            <p:cNvSpPr/>
            <p:nvPr/>
          </p:nvSpPr>
          <p:spPr>
            <a:xfrm>
              <a:off x="854253" y="2428274"/>
              <a:ext cx="355104" cy="351040"/>
            </a:xfrm>
            <a:custGeom>
              <a:rect b="b" l="l" r="r" t="t"/>
              <a:pathLst>
                <a:path extrusionOk="0" h="10970" w="11097">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4" name="Google Shape;14544;p63"/>
            <p:cNvSpPr/>
            <p:nvPr/>
          </p:nvSpPr>
          <p:spPr>
            <a:xfrm>
              <a:off x="1003597" y="2557554"/>
              <a:ext cx="49568" cy="60608"/>
            </a:xfrm>
            <a:custGeom>
              <a:rect b="b" l="l" r="r" t="t"/>
              <a:pathLst>
                <a:path extrusionOk="0" h="1894" w="1549">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45" name="Google Shape;14545;p63"/>
          <p:cNvGrpSpPr/>
          <p:nvPr/>
        </p:nvGrpSpPr>
        <p:grpSpPr>
          <a:xfrm>
            <a:off x="6896909" y="2440946"/>
            <a:ext cx="354752" cy="275904"/>
            <a:chOff x="6896909" y="2440946"/>
            <a:chExt cx="354752" cy="275904"/>
          </a:xfrm>
        </p:grpSpPr>
        <p:sp>
          <p:nvSpPr>
            <p:cNvPr id="14546" name="Google Shape;14546;p63"/>
            <p:cNvSpPr/>
            <p:nvPr/>
          </p:nvSpPr>
          <p:spPr>
            <a:xfrm>
              <a:off x="7052365" y="2573938"/>
              <a:ext cx="32416" cy="32416"/>
            </a:xfrm>
            <a:custGeom>
              <a:rect b="b" l="l" r="r" t="t"/>
              <a:pathLst>
                <a:path extrusionOk="0" h="1013" w="1013">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7" name="Google Shape;14547;p63"/>
            <p:cNvSpPr/>
            <p:nvPr/>
          </p:nvSpPr>
          <p:spPr>
            <a:xfrm>
              <a:off x="6896909" y="2440946"/>
              <a:ext cx="354752" cy="275904"/>
            </a:xfrm>
            <a:custGeom>
              <a:rect b="b" l="l" r="r" t="t"/>
              <a:pathLst>
                <a:path extrusionOk="0" h="8622" w="11086">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48" name="Google Shape;14548;p63"/>
          <p:cNvSpPr/>
          <p:nvPr/>
        </p:nvSpPr>
        <p:spPr>
          <a:xfrm>
            <a:off x="6347501" y="2448754"/>
            <a:ext cx="354752" cy="330176"/>
          </a:xfrm>
          <a:custGeom>
            <a:rect b="b" l="l" r="r" t="t"/>
            <a:pathLst>
              <a:path extrusionOk="0" h="10318" w="11086">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49" name="Google Shape;14549;p63"/>
          <p:cNvGrpSpPr/>
          <p:nvPr/>
        </p:nvGrpSpPr>
        <p:grpSpPr>
          <a:xfrm>
            <a:off x="5265069" y="2424754"/>
            <a:ext cx="321984" cy="354560"/>
            <a:chOff x="5265069" y="2424754"/>
            <a:chExt cx="321984" cy="354560"/>
          </a:xfrm>
        </p:grpSpPr>
        <p:sp>
          <p:nvSpPr>
            <p:cNvPr id="14550" name="Google Shape;14550;p63"/>
            <p:cNvSpPr/>
            <p:nvPr/>
          </p:nvSpPr>
          <p:spPr>
            <a:xfrm>
              <a:off x="5265069" y="2424754"/>
              <a:ext cx="321984" cy="354560"/>
            </a:xfrm>
            <a:custGeom>
              <a:rect b="b" l="l" r="r" t="t"/>
              <a:pathLst>
                <a:path extrusionOk="0" h="11080" w="10062">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1" name="Google Shape;14551;p63"/>
            <p:cNvSpPr/>
            <p:nvPr/>
          </p:nvSpPr>
          <p:spPr>
            <a:xfrm>
              <a:off x="5360717" y="2479826"/>
              <a:ext cx="32416" cy="38144"/>
            </a:xfrm>
            <a:custGeom>
              <a:rect b="b" l="l" r="r" t="t"/>
              <a:pathLst>
                <a:path extrusionOk="0" h="1192" w="1013">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52" name="Google Shape;14552;p63"/>
          <p:cNvGrpSpPr/>
          <p:nvPr/>
        </p:nvGrpSpPr>
        <p:grpSpPr>
          <a:xfrm>
            <a:off x="4150669" y="2466770"/>
            <a:ext cx="355104" cy="259584"/>
            <a:chOff x="4150669" y="2466770"/>
            <a:chExt cx="355104" cy="259584"/>
          </a:xfrm>
        </p:grpSpPr>
        <p:sp>
          <p:nvSpPr>
            <p:cNvPr id="14553" name="Google Shape;14553;p63"/>
            <p:cNvSpPr/>
            <p:nvPr/>
          </p:nvSpPr>
          <p:spPr>
            <a:xfrm>
              <a:off x="4150669" y="2466770"/>
              <a:ext cx="355104" cy="259584"/>
            </a:xfrm>
            <a:custGeom>
              <a:rect b="b" l="l" r="r" t="t"/>
              <a:pathLst>
                <a:path extrusionOk="0" h="8112" w="11097">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4" name="Google Shape;14554;p63"/>
            <p:cNvSpPr/>
            <p:nvPr/>
          </p:nvSpPr>
          <p:spPr>
            <a:xfrm>
              <a:off x="4270285" y="2538098"/>
              <a:ext cx="17184" cy="19872"/>
            </a:xfrm>
            <a:custGeom>
              <a:rect b="b" l="l" r="r" t="t"/>
              <a:pathLst>
                <a:path extrusionOk="0" h="621" w="537">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5" name="Google Shape;14555;p63"/>
            <p:cNvSpPr/>
            <p:nvPr/>
          </p:nvSpPr>
          <p:spPr>
            <a:xfrm>
              <a:off x="4183437" y="2557170"/>
              <a:ext cx="32416" cy="38144"/>
            </a:xfrm>
            <a:custGeom>
              <a:rect b="b" l="l" r="r" t="t"/>
              <a:pathLst>
                <a:path extrusionOk="0" h="1192" w="1013">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6" name="Google Shape;14556;p63"/>
            <p:cNvSpPr/>
            <p:nvPr/>
          </p:nvSpPr>
          <p:spPr>
            <a:xfrm>
              <a:off x="4309901" y="2589490"/>
              <a:ext cx="82720" cy="60672"/>
            </a:xfrm>
            <a:custGeom>
              <a:rect b="b" l="l" r="r" t="t"/>
              <a:pathLst>
                <a:path extrusionOk="0" h="1896" w="2585">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57" name="Google Shape;14557;p63"/>
          <p:cNvGrpSpPr/>
          <p:nvPr/>
        </p:nvGrpSpPr>
        <p:grpSpPr>
          <a:xfrm>
            <a:off x="4699693" y="2424946"/>
            <a:ext cx="354336" cy="353984"/>
            <a:chOff x="4699693" y="2424946"/>
            <a:chExt cx="354336" cy="353984"/>
          </a:xfrm>
        </p:grpSpPr>
        <p:sp>
          <p:nvSpPr>
            <p:cNvPr id="14558" name="Google Shape;14558;p63"/>
            <p:cNvSpPr/>
            <p:nvPr/>
          </p:nvSpPr>
          <p:spPr>
            <a:xfrm>
              <a:off x="4699693" y="2424946"/>
              <a:ext cx="354336" cy="353984"/>
            </a:xfrm>
            <a:custGeom>
              <a:rect b="b" l="l" r="r" t="t"/>
              <a:pathLst>
                <a:path extrusionOk="0" h="11062" w="11073">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9" name="Google Shape;14559;p63"/>
            <p:cNvSpPr/>
            <p:nvPr/>
          </p:nvSpPr>
          <p:spPr>
            <a:xfrm>
              <a:off x="4738157" y="2573938"/>
              <a:ext cx="38144" cy="38112"/>
            </a:xfrm>
            <a:custGeom>
              <a:rect b="b" l="l" r="r" t="t"/>
              <a:pathLst>
                <a:path extrusionOk="0" h="1191" w="1192">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60" name="Google Shape;14560;p63"/>
          <p:cNvSpPr/>
          <p:nvPr/>
        </p:nvSpPr>
        <p:spPr>
          <a:xfrm>
            <a:off x="5809901" y="2424594"/>
            <a:ext cx="331520" cy="354720"/>
          </a:xfrm>
          <a:custGeom>
            <a:rect b="b" l="l" r="r" t="t"/>
            <a:pathLst>
              <a:path extrusionOk="0" h="11085" w="1036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1" name="Google Shape;14561;p63"/>
          <p:cNvSpPr/>
          <p:nvPr/>
        </p:nvSpPr>
        <p:spPr>
          <a:xfrm>
            <a:off x="3051853" y="2463538"/>
            <a:ext cx="355520" cy="315776"/>
          </a:xfrm>
          <a:custGeom>
            <a:rect b="b" l="l" r="r" t="t"/>
            <a:pathLst>
              <a:path extrusionOk="0" h="9868" w="1111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62" name="Google Shape;14562;p63"/>
          <p:cNvGrpSpPr/>
          <p:nvPr/>
        </p:nvGrpSpPr>
        <p:grpSpPr>
          <a:xfrm>
            <a:off x="1953037" y="2552242"/>
            <a:ext cx="355136" cy="227072"/>
            <a:chOff x="1953037" y="2552242"/>
            <a:chExt cx="355136" cy="227072"/>
          </a:xfrm>
        </p:grpSpPr>
        <p:sp>
          <p:nvSpPr>
            <p:cNvPr id="14563" name="Google Shape;14563;p63"/>
            <p:cNvSpPr/>
            <p:nvPr/>
          </p:nvSpPr>
          <p:spPr>
            <a:xfrm>
              <a:off x="1953037" y="2552242"/>
              <a:ext cx="355136" cy="227072"/>
            </a:xfrm>
            <a:custGeom>
              <a:rect b="b" l="l" r="r" t="t"/>
              <a:pathLst>
                <a:path extrusionOk="0" h="7096" w="11098">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4" name="Google Shape;14564;p63"/>
            <p:cNvSpPr/>
            <p:nvPr/>
          </p:nvSpPr>
          <p:spPr>
            <a:xfrm>
              <a:off x="1985805" y="2573938"/>
              <a:ext cx="10720" cy="16416"/>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65" name="Google Shape;14565;p63"/>
          <p:cNvSpPr/>
          <p:nvPr/>
        </p:nvSpPr>
        <p:spPr>
          <a:xfrm>
            <a:off x="3603917" y="2424146"/>
            <a:ext cx="348256" cy="354016"/>
          </a:xfrm>
          <a:custGeom>
            <a:rect b="b" l="l" r="r" t="t"/>
            <a:pathLst>
              <a:path extrusionOk="0" h="11063" w="10883">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66" name="Google Shape;14566;p63"/>
          <p:cNvGrpSpPr/>
          <p:nvPr/>
        </p:nvGrpSpPr>
        <p:grpSpPr>
          <a:xfrm>
            <a:off x="2500941" y="2527218"/>
            <a:ext cx="355104" cy="250944"/>
            <a:chOff x="2500941" y="2527218"/>
            <a:chExt cx="355104" cy="250944"/>
          </a:xfrm>
        </p:grpSpPr>
        <p:sp>
          <p:nvSpPr>
            <p:cNvPr id="14567" name="Google Shape;14567;p63"/>
            <p:cNvSpPr/>
            <p:nvPr/>
          </p:nvSpPr>
          <p:spPr>
            <a:xfrm>
              <a:off x="2500941" y="2527218"/>
              <a:ext cx="355104" cy="250944"/>
            </a:xfrm>
            <a:custGeom>
              <a:rect b="b" l="l" r="r" t="t"/>
              <a:pathLst>
                <a:path extrusionOk="0" h="7842" w="11097">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8" name="Google Shape;14568;p63"/>
            <p:cNvSpPr/>
            <p:nvPr/>
          </p:nvSpPr>
          <p:spPr>
            <a:xfrm>
              <a:off x="2651437" y="2623922"/>
              <a:ext cx="16768" cy="15968"/>
            </a:xfrm>
            <a:custGeom>
              <a:rect b="b" l="l" r="r" t="t"/>
              <a:pathLst>
                <a:path extrusionOk="0" h="499" w="524">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9" name="Google Shape;14569;p63"/>
            <p:cNvSpPr/>
            <p:nvPr/>
          </p:nvSpPr>
          <p:spPr>
            <a:xfrm>
              <a:off x="2690285" y="2623922"/>
              <a:ext cx="16800" cy="15968"/>
            </a:xfrm>
            <a:custGeom>
              <a:rect b="b" l="l" r="r" t="t"/>
              <a:pathLst>
                <a:path extrusionOk="0" h="499" w="525">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0" name="Google Shape;14570;p63"/>
            <p:cNvSpPr/>
            <p:nvPr/>
          </p:nvSpPr>
          <p:spPr>
            <a:xfrm>
              <a:off x="2535597" y="2557170"/>
              <a:ext cx="32416" cy="49184"/>
            </a:xfrm>
            <a:custGeom>
              <a:rect b="b" l="l" r="r" t="t"/>
              <a:pathLst>
                <a:path extrusionOk="0" h="1537" w="1013">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1" name="Google Shape;14571;p63"/>
            <p:cNvSpPr/>
            <p:nvPr/>
          </p:nvSpPr>
          <p:spPr>
            <a:xfrm>
              <a:off x="2790477" y="2557938"/>
              <a:ext cx="32416" cy="48800"/>
            </a:xfrm>
            <a:custGeom>
              <a:rect b="b" l="l" r="r" t="t"/>
              <a:pathLst>
                <a:path extrusionOk="0" h="1525" w="1013">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72" name="Google Shape;14572;p63"/>
          <p:cNvSpPr/>
          <p:nvPr/>
        </p:nvSpPr>
        <p:spPr>
          <a:xfrm>
            <a:off x="7447437" y="2499282"/>
            <a:ext cx="355136" cy="281952"/>
          </a:xfrm>
          <a:custGeom>
            <a:rect b="b" l="l" r="r" t="t"/>
            <a:pathLst>
              <a:path extrusionOk="0" h="8811" w="11098">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73" name="Google Shape;14573;p63"/>
          <p:cNvGrpSpPr/>
          <p:nvPr/>
        </p:nvGrpSpPr>
        <p:grpSpPr>
          <a:xfrm>
            <a:off x="7993805" y="2427122"/>
            <a:ext cx="356256" cy="351808"/>
            <a:chOff x="7993805" y="2427122"/>
            <a:chExt cx="356256" cy="351808"/>
          </a:xfrm>
        </p:grpSpPr>
        <p:sp>
          <p:nvSpPr>
            <p:cNvPr id="14574" name="Google Shape;14574;p63"/>
            <p:cNvSpPr/>
            <p:nvPr/>
          </p:nvSpPr>
          <p:spPr>
            <a:xfrm>
              <a:off x="8154957" y="2427122"/>
              <a:ext cx="195104" cy="194464"/>
            </a:xfrm>
            <a:custGeom>
              <a:rect b="b" l="l" r="r" t="t"/>
              <a:pathLst>
                <a:path extrusionOk="0" h="6077" w="6097">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5" name="Google Shape;14575;p63"/>
            <p:cNvSpPr/>
            <p:nvPr/>
          </p:nvSpPr>
          <p:spPr>
            <a:xfrm>
              <a:off x="7993805" y="2477170"/>
              <a:ext cx="136032" cy="222144"/>
            </a:xfrm>
            <a:custGeom>
              <a:rect b="b" l="l" r="r" t="t"/>
              <a:pathLst>
                <a:path extrusionOk="0" h="6942" w="4251">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6" name="Google Shape;14576;p63"/>
            <p:cNvSpPr/>
            <p:nvPr/>
          </p:nvSpPr>
          <p:spPr>
            <a:xfrm>
              <a:off x="8170573" y="2617042"/>
              <a:ext cx="110528" cy="161888"/>
            </a:xfrm>
            <a:custGeom>
              <a:rect b="b" l="l" r="r" t="t"/>
              <a:pathLst>
                <a:path extrusionOk="0" h="5059" w="3454">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77" name="Google Shape;14577;p63"/>
          <p:cNvGrpSpPr/>
          <p:nvPr/>
        </p:nvGrpSpPr>
        <p:grpSpPr>
          <a:xfrm>
            <a:off x="878637" y="1965010"/>
            <a:ext cx="308640" cy="353312"/>
            <a:chOff x="878637" y="1965010"/>
            <a:chExt cx="308640" cy="353312"/>
          </a:xfrm>
        </p:grpSpPr>
        <p:sp>
          <p:nvSpPr>
            <p:cNvPr id="14578" name="Google Shape;14578;p63"/>
            <p:cNvSpPr/>
            <p:nvPr/>
          </p:nvSpPr>
          <p:spPr>
            <a:xfrm>
              <a:off x="878637" y="1965010"/>
              <a:ext cx="308640" cy="353312"/>
            </a:xfrm>
            <a:custGeom>
              <a:rect b="b" l="l" r="r" t="t"/>
              <a:pathLst>
                <a:path extrusionOk="0" h="11041" w="9645">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9" name="Google Shape;14579;p63"/>
            <p:cNvSpPr/>
            <p:nvPr/>
          </p:nvSpPr>
          <p:spPr>
            <a:xfrm>
              <a:off x="960557" y="2185682"/>
              <a:ext cx="43840" cy="49568"/>
            </a:xfrm>
            <a:custGeom>
              <a:rect b="b" l="l" r="r" t="t"/>
              <a:pathLst>
                <a:path extrusionOk="0" h="1549" w="137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0" name="Google Shape;14580;p63"/>
            <p:cNvSpPr/>
            <p:nvPr/>
          </p:nvSpPr>
          <p:spPr>
            <a:xfrm>
              <a:off x="1060365" y="2185682"/>
              <a:ext cx="43840" cy="49568"/>
            </a:xfrm>
            <a:custGeom>
              <a:rect b="b" l="l" r="r" t="t"/>
              <a:pathLst>
                <a:path extrusionOk="0" h="1549" w="137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81" name="Google Shape;14581;p63"/>
          <p:cNvGrpSpPr/>
          <p:nvPr/>
        </p:nvGrpSpPr>
        <p:grpSpPr>
          <a:xfrm>
            <a:off x="6896141" y="1964722"/>
            <a:ext cx="348256" cy="352448"/>
            <a:chOff x="6896141" y="1964722"/>
            <a:chExt cx="348256" cy="352448"/>
          </a:xfrm>
        </p:grpSpPr>
        <p:sp>
          <p:nvSpPr>
            <p:cNvPr id="14582" name="Google Shape;14582;p63"/>
            <p:cNvSpPr/>
            <p:nvPr/>
          </p:nvSpPr>
          <p:spPr>
            <a:xfrm>
              <a:off x="6896141" y="1964722"/>
              <a:ext cx="348256" cy="352448"/>
            </a:xfrm>
            <a:custGeom>
              <a:rect b="b" l="l" r="r" t="t"/>
              <a:pathLst>
                <a:path extrusionOk="0" h="11014" w="10883">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3" name="Google Shape;14583;p63"/>
            <p:cNvSpPr/>
            <p:nvPr/>
          </p:nvSpPr>
          <p:spPr>
            <a:xfrm>
              <a:off x="7155597" y="2179538"/>
              <a:ext cx="18336" cy="11904"/>
            </a:xfrm>
            <a:custGeom>
              <a:rect b="b" l="l" r="r" t="t"/>
              <a:pathLst>
                <a:path extrusionOk="0" h="372" w="573">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4" name="Google Shape;14584;p63"/>
            <p:cNvSpPr/>
            <p:nvPr/>
          </p:nvSpPr>
          <p:spPr>
            <a:xfrm>
              <a:off x="6962829" y="1987186"/>
              <a:ext cx="32416" cy="32416"/>
            </a:xfrm>
            <a:custGeom>
              <a:rect b="b" l="l" r="r" t="t"/>
              <a:pathLst>
                <a:path extrusionOk="0" h="1013" w="1013">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85" name="Google Shape;14585;p63"/>
          <p:cNvGrpSpPr/>
          <p:nvPr/>
        </p:nvGrpSpPr>
        <p:grpSpPr>
          <a:xfrm>
            <a:off x="7989997" y="2015378"/>
            <a:ext cx="355136" cy="303328"/>
            <a:chOff x="7989997" y="2015378"/>
            <a:chExt cx="355136" cy="303328"/>
          </a:xfrm>
        </p:grpSpPr>
        <p:sp>
          <p:nvSpPr>
            <p:cNvPr id="14586" name="Google Shape;14586;p63"/>
            <p:cNvSpPr/>
            <p:nvPr/>
          </p:nvSpPr>
          <p:spPr>
            <a:xfrm>
              <a:off x="8052109" y="2080530"/>
              <a:ext cx="43840" cy="49568"/>
            </a:xfrm>
            <a:custGeom>
              <a:rect b="b" l="l" r="r" t="t"/>
              <a:pathLst>
                <a:path extrusionOk="0" h="1549" w="137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7" name="Google Shape;14587;p63"/>
            <p:cNvSpPr/>
            <p:nvPr/>
          </p:nvSpPr>
          <p:spPr>
            <a:xfrm>
              <a:off x="7989997" y="2015378"/>
              <a:ext cx="355136" cy="303328"/>
            </a:xfrm>
            <a:custGeom>
              <a:rect b="b" l="l" r="r" t="t"/>
              <a:pathLst>
                <a:path extrusionOk="0" h="9479" w="11098">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8" name="Google Shape;14588;p63"/>
            <p:cNvSpPr/>
            <p:nvPr/>
          </p:nvSpPr>
          <p:spPr>
            <a:xfrm>
              <a:off x="8229645" y="2166034"/>
              <a:ext cx="19456" cy="15872"/>
            </a:xfrm>
            <a:custGeom>
              <a:rect b="b" l="l" r="r" t="t"/>
              <a:pathLst>
                <a:path extrusionOk="0" h="496" w="608">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89" name="Google Shape;14589;p63"/>
          <p:cNvGrpSpPr/>
          <p:nvPr/>
        </p:nvGrpSpPr>
        <p:grpSpPr>
          <a:xfrm>
            <a:off x="3598221" y="1509362"/>
            <a:ext cx="348640" cy="330784"/>
            <a:chOff x="3598221" y="1509362"/>
            <a:chExt cx="348640" cy="330784"/>
          </a:xfrm>
        </p:grpSpPr>
        <p:sp>
          <p:nvSpPr>
            <p:cNvPr id="14590" name="Google Shape;14590;p63"/>
            <p:cNvSpPr/>
            <p:nvPr/>
          </p:nvSpPr>
          <p:spPr>
            <a:xfrm>
              <a:off x="3739181" y="1603538"/>
              <a:ext cx="43456" cy="48032"/>
            </a:xfrm>
            <a:custGeom>
              <a:rect b="b" l="l" r="r" t="t"/>
              <a:pathLst>
                <a:path extrusionOk="0" h="1501" w="1358">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1" name="Google Shape;14591;p63"/>
            <p:cNvSpPr/>
            <p:nvPr/>
          </p:nvSpPr>
          <p:spPr>
            <a:xfrm>
              <a:off x="3619533" y="1709906"/>
              <a:ext cx="16416" cy="15584"/>
            </a:xfrm>
            <a:custGeom>
              <a:rect b="b" l="l" r="r" t="t"/>
              <a:pathLst>
                <a:path extrusionOk="0" h="487" w="513">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2" name="Google Shape;14592;p63"/>
            <p:cNvSpPr/>
            <p:nvPr/>
          </p:nvSpPr>
          <p:spPr>
            <a:xfrm>
              <a:off x="3598221" y="1509362"/>
              <a:ext cx="348640" cy="330784"/>
            </a:xfrm>
            <a:custGeom>
              <a:rect b="b" l="l" r="r" t="t"/>
              <a:pathLst>
                <a:path extrusionOk="0" h="10337" w="10895">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3" name="Google Shape;14593;p63"/>
            <p:cNvSpPr/>
            <p:nvPr/>
          </p:nvSpPr>
          <p:spPr>
            <a:xfrm>
              <a:off x="3927757" y="1737234"/>
              <a:ext cx="18720" cy="19104"/>
            </a:xfrm>
            <a:custGeom>
              <a:rect b="b" l="l" r="r" t="t"/>
              <a:pathLst>
                <a:path extrusionOk="0" h="597" w="585">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94" name="Google Shape;14594;p63"/>
          <p:cNvGrpSpPr/>
          <p:nvPr/>
        </p:nvGrpSpPr>
        <p:grpSpPr>
          <a:xfrm>
            <a:off x="5246797" y="1500658"/>
            <a:ext cx="347872" cy="347488"/>
            <a:chOff x="5246797" y="1500658"/>
            <a:chExt cx="347872" cy="347488"/>
          </a:xfrm>
        </p:grpSpPr>
        <p:sp>
          <p:nvSpPr>
            <p:cNvPr id="14595" name="Google Shape;14595;p63"/>
            <p:cNvSpPr/>
            <p:nvPr/>
          </p:nvSpPr>
          <p:spPr>
            <a:xfrm>
              <a:off x="5246797" y="1500658"/>
              <a:ext cx="347872" cy="347488"/>
            </a:xfrm>
            <a:custGeom>
              <a:rect b="b" l="l" r="r" t="t"/>
              <a:pathLst>
                <a:path extrusionOk="0" h="10859" w="10871">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6" name="Google Shape;14596;p63"/>
            <p:cNvSpPr/>
            <p:nvPr/>
          </p:nvSpPr>
          <p:spPr>
            <a:xfrm>
              <a:off x="5333677" y="1663346"/>
              <a:ext cx="43456" cy="48032"/>
            </a:xfrm>
            <a:custGeom>
              <a:rect b="b" l="l" r="r" t="t"/>
              <a:pathLst>
                <a:path extrusionOk="0" h="1501" w="1358">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7" name="Google Shape;14597;p63"/>
            <p:cNvSpPr/>
            <p:nvPr/>
          </p:nvSpPr>
          <p:spPr>
            <a:xfrm>
              <a:off x="546394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8" name="Google Shape;14598;p63"/>
            <p:cNvSpPr/>
            <p:nvPr/>
          </p:nvSpPr>
          <p:spPr>
            <a:xfrm>
              <a:off x="5365677" y="1730002"/>
              <a:ext cx="109760" cy="96064"/>
            </a:xfrm>
            <a:custGeom>
              <a:rect b="b" l="l" r="r" t="t"/>
              <a:pathLst>
                <a:path extrusionOk="0" h="3002" w="343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99" name="Google Shape;14599;p63"/>
          <p:cNvGrpSpPr/>
          <p:nvPr/>
        </p:nvGrpSpPr>
        <p:grpSpPr>
          <a:xfrm>
            <a:off x="5796589" y="1500658"/>
            <a:ext cx="349024" cy="346752"/>
            <a:chOff x="5796589" y="1500658"/>
            <a:chExt cx="349024" cy="346752"/>
          </a:xfrm>
        </p:grpSpPr>
        <p:sp>
          <p:nvSpPr>
            <p:cNvPr id="14600" name="Google Shape;14600;p63"/>
            <p:cNvSpPr/>
            <p:nvPr/>
          </p:nvSpPr>
          <p:spPr>
            <a:xfrm>
              <a:off x="6089933" y="1500658"/>
              <a:ext cx="11104" cy="20992"/>
            </a:xfrm>
            <a:custGeom>
              <a:rect b="b" l="l" r="r" t="t"/>
              <a:pathLst>
                <a:path extrusionOk="0" h="656" w="347">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01" name="Google Shape;14601;p63"/>
            <p:cNvGrpSpPr/>
            <p:nvPr/>
          </p:nvGrpSpPr>
          <p:grpSpPr>
            <a:xfrm>
              <a:off x="5796589" y="1500658"/>
              <a:ext cx="349024" cy="346752"/>
              <a:chOff x="5796589" y="1500658"/>
              <a:chExt cx="349024" cy="346752"/>
            </a:xfrm>
          </p:grpSpPr>
          <p:sp>
            <p:nvSpPr>
              <p:cNvPr id="14602" name="Google Shape;14602;p63"/>
              <p:cNvSpPr/>
              <p:nvPr/>
            </p:nvSpPr>
            <p:spPr>
              <a:xfrm>
                <a:off x="5893357" y="1544018"/>
                <a:ext cx="14496" cy="15328"/>
              </a:xfrm>
              <a:custGeom>
                <a:rect b="b" l="l" r="r" t="t"/>
                <a:pathLst>
                  <a:path extrusionOk="0" h="479" w="453">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3" name="Google Shape;14603;p63"/>
              <p:cNvSpPr/>
              <p:nvPr/>
            </p:nvSpPr>
            <p:spPr>
              <a:xfrm>
                <a:off x="5905165" y="1696114"/>
                <a:ext cx="32416" cy="37760"/>
              </a:xfrm>
              <a:custGeom>
                <a:rect b="b" l="l" r="r" t="t"/>
                <a:pathLst>
                  <a:path extrusionOk="0" h="1180" w="1013">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4" name="Google Shape;14604;p63"/>
              <p:cNvSpPr/>
              <p:nvPr/>
            </p:nvSpPr>
            <p:spPr>
              <a:xfrm>
                <a:off x="6003085" y="1696114"/>
                <a:ext cx="32416" cy="37760"/>
              </a:xfrm>
              <a:custGeom>
                <a:rect b="b" l="l" r="r" t="t"/>
                <a:pathLst>
                  <a:path extrusionOk="0" h="1180" w="1013">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5" name="Google Shape;14605;p63"/>
              <p:cNvSpPr/>
              <p:nvPr/>
            </p:nvSpPr>
            <p:spPr>
              <a:xfrm>
                <a:off x="5796589" y="1500658"/>
                <a:ext cx="349024" cy="346752"/>
              </a:xfrm>
              <a:custGeom>
                <a:rect b="b" l="l" r="r" t="t"/>
                <a:pathLst>
                  <a:path extrusionOk="0" h="10836" w="10907">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606" name="Google Shape;14606;p63"/>
          <p:cNvGrpSpPr/>
          <p:nvPr/>
        </p:nvGrpSpPr>
        <p:grpSpPr>
          <a:xfrm>
            <a:off x="6895373" y="1502578"/>
            <a:ext cx="348640" cy="343296"/>
            <a:chOff x="6895373" y="1502578"/>
            <a:chExt cx="348640" cy="343296"/>
          </a:xfrm>
        </p:grpSpPr>
        <p:sp>
          <p:nvSpPr>
            <p:cNvPr id="14607" name="Google Shape;14607;p63"/>
            <p:cNvSpPr/>
            <p:nvPr/>
          </p:nvSpPr>
          <p:spPr>
            <a:xfrm>
              <a:off x="6895373" y="1502578"/>
              <a:ext cx="348640" cy="343296"/>
            </a:xfrm>
            <a:custGeom>
              <a:rect b="b" l="l" r="r" t="t"/>
              <a:pathLst>
                <a:path extrusionOk="0" h="10728" w="10895">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8" name="Google Shape;14608;p63"/>
            <p:cNvSpPr/>
            <p:nvPr/>
          </p:nvSpPr>
          <p:spPr>
            <a:xfrm>
              <a:off x="6977677" y="1667154"/>
              <a:ext cx="48416" cy="59456"/>
            </a:xfrm>
            <a:custGeom>
              <a:rect b="b" l="l" r="r" t="t"/>
              <a:pathLst>
                <a:path extrusionOk="0" h="1858" w="1513">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9" name="Google Shape;14609;p63"/>
            <p:cNvSpPr/>
            <p:nvPr/>
          </p:nvSpPr>
          <p:spPr>
            <a:xfrm>
              <a:off x="7113709" y="1667154"/>
              <a:ext cx="48800" cy="59456"/>
            </a:xfrm>
            <a:custGeom>
              <a:rect b="b" l="l" r="r" t="t"/>
              <a:pathLst>
                <a:path extrusionOk="0" h="1858" w="1525">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10" name="Google Shape;14610;p63"/>
          <p:cNvGrpSpPr/>
          <p:nvPr/>
        </p:nvGrpSpPr>
        <p:grpSpPr>
          <a:xfrm>
            <a:off x="4147597" y="1505458"/>
            <a:ext cx="347904" cy="336992"/>
            <a:chOff x="4147597" y="1505458"/>
            <a:chExt cx="347904" cy="336992"/>
          </a:xfrm>
        </p:grpSpPr>
        <p:sp>
          <p:nvSpPr>
            <p:cNvPr id="14611" name="Google Shape;14611;p63"/>
            <p:cNvSpPr/>
            <p:nvPr/>
          </p:nvSpPr>
          <p:spPr>
            <a:xfrm>
              <a:off x="4293901" y="1707410"/>
              <a:ext cx="22528" cy="15392"/>
            </a:xfrm>
            <a:custGeom>
              <a:rect b="b" l="l" r="r" t="t"/>
              <a:pathLst>
                <a:path extrusionOk="0" h="481" w="704">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2" name="Google Shape;14612;p63"/>
            <p:cNvSpPr/>
            <p:nvPr/>
          </p:nvSpPr>
          <p:spPr>
            <a:xfrm>
              <a:off x="4326669" y="1707250"/>
              <a:ext cx="22528" cy="15168"/>
            </a:xfrm>
            <a:custGeom>
              <a:rect b="b" l="l" r="r" t="t"/>
              <a:pathLst>
                <a:path extrusionOk="0" h="474" w="704">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3" name="Google Shape;14613;p63"/>
            <p:cNvSpPr/>
            <p:nvPr/>
          </p:nvSpPr>
          <p:spPr>
            <a:xfrm>
              <a:off x="4147597" y="1505458"/>
              <a:ext cx="347904" cy="336992"/>
            </a:xfrm>
            <a:custGeom>
              <a:rect b="b" l="l" r="r" t="t"/>
              <a:pathLst>
                <a:path extrusionOk="0" h="10531" w="10872">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4" name="Google Shape;14614;p63"/>
            <p:cNvSpPr/>
            <p:nvPr/>
          </p:nvSpPr>
          <p:spPr>
            <a:xfrm>
              <a:off x="4250477" y="1641618"/>
              <a:ext cx="43456" cy="48032"/>
            </a:xfrm>
            <a:custGeom>
              <a:rect b="b" l="l" r="r" t="t"/>
              <a:pathLst>
                <a:path extrusionOk="0" h="1501" w="1358">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5" name="Google Shape;14615;p63"/>
            <p:cNvSpPr/>
            <p:nvPr/>
          </p:nvSpPr>
          <p:spPr>
            <a:xfrm>
              <a:off x="4348781" y="1641618"/>
              <a:ext cx="43456" cy="48032"/>
            </a:xfrm>
            <a:custGeom>
              <a:rect b="b" l="l" r="r" t="t"/>
              <a:pathLst>
                <a:path extrusionOk="0" h="1501" w="1358">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6" name="Google Shape;14616;p63"/>
            <p:cNvSpPr/>
            <p:nvPr/>
          </p:nvSpPr>
          <p:spPr>
            <a:xfrm>
              <a:off x="4261517" y="1739922"/>
              <a:ext cx="119680" cy="59840"/>
            </a:xfrm>
            <a:custGeom>
              <a:rect b="b" l="l" r="r" t="t"/>
              <a:pathLst>
                <a:path extrusionOk="0" h="1870" w="374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7" name="Google Shape;14617;p63"/>
            <p:cNvSpPr/>
            <p:nvPr/>
          </p:nvSpPr>
          <p:spPr>
            <a:xfrm>
              <a:off x="4221517" y="1614482"/>
              <a:ext cx="199296" cy="206624"/>
            </a:xfrm>
            <a:custGeom>
              <a:rect b="b" l="l" r="r" t="t"/>
              <a:pathLst>
                <a:path extrusionOk="0" h="6457" w="6228">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18" name="Google Shape;14618;p63"/>
          <p:cNvGrpSpPr/>
          <p:nvPr/>
        </p:nvGrpSpPr>
        <p:grpSpPr>
          <a:xfrm>
            <a:off x="2499405" y="1499890"/>
            <a:ext cx="347488" cy="348256"/>
            <a:chOff x="2499405" y="1499890"/>
            <a:chExt cx="347488" cy="348256"/>
          </a:xfrm>
        </p:grpSpPr>
        <p:sp>
          <p:nvSpPr>
            <p:cNvPr id="14619" name="Google Shape;14619;p63"/>
            <p:cNvSpPr/>
            <p:nvPr/>
          </p:nvSpPr>
          <p:spPr>
            <a:xfrm>
              <a:off x="2634669" y="1725842"/>
              <a:ext cx="75840" cy="38496"/>
            </a:xfrm>
            <a:custGeom>
              <a:rect b="b" l="l" r="r" t="t"/>
              <a:pathLst>
                <a:path extrusionOk="0" h="1203" w="237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0" name="Google Shape;14620;p63"/>
            <p:cNvSpPr/>
            <p:nvPr/>
          </p:nvSpPr>
          <p:spPr>
            <a:xfrm>
              <a:off x="2596173" y="1658002"/>
              <a:ext cx="43456" cy="48416"/>
            </a:xfrm>
            <a:custGeom>
              <a:rect b="b" l="l" r="r" t="t"/>
              <a:pathLst>
                <a:path extrusionOk="0" h="1513" w="1358">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1" name="Google Shape;14621;p63"/>
            <p:cNvSpPr/>
            <p:nvPr/>
          </p:nvSpPr>
          <p:spPr>
            <a:xfrm>
              <a:off x="2705133" y="1658002"/>
              <a:ext cx="43488" cy="48416"/>
            </a:xfrm>
            <a:custGeom>
              <a:rect b="b" l="l" r="r" t="t"/>
              <a:pathLst>
                <a:path extrusionOk="0" h="1513" w="1359">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2" name="Google Shape;14622;p63"/>
            <p:cNvSpPr/>
            <p:nvPr/>
          </p:nvSpPr>
          <p:spPr>
            <a:xfrm>
              <a:off x="2499405" y="1499890"/>
              <a:ext cx="347488" cy="348256"/>
            </a:xfrm>
            <a:custGeom>
              <a:rect b="b" l="l" r="r" t="t"/>
              <a:pathLst>
                <a:path extrusionOk="0" h="10883" w="10859">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3" name="Google Shape;14623;p63"/>
            <p:cNvSpPr/>
            <p:nvPr/>
          </p:nvSpPr>
          <p:spPr>
            <a:xfrm>
              <a:off x="2667053" y="1609618"/>
              <a:ext cx="10688" cy="37760"/>
            </a:xfrm>
            <a:custGeom>
              <a:rect b="b" l="l" r="r" t="t"/>
              <a:pathLst>
                <a:path extrusionOk="0" h="1180" w="334">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24" name="Google Shape;14624;p63"/>
          <p:cNvGrpSpPr/>
          <p:nvPr/>
        </p:nvGrpSpPr>
        <p:grpSpPr>
          <a:xfrm>
            <a:off x="1956845" y="1500498"/>
            <a:ext cx="331520" cy="348032"/>
            <a:chOff x="1956845" y="1500498"/>
            <a:chExt cx="331520" cy="348032"/>
          </a:xfrm>
        </p:grpSpPr>
        <p:sp>
          <p:nvSpPr>
            <p:cNvPr id="14625" name="Google Shape;14625;p63"/>
            <p:cNvSpPr/>
            <p:nvPr/>
          </p:nvSpPr>
          <p:spPr>
            <a:xfrm>
              <a:off x="2078413" y="1736882"/>
              <a:ext cx="88800" cy="44608"/>
            </a:xfrm>
            <a:custGeom>
              <a:rect b="b" l="l" r="r" t="t"/>
              <a:pathLst>
                <a:path extrusionOk="0" h="1394" w="2775">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6" name="Google Shape;14626;p63"/>
            <p:cNvSpPr/>
            <p:nvPr/>
          </p:nvSpPr>
          <p:spPr>
            <a:xfrm>
              <a:off x="1956845" y="1500498"/>
              <a:ext cx="331520" cy="348032"/>
            </a:xfrm>
            <a:custGeom>
              <a:rect b="b" l="l" r="r" t="t"/>
              <a:pathLst>
                <a:path extrusionOk="0" h="10876" w="1036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7" name="Google Shape;14627;p63"/>
            <p:cNvSpPr/>
            <p:nvPr/>
          </p:nvSpPr>
          <p:spPr>
            <a:xfrm>
              <a:off x="2030765" y="1652690"/>
              <a:ext cx="48800" cy="59840"/>
            </a:xfrm>
            <a:custGeom>
              <a:rect b="b" l="l" r="r" t="t"/>
              <a:pathLst>
                <a:path extrusionOk="0" h="1870" w="1525">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8" name="Google Shape;14628;p63"/>
            <p:cNvSpPr/>
            <p:nvPr/>
          </p:nvSpPr>
          <p:spPr>
            <a:xfrm>
              <a:off x="2167181" y="1652690"/>
              <a:ext cx="48416" cy="59840"/>
            </a:xfrm>
            <a:custGeom>
              <a:rect b="b" l="l" r="r" t="t"/>
              <a:pathLst>
                <a:path extrusionOk="0" h="1870" w="1513">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9" name="Google Shape;14629;p63"/>
            <p:cNvSpPr/>
            <p:nvPr/>
          </p:nvSpPr>
          <p:spPr>
            <a:xfrm>
              <a:off x="2020877" y="1729234"/>
              <a:ext cx="20608" cy="15680"/>
            </a:xfrm>
            <a:custGeom>
              <a:rect b="b" l="l" r="r" t="t"/>
              <a:pathLst>
                <a:path extrusionOk="0" h="490" w="644">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0" name="Google Shape;14630;p63"/>
            <p:cNvSpPr/>
            <p:nvPr/>
          </p:nvSpPr>
          <p:spPr>
            <a:xfrm>
              <a:off x="1986189" y="1685426"/>
              <a:ext cx="27840" cy="38144"/>
            </a:xfrm>
            <a:custGeom>
              <a:rect b="b" l="l" r="r" t="t"/>
              <a:pathLst>
                <a:path extrusionOk="0" h="1192" w="87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1" name="Google Shape;14631;p63"/>
            <p:cNvSpPr/>
            <p:nvPr/>
          </p:nvSpPr>
          <p:spPr>
            <a:xfrm>
              <a:off x="2198797" y="1729234"/>
              <a:ext cx="20608" cy="15680"/>
            </a:xfrm>
            <a:custGeom>
              <a:rect b="b" l="l" r="r" t="t"/>
              <a:pathLst>
                <a:path extrusionOk="0" h="490" w="644">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2" name="Google Shape;14632;p63"/>
            <p:cNvSpPr/>
            <p:nvPr/>
          </p:nvSpPr>
          <p:spPr>
            <a:xfrm>
              <a:off x="2225453" y="1685426"/>
              <a:ext cx="28224" cy="37760"/>
            </a:xfrm>
            <a:custGeom>
              <a:rect b="b" l="l" r="r" t="t"/>
              <a:pathLst>
                <a:path extrusionOk="0" h="1180" w="882">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3" name="Google Shape;14633;p63"/>
            <p:cNvSpPr/>
            <p:nvPr/>
          </p:nvSpPr>
          <p:spPr>
            <a:xfrm>
              <a:off x="2046381" y="1573906"/>
              <a:ext cx="22528" cy="16320"/>
            </a:xfrm>
            <a:custGeom>
              <a:rect b="b" l="l" r="r" t="t"/>
              <a:pathLst>
                <a:path extrusionOk="0" h="510" w="704">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4" name="Google Shape;14634;p63"/>
            <p:cNvSpPr/>
            <p:nvPr/>
          </p:nvSpPr>
          <p:spPr>
            <a:xfrm>
              <a:off x="2078765" y="1587538"/>
              <a:ext cx="87680" cy="18304"/>
            </a:xfrm>
            <a:custGeom>
              <a:rect b="b" l="l" r="r" t="t"/>
              <a:pathLst>
                <a:path extrusionOk="0" h="572" w="274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5" name="Google Shape;14635;p63"/>
            <p:cNvSpPr/>
            <p:nvPr/>
          </p:nvSpPr>
          <p:spPr>
            <a:xfrm>
              <a:off x="2177069" y="1574130"/>
              <a:ext cx="22528" cy="16480"/>
            </a:xfrm>
            <a:custGeom>
              <a:rect b="b" l="l" r="r" t="t"/>
              <a:pathLst>
                <a:path extrusionOk="0" h="515" w="704">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6" name="Google Shape;14636;p63"/>
            <p:cNvSpPr/>
            <p:nvPr/>
          </p:nvSpPr>
          <p:spPr>
            <a:xfrm>
              <a:off x="2078413" y="1560466"/>
              <a:ext cx="88800" cy="15648"/>
            </a:xfrm>
            <a:custGeom>
              <a:rect b="b" l="l" r="r" t="t"/>
              <a:pathLst>
                <a:path extrusionOk="0" h="489" w="2775">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37" name="Google Shape;14637;p63"/>
          <p:cNvGrpSpPr/>
          <p:nvPr/>
        </p:nvGrpSpPr>
        <p:grpSpPr>
          <a:xfrm>
            <a:off x="6345613" y="1549874"/>
            <a:ext cx="348640" cy="250656"/>
            <a:chOff x="6345613" y="1549874"/>
            <a:chExt cx="348640" cy="250656"/>
          </a:xfrm>
        </p:grpSpPr>
        <p:sp>
          <p:nvSpPr>
            <p:cNvPr id="14638" name="Google Shape;14638;p63"/>
            <p:cNvSpPr/>
            <p:nvPr/>
          </p:nvSpPr>
          <p:spPr>
            <a:xfrm>
              <a:off x="6405805" y="1685810"/>
              <a:ext cx="32416" cy="32416"/>
            </a:xfrm>
            <a:custGeom>
              <a:rect b="b" l="l" r="r" t="t"/>
              <a:pathLst>
                <a:path extrusionOk="0" h="1013" w="1013">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9" name="Google Shape;14639;p63"/>
            <p:cNvSpPr/>
            <p:nvPr/>
          </p:nvSpPr>
          <p:spPr>
            <a:xfrm>
              <a:off x="6345613" y="1549874"/>
              <a:ext cx="348640" cy="250656"/>
            </a:xfrm>
            <a:custGeom>
              <a:rect b="b" l="l" r="r" t="t"/>
              <a:pathLst>
                <a:path extrusionOk="0" h="7833" w="10895">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0" name="Google Shape;14640;p63"/>
            <p:cNvSpPr/>
            <p:nvPr/>
          </p:nvSpPr>
          <p:spPr>
            <a:xfrm>
              <a:off x="6472845" y="1588626"/>
              <a:ext cx="41952" cy="38944"/>
            </a:xfrm>
            <a:custGeom>
              <a:rect b="b" l="l" r="r" t="t"/>
              <a:pathLst>
                <a:path extrusionOk="0" h="1217" w="1311">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1" name="Google Shape;14641;p63"/>
            <p:cNvSpPr/>
            <p:nvPr/>
          </p:nvSpPr>
          <p:spPr>
            <a:xfrm>
              <a:off x="6528109" y="1592402"/>
              <a:ext cx="40800" cy="23360"/>
            </a:xfrm>
            <a:custGeom>
              <a:rect b="b" l="l" r="r" t="t"/>
              <a:pathLst>
                <a:path extrusionOk="0" h="730" w="1275">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2" name="Google Shape;14642;p63"/>
            <p:cNvSpPr/>
            <p:nvPr/>
          </p:nvSpPr>
          <p:spPr>
            <a:xfrm>
              <a:off x="6581453" y="1614994"/>
              <a:ext cx="38496" cy="11040"/>
            </a:xfrm>
            <a:custGeom>
              <a:rect b="b" l="l" r="r" t="t"/>
              <a:pathLst>
                <a:path extrusionOk="0" h="345" w="1203">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3" name="Google Shape;14643;p63"/>
            <p:cNvSpPr/>
            <p:nvPr/>
          </p:nvSpPr>
          <p:spPr>
            <a:xfrm>
              <a:off x="6634765" y="1648274"/>
              <a:ext cx="25184" cy="16992"/>
            </a:xfrm>
            <a:custGeom>
              <a:rect b="b" l="l" r="r" t="t"/>
              <a:pathLst>
                <a:path extrusionOk="0" h="531" w="787">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44" name="Google Shape;14644;p63"/>
          <p:cNvGrpSpPr/>
          <p:nvPr/>
        </p:nvGrpSpPr>
        <p:grpSpPr>
          <a:xfrm>
            <a:off x="7444781" y="1507026"/>
            <a:ext cx="348640" cy="334272"/>
            <a:chOff x="7444781" y="1507026"/>
            <a:chExt cx="348640" cy="334272"/>
          </a:xfrm>
        </p:grpSpPr>
        <p:sp>
          <p:nvSpPr>
            <p:cNvPr id="14645" name="Google Shape;14645;p63"/>
            <p:cNvSpPr/>
            <p:nvPr/>
          </p:nvSpPr>
          <p:spPr>
            <a:xfrm>
              <a:off x="7575469" y="1750066"/>
              <a:ext cx="40032" cy="39424"/>
            </a:xfrm>
            <a:custGeom>
              <a:rect b="b" l="l" r="r" t="t"/>
              <a:pathLst>
                <a:path extrusionOk="0" h="1232" w="1251">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6" name="Google Shape;14646;p63"/>
            <p:cNvSpPr/>
            <p:nvPr/>
          </p:nvSpPr>
          <p:spPr>
            <a:xfrm>
              <a:off x="7623469" y="1749714"/>
              <a:ext cx="40032" cy="39776"/>
            </a:xfrm>
            <a:custGeom>
              <a:rect b="b" l="l" r="r" t="t"/>
              <a:pathLst>
                <a:path extrusionOk="0" h="1243" w="1251">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7" name="Google Shape;14647;p63"/>
            <p:cNvSpPr/>
            <p:nvPr/>
          </p:nvSpPr>
          <p:spPr>
            <a:xfrm>
              <a:off x="7537741" y="1640498"/>
              <a:ext cx="43456" cy="48032"/>
            </a:xfrm>
            <a:custGeom>
              <a:rect b="b" l="l" r="r" t="t"/>
              <a:pathLst>
                <a:path extrusionOk="0" h="1501" w="1358">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8" name="Google Shape;14648;p63"/>
            <p:cNvSpPr/>
            <p:nvPr/>
          </p:nvSpPr>
          <p:spPr>
            <a:xfrm>
              <a:off x="7657389" y="1640498"/>
              <a:ext cx="43072" cy="48032"/>
            </a:xfrm>
            <a:custGeom>
              <a:rect b="b" l="l" r="r" t="t"/>
              <a:pathLst>
                <a:path extrusionOk="0" h="1501" w="1346">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9" name="Google Shape;14649;p63"/>
            <p:cNvSpPr/>
            <p:nvPr/>
          </p:nvSpPr>
          <p:spPr>
            <a:xfrm>
              <a:off x="7444781" y="1507026"/>
              <a:ext cx="348640" cy="334272"/>
            </a:xfrm>
            <a:custGeom>
              <a:rect b="b" l="l" r="r" t="t"/>
              <a:pathLst>
                <a:path extrusionOk="0" h="10446" w="10895">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50" name="Google Shape;14650;p63"/>
          <p:cNvGrpSpPr/>
          <p:nvPr/>
        </p:nvGrpSpPr>
        <p:grpSpPr>
          <a:xfrm>
            <a:off x="7995341" y="1506738"/>
            <a:ext cx="347872" cy="334944"/>
            <a:chOff x="7995341" y="1506738"/>
            <a:chExt cx="347872" cy="334944"/>
          </a:xfrm>
        </p:grpSpPr>
        <p:sp>
          <p:nvSpPr>
            <p:cNvPr id="14651" name="Google Shape;14651;p63"/>
            <p:cNvSpPr/>
            <p:nvPr/>
          </p:nvSpPr>
          <p:spPr>
            <a:xfrm>
              <a:off x="8129837" y="1722674"/>
              <a:ext cx="33536" cy="35936"/>
            </a:xfrm>
            <a:custGeom>
              <a:rect b="b" l="l" r="r" t="t"/>
              <a:pathLst>
                <a:path extrusionOk="0" h="1123" w="1048">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2" name="Google Shape;14652;p63"/>
            <p:cNvSpPr/>
            <p:nvPr/>
          </p:nvSpPr>
          <p:spPr>
            <a:xfrm>
              <a:off x="8172877" y="1722610"/>
              <a:ext cx="35840" cy="36000"/>
            </a:xfrm>
            <a:custGeom>
              <a:rect b="b" l="l" r="r" t="t"/>
              <a:pathLst>
                <a:path extrusionOk="0" h="1125" w="112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3" name="Google Shape;14653;p63"/>
            <p:cNvSpPr/>
            <p:nvPr/>
          </p:nvSpPr>
          <p:spPr>
            <a:xfrm>
              <a:off x="7995341" y="1506738"/>
              <a:ext cx="347872" cy="334944"/>
            </a:xfrm>
            <a:custGeom>
              <a:rect b="b" l="l" r="r" t="t"/>
              <a:pathLst>
                <a:path extrusionOk="0" h="10467" w="10871">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4" name="Google Shape;14654;p63"/>
            <p:cNvSpPr/>
            <p:nvPr/>
          </p:nvSpPr>
          <p:spPr>
            <a:xfrm>
              <a:off x="8103149" y="1685426"/>
              <a:ext cx="132256" cy="123104"/>
            </a:xfrm>
            <a:custGeom>
              <a:rect b="b" l="l" r="r" t="t"/>
              <a:pathLst>
                <a:path extrusionOk="0" h="3847" w="4133">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5" name="Google Shape;14655;p63"/>
            <p:cNvSpPr/>
            <p:nvPr/>
          </p:nvSpPr>
          <p:spPr>
            <a:xfrm>
              <a:off x="8087149" y="1640498"/>
              <a:ext cx="43456" cy="48032"/>
            </a:xfrm>
            <a:custGeom>
              <a:rect b="b" l="l" r="r" t="t"/>
              <a:pathLst>
                <a:path extrusionOk="0" h="1501" w="1358">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6" name="Google Shape;14656;p63"/>
            <p:cNvSpPr/>
            <p:nvPr/>
          </p:nvSpPr>
          <p:spPr>
            <a:xfrm>
              <a:off x="8207149" y="1640498"/>
              <a:ext cx="43104" cy="48032"/>
            </a:xfrm>
            <a:custGeom>
              <a:rect b="b" l="l" r="r" t="t"/>
              <a:pathLst>
                <a:path extrusionOk="0" h="1501" w="1347">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57" name="Google Shape;14657;p63"/>
          <p:cNvGrpSpPr/>
          <p:nvPr/>
        </p:nvGrpSpPr>
        <p:grpSpPr>
          <a:xfrm>
            <a:off x="3048045" y="1522930"/>
            <a:ext cx="347872" cy="303904"/>
            <a:chOff x="3048045" y="1522930"/>
            <a:chExt cx="347872" cy="303904"/>
          </a:xfrm>
        </p:grpSpPr>
        <p:sp>
          <p:nvSpPr>
            <p:cNvPr id="14658" name="Google Shape;14658;p63"/>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59" name="Google Shape;14659;p63"/>
            <p:cNvGrpSpPr/>
            <p:nvPr/>
          </p:nvGrpSpPr>
          <p:grpSpPr>
            <a:xfrm>
              <a:off x="3048045" y="1522930"/>
              <a:ext cx="347872" cy="303904"/>
              <a:chOff x="3048045" y="1522930"/>
              <a:chExt cx="347872" cy="303904"/>
            </a:xfrm>
          </p:grpSpPr>
          <p:sp>
            <p:nvSpPr>
              <p:cNvPr id="14660" name="Google Shape;14660;p63"/>
              <p:cNvSpPr/>
              <p:nvPr/>
            </p:nvSpPr>
            <p:spPr>
              <a:xfrm>
                <a:off x="3048045" y="1522930"/>
                <a:ext cx="347872" cy="303904"/>
              </a:xfrm>
              <a:custGeom>
                <a:rect b="b" l="l" r="r" t="t"/>
                <a:pathLst>
                  <a:path extrusionOk="0" h="9497" w="10871">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1" name="Google Shape;14661;p63"/>
              <p:cNvSpPr/>
              <p:nvPr/>
            </p:nvSpPr>
            <p:spPr>
              <a:xfrm>
                <a:off x="3139117" y="1621010"/>
                <a:ext cx="49152" cy="137600"/>
              </a:xfrm>
              <a:custGeom>
                <a:rect b="b" l="l" r="r" t="t"/>
                <a:pathLst>
                  <a:path extrusionOk="0" h="4300" w="1536">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662" name="Google Shape;14662;p63"/>
          <p:cNvGrpSpPr/>
          <p:nvPr/>
        </p:nvGrpSpPr>
        <p:grpSpPr>
          <a:xfrm>
            <a:off x="1133133" y="3351922"/>
            <a:ext cx="313984" cy="358560"/>
            <a:chOff x="1133133" y="3351922"/>
            <a:chExt cx="313984" cy="358560"/>
          </a:xfrm>
        </p:grpSpPr>
        <p:sp>
          <p:nvSpPr>
            <p:cNvPr id="14663" name="Google Shape;14663;p63"/>
            <p:cNvSpPr/>
            <p:nvPr/>
          </p:nvSpPr>
          <p:spPr>
            <a:xfrm>
              <a:off x="1133133" y="3351922"/>
              <a:ext cx="313984" cy="358560"/>
            </a:xfrm>
            <a:custGeom>
              <a:rect b="b" l="l" r="r" t="t"/>
              <a:pathLst>
                <a:path extrusionOk="0" h="11205" w="9812">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4" name="Google Shape;14664;p63"/>
            <p:cNvSpPr/>
            <p:nvPr/>
          </p:nvSpPr>
          <p:spPr>
            <a:xfrm>
              <a:off x="1285549" y="3414418"/>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5" name="Google Shape;14665;p63"/>
            <p:cNvSpPr/>
            <p:nvPr/>
          </p:nvSpPr>
          <p:spPr>
            <a:xfrm>
              <a:off x="1285549" y="3459378"/>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6" name="Google Shape;14666;p63"/>
            <p:cNvSpPr/>
            <p:nvPr/>
          </p:nvSpPr>
          <p:spPr>
            <a:xfrm>
              <a:off x="1285549" y="3503954"/>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7" name="Google Shape;14667;p63"/>
            <p:cNvSpPr/>
            <p:nvPr/>
          </p:nvSpPr>
          <p:spPr>
            <a:xfrm>
              <a:off x="1167821" y="3498226"/>
              <a:ext cx="10688" cy="16416"/>
            </a:xfrm>
            <a:custGeom>
              <a:rect b="b" l="l" r="r" t="t"/>
              <a:pathLst>
                <a:path extrusionOk="0" h="513" w="334">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8" name="Google Shape;14668;p63"/>
            <p:cNvSpPr/>
            <p:nvPr/>
          </p:nvSpPr>
          <p:spPr>
            <a:xfrm>
              <a:off x="1167821" y="3537490"/>
              <a:ext cx="10688" cy="16032"/>
            </a:xfrm>
            <a:custGeom>
              <a:rect b="b" l="l" r="r" t="t"/>
              <a:pathLst>
                <a:path extrusionOk="0" h="501" w="334">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9" name="Google Shape;14669;p63"/>
            <p:cNvSpPr/>
            <p:nvPr/>
          </p:nvSpPr>
          <p:spPr>
            <a:xfrm>
              <a:off x="1167821" y="3577106"/>
              <a:ext cx="10688" cy="16032"/>
            </a:xfrm>
            <a:custGeom>
              <a:rect b="b" l="l" r="r" t="t"/>
              <a:pathLst>
                <a:path extrusionOk="0" h="501" w="334">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0" name="Google Shape;14670;p63"/>
            <p:cNvSpPr/>
            <p:nvPr/>
          </p:nvSpPr>
          <p:spPr>
            <a:xfrm>
              <a:off x="1402509" y="3493266"/>
              <a:ext cx="10688" cy="16064"/>
            </a:xfrm>
            <a:custGeom>
              <a:rect b="b" l="l" r="r" t="t"/>
              <a:pathLst>
                <a:path extrusionOk="0" h="502" w="334">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1" name="Google Shape;14671;p63"/>
            <p:cNvSpPr/>
            <p:nvPr/>
          </p:nvSpPr>
          <p:spPr>
            <a:xfrm>
              <a:off x="1393357" y="3526898"/>
              <a:ext cx="15648" cy="14432"/>
            </a:xfrm>
            <a:custGeom>
              <a:rect b="b" l="l" r="r" t="t"/>
              <a:pathLst>
                <a:path extrusionOk="0" h="451" w="489">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2" name="Google Shape;14672;p63"/>
            <p:cNvSpPr/>
            <p:nvPr/>
          </p:nvSpPr>
          <p:spPr>
            <a:xfrm>
              <a:off x="1402509" y="3453650"/>
              <a:ext cx="10688" cy="16032"/>
            </a:xfrm>
            <a:custGeom>
              <a:rect b="b" l="l" r="r" t="t"/>
              <a:pathLst>
                <a:path extrusionOk="0" h="501" w="334">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3" name="Google Shape;14673;p63"/>
            <p:cNvSpPr/>
            <p:nvPr/>
          </p:nvSpPr>
          <p:spPr>
            <a:xfrm>
              <a:off x="1171629" y="3612306"/>
              <a:ext cx="15264" cy="14752"/>
            </a:xfrm>
            <a:custGeom>
              <a:rect b="b" l="l" r="r" t="t"/>
              <a:pathLst>
                <a:path extrusionOk="0" h="461" w="477">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4" name="Google Shape;14674;p63"/>
            <p:cNvSpPr/>
            <p:nvPr/>
          </p:nvSpPr>
          <p:spPr>
            <a:xfrm>
              <a:off x="1285549" y="3548914"/>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5" name="Google Shape;14675;p63"/>
            <p:cNvSpPr/>
            <p:nvPr/>
          </p:nvSpPr>
          <p:spPr>
            <a:xfrm>
              <a:off x="1285549" y="3593490"/>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6" name="Google Shape;14676;p63"/>
            <p:cNvSpPr/>
            <p:nvPr/>
          </p:nvSpPr>
          <p:spPr>
            <a:xfrm>
              <a:off x="1285549" y="3638450"/>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7" name="Google Shape;14677;p63"/>
            <p:cNvSpPr/>
            <p:nvPr/>
          </p:nvSpPr>
          <p:spPr>
            <a:xfrm>
              <a:off x="1201325" y="3627026"/>
              <a:ext cx="16032" cy="10304"/>
            </a:xfrm>
            <a:custGeom>
              <a:rect b="b" l="l" r="r" t="t"/>
              <a:pathLst>
                <a:path extrusionOk="0" h="322" w="501">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8" name="Google Shape;14678;p63"/>
            <p:cNvSpPr/>
            <p:nvPr/>
          </p:nvSpPr>
          <p:spPr>
            <a:xfrm>
              <a:off x="1363629" y="3537490"/>
              <a:ext cx="16032" cy="10304"/>
            </a:xfrm>
            <a:custGeom>
              <a:rect b="b" l="l" r="r" t="t"/>
              <a:pathLst>
                <a:path extrusionOk="0" h="322" w="501">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679" name="Google Shape;14679;p63"/>
          <p:cNvSpPr/>
          <p:nvPr/>
        </p:nvSpPr>
        <p:spPr>
          <a:xfrm>
            <a:off x="1709197" y="3353842"/>
            <a:ext cx="262944" cy="354720"/>
          </a:xfrm>
          <a:custGeom>
            <a:rect b="b" l="l" r="r" t="t"/>
            <a:pathLst>
              <a:path extrusionOk="0" h="11085" w="8217">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80" name="Google Shape;14680;p63"/>
          <p:cNvGrpSpPr/>
          <p:nvPr/>
        </p:nvGrpSpPr>
        <p:grpSpPr>
          <a:xfrm>
            <a:off x="2795053" y="3352594"/>
            <a:ext cx="288448" cy="357120"/>
            <a:chOff x="2795053" y="3352594"/>
            <a:chExt cx="288448" cy="357120"/>
          </a:xfrm>
        </p:grpSpPr>
        <p:sp>
          <p:nvSpPr>
            <p:cNvPr id="14681" name="Google Shape;14681;p63"/>
            <p:cNvSpPr/>
            <p:nvPr/>
          </p:nvSpPr>
          <p:spPr>
            <a:xfrm>
              <a:off x="2839629" y="3550386"/>
              <a:ext cx="19840" cy="16448"/>
            </a:xfrm>
            <a:custGeom>
              <a:rect b="b" l="l" r="r" t="t"/>
              <a:pathLst>
                <a:path extrusionOk="0" h="514" w="62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2" name="Google Shape;14682;p63"/>
            <p:cNvSpPr/>
            <p:nvPr/>
          </p:nvSpPr>
          <p:spPr>
            <a:xfrm>
              <a:off x="2865165" y="3511410"/>
              <a:ext cx="50688" cy="37536"/>
            </a:xfrm>
            <a:custGeom>
              <a:rect b="b" l="l" r="r" t="t"/>
              <a:pathLst>
                <a:path extrusionOk="0" h="1173" w="1584">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3" name="Google Shape;14683;p63"/>
            <p:cNvSpPr/>
            <p:nvPr/>
          </p:nvSpPr>
          <p:spPr>
            <a:xfrm>
              <a:off x="2795053" y="3352594"/>
              <a:ext cx="288448" cy="357120"/>
            </a:xfrm>
            <a:custGeom>
              <a:rect b="b" l="l" r="r" t="t"/>
              <a:pathLst>
                <a:path extrusionOk="0" h="11160" w="9014">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4" name="Google Shape;14684;p63"/>
            <p:cNvSpPr/>
            <p:nvPr/>
          </p:nvSpPr>
          <p:spPr>
            <a:xfrm>
              <a:off x="3019853" y="3423794"/>
              <a:ext cx="20224" cy="16576"/>
            </a:xfrm>
            <a:custGeom>
              <a:rect b="b" l="l" r="r" t="t"/>
              <a:pathLst>
                <a:path extrusionOk="0" h="518" w="632">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5" name="Google Shape;14685;p63"/>
            <p:cNvSpPr/>
            <p:nvPr/>
          </p:nvSpPr>
          <p:spPr>
            <a:xfrm>
              <a:off x="2964237" y="3441810"/>
              <a:ext cx="49920" cy="37408"/>
            </a:xfrm>
            <a:custGeom>
              <a:rect b="b" l="l" r="r" t="t"/>
              <a:pathLst>
                <a:path extrusionOk="0" h="1169" w="156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6" name="Google Shape;14686;p63"/>
            <p:cNvSpPr/>
            <p:nvPr/>
          </p:nvSpPr>
          <p:spPr>
            <a:xfrm>
              <a:off x="2867437" y="3395602"/>
              <a:ext cx="17952" cy="18848"/>
            </a:xfrm>
            <a:custGeom>
              <a:rect b="b" l="l" r="r" t="t"/>
              <a:pathLst>
                <a:path extrusionOk="0" h="589" w="561">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7" name="Google Shape;14687;p63"/>
            <p:cNvSpPr/>
            <p:nvPr/>
          </p:nvSpPr>
          <p:spPr>
            <a:xfrm>
              <a:off x="2885741" y="3421234"/>
              <a:ext cx="38496" cy="49216"/>
            </a:xfrm>
            <a:custGeom>
              <a:rect b="b" l="l" r="r" t="t"/>
              <a:pathLst>
                <a:path extrusionOk="0" h="1538" w="1203">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8" name="Google Shape;14688;p63"/>
            <p:cNvSpPr/>
            <p:nvPr/>
          </p:nvSpPr>
          <p:spPr>
            <a:xfrm>
              <a:off x="2993933" y="3576178"/>
              <a:ext cx="17952" cy="18848"/>
            </a:xfrm>
            <a:custGeom>
              <a:rect b="b" l="l" r="r" t="t"/>
              <a:pathLst>
                <a:path extrusionOk="0" h="589" w="561">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9" name="Google Shape;14689;p63"/>
            <p:cNvSpPr/>
            <p:nvPr/>
          </p:nvSpPr>
          <p:spPr>
            <a:xfrm>
              <a:off x="2954701" y="3520466"/>
              <a:ext cx="39264" cy="49056"/>
            </a:xfrm>
            <a:custGeom>
              <a:rect b="b" l="l" r="r" t="t"/>
              <a:pathLst>
                <a:path extrusionOk="0" h="1533" w="1227">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90" name="Google Shape;14690;p63"/>
          <p:cNvGrpSpPr/>
          <p:nvPr/>
        </p:nvGrpSpPr>
        <p:grpSpPr>
          <a:xfrm>
            <a:off x="2236525" y="3353202"/>
            <a:ext cx="304832" cy="356512"/>
            <a:chOff x="2236525" y="3353202"/>
            <a:chExt cx="304832" cy="356512"/>
          </a:xfrm>
        </p:grpSpPr>
        <p:sp>
          <p:nvSpPr>
            <p:cNvPr id="14691" name="Google Shape;14691;p63"/>
            <p:cNvSpPr/>
            <p:nvPr/>
          </p:nvSpPr>
          <p:spPr>
            <a:xfrm>
              <a:off x="2236525" y="3353202"/>
              <a:ext cx="304832" cy="356512"/>
            </a:xfrm>
            <a:custGeom>
              <a:rect b="b" l="l" r="r" t="t"/>
              <a:pathLst>
                <a:path extrusionOk="0" h="11141" w="9526">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2" name="Google Shape;14692;p63"/>
            <p:cNvSpPr/>
            <p:nvPr/>
          </p:nvSpPr>
          <p:spPr>
            <a:xfrm>
              <a:off x="2283373" y="3553106"/>
              <a:ext cx="16416" cy="11072"/>
            </a:xfrm>
            <a:custGeom>
              <a:rect b="b" l="l" r="r" t="t"/>
              <a:pathLst>
                <a:path extrusionOk="0" h="346" w="513">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3" name="Google Shape;14693;p63"/>
            <p:cNvSpPr/>
            <p:nvPr/>
          </p:nvSpPr>
          <p:spPr>
            <a:xfrm>
              <a:off x="2449485" y="3488658"/>
              <a:ext cx="17184" cy="12288"/>
            </a:xfrm>
            <a:custGeom>
              <a:rect b="b" l="l" r="r" t="t"/>
              <a:pathLst>
                <a:path extrusionOk="0" h="384" w="537">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94" name="Google Shape;14694;p63"/>
          <p:cNvGrpSpPr/>
          <p:nvPr/>
        </p:nvGrpSpPr>
        <p:grpSpPr>
          <a:xfrm>
            <a:off x="3910637" y="3352690"/>
            <a:ext cx="256800" cy="357024"/>
            <a:chOff x="3910637" y="3352690"/>
            <a:chExt cx="256800" cy="357024"/>
          </a:xfrm>
        </p:grpSpPr>
        <p:sp>
          <p:nvSpPr>
            <p:cNvPr id="14695" name="Google Shape;14695;p63"/>
            <p:cNvSpPr/>
            <p:nvPr/>
          </p:nvSpPr>
          <p:spPr>
            <a:xfrm>
              <a:off x="3910637" y="3352690"/>
              <a:ext cx="256800" cy="357024"/>
            </a:xfrm>
            <a:custGeom>
              <a:rect b="b" l="l" r="r" t="t"/>
              <a:pathLst>
                <a:path extrusionOk="0" h="11157" w="8025">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6" name="Google Shape;14696;p63"/>
            <p:cNvSpPr/>
            <p:nvPr/>
          </p:nvSpPr>
          <p:spPr>
            <a:xfrm>
              <a:off x="3960909" y="3498226"/>
              <a:ext cx="60992" cy="60992"/>
            </a:xfrm>
            <a:custGeom>
              <a:rect b="b" l="l" r="r" t="t"/>
              <a:pathLst>
                <a:path extrusionOk="0" h="1906" w="1906">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7" name="Google Shape;14697;p63"/>
            <p:cNvSpPr/>
            <p:nvPr/>
          </p:nvSpPr>
          <p:spPr>
            <a:xfrm>
              <a:off x="4083981" y="3408690"/>
              <a:ext cx="44224" cy="43872"/>
            </a:xfrm>
            <a:custGeom>
              <a:rect b="b" l="l" r="r" t="t"/>
              <a:pathLst>
                <a:path extrusionOk="0" h="1371" w="1382">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98" name="Google Shape;14698;p63"/>
          <p:cNvGrpSpPr/>
          <p:nvPr/>
        </p:nvGrpSpPr>
        <p:grpSpPr>
          <a:xfrm>
            <a:off x="6056429" y="3351922"/>
            <a:ext cx="360064" cy="360096"/>
            <a:chOff x="6056429" y="3351922"/>
            <a:chExt cx="360064" cy="360096"/>
          </a:xfrm>
        </p:grpSpPr>
        <p:sp>
          <p:nvSpPr>
            <p:cNvPr id="14699" name="Google Shape;14699;p63"/>
            <p:cNvSpPr/>
            <p:nvPr/>
          </p:nvSpPr>
          <p:spPr>
            <a:xfrm>
              <a:off x="6056429" y="3351922"/>
              <a:ext cx="360064" cy="360096"/>
            </a:xfrm>
            <a:custGeom>
              <a:rect b="b" l="l" r="r" t="t"/>
              <a:pathLst>
                <a:path extrusionOk="0" h="11253" w="11252">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0" name="Google Shape;14700;p63"/>
            <p:cNvSpPr/>
            <p:nvPr/>
          </p:nvSpPr>
          <p:spPr>
            <a:xfrm>
              <a:off x="6311309" y="3392306"/>
              <a:ext cx="10688" cy="21760"/>
            </a:xfrm>
            <a:custGeom>
              <a:rect b="b" l="l" r="r" t="t"/>
              <a:pathLst>
                <a:path extrusionOk="0" h="680" w="334">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1" name="Google Shape;14701;p63"/>
            <p:cNvSpPr/>
            <p:nvPr/>
          </p:nvSpPr>
          <p:spPr>
            <a:xfrm>
              <a:off x="6153197" y="3649490"/>
              <a:ext cx="10688" cy="21760"/>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02" name="Google Shape;14702;p63"/>
          <p:cNvGrpSpPr/>
          <p:nvPr/>
        </p:nvGrpSpPr>
        <p:grpSpPr>
          <a:xfrm>
            <a:off x="6608877" y="3353074"/>
            <a:ext cx="357408" cy="357408"/>
            <a:chOff x="6608877" y="3353074"/>
            <a:chExt cx="357408" cy="357408"/>
          </a:xfrm>
        </p:grpSpPr>
        <p:sp>
          <p:nvSpPr>
            <p:cNvPr id="14703" name="Google Shape;14703;p63"/>
            <p:cNvSpPr/>
            <p:nvPr/>
          </p:nvSpPr>
          <p:spPr>
            <a:xfrm>
              <a:off x="6608877" y="3353074"/>
              <a:ext cx="357408" cy="357408"/>
            </a:xfrm>
            <a:custGeom>
              <a:rect b="b" l="l" r="r" t="t"/>
              <a:pathLst>
                <a:path extrusionOk="0" h="11169" w="11169">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4" name="Google Shape;14704;p63"/>
            <p:cNvSpPr/>
            <p:nvPr/>
          </p:nvSpPr>
          <p:spPr>
            <a:xfrm>
              <a:off x="6770029" y="3565170"/>
              <a:ext cx="44608" cy="27968"/>
            </a:xfrm>
            <a:custGeom>
              <a:rect b="b" l="l" r="r" t="t"/>
              <a:pathLst>
                <a:path extrusionOk="0" h="874" w="1394">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5" name="Google Shape;14705;p63"/>
            <p:cNvSpPr/>
            <p:nvPr/>
          </p:nvSpPr>
          <p:spPr>
            <a:xfrm>
              <a:off x="6859949" y="3437074"/>
              <a:ext cx="24416" cy="31840"/>
            </a:xfrm>
            <a:custGeom>
              <a:rect b="b" l="l" r="r" t="t"/>
              <a:pathLst>
                <a:path extrusionOk="0" h="995" w="763">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6" name="Google Shape;14706;p63"/>
            <p:cNvSpPr/>
            <p:nvPr/>
          </p:nvSpPr>
          <p:spPr>
            <a:xfrm>
              <a:off x="6824525" y="3509426"/>
              <a:ext cx="17920" cy="28448"/>
            </a:xfrm>
            <a:custGeom>
              <a:rect b="b" l="l" r="r" t="t"/>
              <a:pathLst>
                <a:path extrusionOk="0" h="889" w="56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7" name="Google Shape;14707;p63"/>
            <p:cNvSpPr/>
            <p:nvPr/>
          </p:nvSpPr>
          <p:spPr>
            <a:xfrm>
              <a:off x="6790989" y="3541906"/>
              <a:ext cx="42688" cy="34464"/>
            </a:xfrm>
            <a:custGeom>
              <a:rect b="b" l="l" r="r" t="t"/>
              <a:pathLst>
                <a:path extrusionOk="0" h="1077" w="1334">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8" name="Google Shape;14708;p63"/>
            <p:cNvSpPr/>
            <p:nvPr/>
          </p:nvSpPr>
          <p:spPr>
            <a:xfrm>
              <a:off x="6840525" y="3544914"/>
              <a:ext cx="54112" cy="32608"/>
            </a:xfrm>
            <a:custGeom>
              <a:rect b="b" l="l" r="r" t="t"/>
              <a:pathLst>
                <a:path extrusionOk="0" h="1019" w="1691">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9" name="Google Shape;14709;p63"/>
            <p:cNvSpPr/>
            <p:nvPr/>
          </p:nvSpPr>
          <p:spPr>
            <a:xfrm>
              <a:off x="6793645" y="3582770"/>
              <a:ext cx="102144" cy="75520"/>
            </a:xfrm>
            <a:custGeom>
              <a:rect b="b" l="l" r="r" t="t"/>
              <a:pathLst>
                <a:path extrusionOk="0" h="2360" w="3192">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710" name="Google Shape;14710;p63"/>
          <p:cNvSpPr/>
          <p:nvPr/>
        </p:nvSpPr>
        <p:spPr>
          <a:xfrm>
            <a:off x="7708045" y="3351538"/>
            <a:ext cx="357408" cy="357408"/>
          </a:xfrm>
          <a:custGeom>
            <a:rect b="b" l="l" r="r" t="t"/>
            <a:pathLst>
              <a:path extrusionOk="0" h="11169" w="11169">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711" name="Google Shape;14711;p63"/>
          <p:cNvGrpSpPr/>
          <p:nvPr/>
        </p:nvGrpSpPr>
        <p:grpSpPr>
          <a:xfrm>
            <a:off x="3316269" y="3352402"/>
            <a:ext cx="344832" cy="356544"/>
            <a:chOff x="3316269" y="3352402"/>
            <a:chExt cx="344832" cy="356544"/>
          </a:xfrm>
        </p:grpSpPr>
        <p:sp>
          <p:nvSpPr>
            <p:cNvPr id="14712" name="Google Shape;14712;p63"/>
            <p:cNvSpPr/>
            <p:nvPr/>
          </p:nvSpPr>
          <p:spPr>
            <a:xfrm>
              <a:off x="3546381" y="3557138"/>
              <a:ext cx="19840" cy="16576"/>
            </a:xfrm>
            <a:custGeom>
              <a:rect b="b" l="l" r="r" t="t"/>
              <a:pathLst>
                <a:path extrusionOk="0" h="518" w="62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3" name="Google Shape;14713;p63"/>
            <p:cNvSpPr/>
            <p:nvPr/>
          </p:nvSpPr>
          <p:spPr>
            <a:xfrm>
              <a:off x="3449997" y="3423730"/>
              <a:ext cx="14496" cy="18144"/>
            </a:xfrm>
            <a:custGeom>
              <a:rect b="b" l="l" r="r" t="t"/>
              <a:pathLst>
                <a:path extrusionOk="0" h="567" w="453">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4" name="Google Shape;14714;p63"/>
            <p:cNvSpPr/>
            <p:nvPr/>
          </p:nvSpPr>
          <p:spPr>
            <a:xfrm>
              <a:off x="3316269" y="3352402"/>
              <a:ext cx="344832" cy="356544"/>
            </a:xfrm>
            <a:custGeom>
              <a:rect b="b" l="l" r="r" t="t"/>
              <a:pathLst>
                <a:path extrusionOk="0" h="11142" w="10776">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715" name="Google Shape;14715;p63"/>
          <p:cNvSpPr/>
          <p:nvPr/>
        </p:nvSpPr>
        <p:spPr>
          <a:xfrm>
            <a:off x="4423085" y="3353074"/>
            <a:ext cx="331872" cy="357792"/>
          </a:xfrm>
          <a:custGeom>
            <a:rect b="b" l="l" r="r" t="t"/>
            <a:pathLst>
              <a:path extrusionOk="0" h="11181" w="10371">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716" name="Google Shape;14716;p63"/>
          <p:cNvGrpSpPr/>
          <p:nvPr/>
        </p:nvGrpSpPr>
        <p:grpSpPr>
          <a:xfrm>
            <a:off x="4959533" y="3370226"/>
            <a:ext cx="357408" cy="323488"/>
            <a:chOff x="4959533" y="3370226"/>
            <a:chExt cx="357408" cy="323488"/>
          </a:xfrm>
        </p:grpSpPr>
        <p:sp>
          <p:nvSpPr>
            <p:cNvPr id="14717" name="Google Shape;14717;p63"/>
            <p:cNvSpPr/>
            <p:nvPr/>
          </p:nvSpPr>
          <p:spPr>
            <a:xfrm>
              <a:off x="4959533" y="3370226"/>
              <a:ext cx="357408" cy="323488"/>
            </a:xfrm>
            <a:custGeom>
              <a:rect b="b" l="l" r="r" t="t"/>
              <a:pathLst>
                <a:path extrusionOk="0" h="10109" w="11169">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8" name="Google Shape;14718;p63"/>
            <p:cNvSpPr/>
            <p:nvPr/>
          </p:nvSpPr>
          <p:spPr>
            <a:xfrm>
              <a:off x="5055149" y="3409458"/>
              <a:ext cx="99840" cy="88416"/>
            </a:xfrm>
            <a:custGeom>
              <a:rect b="b" l="l" r="r" t="t"/>
              <a:pathLst>
                <a:path extrusionOk="0" h="2763" w="312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19" name="Google Shape;14719;p63"/>
          <p:cNvGrpSpPr/>
          <p:nvPr/>
        </p:nvGrpSpPr>
        <p:grpSpPr>
          <a:xfrm>
            <a:off x="7158637" y="3353074"/>
            <a:ext cx="357056" cy="357408"/>
            <a:chOff x="7158637" y="3353074"/>
            <a:chExt cx="357056" cy="357408"/>
          </a:xfrm>
        </p:grpSpPr>
        <p:sp>
          <p:nvSpPr>
            <p:cNvPr id="14720" name="Google Shape;14720;p63"/>
            <p:cNvSpPr/>
            <p:nvPr/>
          </p:nvSpPr>
          <p:spPr>
            <a:xfrm>
              <a:off x="7158637" y="3353074"/>
              <a:ext cx="357056" cy="357408"/>
            </a:xfrm>
            <a:custGeom>
              <a:rect b="b" l="l" r="r" t="t"/>
              <a:pathLst>
                <a:path extrusionOk="0" h="11169" w="11158">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1" name="Google Shape;14721;p63"/>
            <p:cNvSpPr/>
            <p:nvPr/>
          </p:nvSpPr>
          <p:spPr>
            <a:xfrm>
              <a:off x="7406669" y="3594898"/>
              <a:ext cx="26336" cy="27968"/>
            </a:xfrm>
            <a:custGeom>
              <a:rect b="b" l="l" r="r" t="t"/>
              <a:pathLst>
                <a:path extrusionOk="0" h="874" w="823">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2" name="Google Shape;14722;p63"/>
            <p:cNvSpPr/>
            <p:nvPr/>
          </p:nvSpPr>
          <p:spPr>
            <a:xfrm>
              <a:off x="7229133" y="3469074"/>
              <a:ext cx="254912" cy="180832"/>
            </a:xfrm>
            <a:custGeom>
              <a:rect b="b" l="l" r="r" t="t"/>
              <a:pathLst>
                <a:path extrusionOk="0" h="5651" w="7966">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3" name="Google Shape;14723;p63"/>
            <p:cNvSpPr/>
            <p:nvPr/>
          </p:nvSpPr>
          <p:spPr>
            <a:xfrm>
              <a:off x="7409741" y="3428370"/>
              <a:ext cx="22880" cy="27616"/>
            </a:xfrm>
            <a:custGeom>
              <a:rect b="b" l="l" r="r" t="t"/>
              <a:pathLst>
                <a:path extrusionOk="0" h="863" w="715">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24" name="Google Shape;14724;p63"/>
          <p:cNvGrpSpPr/>
          <p:nvPr/>
        </p:nvGrpSpPr>
        <p:grpSpPr>
          <a:xfrm>
            <a:off x="5508909" y="3371506"/>
            <a:ext cx="358560" cy="319552"/>
            <a:chOff x="5508909" y="3371506"/>
            <a:chExt cx="358560" cy="319552"/>
          </a:xfrm>
        </p:grpSpPr>
        <p:sp>
          <p:nvSpPr>
            <p:cNvPr id="14725" name="Google Shape;14725;p63"/>
            <p:cNvSpPr/>
            <p:nvPr/>
          </p:nvSpPr>
          <p:spPr>
            <a:xfrm>
              <a:off x="5545485" y="3384178"/>
              <a:ext cx="57184" cy="60736"/>
            </a:xfrm>
            <a:custGeom>
              <a:rect b="b" l="l" r="r" t="t"/>
              <a:pathLst>
                <a:path extrusionOk="0" h="1898" w="1787">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6" name="Google Shape;14726;p63"/>
            <p:cNvSpPr/>
            <p:nvPr/>
          </p:nvSpPr>
          <p:spPr>
            <a:xfrm>
              <a:off x="5508909" y="3429362"/>
              <a:ext cx="53760" cy="50624"/>
            </a:xfrm>
            <a:custGeom>
              <a:rect b="b" l="l" r="r" t="t"/>
              <a:pathLst>
                <a:path extrusionOk="0" h="1582" w="168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7" name="Google Shape;14727;p63"/>
            <p:cNvSpPr/>
            <p:nvPr/>
          </p:nvSpPr>
          <p:spPr>
            <a:xfrm>
              <a:off x="5606829" y="3371506"/>
              <a:ext cx="51104" cy="63520"/>
            </a:xfrm>
            <a:custGeom>
              <a:rect b="b" l="l" r="r" t="t"/>
              <a:pathLst>
                <a:path extrusionOk="0" h="1985" w="1597">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8" name="Google Shape;14728;p63"/>
            <p:cNvSpPr/>
            <p:nvPr/>
          </p:nvSpPr>
          <p:spPr>
            <a:xfrm>
              <a:off x="5659789" y="3396786"/>
              <a:ext cx="48032" cy="55392"/>
            </a:xfrm>
            <a:custGeom>
              <a:rect b="b" l="l" r="r" t="t"/>
              <a:pathLst>
                <a:path extrusionOk="0" h="1731" w="1501">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9" name="Google Shape;14729;p63"/>
            <p:cNvSpPr/>
            <p:nvPr/>
          </p:nvSpPr>
          <p:spPr>
            <a:xfrm>
              <a:off x="5556941" y="3444402"/>
              <a:ext cx="131840" cy="93856"/>
            </a:xfrm>
            <a:custGeom>
              <a:rect b="b" l="l" r="r" t="t"/>
              <a:pathLst>
                <a:path extrusionOk="0" h="2933" w="412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0" name="Google Shape;14730;p63"/>
            <p:cNvSpPr/>
            <p:nvPr/>
          </p:nvSpPr>
          <p:spPr>
            <a:xfrm>
              <a:off x="5730285" y="3518386"/>
              <a:ext cx="50336" cy="64832"/>
            </a:xfrm>
            <a:custGeom>
              <a:rect b="b" l="l" r="r" t="t"/>
              <a:pathLst>
                <a:path extrusionOk="0" h="2026" w="1573">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1" name="Google Shape;14731;p63"/>
            <p:cNvSpPr/>
            <p:nvPr/>
          </p:nvSpPr>
          <p:spPr>
            <a:xfrm>
              <a:off x="5674669" y="3533234"/>
              <a:ext cx="49920" cy="56480"/>
            </a:xfrm>
            <a:custGeom>
              <a:rect b="b" l="l" r="r" t="t"/>
              <a:pathLst>
                <a:path extrusionOk="0" h="1765" w="156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2" name="Google Shape;14732;p63"/>
            <p:cNvSpPr/>
            <p:nvPr/>
          </p:nvSpPr>
          <p:spPr>
            <a:xfrm>
              <a:off x="5777133" y="3542162"/>
              <a:ext cx="60608" cy="57440"/>
            </a:xfrm>
            <a:custGeom>
              <a:rect b="b" l="l" r="r" t="t"/>
              <a:pathLst>
                <a:path extrusionOk="0" h="1795" w="1894">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3" name="Google Shape;14733;p63"/>
            <p:cNvSpPr/>
            <p:nvPr/>
          </p:nvSpPr>
          <p:spPr>
            <a:xfrm>
              <a:off x="5811437" y="3593426"/>
              <a:ext cx="56032" cy="47328"/>
            </a:xfrm>
            <a:custGeom>
              <a:rect b="b" l="l" r="r" t="t"/>
              <a:pathLst>
                <a:path extrusionOk="0" h="1479" w="1751">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4" name="Google Shape;14734;p63"/>
            <p:cNvSpPr/>
            <p:nvPr/>
          </p:nvSpPr>
          <p:spPr>
            <a:xfrm>
              <a:off x="5679981" y="3591218"/>
              <a:ext cx="130720" cy="99840"/>
            </a:xfrm>
            <a:custGeom>
              <a:rect b="b" l="l" r="r" t="t"/>
              <a:pathLst>
                <a:path extrusionOk="0" h="3120" w="4085">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4738" name="Shape 14738"/>
        <p:cNvGrpSpPr/>
        <p:nvPr/>
      </p:nvGrpSpPr>
      <p:grpSpPr>
        <a:xfrm>
          <a:off x="0" y="0"/>
          <a:ext cx="0" cy="0"/>
          <a:chOff x="0" y="0"/>
          <a:chExt cx="0" cy="0"/>
        </a:xfrm>
      </p:grpSpPr>
      <p:sp>
        <p:nvSpPr>
          <p:cNvPr id="14739" name="Google Shape;14739;p64"/>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sp>
        <p:nvSpPr>
          <p:cNvPr id="14740" name="Google Shape;14740;p64"/>
          <p:cNvSpPr/>
          <p:nvPr/>
        </p:nvSpPr>
        <p:spPr>
          <a:xfrm>
            <a:off x="2853797" y="3817349"/>
            <a:ext cx="345674" cy="34605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741" name="Google Shape;14741;p64"/>
          <p:cNvGrpSpPr/>
          <p:nvPr/>
        </p:nvGrpSpPr>
        <p:grpSpPr>
          <a:xfrm>
            <a:off x="3303268" y="3817349"/>
            <a:ext cx="346056" cy="345674"/>
            <a:chOff x="3303268" y="3817349"/>
            <a:chExt cx="346056" cy="345674"/>
          </a:xfrm>
        </p:grpSpPr>
        <p:sp>
          <p:nvSpPr>
            <p:cNvPr id="14742" name="Google Shape;14742;p64"/>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3" name="Google Shape;14743;p64"/>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4" name="Google Shape;14744;p64"/>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5" name="Google Shape;14745;p64"/>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46" name="Google Shape;14746;p64"/>
          <p:cNvGrpSpPr/>
          <p:nvPr/>
        </p:nvGrpSpPr>
        <p:grpSpPr>
          <a:xfrm>
            <a:off x="3752358" y="3817349"/>
            <a:ext cx="346056" cy="345674"/>
            <a:chOff x="3752358" y="3817349"/>
            <a:chExt cx="346056" cy="345674"/>
          </a:xfrm>
        </p:grpSpPr>
        <p:sp>
          <p:nvSpPr>
            <p:cNvPr id="14747" name="Google Shape;14747;p64"/>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8" name="Google Shape;14748;p64"/>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9" name="Google Shape;14749;p64"/>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0" name="Google Shape;14750;p64"/>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51" name="Google Shape;14751;p64"/>
          <p:cNvGrpSpPr/>
          <p:nvPr/>
        </p:nvGrpSpPr>
        <p:grpSpPr>
          <a:xfrm>
            <a:off x="5100008" y="3817349"/>
            <a:ext cx="346024" cy="345674"/>
            <a:chOff x="5100008" y="3817349"/>
            <a:chExt cx="346024" cy="345674"/>
          </a:xfrm>
        </p:grpSpPr>
        <p:sp>
          <p:nvSpPr>
            <p:cNvPr id="14752" name="Google Shape;14752;p64"/>
            <p:cNvSpPr/>
            <p:nvPr/>
          </p:nvSpPr>
          <p:spPr>
            <a:xfrm>
              <a:off x="5100008" y="3817349"/>
              <a:ext cx="346024" cy="345674"/>
            </a:xfrm>
            <a:custGeom>
              <a:rect b="b" l="l" r="r" t="t"/>
              <a:pathLst>
                <a:path extrusionOk="0" h="10860" w="10871">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3" name="Google Shape;14753;p64"/>
            <p:cNvSpPr/>
            <p:nvPr/>
          </p:nvSpPr>
          <p:spPr>
            <a:xfrm>
              <a:off x="5150777" y="3867767"/>
              <a:ext cx="244486" cy="243690"/>
            </a:xfrm>
            <a:custGeom>
              <a:rect b="b" l="l" r="r" t="t"/>
              <a:pathLst>
                <a:path extrusionOk="0" h="7656" w="7681">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4" name="Google Shape;14754;p64"/>
            <p:cNvSpPr/>
            <p:nvPr/>
          </p:nvSpPr>
          <p:spPr>
            <a:xfrm>
              <a:off x="5201960" y="3941167"/>
              <a:ext cx="135691" cy="91097"/>
            </a:xfrm>
            <a:custGeom>
              <a:rect b="b" l="l" r="r" t="t"/>
              <a:pathLst>
                <a:path extrusionOk="0" h="2862" w="4263">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55" name="Google Shape;14755;p64"/>
          <p:cNvGrpSpPr/>
          <p:nvPr/>
        </p:nvGrpSpPr>
        <p:grpSpPr>
          <a:xfrm>
            <a:off x="5998919" y="3817349"/>
            <a:ext cx="345674" cy="345674"/>
            <a:chOff x="5998919" y="3817349"/>
            <a:chExt cx="345674" cy="345674"/>
          </a:xfrm>
        </p:grpSpPr>
        <p:sp>
          <p:nvSpPr>
            <p:cNvPr id="14756" name="Google Shape;14756;p64"/>
            <p:cNvSpPr/>
            <p:nvPr/>
          </p:nvSpPr>
          <p:spPr>
            <a:xfrm>
              <a:off x="5998919" y="3817349"/>
              <a:ext cx="345674" cy="345674"/>
            </a:xfrm>
            <a:custGeom>
              <a:rect b="b" l="l" r="r" t="t"/>
              <a:pathLst>
                <a:path extrusionOk="0" h="10860" w="1086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7" name="Google Shape;14757;p64"/>
            <p:cNvSpPr/>
            <p:nvPr/>
          </p:nvSpPr>
          <p:spPr>
            <a:xfrm>
              <a:off x="6051980" y="3874579"/>
              <a:ext cx="240698" cy="231595"/>
            </a:xfrm>
            <a:custGeom>
              <a:rect b="b" l="l" r="r" t="t"/>
              <a:pathLst>
                <a:path extrusionOk="0" h="7276" w="7562">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8" name="Google Shape;14758;p64"/>
            <p:cNvSpPr/>
            <p:nvPr/>
          </p:nvSpPr>
          <p:spPr>
            <a:xfrm>
              <a:off x="6116786" y="3928404"/>
              <a:ext cx="109941" cy="123946"/>
            </a:xfrm>
            <a:custGeom>
              <a:rect b="b" l="l" r="r" t="t"/>
              <a:pathLst>
                <a:path extrusionOk="0" h="3894" w="3454">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59" name="Google Shape;14759;p64"/>
          <p:cNvGrpSpPr/>
          <p:nvPr/>
        </p:nvGrpSpPr>
        <p:grpSpPr>
          <a:xfrm>
            <a:off x="4201447" y="3817349"/>
            <a:ext cx="346024" cy="345674"/>
            <a:chOff x="4201447" y="3817349"/>
            <a:chExt cx="346024" cy="345674"/>
          </a:xfrm>
        </p:grpSpPr>
        <p:sp>
          <p:nvSpPr>
            <p:cNvPr id="14760" name="Google Shape;14760;p64"/>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1" name="Google Shape;14761;p64"/>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62" name="Google Shape;14762;p64"/>
          <p:cNvGrpSpPr/>
          <p:nvPr/>
        </p:nvGrpSpPr>
        <p:grpSpPr>
          <a:xfrm>
            <a:off x="4650919" y="3817349"/>
            <a:ext cx="346024" cy="345674"/>
            <a:chOff x="4650919" y="3817349"/>
            <a:chExt cx="346024" cy="345674"/>
          </a:xfrm>
        </p:grpSpPr>
        <p:sp>
          <p:nvSpPr>
            <p:cNvPr id="14763" name="Google Shape;14763;p64"/>
            <p:cNvSpPr/>
            <p:nvPr/>
          </p:nvSpPr>
          <p:spPr>
            <a:xfrm>
              <a:off x="4650919" y="3817349"/>
              <a:ext cx="346024" cy="345674"/>
            </a:xfrm>
            <a:custGeom>
              <a:rect b="b" l="l" r="r" t="t"/>
              <a:pathLst>
                <a:path extrusionOk="0" h="10860" w="10871">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4" name="Google Shape;14764;p64"/>
            <p:cNvSpPr/>
            <p:nvPr/>
          </p:nvSpPr>
          <p:spPr>
            <a:xfrm>
              <a:off x="4701305" y="3867386"/>
              <a:ext cx="244486" cy="242958"/>
            </a:xfrm>
            <a:custGeom>
              <a:rect b="b" l="l" r="r" t="t"/>
              <a:pathLst>
                <a:path extrusionOk="0" h="7633" w="7681">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5" name="Google Shape;14765;p64"/>
            <p:cNvSpPr/>
            <p:nvPr/>
          </p:nvSpPr>
          <p:spPr>
            <a:xfrm>
              <a:off x="4749464" y="3911534"/>
              <a:ext cx="153134" cy="151065"/>
            </a:xfrm>
            <a:custGeom>
              <a:rect b="b" l="l" r="r" t="t"/>
              <a:pathLst>
                <a:path extrusionOk="0" h="4746" w="4811">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66" name="Google Shape;14766;p64"/>
          <p:cNvGrpSpPr/>
          <p:nvPr/>
        </p:nvGrpSpPr>
        <p:grpSpPr>
          <a:xfrm>
            <a:off x="5549861" y="3817349"/>
            <a:ext cx="345642" cy="345674"/>
            <a:chOff x="5549861" y="3817349"/>
            <a:chExt cx="345642" cy="345674"/>
          </a:xfrm>
        </p:grpSpPr>
        <p:sp>
          <p:nvSpPr>
            <p:cNvPr id="14767" name="Google Shape;14767;p64"/>
            <p:cNvSpPr/>
            <p:nvPr/>
          </p:nvSpPr>
          <p:spPr>
            <a:xfrm>
              <a:off x="5549861" y="3817349"/>
              <a:ext cx="345642" cy="345674"/>
            </a:xfrm>
            <a:custGeom>
              <a:rect b="b" l="l" r="r" t="t"/>
              <a:pathLst>
                <a:path extrusionOk="0" h="10860" w="10859">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8" name="Google Shape;14768;p64"/>
            <p:cNvSpPr/>
            <p:nvPr/>
          </p:nvSpPr>
          <p:spPr>
            <a:xfrm>
              <a:off x="5590763" y="3890208"/>
              <a:ext cx="262661" cy="200052"/>
            </a:xfrm>
            <a:custGeom>
              <a:rect b="b" l="l" r="r" t="t"/>
              <a:pathLst>
                <a:path extrusionOk="0" h="6285" w="8252">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9" name="Google Shape;14769;p64"/>
            <p:cNvSpPr/>
            <p:nvPr/>
          </p:nvSpPr>
          <p:spPr>
            <a:xfrm>
              <a:off x="5680587" y="3935024"/>
              <a:ext cx="105389" cy="110514"/>
            </a:xfrm>
            <a:custGeom>
              <a:rect b="b" l="l" r="r" t="t"/>
              <a:pathLst>
                <a:path extrusionOk="0" h="3472" w="3311">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70" name="Google Shape;14770;p64"/>
          <p:cNvGrpSpPr/>
          <p:nvPr/>
        </p:nvGrpSpPr>
        <p:grpSpPr>
          <a:xfrm>
            <a:off x="1306445" y="3397829"/>
            <a:ext cx="367255" cy="269855"/>
            <a:chOff x="1306445" y="3397829"/>
            <a:chExt cx="367255" cy="269855"/>
          </a:xfrm>
        </p:grpSpPr>
        <p:sp>
          <p:nvSpPr>
            <p:cNvPr id="14771" name="Google Shape;14771;p64"/>
            <p:cNvSpPr/>
            <p:nvPr/>
          </p:nvSpPr>
          <p:spPr>
            <a:xfrm>
              <a:off x="1588395" y="3513054"/>
              <a:ext cx="45517" cy="16297"/>
            </a:xfrm>
            <a:custGeom>
              <a:rect b="b" l="l" r="r" t="t"/>
              <a:pathLst>
                <a:path extrusionOk="0" h="512" w="143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2" name="Google Shape;14772;p64"/>
            <p:cNvSpPr/>
            <p:nvPr/>
          </p:nvSpPr>
          <p:spPr>
            <a:xfrm>
              <a:off x="1306445" y="3397829"/>
              <a:ext cx="367255" cy="269091"/>
            </a:xfrm>
            <a:custGeom>
              <a:rect b="b" l="l" r="r" t="t"/>
              <a:pathLst>
                <a:path extrusionOk="0" h="8454" w="11538">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3" name="Google Shape;14773;p64"/>
            <p:cNvSpPr/>
            <p:nvPr/>
          </p:nvSpPr>
          <p:spPr>
            <a:xfrm>
              <a:off x="1639960" y="3622549"/>
              <a:ext cx="10631" cy="45135"/>
            </a:xfrm>
            <a:custGeom>
              <a:rect b="b" l="l" r="r" t="t"/>
              <a:pathLst>
                <a:path extrusionOk="0" h="1418" w="334">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4" name="Google Shape;14774;p64"/>
            <p:cNvSpPr/>
            <p:nvPr/>
          </p:nvSpPr>
          <p:spPr>
            <a:xfrm>
              <a:off x="1444014" y="3446466"/>
              <a:ext cx="91734" cy="30589"/>
            </a:xfrm>
            <a:custGeom>
              <a:rect b="b" l="l" r="r" t="t"/>
              <a:pathLst>
                <a:path extrusionOk="0" h="961" w="2882">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5" name="Google Shape;14775;p64"/>
            <p:cNvSpPr/>
            <p:nvPr/>
          </p:nvSpPr>
          <p:spPr>
            <a:xfrm>
              <a:off x="1420524" y="3633944"/>
              <a:ext cx="11013" cy="33740"/>
            </a:xfrm>
            <a:custGeom>
              <a:rect b="b" l="l" r="r" t="t"/>
              <a:pathLst>
                <a:path extrusionOk="0" h="1060" w="346">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6" name="Google Shape;14776;p64"/>
            <p:cNvSpPr/>
            <p:nvPr/>
          </p:nvSpPr>
          <p:spPr>
            <a:xfrm>
              <a:off x="1547494" y="3633944"/>
              <a:ext cx="11013" cy="33740"/>
            </a:xfrm>
            <a:custGeom>
              <a:rect b="b" l="l" r="r" t="t"/>
              <a:pathLst>
                <a:path extrusionOk="0" h="1060" w="346">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77" name="Google Shape;14777;p64"/>
          <p:cNvGrpSpPr/>
          <p:nvPr/>
        </p:nvGrpSpPr>
        <p:grpSpPr>
          <a:xfrm>
            <a:off x="1781317" y="3391400"/>
            <a:ext cx="367255" cy="282364"/>
            <a:chOff x="1781317" y="3391400"/>
            <a:chExt cx="367255" cy="282364"/>
          </a:xfrm>
        </p:grpSpPr>
        <p:sp>
          <p:nvSpPr>
            <p:cNvPr id="14778" name="Google Shape;14778;p64"/>
            <p:cNvSpPr/>
            <p:nvPr/>
          </p:nvSpPr>
          <p:spPr>
            <a:xfrm>
              <a:off x="1901061" y="3639610"/>
              <a:ext cx="11013" cy="33772"/>
            </a:xfrm>
            <a:custGeom>
              <a:rect b="b" l="l" r="r" t="t"/>
              <a:pathLst>
                <a:path extrusionOk="0" h="1061" w="346">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9" name="Google Shape;14779;p64"/>
            <p:cNvSpPr/>
            <p:nvPr/>
          </p:nvSpPr>
          <p:spPr>
            <a:xfrm>
              <a:off x="2016668" y="3639610"/>
              <a:ext cx="10631" cy="33772"/>
            </a:xfrm>
            <a:custGeom>
              <a:rect b="b" l="l" r="r" t="t"/>
              <a:pathLst>
                <a:path extrusionOk="0" h="1061" w="334">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0" name="Google Shape;14780;p64"/>
            <p:cNvSpPr/>
            <p:nvPr/>
          </p:nvSpPr>
          <p:spPr>
            <a:xfrm>
              <a:off x="1820340" y="3518720"/>
              <a:ext cx="46281" cy="16329"/>
            </a:xfrm>
            <a:custGeom>
              <a:rect b="b" l="l" r="r" t="t"/>
              <a:pathLst>
                <a:path extrusionOk="0" h="513" w="1454">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1" name="Google Shape;14781;p64"/>
            <p:cNvSpPr/>
            <p:nvPr/>
          </p:nvSpPr>
          <p:spPr>
            <a:xfrm>
              <a:off x="1802898" y="3628247"/>
              <a:ext cx="11045" cy="45135"/>
            </a:xfrm>
            <a:custGeom>
              <a:rect b="b" l="l" r="r" t="t"/>
              <a:pathLst>
                <a:path extrusionOk="0" h="1418" w="347">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2" name="Google Shape;14782;p64"/>
            <p:cNvSpPr/>
            <p:nvPr/>
          </p:nvSpPr>
          <p:spPr>
            <a:xfrm>
              <a:off x="1781317" y="3391400"/>
              <a:ext cx="367255" cy="282364"/>
            </a:xfrm>
            <a:custGeom>
              <a:rect b="b" l="l" r="r" t="t"/>
              <a:pathLst>
                <a:path extrusionOk="0" h="8871" w="11538">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3" name="Google Shape;14783;p64"/>
            <p:cNvSpPr/>
            <p:nvPr/>
          </p:nvSpPr>
          <p:spPr>
            <a:xfrm>
              <a:off x="2114800" y="3635440"/>
              <a:ext cx="11045" cy="37941"/>
            </a:xfrm>
            <a:custGeom>
              <a:rect b="b" l="l" r="r" t="t"/>
              <a:pathLst>
                <a:path extrusionOk="0" h="1192" w="347">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84" name="Google Shape;14784;p64"/>
          <p:cNvGrpSpPr/>
          <p:nvPr/>
        </p:nvGrpSpPr>
        <p:grpSpPr>
          <a:xfrm>
            <a:off x="3678830" y="3370933"/>
            <a:ext cx="369164" cy="323297"/>
            <a:chOff x="3678830" y="3370933"/>
            <a:chExt cx="369164" cy="323297"/>
          </a:xfrm>
        </p:grpSpPr>
        <p:sp>
          <p:nvSpPr>
            <p:cNvPr id="14785" name="Google Shape;14785;p64"/>
            <p:cNvSpPr/>
            <p:nvPr/>
          </p:nvSpPr>
          <p:spPr>
            <a:xfrm>
              <a:off x="3678830" y="3370933"/>
              <a:ext cx="369164" cy="323297"/>
            </a:xfrm>
            <a:custGeom>
              <a:rect b="b" l="l" r="r" t="t"/>
              <a:pathLst>
                <a:path extrusionOk="0" h="10157" w="11598">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6" name="Google Shape;14786;p64"/>
            <p:cNvSpPr/>
            <p:nvPr/>
          </p:nvSpPr>
          <p:spPr>
            <a:xfrm>
              <a:off x="3713716" y="3498253"/>
              <a:ext cx="126206" cy="161092"/>
            </a:xfrm>
            <a:custGeom>
              <a:rect b="b" l="l" r="r" t="t"/>
              <a:pathLst>
                <a:path extrusionOk="0" h="5061" w="3965">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7" name="Google Shape;14787;p64"/>
            <p:cNvSpPr/>
            <p:nvPr/>
          </p:nvSpPr>
          <p:spPr>
            <a:xfrm>
              <a:off x="3863795" y="3498253"/>
              <a:ext cx="149728" cy="34154"/>
            </a:xfrm>
            <a:custGeom>
              <a:rect b="b" l="l" r="r" t="t"/>
              <a:pathLst>
                <a:path extrusionOk="0" h="1073" w="4704">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8" name="Google Shape;14788;p64"/>
            <p:cNvSpPr/>
            <p:nvPr/>
          </p:nvSpPr>
          <p:spPr>
            <a:xfrm>
              <a:off x="3863413" y="3544502"/>
              <a:ext cx="114843" cy="33740"/>
            </a:xfrm>
            <a:custGeom>
              <a:rect b="b" l="l" r="r" t="t"/>
              <a:pathLst>
                <a:path extrusionOk="0" h="1060" w="3608">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9" name="Google Shape;14789;p64"/>
            <p:cNvSpPr/>
            <p:nvPr/>
          </p:nvSpPr>
          <p:spPr>
            <a:xfrm>
              <a:off x="3863795" y="3590719"/>
              <a:ext cx="68625" cy="10663"/>
            </a:xfrm>
            <a:custGeom>
              <a:rect b="b" l="l" r="r" t="t"/>
              <a:pathLst>
                <a:path extrusionOk="0" h="335" w="2156">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0" name="Google Shape;14790;p64"/>
            <p:cNvSpPr/>
            <p:nvPr/>
          </p:nvSpPr>
          <p:spPr>
            <a:xfrm>
              <a:off x="3944897" y="3590719"/>
              <a:ext cx="33358" cy="10663"/>
            </a:xfrm>
            <a:custGeom>
              <a:rect b="b" l="l" r="r" t="t"/>
              <a:pathLst>
                <a:path extrusionOk="0" h="335" w="1048">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1" name="Google Shape;14791;p64"/>
            <p:cNvSpPr/>
            <p:nvPr/>
          </p:nvSpPr>
          <p:spPr>
            <a:xfrm>
              <a:off x="3864176" y="3625223"/>
              <a:ext cx="21995" cy="10631"/>
            </a:xfrm>
            <a:custGeom>
              <a:rect b="b" l="l" r="r" t="t"/>
              <a:pathLst>
                <a:path extrusionOk="0" h="334" w="691">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2" name="Google Shape;14792;p64"/>
            <p:cNvSpPr/>
            <p:nvPr/>
          </p:nvSpPr>
          <p:spPr>
            <a:xfrm>
              <a:off x="3898648" y="3625223"/>
              <a:ext cx="56498" cy="10631"/>
            </a:xfrm>
            <a:custGeom>
              <a:rect b="b" l="l" r="r" t="t"/>
              <a:pathLst>
                <a:path extrusionOk="0" h="334" w="1775">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3" name="Google Shape;14793;p64"/>
            <p:cNvSpPr/>
            <p:nvPr/>
          </p:nvSpPr>
          <p:spPr>
            <a:xfrm>
              <a:off x="3864176" y="3648713"/>
              <a:ext cx="21995" cy="10249"/>
            </a:xfrm>
            <a:custGeom>
              <a:rect b="b" l="l" r="r" t="t"/>
              <a:pathLst>
                <a:path extrusionOk="0" h="322" w="691">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4" name="Google Shape;14794;p64"/>
            <p:cNvSpPr/>
            <p:nvPr/>
          </p:nvSpPr>
          <p:spPr>
            <a:xfrm>
              <a:off x="3898648" y="3648713"/>
              <a:ext cx="56498" cy="10249"/>
            </a:xfrm>
            <a:custGeom>
              <a:rect b="b" l="l" r="r" t="t"/>
              <a:pathLst>
                <a:path extrusionOk="0" h="322" w="1775">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5" name="Google Shape;14795;p64"/>
            <p:cNvSpPr/>
            <p:nvPr/>
          </p:nvSpPr>
          <p:spPr>
            <a:xfrm>
              <a:off x="3858097" y="3452036"/>
              <a:ext cx="11013" cy="10249"/>
            </a:xfrm>
            <a:custGeom>
              <a:rect b="b" l="l" r="r" t="t"/>
              <a:pathLst>
                <a:path extrusionOk="0" h="322" w="346">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96" name="Google Shape;14796;p64"/>
          <p:cNvGrpSpPr/>
          <p:nvPr/>
        </p:nvGrpSpPr>
        <p:grpSpPr>
          <a:xfrm>
            <a:off x="859265" y="3348175"/>
            <a:ext cx="312316" cy="368400"/>
            <a:chOff x="859265" y="3348175"/>
            <a:chExt cx="312316" cy="368400"/>
          </a:xfrm>
        </p:grpSpPr>
        <p:sp>
          <p:nvSpPr>
            <p:cNvPr id="14797" name="Google Shape;14797;p64"/>
            <p:cNvSpPr/>
            <p:nvPr/>
          </p:nvSpPr>
          <p:spPr>
            <a:xfrm>
              <a:off x="968792" y="3507102"/>
              <a:ext cx="92498" cy="30589"/>
            </a:xfrm>
            <a:custGeom>
              <a:rect b="b" l="l" r="r" t="t"/>
              <a:pathLst>
                <a:path extrusionOk="0" h="961" w="2906">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8" name="Google Shape;14798;p64"/>
            <p:cNvSpPr/>
            <p:nvPr/>
          </p:nvSpPr>
          <p:spPr>
            <a:xfrm>
              <a:off x="911562" y="3458466"/>
              <a:ext cx="206577" cy="258109"/>
            </a:xfrm>
            <a:custGeom>
              <a:rect b="b" l="l" r="r" t="t"/>
              <a:pathLst>
                <a:path extrusionOk="0" h="8109" w="649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9" name="Google Shape;14799;p64"/>
            <p:cNvSpPr/>
            <p:nvPr/>
          </p:nvSpPr>
          <p:spPr>
            <a:xfrm>
              <a:off x="946034" y="3694580"/>
              <a:ext cx="10663" cy="21613"/>
            </a:xfrm>
            <a:custGeom>
              <a:rect b="b" l="l" r="r" t="t"/>
              <a:pathLst>
                <a:path extrusionOk="0" h="679" w="335">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0" name="Google Shape;14800;p64"/>
            <p:cNvSpPr/>
            <p:nvPr/>
          </p:nvSpPr>
          <p:spPr>
            <a:xfrm>
              <a:off x="1073004" y="3694580"/>
              <a:ext cx="10631" cy="21613"/>
            </a:xfrm>
            <a:custGeom>
              <a:rect b="b" l="l" r="r" t="t"/>
              <a:pathLst>
                <a:path extrusionOk="0" h="679" w="334">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1" name="Google Shape;14801;p64"/>
            <p:cNvSpPr/>
            <p:nvPr/>
          </p:nvSpPr>
          <p:spPr>
            <a:xfrm>
              <a:off x="859265" y="3348175"/>
              <a:ext cx="312316" cy="293759"/>
            </a:xfrm>
            <a:custGeom>
              <a:rect b="b" l="l" r="r" t="t"/>
              <a:pathLst>
                <a:path extrusionOk="0" h="9229" w="9812">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02" name="Google Shape;14802;p64"/>
          <p:cNvSpPr/>
          <p:nvPr/>
        </p:nvSpPr>
        <p:spPr>
          <a:xfrm>
            <a:off x="2256921" y="3378127"/>
            <a:ext cx="372188" cy="309260"/>
          </a:xfrm>
          <a:custGeom>
            <a:rect b="b" l="l" r="r" t="t"/>
            <a:pathLst>
              <a:path extrusionOk="0" h="9716" w="11693">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803" name="Google Shape;14803;p64"/>
          <p:cNvGrpSpPr/>
          <p:nvPr/>
        </p:nvGrpSpPr>
        <p:grpSpPr>
          <a:xfrm>
            <a:off x="2766374" y="3361013"/>
            <a:ext cx="330110" cy="308908"/>
            <a:chOff x="2766264" y="3394042"/>
            <a:chExt cx="294873" cy="275934"/>
          </a:xfrm>
        </p:grpSpPr>
        <p:sp>
          <p:nvSpPr>
            <p:cNvPr id="14804" name="Google Shape;14804;p64"/>
            <p:cNvSpPr/>
            <p:nvPr/>
          </p:nvSpPr>
          <p:spPr>
            <a:xfrm>
              <a:off x="2766264" y="3394042"/>
              <a:ext cx="253176" cy="275934"/>
            </a:xfrm>
            <a:custGeom>
              <a:rect b="b" l="l" r="r" t="t"/>
              <a:pathLst>
                <a:path extrusionOk="0" h="8669" w="7954">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5" name="Google Shape;14805;p64"/>
            <p:cNvSpPr/>
            <p:nvPr/>
          </p:nvSpPr>
          <p:spPr>
            <a:xfrm>
              <a:off x="3039143" y="3528205"/>
              <a:ext cx="21995" cy="8753"/>
            </a:xfrm>
            <a:custGeom>
              <a:rect b="b" l="l" r="r" t="t"/>
              <a:pathLst>
                <a:path extrusionOk="0" h="275" w="691">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6" name="Google Shape;14806;p64"/>
            <p:cNvSpPr/>
            <p:nvPr/>
          </p:nvSpPr>
          <p:spPr>
            <a:xfrm>
              <a:off x="3019408" y="3475622"/>
              <a:ext cx="20499" cy="18875"/>
            </a:xfrm>
            <a:custGeom>
              <a:rect b="b" l="l" r="r" t="t"/>
              <a:pathLst>
                <a:path extrusionOk="0" h="593" w="644">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7" name="Google Shape;14807;p64"/>
            <p:cNvSpPr/>
            <p:nvPr/>
          </p:nvSpPr>
          <p:spPr>
            <a:xfrm>
              <a:off x="3020554" y="3570348"/>
              <a:ext cx="19353" cy="18621"/>
            </a:xfrm>
            <a:custGeom>
              <a:rect b="b" l="l" r="r" t="t"/>
              <a:pathLst>
                <a:path extrusionOk="0" h="585" w="608">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08" name="Google Shape;14808;p64"/>
          <p:cNvGrpSpPr/>
          <p:nvPr/>
        </p:nvGrpSpPr>
        <p:grpSpPr>
          <a:xfrm>
            <a:off x="3214972" y="3359188"/>
            <a:ext cx="346406" cy="347552"/>
            <a:chOff x="3214972" y="3359188"/>
            <a:chExt cx="346406" cy="347552"/>
          </a:xfrm>
        </p:grpSpPr>
        <p:sp>
          <p:nvSpPr>
            <p:cNvPr id="14809" name="Google Shape;14809;p64"/>
            <p:cNvSpPr/>
            <p:nvPr/>
          </p:nvSpPr>
          <p:spPr>
            <a:xfrm>
              <a:off x="3301772" y="3386084"/>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0" name="Google Shape;14810;p64"/>
            <p:cNvSpPr/>
            <p:nvPr/>
          </p:nvSpPr>
          <p:spPr>
            <a:xfrm>
              <a:off x="3301772" y="3410339"/>
              <a:ext cx="131904" cy="11395"/>
            </a:xfrm>
            <a:custGeom>
              <a:rect b="b" l="l" r="r" t="t"/>
              <a:pathLst>
                <a:path extrusionOk="0" h="358" w="4144">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1" name="Google Shape;14811;p64"/>
            <p:cNvSpPr/>
            <p:nvPr/>
          </p:nvSpPr>
          <p:spPr>
            <a:xfrm>
              <a:off x="3301772" y="3484980"/>
              <a:ext cx="71649" cy="11427"/>
            </a:xfrm>
            <a:custGeom>
              <a:rect b="b" l="l" r="r" t="t"/>
              <a:pathLst>
                <a:path extrusionOk="0" h="359" w="2251">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2" name="Google Shape;14812;p64"/>
            <p:cNvSpPr/>
            <p:nvPr/>
          </p:nvSpPr>
          <p:spPr>
            <a:xfrm>
              <a:off x="3301772" y="3509234"/>
              <a:ext cx="130758" cy="11427"/>
            </a:xfrm>
            <a:custGeom>
              <a:rect b="b" l="l" r="r" t="t"/>
              <a:pathLst>
                <a:path extrusionOk="0" h="359" w="4108">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3" name="Google Shape;14813;p64"/>
            <p:cNvSpPr/>
            <p:nvPr/>
          </p:nvSpPr>
          <p:spPr>
            <a:xfrm>
              <a:off x="3301772" y="3584671"/>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4" name="Google Shape;14814;p64"/>
            <p:cNvSpPr/>
            <p:nvPr/>
          </p:nvSpPr>
          <p:spPr>
            <a:xfrm>
              <a:off x="3301772" y="3609308"/>
              <a:ext cx="129994" cy="11395"/>
            </a:xfrm>
            <a:custGeom>
              <a:rect b="b" l="l" r="r" t="t"/>
              <a:pathLst>
                <a:path extrusionOk="0" h="358" w="4084">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5" name="Google Shape;14815;p64"/>
            <p:cNvSpPr/>
            <p:nvPr/>
          </p:nvSpPr>
          <p:spPr>
            <a:xfrm>
              <a:off x="3214972" y="3458466"/>
              <a:ext cx="346406" cy="248274"/>
            </a:xfrm>
            <a:custGeom>
              <a:rect b="b" l="l" r="r" t="t"/>
              <a:pathLst>
                <a:path extrusionOk="0" h="7800" w="10883">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6" name="Google Shape;14816;p64"/>
            <p:cNvSpPr/>
            <p:nvPr/>
          </p:nvSpPr>
          <p:spPr>
            <a:xfrm>
              <a:off x="3238462" y="3380005"/>
              <a:ext cx="49305" cy="47427"/>
            </a:xfrm>
            <a:custGeom>
              <a:rect b="b" l="l" r="r" t="t"/>
              <a:pathLst>
                <a:path extrusionOk="0" h="1490" w="1549">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7" name="Google Shape;14817;p64"/>
            <p:cNvSpPr/>
            <p:nvPr/>
          </p:nvSpPr>
          <p:spPr>
            <a:xfrm>
              <a:off x="3251353" y="3380482"/>
              <a:ext cx="43607" cy="34058"/>
            </a:xfrm>
            <a:custGeom>
              <a:rect b="b" l="l" r="r" t="t"/>
              <a:pathLst>
                <a:path extrusionOk="0" h="1070" w="137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8" name="Google Shape;14818;p64"/>
            <p:cNvSpPr/>
            <p:nvPr/>
          </p:nvSpPr>
          <p:spPr>
            <a:xfrm>
              <a:off x="3238462" y="3479314"/>
              <a:ext cx="49305" cy="47395"/>
            </a:xfrm>
            <a:custGeom>
              <a:rect b="b" l="l" r="r" t="t"/>
              <a:pathLst>
                <a:path extrusionOk="0" h="1489" w="1549">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9" name="Google Shape;14819;p64"/>
            <p:cNvSpPr/>
            <p:nvPr/>
          </p:nvSpPr>
          <p:spPr>
            <a:xfrm>
              <a:off x="3251353" y="3479792"/>
              <a:ext cx="43607" cy="34408"/>
            </a:xfrm>
            <a:custGeom>
              <a:rect b="b" l="l" r="r" t="t"/>
              <a:pathLst>
                <a:path extrusionOk="0" h="1081" w="137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0" name="Google Shape;14820;p64"/>
            <p:cNvSpPr/>
            <p:nvPr/>
          </p:nvSpPr>
          <p:spPr>
            <a:xfrm>
              <a:off x="3238462" y="3578210"/>
              <a:ext cx="49305" cy="47809"/>
            </a:xfrm>
            <a:custGeom>
              <a:rect b="b" l="l" r="r" t="t"/>
              <a:pathLst>
                <a:path extrusionOk="0" h="1502" w="1549">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1" name="Google Shape;14821;p64"/>
            <p:cNvSpPr/>
            <p:nvPr/>
          </p:nvSpPr>
          <p:spPr>
            <a:xfrm>
              <a:off x="3251353" y="3579133"/>
              <a:ext cx="42843" cy="34376"/>
            </a:xfrm>
            <a:custGeom>
              <a:rect b="b" l="l" r="r" t="t"/>
              <a:pathLst>
                <a:path extrusionOk="0" h="1080" w="1346">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2" name="Google Shape;14822;p64"/>
            <p:cNvSpPr/>
            <p:nvPr/>
          </p:nvSpPr>
          <p:spPr>
            <a:xfrm>
              <a:off x="3215736" y="3359188"/>
              <a:ext cx="253558" cy="89442"/>
            </a:xfrm>
            <a:custGeom>
              <a:rect b="b" l="l" r="r" t="t"/>
              <a:pathLst>
                <a:path extrusionOk="0" h="2810" w="7966">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23" name="Google Shape;14823;p64"/>
          <p:cNvGrpSpPr/>
          <p:nvPr/>
        </p:nvGrpSpPr>
        <p:grpSpPr>
          <a:xfrm>
            <a:off x="4629306" y="3409193"/>
            <a:ext cx="367255" cy="244486"/>
            <a:chOff x="4629306" y="3409193"/>
            <a:chExt cx="367255" cy="244486"/>
          </a:xfrm>
        </p:grpSpPr>
        <p:sp>
          <p:nvSpPr>
            <p:cNvPr id="14824" name="Google Shape;14824;p64"/>
            <p:cNvSpPr/>
            <p:nvPr/>
          </p:nvSpPr>
          <p:spPr>
            <a:xfrm>
              <a:off x="4629306" y="3409193"/>
              <a:ext cx="367255" cy="244486"/>
            </a:xfrm>
            <a:custGeom>
              <a:rect b="b" l="l" r="r" t="t"/>
              <a:pathLst>
                <a:path extrusionOk="0" h="7681" w="11538">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5" name="Google Shape;14825;p64"/>
            <p:cNvSpPr/>
            <p:nvPr/>
          </p:nvSpPr>
          <p:spPr>
            <a:xfrm>
              <a:off x="4665688" y="3433447"/>
              <a:ext cx="294109" cy="195595"/>
            </a:xfrm>
            <a:custGeom>
              <a:rect b="b" l="l" r="r" t="t"/>
              <a:pathLst>
                <a:path extrusionOk="0" h="6145" w="924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6" name="Google Shape;14826;p64"/>
            <p:cNvSpPr/>
            <p:nvPr/>
          </p:nvSpPr>
          <p:spPr>
            <a:xfrm>
              <a:off x="4647895" y="3519866"/>
              <a:ext cx="11395" cy="23522"/>
            </a:xfrm>
            <a:custGeom>
              <a:rect b="b" l="l" r="r" t="t"/>
              <a:pathLst>
                <a:path extrusionOk="0" h="739" w="358">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7" name="Google Shape;14827;p64"/>
            <p:cNvSpPr/>
            <p:nvPr/>
          </p:nvSpPr>
          <p:spPr>
            <a:xfrm>
              <a:off x="4966609" y="3513404"/>
              <a:ext cx="11395" cy="36063"/>
            </a:xfrm>
            <a:custGeom>
              <a:rect b="b" l="l" r="r" t="t"/>
              <a:pathLst>
                <a:path extrusionOk="0" h="1133" w="358">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8" name="Google Shape;14828;p64"/>
            <p:cNvSpPr/>
            <p:nvPr/>
          </p:nvSpPr>
          <p:spPr>
            <a:xfrm>
              <a:off x="4966609" y="3433447"/>
              <a:ext cx="11777" cy="11395"/>
            </a:xfrm>
            <a:custGeom>
              <a:rect b="b" l="l" r="r" t="t"/>
              <a:pathLst>
                <a:path extrusionOk="0" h="358" w="37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9" name="Google Shape;14829;p64"/>
            <p:cNvSpPr/>
            <p:nvPr/>
          </p:nvSpPr>
          <p:spPr>
            <a:xfrm>
              <a:off x="4647895" y="3488799"/>
              <a:ext cx="11395" cy="17825"/>
            </a:xfrm>
            <a:custGeom>
              <a:rect b="b" l="l" r="r" t="t"/>
              <a:pathLst>
                <a:path extrusionOk="0" h="560" w="358">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0" name="Google Shape;14830;p64"/>
            <p:cNvSpPr/>
            <p:nvPr/>
          </p:nvSpPr>
          <p:spPr>
            <a:xfrm>
              <a:off x="4647895" y="3556247"/>
              <a:ext cx="11395" cy="17475"/>
            </a:xfrm>
            <a:custGeom>
              <a:rect b="b" l="l" r="r" t="t"/>
              <a:pathLst>
                <a:path extrusionOk="0" h="549" w="358">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1" name="Google Shape;14831;p64"/>
            <p:cNvSpPr/>
            <p:nvPr/>
          </p:nvSpPr>
          <p:spPr>
            <a:xfrm>
              <a:off x="4690324" y="3574804"/>
              <a:ext cx="244486" cy="36032"/>
            </a:xfrm>
            <a:custGeom>
              <a:rect b="b" l="l" r="r" t="t"/>
              <a:pathLst>
                <a:path extrusionOk="0" h="1132" w="7681">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2" name="Google Shape;14832;p64"/>
            <p:cNvSpPr/>
            <p:nvPr/>
          </p:nvSpPr>
          <p:spPr>
            <a:xfrm>
              <a:off x="4788870" y="3486635"/>
              <a:ext cx="53092" cy="52965"/>
            </a:xfrm>
            <a:custGeom>
              <a:rect b="b" l="l" r="r" t="t"/>
              <a:pathLst>
                <a:path extrusionOk="0" h="1664" w="1668">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3" name="Google Shape;14833;p64"/>
            <p:cNvSpPr/>
            <p:nvPr/>
          </p:nvSpPr>
          <p:spPr>
            <a:xfrm>
              <a:off x="4745645" y="3458084"/>
              <a:ext cx="134195" cy="109941"/>
            </a:xfrm>
            <a:custGeom>
              <a:rect b="b" l="l" r="r" t="t"/>
              <a:pathLst>
                <a:path extrusionOk="0" h="3454" w="4216">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34" name="Google Shape;14834;p64"/>
          <p:cNvGrpSpPr/>
          <p:nvPr/>
        </p:nvGrpSpPr>
        <p:grpSpPr>
          <a:xfrm>
            <a:off x="4193490" y="3350084"/>
            <a:ext cx="289939" cy="334661"/>
            <a:chOff x="4193490" y="3350084"/>
            <a:chExt cx="289939" cy="334661"/>
          </a:xfrm>
        </p:grpSpPr>
        <p:sp>
          <p:nvSpPr>
            <p:cNvPr id="14835" name="Google Shape;14835;p64"/>
            <p:cNvSpPr/>
            <p:nvPr/>
          </p:nvSpPr>
          <p:spPr>
            <a:xfrm>
              <a:off x="4193490" y="3350084"/>
              <a:ext cx="246364" cy="150110"/>
            </a:xfrm>
            <a:custGeom>
              <a:rect b="b" l="l" r="r" t="t"/>
              <a:pathLst>
                <a:path extrusionOk="0" h="4716" w="774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6" name="Google Shape;14836;p64"/>
            <p:cNvSpPr/>
            <p:nvPr/>
          </p:nvSpPr>
          <p:spPr>
            <a:xfrm>
              <a:off x="4193872" y="3405023"/>
              <a:ext cx="9517" cy="44753"/>
            </a:xfrm>
            <a:custGeom>
              <a:rect b="b" l="l" r="r" t="t"/>
              <a:pathLst>
                <a:path extrusionOk="0" h="1406" w="299">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7" name="Google Shape;14837;p64"/>
            <p:cNvSpPr/>
            <p:nvPr/>
          </p:nvSpPr>
          <p:spPr>
            <a:xfrm>
              <a:off x="4275356" y="3444460"/>
              <a:ext cx="128116" cy="9485"/>
            </a:xfrm>
            <a:custGeom>
              <a:rect b="b" l="l" r="r" t="t"/>
              <a:pathLst>
                <a:path extrusionOk="0" h="298" w="4025">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8" name="Google Shape;14838;p64"/>
            <p:cNvSpPr/>
            <p:nvPr/>
          </p:nvSpPr>
          <p:spPr>
            <a:xfrm>
              <a:off x="4275356" y="3463781"/>
              <a:ext cx="128116" cy="9485"/>
            </a:xfrm>
            <a:custGeom>
              <a:rect b="b" l="l" r="r" t="t"/>
              <a:pathLst>
                <a:path extrusionOk="0" h="298" w="4025">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9" name="Google Shape;14839;p64"/>
            <p:cNvSpPr/>
            <p:nvPr/>
          </p:nvSpPr>
          <p:spPr>
            <a:xfrm>
              <a:off x="4223442" y="3439527"/>
              <a:ext cx="38673" cy="38673"/>
            </a:xfrm>
            <a:custGeom>
              <a:rect b="b" l="l" r="r" t="t"/>
              <a:pathLst>
                <a:path extrusionOk="0" h="1215" w="1215">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0" name="Google Shape;14840;p64"/>
            <p:cNvSpPr/>
            <p:nvPr/>
          </p:nvSpPr>
          <p:spPr>
            <a:xfrm>
              <a:off x="4275356" y="3525913"/>
              <a:ext cx="128116" cy="9517"/>
            </a:xfrm>
            <a:custGeom>
              <a:rect b="b" l="l" r="r" t="t"/>
              <a:pathLst>
                <a:path extrusionOk="0" h="299" w="4025">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1" name="Google Shape;14841;p64"/>
            <p:cNvSpPr/>
            <p:nvPr/>
          </p:nvSpPr>
          <p:spPr>
            <a:xfrm>
              <a:off x="4275356" y="3544884"/>
              <a:ext cx="128116" cy="9485"/>
            </a:xfrm>
            <a:custGeom>
              <a:rect b="b" l="l" r="r" t="t"/>
              <a:pathLst>
                <a:path extrusionOk="0" h="298" w="4025">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2" name="Google Shape;14842;p64"/>
            <p:cNvSpPr/>
            <p:nvPr/>
          </p:nvSpPr>
          <p:spPr>
            <a:xfrm>
              <a:off x="4223442" y="3521011"/>
              <a:ext cx="38673" cy="38673"/>
            </a:xfrm>
            <a:custGeom>
              <a:rect b="b" l="l" r="r" t="t"/>
              <a:pathLst>
                <a:path extrusionOk="0" h="1215" w="1215">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3" name="Google Shape;14843;p64"/>
            <p:cNvSpPr/>
            <p:nvPr/>
          </p:nvSpPr>
          <p:spPr>
            <a:xfrm>
              <a:off x="4223442" y="3602464"/>
              <a:ext cx="38673" cy="38705"/>
            </a:xfrm>
            <a:custGeom>
              <a:rect b="b" l="l" r="r" t="t"/>
              <a:pathLst>
                <a:path extrusionOk="0" h="1216" w="1215">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4" name="Google Shape;14844;p64"/>
            <p:cNvSpPr/>
            <p:nvPr/>
          </p:nvSpPr>
          <p:spPr>
            <a:xfrm>
              <a:off x="4193872" y="3460375"/>
              <a:ext cx="289558" cy="224370"/>
            </a:xfrm>
            <a:custGeom>
              <a:rect b="b" l="l" r="r" t="t"/>
              <a:pathLst>
                <a:path extrusionOk="0" h="7049" w="9097">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45" name="Google Shape;14845;p64"/>
          <p:cNvGrpSpPr/>
          <p:nvPr/>
        </p:nvGrpSpPr>
        <p:grpSpPr>
          <a:xfrm>
            <a:off x="6533281" y="3351230"/>
            <a:ext cx="357037" cy="357005"/>
            <a:chOff x="6533281" y="3351230"/>
            <a:chExt cx="357037" cy="357005"/>
          </a:xfrm>
        </p:grpSpPr>
        <p:sp>
          <p:nvSpPr>
            <p:cNvPr id="14846" name="Google Shape;14846;p64"/>
            <p:cNvSpPr/>
            <p:nvPr/>
          </p:nvSpPr>
          <p:spPr>
            <a:xfrm>
              <a:off x="6533281" y="3351230"/>
              <a:ext cx="357037" cy="357005"/>
            </a:xfrm>
            <a:custGeom>
              <a:rect b="b" l="l" r="r" t="t"/>
              <a:pathLst>
                <a:path extrusionOk="0" h="11216" w="11217">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7" name="Google Shape;14847;p64"/>
            <p:cNvSpPr/>
            <p:nvPr/>
          </p:nvSpPr>
          <p:spPr>
            <a:xfrm>
              <a:off x="6570427" y="3388344"/>
              <a:ext cx="282364" cy="282396"/>
            </a:xfrm>
            <a:custGeom>
              <a:rect b="b" l="l" r="r" t="t"/>
              <a:pathLst>
                <a:path extrusionOk="0" h="8872" w="8871">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8" name="Google Shape;14848;p64"/>
            <p:cNvSpPr/>
            <p:nvPr/>
          </p:nvSpPr>
          <p:spPr>
            <a:xfrm>
              <a:off x="6676166" y="3494083"/>
              <a:ext cx="71267" cy="71299"/>
            </a:xfrm>
            <a:custGeom>
              <a:rect b="b" l="l" r="r" t="t"/>
              <a:pathLst>
                <a:path extrusionOk="0" h="2240" w="2239">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49" name="Google Shape;14849;p64"/>
          <p:cNvGrpSpPr/>
          <p:nvPr/>
        </p:nvGrpSpPr>
        <p:grpSpPr>
          <a:xfrm>
            <a:off x="6058441" y="3351230"/>
            <a:ext cx="357387" cy="357005"/>
            <a:chOff x="6058441" y="3351230"/>
            <a:chExt cx="357387" cy="357005"/>
          </a:xfrm>
        </p:grpSpPr>
        <p:sp>
          <p:nvSpPr>
            <p:cNvPr id="14850" name="Google Shape;14850;p64"/>
            <p:cNvSpPr/>
            <p:nvPr/>
          </p:nvSpPr>
          <p:spPr>
            <a:xfrm>
              <a:off x="6058441" y="3351230"/>
              <a:ext cx="357387" cy="357005"/>
            </a:xfrm>
            <a:custGeom>
              <a:rect b="b" l="l" r="r" t="t"/>
              <a:pathLst>
                <a:path extrusionOk="0" h="11216" w="11228">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1" name="Google Shape;14851;p64"/>
            <p:cNvSpPr/>
            <p:nvPr/>
          </p:nvSpPr>
          <p:spPr>
            <a:xfrm>
              <a:off x="6111120" y="3403527"/>
              <a:ext cx="252030" cy="252030"/>
            </a:xfrm>
            <a:custGeom>
              <a:rect b="b" l="l" r="r" t="t"/>
              <a:pathLst>
                <a:path extrusionOk="0" h="7918" w="7918">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52" name="Google Shape;14852;p64"/>
          <p:cNvGrpSpPr/>
          <p:nvPr/>
        </p:nvGrpSpPr>
        <p:grpSpPr>
          <a:xfrm>
            <a:off x="7957483" y="3350848"/>
            <a:ext cx="357387" cy="357387"/>
            <a:chOff x="7957483" y="3350848"/>
            <a:chExt cx="357387" cy="357387"/>
          </a:xfrm>
        </p:grpSpPr>
        <p:sp>
          <p:nvSpPr>
            <p:cNvPr id="14853" name="Google Shape;14853;p64"/>
            <p:cNvSpPr/>
            <p:nvPr/>
          </p:nvSpPr>
          <p:spPr>
            <a:xfrm>
              <a:off x="8025312" y="3410721"/>
              <a:ext cx="71649" cy="71267"/>
            </a:xfrm>
            <a:custGeom>
              <a:rect b="b" l="l" r="r" t="t"/>
              <a:pathLst>
                <a:path extrusionOk="0" h="2239" w="2251">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4" name="Google Shape;14854;p64"/>
            <p:cNvSpPr/>
            <p:nvPr/>
          </p:nvSpPr>
          <p:spPr>
            <a:xfrm>
              <a:off x="8191306" y="3380768"/>
              <a:ext cx="70917" cy="71299"/>
            </a:xfrm>
            <a:custGeom>
              <a:rect b="b" l="l" r="r" t="t"/>
              <a:pathLst>
                <a:path extrusionOk="0" h="2240" w="2228">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5" name="Google Shape;14855;p64"/>
            <p:cNvSpPr/>
            <p:nvPr/>
          </p:nvSpPr>
          <p:spPr>
            <a:xfrm>
              <a:off x="7957483" y="3350848"/>
              <a:ext cx="357387" cy="357387"/>
            </a:xfrm>
            <a:custGeom>
              <a:rect b="b" l="l" r="r" t="t"/>
              <a:pathLst>
                <a:path extrusionOk="0" h="11228" w="11228">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56" name="Google Shape;14856;p64"/>
          <p:cNvGrpSpPr/>
          <p:nvPr/>
        </p:nvGrpSpPr>
        <p:grpSpPr>
          <a:xfrm>
            <a:off x="7007771" y="3351230"/>
            <a:ext cx="357387" cy="357005"/>
            <a:chOff x="7007771" y="3351230"/>
            <a:chExt cx="357387" cy="357005"/>
          </a:xfrm>
        </p:grpSpPr>
        <p:sp>
          <p:nvSpPr>
            <p:cNvPr id="14857" name="Google Shape;14857;p64"/>
            <p:cNvSpPr/>
            <p:nvPr/>
          </p:nvSpPr>
          <p:spPr>
            <a:xfrm>
              <a:off x="7007771" y="3351230"/>
              <a:ext cx="357387" cy="357005"/>
            </a:xfrm>
            <a:custGeom>
              <a:rect b="b" l="l" r="r" t="t"/>
              <a:pathLst>
                <a:path extrusionOk="0" h="11216" w="11228">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8" name="Google Shape;14858;p64"/>
            <p:cNvSpPr/>
            <p:nvPr/>
          </p:nvSpPr>
          <p:spPr>
            <a:xfrm>
              <a:off x="7060450" y="3456206"/>
              <a:ext cx="80371" cy="124710"/>
            </a:xfrm>
            <a:custGeom>
              <a:rect b="b" l="l" r="r" t="t"/>
              <a:pathLst>
                <a:path extrusionOk="0" h="3918" w="2525">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9" name="Google Shape;14859;p64"/>
            <p:cNvSpPr/>
            <p:nvPr/>
          </p:nvSpPr>
          <p:spPr>
            <a:xfrm>
              <a:off x="7203303" y="3456206"/>
              <a:ext cx="80753" cy="124710"/>
            </a:xfrm>
            <a:custGeom>
              <a:rect b="b" l="l" r="r" t="t"/>
              <a:pathLst>
                <a:path extrusionOk="0" h="3918" w="2537">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0" name="Google Shape;14860;p64"/>
            <p:cNvSpPr/>
            <p:nvPr/>
          </p:nvSpPr>
          <p:spPr>
            <a:xfrm>
              <a:off x="7151388" y="3478518"/>
              <a:ext cx="33772" cy="102015"/>
            </a:xfrm>
            <a:custGeom>
              <a:rect b="b" l="l" r="r" t="t"/>
              <a:pathLst>
                <a:path extrusionOk="0" h="3205" w="1061">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1" name="Google Shape;14861;p64"/>
            <p:cNvSpPr/>
            <p:nvPr/>
          </p:nvSpPr>
          <p:spPr>
            <a:xfrm>
              <a:off x="7293891" y="3508884"/>
              <a:ext cx="41729" cy="41697"/>
            </a:xfrm>
            <a:custGeom>
              <a:rect b="b" l="l" r="r" t="t"/>
              <a:pathLst>
                <a:path extrusionOk="0" h="1310" w="1311">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62" name="Google Shape;14862;p64"/>
          <p:cNvGrpSpPr/>
          <p:nvPr/>
        </p:nvGrpSpPr>
        <p:grpSpPr>
          <a:xfrm>
            <a:off x="5108729" y="3351230"/>
            <a:ext cx="357005" cy="357005"/>
            <a:chOff x="5108729" y="3351230"/>
            <a:chExt cx="357005" cy="357005"/>
          </a:xfrm>
        </p:grpSpPr>
        <p:sp>
          <p:nvSpPr>
            <p:cNvPr id="14863" name="Google Shape;14863;p64"/>
            <p:cNvSpPr/>
            <p:nvPr/>
          </p:nvSpPr>
          <p:spPr>
            <a:xfrm>
              <a:off x="5108729" y="3351230"/>
              <a:ext cx="357005" cy="357005"/>
            </a:xfrm>
            <a:custGeom>
              <a:rect b="b" l="l" r="r" t="t"/>
              <a:pathLst>
                <a:path extrusionOk="0" h="11216" w="11216">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4" name="Google Shape;14864;p64"/>
            <p:cNvSpPr/>
            <p:nvPr/>
          </p:nvSpPr>
          <p:spPr>
            <a:xfrm>
              <a:off x="5163668" y="3402381"/>
              <a:ext cx="244104" cy="233473"/>
            </a:xfrm>
            <a:custGeom>
              <a:rect b="b" l="l" r="r" t="t"/>
              <a:pathLst>
                <a:path extrusionOk="0" h="7335" w="7669">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65" name="Google Shape;14865;p64"/>
          <p:cNvGrpSpPr/>
          <p:nvPr/>
        </p:nvGrpSpPr>
        <p:grpSpPr>
          <a:xfrm>
            <a:off x="5583569" y="3351230"/>
            <a:ext cx="357419" cy="357005"/>
            <a:chOff x="5583569" y="3351230"/>
            <a:chExt cx="357419" cy="357005"/>
          </a:xfrm>
        </p:grpSpPr>
        <p:sp>
          <p:nvSpPr>
            <p:cNvPr id="14866" name="Google Shape;14866;p64"/>
            <p:cNvSpPr/>
            <p:nvPr/>
          </p:nvSpPr>
          <p:spPr>
            <a:xfrm>
              <a:off x="5583569" y="3351230"/>
              <a:ext cx="357419" cy="357005"/>
            </a:xfrm>
            <a:custGeom>
              <a:rect b="b" l="l" r="r" t="t"/>
              <a:pathLst>
                <a:path extrusionOk="0" h="11216" w="11229">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7" name="Google Shape;14867;p64"/>
            <p:cNvSpPr/>
            <p:nvPr/>
          </p:nvSpPr>
          <p:spPr>
            <a:xfrm>
              <a:off x="5658625" y="3403527"/>
              <a:ext cx="172073" cy="243690"/>
            </a:xfrm>
            <a:custGeom>
              <a:rect b="b" l="l" r="r" t="t"/>
              <a:pathLst>
                <a:path extrusionOk="0" h="7656" w="5406">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68" name="Google Shape;14868;p64"/>
          <p:cNvGrpSpPr/>
          <p:nvPr/>
        </p:nvGrpSpPr>
        <p:grpSpPr>
          <a:xfrm>
            <a:off x="7482229" y="3351230"/>
            <a:ext cx="357419" cy="357005"/>
            <a:chOff x="7482229" y="3351230"/>
            <a:chExt cx="357419" cy="357005"/>
          </a:xfrm>
        </p:grpSpPr>
        <p:sp>
          <p:nvSpPr>
            <p:cNvPr id="14869" name="Google Shape;14869;p64"/>
            <p:cNvSpPr/>
            <p:nvPr/>
          </p:nvSpPr>
          <p:spPr>
            <a:xfrm>
              <a:off x="7482229" y="3351230"/>
              <a:ext cx="357419" cy="357005"/>
            </a:xfrm>
            <a:custGeom>
              <a:rect b="b" l="l" r="r" t="t"/>
              <a:pathLst>
                <a:path extrusionOk="0" h="11216" w="11229">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0" name="Google Shape;14870;p64"/>
            <p:cNvSpPr/>
            <p:nvPr/>
          </p:nvSpPr>
          <p:spPr>
            <a:xfrm>
              <a:off x="7592138" y="3605616"/>
              <a:ext cx="137983" cy="32530"/>
            </a:xfrm>
            <a:custGeom>
              <a:rect b="b" l="l" r="r" t="t"/>
              <a:pathLst>
                <a:path extrusionOk="0" h="1022" w="4335">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1" name="Google Shape;14871;p64"/>
            <p:cNvSpPr/>
            <p:nvPr/>
          </p:nvSpPr>
          <p:spPr>
            <a:xfrm>
              <a:off x="7513709" y="3387962"/>
              <a:ext cx="295987" cy="282014"/>
            </a:xfrm>
            <a:custGeom>
              <a:rect b="b" l="l" r="r" t="t"/>
              <a:pathLst>
                <a:path extrusionOk="0" h="8860" w="9299">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2" name="Google Shape;14872;p64"/>
            <p:cNvSpPr/>
            <p:nvPr/>
          </p:nvSpPr>
          <p:spPr>
            <a:xfrm>
              <a:off x="7580393" y="3516460"/>
              <a:ext cx="56880" cy="56880"/>
            </a:xfrm>
            <a:custGeom>
              <a:rect b="b" l="l" r="r" t="t"/>
              <a:pathLst>
                <a:path extrusionOk="0" h="1787" w="1787">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3" name="Google Shape;14873;p64"/>
            <p:cNvSpPr/>
            <p:nvPr/>
          </p:nvSpPr>
          <p:spPr>
            <a:xfrm>
              <a:off x="7685750" y="3516460"/>
              <a:ext cx="56880" cy="56880"/>
            </a:xfrm>
            <a:custGeom>
              <a:rect b="b" l="l" r="r" t="t"/>
              <a:pathLst>
                <a:path extrusionOk="0" h="1787" w="1787">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74" name="Google Shape;14874;p64"/>
          <p:cNvGrpSpPr/>
          <p:nvPr/>
        </p:nvGrpSpPr>
        <p:grpSpPr>
          <a:xfrm>
            <a:off x="3764485" y="2890682"/>
            <a:ext cx="222874" cy="345737"/>
            <a:chOff x="3764485" y="2890682"/>
            <a:chExt cx="222874" cy="345737"/>
          </a:xfrm>
        </p:grpSpPr>
        <p:sp>
          <p:nvSpPr>
            <p:cNvPr id="14875" name="Google Shape;14875;p64"/>
            <p:cNvSpPr/>
            <p:nvPr/>
          </p:nvSpPr>
          <p:spPr>
            <a:xfrm>
              <a:off x="3764485" y="2890682"/>
              <a:ext cx="222874" cy="345737"/>
            </a:xfrm>
            <a:custGeom>
              <a:rect b="b" l="l" r="r" t="t"/>
              <a:pathLst>
                <a:path extrusionOk="0" h="10862" w="7002">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6" name="Google Shape;14876;p64"/>
            <p:cNvSpPr/>
            <p:nvPr/>
          </p:nvSpPr>
          <p:spPr>
            <a:xfrm>
              <a:off x="3913799" y="2948231"/>
              <a:ext cx="20499" cy="14960"/>
            </a:xfrm>
            <a:custGeom>
              <a:rect b="b" l="l" r="r" t="t"/>
              <a:pathLst>
                <a:path extrusionOk="0" h="470" w="644">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7" name="Google Shape;14877;p64"/>
            <p:cNvSpPr/>
            <p:nvPr/>
          </p:nvSpPr>
          <p:spPr>
            <a:xfrm>
              <a:off x="3841418" y="2956315"/>
              <a:ext cx="10631" cy="15947"/>
            </a:xfrm>
            <a:custGeom>
              <a:rect b="b" l="l" r="r" t="t"/>
              <a:pathLst>
                <a:path extrusionOk="0" h="501" w="334">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78" name="Google Shape;14878;p64"/>
          <p:cNvGrpSpPr/>
          <p:nvPr/>
        </p:nvGrpSpPr>
        <p:grpSpPr>
          <a:xfrm>
            <a:off x="2238616" y="2908131"/>
            <a:ext cx="422596" cy="310382"/>
            <a:chOff x="2278533" y="2937377"/>
            <a:chExt cx="346788" cy="254704"/>
          </a:xfrm>
        </p:grpSpPr>
        <p:sp>
          <p:nvSpPr>
            <p:cNvPr id="14879" name="Google Shape;14879;p64"/>
            <p:cNvSpPr/>
            <p:nvPr/>
          </p:nvSpPr>
          <p:spPr>
            <a:xfrm>
              <a:off x="2317557" y="2958607"/>
              <a:ext cx="270619" cy="184200"/>
            </a:xfrm>
            <a:custGeom>
              <a:rect b="b" l="l" r="r" t="t"/>
              <a:pathLst>
                <a:path extrusionOk="0" h="5787" w="8502">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0" name="Google Shape;14880;p64"/>
            <p:cNvSpPr/>
            <p:nvPr/>
          </p:nvSpPr>
          <p:spPr>
            <a:xfrm>
              <a:off x="2278533" y="2937377"/>
              <a:ext cx="346788" cy="254704"/>
            </a:xfrm>
            <a:custGeom>
              <a:rect b="b" l="l" r="r" t="t"/>
              <a:pathLst>
                <a:path extrusionOk="0" h="8002" w="10895">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81" name="Google Shape;14881;p64"/>
          <p:cNvSpPr/>
          <p:nvPr/>
        </p:nvSpPr>
        <p:spPr>
          <a:xfrm>
            <a:off x="3227863" y="2891128"/>
            <a:ext cx="347552" cy="346438"/>
          </a:xfrm>
          <a:custGeom>
            <a:rect b="b" l="l" r="r" t="t"/>
            <a:pathLst>
              <a:path extrusionOk="0" h="10884" w="10919">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882" name="Google Shape;14882;p64"/>
          <p:cNvGrpSpPr/>
          <p:nvPr/>
        </p:nvGrpSpPr>
        <p:grpSpPr>
          <a:xfrm>
            <a:off x="1836637" y="2891510"/>
            <a:ext cx="286152" cy="346438"/>
            <a:chOff x="1836637" y="2891510"/>
            <a:chExt cx="286152" cy="346438"/>
          </a:xfrm>
        </p:grpSpPr>
        <p:sp>
          <p:nvSpPr>
            <p:cNvPr id="14883" name="Google Shape;14883;p64"/>
            <p:cNvSpPr/>
            <p:nvPr/>
          </p:nvSpPr>
          <p:spPr>
            <a:xfrm>
              <a:off x="1836637" y="3059413"/>
              <a:ext cx="286152" cy="178534"/>
            </a:xfrm>
            <a:custGeom>
              <a:rect b="b" l="l" r="r" t="t"/>
              <a:pathLst>
                <a:path extrusionOk="0" h="5609" w="899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4" name="Google Shape;14884;p64"/>
            <p:cNvSpPr/>
            <p:nvPr/>
          </p:nvSpPr>
          <p:spPr>
            <a:xfrm>
              <a:off x="1917740" y="2891510"/>
              <a:ext cx="119394" cy="161474"/>
            </a:xfrm>
            <a:custGeom>
              <a:rect b="b" l="l" r="r" t="t"/>
              <a:pathLst>
                <a:path extrusionOk="0" h="5073" w="3751">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5" name="Google Shape;14885;p64"/>
            <p:cNvSpPr/>
            <p:nvPr/>
          </p:nvSpPr>
          <p:spPr>
            <a:xfrm>
              <a:off x="1960933" y="3027201"/>
              <a:ext cx="32244" cy="10249"/>
            </a:xfrm>
            <a:custGeom>
              <a:rect b="b" l="l" r="r" t="t"/>
              <a:pathLst>
                <a:path extrusionOk="0" h="322" w="1013">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86" name="Google Shape;14886;p64"/>
          <p:cNvGrpSpPr/>
          <p:nvPr/>
        </p:nvGrpSpPr>
        <p:grpSpPr>
          <a:xfrm>
            <a:off x="5585861" y="2905929"/>
            <a:ext cx="379764" cy="337684"/>
            <a:chOff x="5585861" y="2905929"/>
            <a:chExt cx="379764" cy="337684"/>
          </a:xfrm>
        </p:grpSpPr>
        <p:sp>
          <p:nvSpPr>
            <p:cNvPr id="14887" name="Google Shape;14887;p64"/>
            <p:cNvSpPr/>
            <p:nvPr/>
          </p:nvSpPr>
          <p:spPr>
            <a:xfrm>
              <a:off x="5609734" y="3198096"/>
              <a:ext cx="11395" cy="45517"/>
            </a:xfrm>
            <a:custGeom>
              <a:rect b="b" l="l" r="r" t="t"/>
              <a:pathLst>
                <a:path extrusionOk="0" h="1430" w="358">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8" name="Google Shape;14888;p64"/>
            <p:cNvSpPr/>
            <p:nvPr/>
          </p:nvSpPr>
          <p:spPr>
            <a:xfrm>
              <a:off x="5585861" y="3048431"/>
              <a:ext cx="205431" cy="195182"/>
            </a:xfrm>
            <a:custGeom>
              <a:rect b="b" l="l" r="r" t="t"/>
              <a:pathLst>
                <a:path extrusionOk="0" h="6132" w="6454">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9" name="Google Shape;14889;p64"/>
            <p:cNvSpPr/>
            <p:nvPr/>
          </p:nvSpPr>
          <p:spPr>
            <a:xfrm>
              <a:off x="5740078" y="2905929"/>
              <a:ext cx="225547" cy="189516"/>
            </a:xfrm>
            <a:custGeom>
              <a:rect b="b" l="l" r="r" t="t"/>
              <a:pathLst>
                <a:path extrusionOk="0" h="5954" w="7086">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0" name="Google Shape;14890;p64"/>
            <p:cNvSpPr/>
            <p:nvPr/>
          </p:nvSpPr>
          <p:spPr>
            <a:xfrm>
              <a:off x="5793902" y="2928464"/>
              <a:ext cx="131553" cy="130598"/>
            </a:xfrm>
            <a:custGeom>
              <a:rect b="b" l="l" r="r" t="t"/>
              <a:pathLst>
                <a:path extrusionOk="0" h="4103" w="4133">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91" name="Google Shape;14891;p64"/>
          <p:cNvGrpSpPr/>
          <p:nvPr/>
        </p:nvGrpSpPr>
        <p:grpSpPr>
          <a:xfrm>
            <a:off x="1327676" y="2910480"/>
            <a:ext cx="347934" cy="310024"/>
            <a:chOff x="1327676" y="2910480"/>
            <a:chExt cx="347934" cy="310024"/>
          </a:xfrm>
        </p:grpSpPr>
        <p:sp>
          <p:nvSpPr>
            <p:cNvPr id="14892" name="Google Shape;14892;p64"/>
            <p:cNvSpPr/>
            <p:nvPr/>
          </p:nvSpPr>
          <p:spPr>
            <a:xfrm>
              <a:off x="1367081" y="3067370"/>
              <a:ext cx="43257" cy="15565"/>
            </a:xfrm>
            <a:custGeom>
              <a:rect b="b" l="l" r="r" t="t"/>
              <a:pathLst>
                <a:path extrusionOk="0" h="489" w="1359">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3" name="Google Shape;14893;p64"/>
            <p:cNvSpPr/>
            <p:nvPr/>
          </p:nvSpPr>
          <p:spPr>
            <a:xfrm>
              <a:off x="1350402" y="3170436"/>
              <a:ext cx="10663" cy="48541"/>
            </a:xfrm>
            <a:custGeom>
              <a:rect b="b" l="l" r="r" t="t"/>
              <a:pathLst>
                <a:path extrusionOk="0" h="1525" w="335">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4" name="Google Shape;14894;p64"/>
            <p:cNvSpPr/>
            <p:nvPr/>
          </p:nvSpPr>
          <p:spPr>
            <a:xfrm>
              <a:off x="1327676" y="3040187"/>
              <a:ext cx="201643" cy="180317"/>
            </a:xfrm>
            <a:custGeom>
              <a:rect b="b" l="l" r="r" t="t"/>
              <a:pathLst>
                <a:path extrusionOk="0" h="5665" w="6335">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5" name="Google Shape;14895;p64"/>
            <p:cNvSpPr/>
            <p:nvPr/>
          </p:nvSpPr>
          <p:spPr>
            <a:xfrm>
              <a:off x="1470179" y="2910480"/>
              <a:ext cx="205431" cy="173601"/>
            </a:xfrm>
            <a:custGeom>
              <a:rect b="b" l="l" r="r" t="t"/>
              <a:pathLst>
                <a:path extrusionOk="0" h="5454" w="6454">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6" name="Google Shape;14896;p64"/>
            <p:cNvSpPr/>
            <p:nvPr/>
          </p:nvSpPr>
          <p:spPr>
            <a:xfrm>
              <a:off x="1497075" y="2942692"/>
              <a:ext cx="152370" cy="96668"/>
            </a:xfrm>
            <a:custGeom>
              <a:rect b="b" l="l" r="r" t="t"/>
              <a:pathLst>
                <a:path extrusionOk="0" h="3037" w="4787">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97" name="Google Shape;14897;p64"/>
          <p:cNvSpPr/>
          <p:nvPr/>
        </p:nvSpPr>
        <p:spPr>
          <a:xfrm>
            <a:off x="2785967" y="3195072"/>
            <a:ext cx="10663" cy="32244"/>
          </a:xfrm>
          <a:custGeom>
            <a:rect b="b" l="l" r="r" t="t"/>
            <a:pathLst>
              <a:path extrusionOk="0" h="1013" w="335">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898" name="Google Shape;14898;p64"/>
          <p:cNvGrpSpPr/>
          <p:nvPr/>
        </p:nvGrpSpPr>
        <p:grpSpPr>
          <a:xfrm>
            <a:off x="2753401" y="2869564"/>
            <a:ext cx="382828" cy="358601"/>
            <a:chOff x="2753373" y="2902523"/>
            <a:chExt cx="347552" cy="325557"/>
          </a:xfrm>
        </p:grpSpPr>
        <p:sp>
          <p:nvSpPr>
            <p:cNvPr id="14899" name="Google Shape;14899;p64"/>
            <p:cNvSpPr/>
            <p:nvPr/>
          </p:nvSpPr>
          <p:spPr>
            <a:xfrm>
              <a:off x="2807962" y="3018575"/>
              <a:ext cx="86418" cy="29506"/>
            </a:xfrm>
            <a:custGeom>
              <a:rect b="b" l="l" r="r" t="t"/>
              <a:pathLst>
                <a:path extrusionOk="0" h="927" w="2715">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0" name="Google Shape;14900;p64"/>
            <p:cNvSpPr/>
            <p:nvPr/>
          </p:nvSpPr>
          <p:spPr>
            <a:xfrm>
              <a:off x="2753373" y="2973376"/>
              <a:ext cx="195213" cy="254704"/>
            </a:xfrm>
            <a:custGeom>
              <a:rect b="b" l="l" r="r" t="t"/>
              <a:pathLst>
                <a:path extrusionOk="0" h="8002" w="6133">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1" name="Google Shape;14901;p64"/>
            <p:cNvSpPr/>
            <p:nvPr/>
          </p:nvSpPr>
          <p:spPr>
            <a:xfrm>
              <a:off x="2905361" y="3195072"/>
              <a:ext cx="10631" cy="32244"/>
            </a:xfrm>
            <a:custGeom>
              <a:rect b="b" l="l" r="r" t="t"/>
              <a:pathLst>
                <a:path extrusionOk="0" h="1013" w="334">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2" name="Google Shape;14902;p64"/>
            <p:cNvSpPr/>
            <p:nvPr/>
          </p:nvSpPr>
          <p:spPr>
            <a:xfrm>
              <a:off x="2939069" y="2934735"/>
              <a:ext cx="161856" cy="169049"/>
            </a:xfrm>
            <a:custGeom>
              <a:rect b="b" l="l" r="r" t="t"/>
              <a:pathLst>
                <a:path extrusionOk="0" h="5311" w="5085">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3" name="Google Shape;14903;p64"/>
            <p:cNvSpPr/>
            <p:nvPr/>
          </p:nvSpPr>
          <p:spPr>
            <a:xfrm>
              <a:off x="3002379" y="2902523"/>
              <a:ext cx="32244" cy="96668"/>
            </a:xfrm>
            <a:custGeom>
              <a:rect b="b" l="l" r="r" t="t"/>
              <a:pathLst>
                <a:path extrusionOk="0" h="3037" w="1013">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4" name="Google Shape;14904;p64"/>
            <p:cNvSpPr/>
            <p:nvPr/>
          </p:nvSpPr>
          <p:spPr>
            <a:xfrm>
              <a:off x="3003143" y="3005206"/>
              <a:ext cx="32244" cy="32244"/>
            </a:xfrm>
            <a:custGeom>
              <a:rect b="b" l="l" r="r" t="t"/>
              <a:pathLst>
                <a:path extrusionOk="0" h="1013" w="1013">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05" name="Google Shape;14905;p64"/>
          <p:cNvGrpSpPr/>
          <p:nvPr/>
        </p:nvGrpSpPr>
        <p:grpSpPr>
          <a:xfrm>
            <a:off x="849016" y="2903255"/>
            <a:ext cx="356655" cy="335425"/>
            <a:chOff x="849016" y="2903255"/>
            <a:chExt cx="356655" cy="335425"/>
          </a:xfrm>
        </p:grpSpPr>
        <p:sp>
          <p:nvSpPr>
            <p:cNvPr id="14906" name="Google Shape;14906;p64"/>
            <p:cNvSpPr/>
            <p:nvPr/>
          </p:nvSpPr>
          <p:spPr>
            <a:xfrm>
              <a:off x="849016" y="2903255"/>
              <a:ext cx="356655" cy="335425"/>
            </a:xfrm>
            <a:custGeom>
              <a:rect b="b" l="l" r="r" t="t"/>
              <a:pathLst>
                <a:path extrusionOk="0" h="10538" w="11205">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7" name="Google Shape;14907;p64"/>
            <p:cNvSpPr/>
            <p:nvPr/>
          </p:nvSpPr>
          <p:spPr>
            <a:xfrm>
              <a:off x="1137046" y="2932825"/>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8" name="Google Shape;14908;p64"/>
            <p:cNvSpPr/>
            <p:nvPr/>
          </p:nvSpPr>
          <p:spPr>
            <a:xfrm>
              <a:off x="1080579" y="2932825"/>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9" name="Google Shape;14909;p64"/>
            <p:cNvSpPr/>
            <p:nvPr/>
          </p:nvSpPr>
          <p:spPr>
            <a:xfrm>
              <a:off x="879350" y="2949122"/>
              <a:ext cx="187988" cy="10631"/>
            </a:xfrm>
            <a:custGeom>
              <a:rect b="b" l="l" r="r" t="t"/>
              <a:pathLst>
                <a:path extrusionOk="0" h="334" w="5906">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0" name="Google Shape;14910;p64"/>
            <p:cNvSpPr/>
            <p:nvPr/>
          </p:nvSpPr>
          <p:spPr>
            <a:xfrm>
              <a:off x="1137046" y="3050309"/>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1" name="Google Shape;14911;p64"/>
            <p:cNvSpPr/>
            <p:nvPr/>
          </p:nvSpPr>
          <p:spPr>
            <a:xfrm>
              <a:off x="1080579" y="3050309"/>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2" name="Google Shape;14912;p64"/>
            <p:cNvSpPr/>
            <p:nvPr/>
          </p:nvSpPr>
          <p:spPr>
            <a:xfrm>
              <a:off x="879350" y="3066988"/>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3" name="Google Shape;14913;p64"/>
            <p:cNvSpPr/>
            <p:nvPr/>
          </p:nvSpPr>
          <p:spPr>
            <a:xfrm>
              <a:off x="1137046" y="3167794"/>
              <a:ext cx="43607" cy="43607"/>
            </a:xfrm>
            <a:custGeom>
              <a:rect b="b" l="l" r="r" t="t"/>
              <a:pathLst>
                <a:path extrusionOk="0" h="1370" w="137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4" name="Google Shape;14914;p64"/>
            <p:cNvSpPr/>
            <p:nvPr/>
          </p:nvSpPr>
          <p:spPr>
            <a:xfrm>
              <a:off x="1080579" y="3167794"/>
              <a:ext cx="43607" cy="43607"/>
            </a:xfrm>
            <a:custGeom>
              <a:rect b="b" l="l" r="r" t="t"/>
              <a:pathLst>
                <a:path extrusionOk="0" h="1370" w="137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5" name="Google Shape;14915;p64"/>
            <p:cNvSpPr/>
            <p:nvPr/>
          </p:nvSpPr>
          <p:spPr>
            <a:xfrm>
              <a:off x="879350" y="3184473"/>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6" name="Google Shape;14916;p64"/>
            <p:cNvSpPr/>
            <p:nvPr/>
          </p:nvSpPr>
          <p:spPr>
            <a:xfrm>
              <a:off x="879350" y="3083285"/>
              <a:ext cx="25432" cy="10631"/>
            </a:xfrm>
            <a:custGeom>
              <a:rect b="b" l="l" r="r" t="t"/>
              <a:pathLst>
                <a:path extrusionOk="0" h="334" w="799">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17" name="Google Shape;14917;p64"/>
          <p:cNvGrpSpPr/>
          <p:nvPr/>
        </p:nvGrpSpPr>
        <p:grpSpPr>
          <a:xfrm>
            <a:off x="4210933" y="2926777"/>
            <a:ext cx="280072" cy="275520"/>
            <a:chOff x="4210933" y="2926777"/>
            <a:chExt cx="280072" cy="275520"/>
          </a:xfrm>
        </p:grpSpPr>
        <p:sp>
          <p:nvSpPr>
            <p:cNvPr id="14918" name="Google Shape;14918;p64"/>
            <p:cNvSpPr/>
            <p:nvPr/>
          </p:nvSpPr>
          <p:spPr>
            <a:xfrm>
              <a:off x="4490623" y="2970352"/>
              <a:ext cx="32" cy="414"/>
            </a:xfrm>
            <a:custGeom>
              <a:rect b="b" l="l" r="r" t="t"/>
              <a:pathLst>
                <a:path extrusionOk="0" h="13" w="1">
                  <a:moveTo>
                    <a:pt x="0" y="0"/>
                  </a:moveTo>
                  <a:cubicBezTo>
                    <a:pt x="0" y="12"/>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9" name="Google Shape;14919;p64"/>
            <p:cNvSpPr/>
            <p:nvPr/>
          </p:nvSpPr>
          <p:spPr>
            <a:xfrm>
              <a:off x="4489859" y="2969589"/>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0" name="Google Shape;14920;p64"/>
            <p:cNvSpPr/>
            <p:nvPr/>
          </p:nvSpPr>
          <p:spPr>
            <a:xfrm>
              <a:off x="4210933" y="2944952"/>
              <a:ext cx="280072" cy="257346"/>
            </a:xfrm>
            <a:custGeom>
              <a:rect b="b" l="l" r="r" t="t"/>
              <a:pathLst>
                <a:path extrusionOk="0" h="8085" w="8799">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1" name="Google Shape;14921;p64"/>
            <p:cNvSpPr/>
            <p:nvPr/>
          </p:nvSpPr>
          <p:spPr>
            <a:xfrm>
              <a:off x="4212047" y="2926777"/>
              <a:ext cx="144826" cy="234619"/>
            </a:xfrm>
            <a:custGeom>
              <a:rect b="b" l="l" r="r" t="t"/>
              <a:pathLst>
                <a:path extrusionOk="0" h="7371" w="455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2" name="Google Shape;14922;p64"/>
            <p:cNvSpPr/>
            <p:nvPr/>
          </p:nvSpPr>
          <p:spPr>
            <a:xfrm>
              <a:off x="4246550" y="2996103"/>
              <a:ext cx="28074" cy="28106"/>
            </a:xfrm>
            <a:custGeom>
              <a:rect b="b" l="l" r="r" t="t"/>
              <a:pathLst>
                <a:path extrusionOk="0" h="883" w="882">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3" name="Google Shape;14923;p64"/>
            <p:cNvSpPr/>
            <p:nvPr/>
          </p:nvSpPr>
          <p:spPr>
            <a:xfrm>
              <a:off x="4285956" y="3015456"/>
              <a:ext cx="97814" cy="8753"/>
            </a:xfrm>
            <a:custGeom>
              <a:rect b="b" l="l" r="r" t="t"/>
              <a:pathLst>
                <a:path extrusionOk="0" h="275" w="3073">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4" name="Google Shape;14924;p64"/>
            <p:cNvSpPr/>
            <p:nvPr/>
          </p:nvSpPr>
          <p:spPr>
            <a:xfrm>
              <a:off x="4285956" y="3001800"/>
              <a:ext cx="30366" cy="8753"/>
            </a:xfrm>
            <a:custGeom>
              <a:rect b="b" l="l" r="r" t="t"/>
              <a:pathLst>
                <a:path extrusionOk="0" h="275" w="954">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5" name="Google Shape;14925;p64"/>
            <p:cNvSpPr/>
            <p:nvPr/>
          </p:nvSpPr>
          <p:spPr>
            <a:xfrm>
              <a:off x="4246550" y="3060177"/>
              <a:ext cx="28074" cy="28074"/>
            </a:xfrm>
            <a:custGeom>
              <a:rect b="b" l="l" r="r" t="t"/>
              <a:pathLst>
                <a:path extrusionOk="0" h="882" w="882">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6" name="Google Shape;14926;p64"/>
            <p:cNvSpPr/>
            <p:nvPr/>
          </p:nvSpPr>
          <p:spPr>
            <a:xfrm>
              <a:off x="4285956" y="3080261"/>
              <a:ext cx="97814" cy="8371"/>
            </a:xfrm>
            <a:custGeom>
              <a:rect b="b" l="l" r="r" t="t"/>
              <a:pathLst>
                <a:path extrusionOk="0" h="263" w="3073">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7" name="Google Shape;14927;p64"/>
            <p:cNvSpPr/>
            <p:nvPr/>
          </p:nvSpPr>
          <p:spPr>
            <a:xfrm>
              <a:off x="4285956" y="3066224"/>
              <a:ext cx="30366" cy="8753"/>
            </a:xfrm>
            <a:custGeom>
              <a:rect b="b" l="l" r="r" t="t"/>
              <a:pathLst>
                <a:path extrusionOk="0" h="275" w="954">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8" name="Google Shape;14928;p64"/>
            <p:cNvSpPr/>
            <p:nvPr/>
          </p:nvSpPr>
          <p:spPr>
            <a:xfrm>
              <a:off x="4246550" y="3124601"/>
              <a:ext cx="28074" cy="28074"/>
            </a:xfrm>
            <a:custGeom>
              <a:rect b="b" l="l" r="r" t="t"/>
              <a:pathLst>
                <a:path extrusionOk="0" h="882" w="882">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9" name="Google Shape;14929;p64"/>
            <p:cNvSpPr/>
            <p:nvPr/>
          </p:nvSpPr>
          <p:spPr>
            <a:xfrm>
              <a:off x="4285956" y="3143921"/>
              <a:ext cx="97814" cy="8753"/>
            </a:xfrm>
            <a:custGeom>
              <a:rect b="b" l="l" r="r" t="t"/>
              <a:pathLst>
                <a:path extrusionOk="0" h="275" w="3073">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0" name="Google Shape;14930;p64"/>
            <p:cNvSpPr/>
            <p:nvPr/>
          </p:nvSpPr>
          <p:spPr>
            <a:xfrm>
              <a:off x="4285956" y="3130266"/>
              <a:ext cx="30366" cy="8371"/>
            </a:xfrm>
            <a:custGeom>
              <a:rect b="b" l="l" r="r" t="t"/>
              <a:pathLst>
                <a:path extrusionOk="0" h="263" w="954">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31" name="Google Shape;14931;p64"/>
          <p:cNvGrpSpPr/>
          <p:nvPr/>
        </p:nvGrpSpPr>
        <p:grpSpPr>
          <a:xfrm>
            <a:off x="4667216" y="2915382"/>
            <a:ext cx="320273" cy="318395"/>
            <a:chOff x="4667216" y="2915382"/>
            <a:chExt cx="320273" cy="318395"/>
          </a:xfrm>
        </p:grpSpPr>
        <p:sp>
          <p:nvSpPr>
            <p:cNvPr id="14932" name="Google Shape;14932;p64"/>
            <p:cNvSpPr/>
            <p:nvPr/>
          </p:nvSpPr>
          <p:spPr>
            <a:xfrm>
              <a:off x="4686154" y="2938140"/>
              <a:ext cx="166789" cy="163734"/>
            </a:xfrm>
            <a:custGeom>
              <a:rect b="b" l="l" r="r" t="t"/>
              <a:pathLst>
                <a:path extrusionOk="0" h="5144" w="524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3" name="Google Shape;14933;p64"/>
            <p:cNvSpPr/>
            <p:nvPr/>
          </p:nvSpPr>
          <p:spPr>
            <a:xfrm>
              <a:off x="4667216" y="2915382"/>
              <a:ext cx="320273" cy="318395"/>
            </a:xfrm>
            <a:custGeom>
              <a:rect b="b" l="l" r="r" t="t"/>
              <a:pathLst>
                <a:path extrusionOk="0" h="10003" w="10062">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4" name="Google Shape;14934;p64"/>
            <p:cNvSpPr/>
            <p:nvPr/>
          </p:nvSpPr>
          <p:spPr>
            <a:xfrm>
              <a:off x="4733899" y="2960772"/>
              <a:ext cx="75469" cy="86546"/>
            </a:xfrm>
            <a:custGeom>
              <a:rect b="b" l="l" r="r" t="t"/>
              <a:pathLst>
                <a:path extrusionOk="0" h="2719" w="2371">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5" name="Google Shape;14935;p64"/>
            <p:cNvSpPr/>
            <p:nvPr/>
          </p:nvSpPr>
          <p:spPr>
            <a:xfrm>
              <a:off x="4755894" y="3048431"/>
              <a:ext cx="31098" cy="32244"/>
            </a:xfrm>
            <a:custGeom>
              <a:rect b="b" l="l" r="r" t="t"/>
              <a:pathLst>
                <a:path extrusionOk="0" h="1013" w="977">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36" name="Google Shape;14936;p64"/>
          <p:cNvGrpSpPr/>
          <p:nvPr/>
        </p:nvGrpSpPr>
        <p:grpSpPr>
          <a:xfrm>
            <a:off x="5170480" y="2934639"/>
            <a:ext cx="261929" cy="280550"/>
            <a:chOff x="5170480" y="2934639"/>
            <a:chExt cx="261929" cy="280550"/>
          </a:xfrm>
        </p:grpSpPr>
        <p:sp>
          <p:nvSpPr>
            <p:cNvPr id="14937" name="Google Shape;14937;p64"/>
            <p:cNvSpPr/>
            <p:nvPr/>
          </p:nvSpPr>
          <p:spPr>
            <a:xfrm>
              <a:off x="5170480" y="2934639"/>
              <a:ext cx="243340" cy="280550"/>
            </a:xfrm>
            <a:custGeom>
              <a:rect b="b" l="l" r="r" t="t"/>
              <a:pathLst>
                <a:path extrusionOk="0" h="8814" w="7645">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8" name="Google Shape;14938;p64"/>
            <p:cNvSpPr/>
            <p:nvPr/>
          </p:nvSpPr>
          <p:spPr>
            <a:xfrm>
              <a:off x="5217493" y="3007116"/>
              <a:ext cx="34122" cy="34122"/>
            </a:xfrm>
            <a:custGeom>
              <a:rect b="b" l="l" r="r" t="t"/>
              <a:pathLst>
                <a:path extrusionOk="0" h="1072" w="1072">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9" name="Google Shape;14939;p64"/>
            <p:cNvSpPr/>
            <p:nvPr/>
          </p:nvSpPr>
          <p:spPr>
            <a:xfrm>
              <a:off x="5264474" y="3007116"/>
              <a:ext cx="26196" cy="8371"/>
            </a:xfrm>
            <a:custGeom>
              <a:rect b="b" l="l" r="r" t="t"/>
              <a:pathLst>
                <a:path extrusionOk="0" h="263" w="823">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0" name="Google Shape;14940;p64"/>
            <p:cNvSpPr/>
            <p:nvPr/>
          </p:nvSpPr>
          <p:spPr>
            <a:xfrm>
              <a:off x="5264856" y="3029079"/>
              <a:ext cx="86068" cy="8371"/>
            </a:xfrm>
            <a:custGeom>
              <a:rect b="b" l="l" r="r" t="t"/>
              <a:pathLst>
                <a:path extrusionOk="0" h="263" w="2704">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1" name="Google Shape;14941;p64"/>
            <p:cNvSpPr/>
            <p:nvPr/>
          </p:nvSpPr>
          <p:spPr>
            <a:xfrm>
              <a:off x="5227710" y="3062819"/>
              <a:ext cx="51565" cy="8753"/>
            </a:xfrm>
            <a:custGeom>
              <a:rect b="b" l="l" r="r" t="t"/>
              <a:pathLst>
                <a:path extrusionOk="0" h="275" w="162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2" name="Google Shape;14942;p64"/>
            <p:cNvSpPr/>
            <p:nvPr/>
          </p:nvSpPr>
          <p:spPr>
            <a:xfrm>
              <a:off x="5196644" y="3182945"/>
              <a:ext cx="42461" cy="8371"/>
            </a:xfrm>
            <a:custGeom>
              <a:rect b="b" l="l" r="r" t="t"/>
              <a:pathLst>
                <a:path extrusionOk="0" h="263" w="1334">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3" name="Google Shape;14943;p64"/>
            <p:cNvSpPr/>
            <p:nvPr/>
          </p:nvSpPr>
          <p:spPr>
            <a:xfrm>
              <a:off x="5210299" y="3013928"/>
              <a:ext cx="222110" cy="201261"/>
            </a:xfrm>
            <a:custGeom>
              <a:rect b="b" l="l" r="r" t="t"/>
              <a:pathLst>
                <a:path extrusionOk="0" h="6323" w="6978">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44" name="Google Shape;14944;p64"/>
          <p:cNvGrpSpPr/>
          <p:nvPr/>
        </p:nvGrpSpPr>
        <p:grpSpPr>
          <a:xfrm>
            <a:off x="6069423" y="2891892"/>
            <a:ext cx="362321" cy="364231"/>
            <a:chOff x="6069423" y="2891892"/>
            <a:chExt cx="362321" cy="364231"/>
          </a:xfrm>
        </p:grpSpPr>
        <p:sp>
          <p:nvSpPr>
            <p:cNvPr id="14945" name="Google Shape;14945;p64"/>
            <p:cNvSpPr/>
            <p:nvPr/>
          </p:nvSpPr>
          <p:spPr>
            <a:xfrm>
              <a:off x="6069423" y="2891892"/>
              <a:ext cx="278958" cy="278958"/>
            </a:xfrm>
            <a:custGeom>
              <a:rect b="b" l="l" r="r" t="t"/>
              <a:pathLst>
                <a:path extrusionOk="0" h="8764" w="8764">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6" name="Google Shape;14946;p64"/>
            <p:cNvSpPr/>
            <p:nvPr/>
          </p:nvSpPr>
          <p:spPr>
            <a:xfrm>
              <a:off x="6161507" y="2967679"/>
              <a:ext cx="111851" cy="97432"/>
            </a:xfrm>
            <a:custGeom>
              <a:rect b="b" l="l" r="r" t="t"/>
              <a:pathLst>
                <a:path extrusionOk="0" h="3061" w="3514">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7" name="Google Shape;14947;p64"/>
            <p:cNvSpPr/>
            <p:nvPr/>
          </p:nvSpPr>
          <p:spPr>
            <a:xfrm>
              <a:off x="6144828" y="3007848"/>
              <a:ext cx="105389" cy="88742"/>
            </a:xfrm>
            <a:custGeom>
              <a:rect b="b" l="l" r="r" t="t"/>
              <a:pathLst>
                <a:path extrusionOk="0" h="2788" w="3311">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8" name="Google Shape;14948;p64"/>
            <p:cNvSpPr/>
            <p:nvPr/>
          </p:nvSpPr>
          <p:spPr>
            <a:xfrm>
              <a:off x="6245633" y="3069248"/>
              <a:ext cx="186110" cy="186874"/>
            </a:xfrm>
            <a:custGeom>
              <a:rect b="b" l="l" r="r" t="t"/>
              <a:pathLst>
                <a:path extrusionOk="0" h="5871" w="5847">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9" name="Google Shape;14949;p64"/>
            <p:cNvSpPr/>
            <p:nvPr/>
          </p:nvSpPr>
          <p:spPr>
            <a:xfrm>
              <a:off x="6305888" y="3129884"/>
              <a:ext cx="64488" cy="64456"/>
            </a:xfrm>
            <a:custGeom>
              <a:rect b="b" l="l" r="r" t="t"/>
              <a:pathLst>
                <a:path extrusionOk="0" h="2025" w="2026">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0" name="Google Shape;14950;p64"/>
            <p:cNvSpPr/>
            <p:nvPr/>
          </p:nvSpPr>
          <p:spPr>
            <a:xfrm>
              <a:off x="6173634" y="2997631"/>
              <a:ext cx="70153" cy="70153"/>
            </a:xfrm>
            <a:custGeom>
              <a:rect b="b" l="l" r="r" t="t"/>
              <a:pathLst>
                <a:path extrusionOk="0" h="2204" w="2204">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51" name="Google Shape;14951;p64"/>
          <p:cNvGrpSpPr/>
          <p:nvPr/>
        </p:nvGrpSpPr>
        <p:grpSpPr>
          <a:xfrm>
            <a:off x="6571955" y="2919170"/>
            <a:ext cx="308878" cy="311170"/>
            <a:chOff x="6571955" y="2919170"/>
            <a:chExt cx="308878" cy="311170"/>
          </a:xfrm>
        </p:grpSpPr>
        <p:sp>
          <p:nvSpPr>
            <p:cNvPr id="14952" name="Google Shape;14952;p64"/>
            <p:cNvSpPr/>
            <p:nvPr/>
          </p:nvSpPr>
          <p:spPr>
            <a:xfrm>
              <a:off x="6571955" y="2919170"/>
              <a:ext cx="245982" cy="237675"/>
            </a:xfrm>
            <a:custGeom>
              <a:rect b="b" l="l" r="r" t="t"/>
              <a:pathLst>
                <a:path extrusionOk="0" h="7467" w="7728">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3" name="Google Shape;14953;p64"/>
            <p:cNvSpPr/>
            <p:nvPr/>
          </p:nvSpPr>
          <p:spPr>
            <a:xfrm>
              <a:off x="6708760" y="3206436"/>
              <a:ext cx="33740" cy="9517"/>
            </a:xfrm>
            <a:custGeom>
              <a:rect b="b" l="l" r="r" t="t"/>
              <a:pathLst>
                <a:path extrusionOk="0" h="299" w="106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4" name="Google Shape;14954;p64"/>
            <p:cNvSpPr/>
            <p:nvPr/>
          </p:nvSpPr>
          <p:spPr>
            <a:xfrm>
              <a:off x="6604549" y="2993079"/>
              <a:ext cx="59904" cy="51565"/>
            </a:xfrm>
            <a:custGeom>
              <a:rect b="b" l="l" r="r" t="t"/>
              <a:pathLst>
                <a:path extrusionOk="0" h="1620" w="1882">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5" name="Google Shape;14955;p64"/>
            <p:cNvSpPr/>
            <p:nvPr/>
          </p:nvSpPr>
          <p:spPr>
            <a:xfrm>
              <a:off x="6634469" y="2991933"/>
              <a:ext cx="246364" cy="238407"/>
            </a:xfrm>
            <a:custGeom>
              <a:rect b="b" l="l" r="r" t="t"/>
              <a:pathLst>
                <a:path extrusionOk="0" h="7490" w="774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6" name="Google Shape;14956;p64"/>
            <p:cNvSpPr/>
            <p:nvPr/>
          </p:nvSpPr>
          <p:spPr>
            <a:xfrm>
              <a:off x="6790627" y="3057885"/>
              <a:ext cx="52329" cy="60668"/>
            </a:xfrm>
            <a:custGeom>
              <a:rect b="b" l="l" r="r" t="t"/>
              <a:pathLst>
                <a:path extrusionOk="0" h="1906" w="1644">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7" name="Google Shape;14957;p64"/>
            <p:cNvSpPr/>
            <p:nvPr/>
          </p:nvSpPr>
          <p:spPr>
            <a:xfrm>
              <a:off x="6712166" y="2975286"/>
              <a:ext cx="73941" cy="9485"/>
            </a:xfrm>
            <a:custGeom>
              <a:rect b="b" l="l" r="r" t="t"/>
              <a:pathLst>
                <a:path extrusionOk="0" h="298" w="2323">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8" name="Google Shape;14958;p64"/>
            <p:cNvSpPr/>
            <p:nvPr/>
          </p:nvSpPr>
          <p:spPr>
            <a:xfrm>
              <a:off x="6712166" y="2993461"/>
              <a:ext cx="73941" cy="9517"/>
            </a:xfrm>
            <a:custGeom>
              <a:rect b="b" l="l" r="r" t="t"/>
              <a:pathLst>
                <a:path extrusionOk="0" h="299" w="2323">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9" name="Google Shape;14959;p64"/>
            <p:cNvSpPr/>
            <p:nvPr/>
          </p:nvSpPr>
          <p:spPr>
            <a:xfrm>
              <a:off x="6712166" y="3012050"/>
              <a:ext cx="73941" cy="9485"/>
            </a:xfrm>
            <a:custGeom>
              <a:rect b="b" l="l" r="r" t="t"/>
              <a:pathLst>
                <a:path extrusionOk="0" h="298" w="2323">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0" name="Google Shape;14960;p64"/>
            <p:cNvSpPr/>
            <p:nvPr/>
          </p:nvSpPr>
          <p:spPr>
            <a:xfrm>
              <a:off x="6662511" y="3103752"/>
              <a:ext cx="73941" cy="27310"/>
            </a:xfrm>
            <a:custGeom>
              <a:rect b="b" l="l" r="r" t="t"/>
              <a:pathLst>
                <a:path extrusionOk="0" h="858" w="2323">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1" name="Google Shape;14961;p64"/>
            <p:cNvSpPr/>
            <p:nvPr/>
          </p:nvSpPr>
          <p:spPr>
            <a:xfrm>
              <a:off x="6662893" y="3140134"/>
              <a:ext cx="73941" cy="9485"/>
            </a:xfrm>
            <a:custGeom>
              <a:rect b="b" l="l" r="r" t="t"/>
              <a:pathLst>
                <a:path extrusionOk="0" h="298" w="2323">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62" name="Google Shape;14962;p64"/>
          <p:cNvGrpSpPr/>
          <p:nvPr/>
        </p:nvGrpSpPr>
        <p:grpSpPr>
          <a:xfrm>
            <a:off x="7500054" y="2934735"/>
            <a:ext cx="350576" cy="280454"/>
            <a:chOff x="7500054" y="2934735"/>
            <a:chExt cx="350576" cy="280454"/>
          </a:xfrm>
        </p:grpSpPr>
        <p:sp>
          <p:nvSpPr>
            <p:cNvPr id="14963" name="Google Shape;14963;p64"/>
            <p:cNvSpPr/>
            <p:nvPr/>
          </p:nvSpPr>
          <p:spPr>
            <a:xfrm>
              <a:off x="7571671" y="2959371"/>
              <a:ext cx="191426" cy="10249"/>
            </a:xfrm>
            <a:custGeom>
              <a:rect b="b" l="l" r="r" t="t"/>
              <a:pathLst>
                <a:path extrusionOk="0" h="322" w="6014">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4" name="Google Shape;14964;p64"/>
            <p:cNvSpPr/>
            <p:nvPr/>
          </p:nvSpPr>
          <p:spPr>
            <a:xfrm>
              <a:off x="7500054" y="2934735"/>
              <a:ext cx="350576" cy="280454"/>
            </a:xfrm>
            <a:custGeom>
              <a:rect b="b" l="l" r="r" t="t"/>
              <a:pathLst>
                <a:path extrusionOk="0" h="8811" w="11014">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5" name="Google Shape;14965;p64"/>
            <p:cNvSpPr/>
            <p:nvPr/>
          </p:nvSpPr>
          <p:spPr>
            <a:xfrm>
              <a:off x="7539459" y="3074564"/>
              <a:ext cx="82663" cy="10249"/>
            </a:xfrm>
            <a:custGeom>
              <a:rect b="b" l="l" r="r" t="t"/>
              <a:pathLst>
                <a:path extrusionOk="0" h="322"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6" name="Google Shape;14966;p64"/>
            <p:cNvSpPr/>
            <p:nvPr/>
          </p:nvSpPr>
          <p:spPr>
            <a:xfrm>
              <a:off x="7539459" y="3099582"/>
              <a:ext cx="82663" cy="10249"/>
            </a:xfrm>
            <a:custGeom>
              <a:rect b="b" l="l" r="r" t="t"/>
              <a:pathLst>
                <a:path extrusionOk="0" h="322" w="2597">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7" name="Google Shape;14967;p64"/>
            <p:cNvSpPr/>
            <p:nvPr/>
          </p:nvSpPr>
          <p:spPr>
            <a:xfrm>
              <a:off x="7539459" y="3124601"/>
              <a:ext cx="82663" cy="10631"/>
            </a:xfrm>
            <a:custGeom>
              <a:rect b="b" l="l" r="r" t="t"/>
              <a:pathLst>
                <a:path extrusionOk="0" h="334" w="2597">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8" name="Google Shape;14968;p64"/>
            <p:cNvSpPr/>
            <p:nvPr/>
          </p:nvSpPr>
          <p:spPr>
            <a:xfrm>
              <a:off x="7539459" y="3149587"/>
              <a:ext cx="82663" cy="10663"/>
            </a:xfrm>
            <a:custGeom>
              <a:rect b="b" l="l" r="r" t="t"/>
              <a:pathLst>
                <a:path extrusionOk="0" h="335" w="2597">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9" name="Google Shape;14969;p64"/>
            <p:cNvSpPr/>
            <p:nvPr/>
          </p:nvSpPr>
          <p:spPr>
            <a:xfrm>
              <a:off x="7539459" y="3174988"/>
              <a:ext cx="82663" cy="10281"/>
            </a:xfrm>
            <a:custGeom>
              <a:rect b="b" l="l" r="r" t="t"/>
              <a:pathLst>
                <a:path extrusionOk="0" h="323"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0" name="Google Shape;14970;p64"/>
            <p:cNvSpPr/>
            <p:nvPr/>
          </p:nvSpPr>
          <p:spPr>
            <a:xfrm>
              <a:off x="7539459" y="3011286"/>
              <a:ext cx="220614" cy="47395"/>
            </a:xfrm>
            <a:custGeom>
              <a:rect b="b" l="l" r="r" t="t"/>
              <a:pathLst>
                <a:path extrusionOk="0" h="1489" w="6931">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71" name="Google Shape;14971;p64"/>
          <p:cNvGrpSpPr/>
          <p:nvPr/>
        </p:nvGrpSpPr>
        <p:grpSpPr>
          <a:xfrm>
            <a:off x="7024430" y="2874662"/>
            <a:ext cx="332012" cy="355454"/>
            <a:chOff x="7055134" y="2919170"/>
            <a:chExt cx="290321" cy="310820"/>
          </a:xfrm>
        </p:grpSpPr>
        <p:sp>
          <p:nvSpPr>
            <p:cNvPr id="14972" name="Google Shape;14972;p64"/>
            <p:cNvSpPr/>
            <p:nvPr/>
          </p:nvSpPr>
          <p:spPr>
            <a:xfrm>
              <a:off x="7102497" y="2970989"/>
              <a:ext cx="191044" cy="259001"/>
            </a:xfrm>
            <a:custGeom>
              <a:rect b="b" l="l" r="r" t="t"/>
              <a:pathLst>
                <a:path extrusionOk="0" h="8137" w="6002">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3" name="Google Shape;14973;p64"/>
            <p:cNvSpPr/>
            <p:nvPr/>
          </p:nvSpPr>
          <p:spPr>
            <a:xfrm>
              <a:off x="7304872" y="3059413"/>
              <a:ext cx="40583" cy="9485"/>
            </a:xfrm>
            <a:custGeom>
              <a:rect b="b" l="l" r="r" t="t"/>
              <a:pathLst>
                <a:path extrusionOk="0" h="298" w="1275">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4" name="Google Shape;14974;p64"/>
            <p:cNvSpPr/>
            <p:nvPr/>
          </p:nvSpPr>
          <p:spPr>
            <a:xfrm>
              <a:off x="7055134" y="3059413"/>
              <a:ext cx="41347" cy="9485"/>
            </a:xfrm>
            <a:custGeom>
              <a:rect b="b" l="l" r="r" t="t"/>
              <a:pathLst>
                <a:path extrusionOk="0" h="298" w="1299">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5" name="Google Shape;14975;p64"/>
            <p:cNvSpPr/>
            <p:nvPr/>
          </p:nvSpPr>
          <p:spPr>
            <a:xfrm>
              <a:off x="7195727" y="2919170"/>
              <a:ext cx="9517" cy="40583"/>
            </a:xfrm>
            <a:custGeom>
              <a:rect b="b" l="l" r="r" t="t"/>
              <a:pathLst>
                <a:path extrusionOk="0" h="1275" w="299">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6" name="Google Shape;14976;p64"/>
            <p:cNvSpPr/>
            <p:nvPr/>
          </p:nvSpPr>
          <p:spPr>
            <a:xfrm>
              <a:off x="7185128" y="3007116"/>
              <a:ext cx="30334" cy="92880"/>
            </a:xfrm>
            <a:custGeom>
              <a:rect b="b" l="l" r="r" t="t"/>
              <a:pathLst>
                <a:path extrusionOk="0" h="2918" w="953">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7" name="Google Shape;14977;p64"/>
            <p:cNvSpPr/>
            <p:nvPr/>
          </p:nvSpPr>
          <p:spPr>
            <a:xfrm>
              <a:off x="7187770" y="3111328"/>
              <a:ext cx="25814" cy="25814"/>
            </a:xfrm>
            <a:custGeom>
              <a:rect b="b" l="l" r="r" t="t"/>
              <a:pathLst>
                <a:path extrusionOk="0" h="811" w="811">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8" name="Google Shape;14978;p64"/>
            <p:cNvSpPr/>
            <p:nvPr/>
          </p:nvSpPr>
          <p:spPr>
            <a:xfrm>
              <a:off x="7249552" y="2951477"/>
              <a:ext cx="18971" cy="23077"/>
            </a:xfrm>
            <a:custGeom>
              <a:rect b="b" l="l" r="r" t="t"/>
              <a:pathLst>
                <a:path extrusionOk="0" h="725" w="596">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9" name="Google Shape;14979;p64"/>
            <p:cNvSpPr/>
            <p:nvPr/>
          </p:nvSpPr>
          <p:spPr>
            <a:xfrm>
              <a:off x="7132831" y="3153852"/>
              <a:ext cx="18589" cy="22695"/>
            </a:xfrm>
            <a:custGeom>
              <a:rect b="b" l="l" r="r" t="t"/>
              <a:pathLst>
                <a:path extrusionOk="0" h="713" w="584">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0" name="Google Shape;14980;p64"/>
            <p:cNvSpPr/>
            <p:nvPr/>
          </p:nvSpPr>
          <p:spPr>
            <a:xfrm>
              <a:off x="7132449" y="2951477"/>
              <a:ext cx="18971" cy="23077"/>
            </a:xfrm>
            <a:custGeom>
              <a:rect b="b" l="l" r="r" t="t"/>
              <a:pathLst>
                <a:path extrusionOk="0" h="725" w="596">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1" name="Google Shape;14981;p64"/>
            <p:cNvSpPr/>
            <p:nvPr/>
          </p:nvSpPr>
          <p:spPr>
            <a:xfrm>
              <a:off x="7249552" y="3153852"/>
              <a:ext cx="18971" cy="22695"/>
            </a:xfrm>
            <a:custGeom>
              <a:rect b="b" l="l" r="r" t="t"/>
              <a:pathLst>
                <a:path extrusionOk="0" h="713" w="596">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2" name="Google Shape;14982;p64"/>
            <p:cNvSpPr/>
            <p:nvPr/>
          </p:nvSpPr>
          <p:spPr>
            <a:xfrm>
              <a:off x="7289721" y="3113969"/>
              <a:ext cx="24286" cy="17093"/>
            </a:xfrm>
            <a:custGeom>
              <a:rect b="b" l="l" r="r" t="t"/>
              <a:pathLst>
                <a:path extrusionOk="0" h="537" w="763">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3" name="Google Shape;14983;p64"/>
            <p:cNvSpPr/>
            <p:nvPr/>
          </p:nvSpPr>
          <p:spPr>
            <a:xfrm>
              <a:off x="7086964" y="2996931"/>
              <a:ext cx="24668" cy="17411"/>
            </a:xfrm>
            <a:custGeom>
              <a:rect b="b" l="l" r="r" t="t"/>
              <a:pathLst>
                <a:path extrusionOk="0" h="547" w="775">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4" name="Google Shape;14984;p64"/>
            <p:cNvSpPr/>
            <p:nvPr/>
          </p:nvSpPr>
          <p:spPr>
            <a:xfrm>
              <a:off x="7289339" y="2996931"/>
              <a:ext cx="24668" cy="17411"/>
            </a:xfrm>
            <a:custGeom>
              <a:rect b="b" l="l" r="r" t="t"/>
              <a:pathLst>
                <a:path extrusionOk="0" h="547" w="775">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5" name="Google Shape;14985;p64"/>
            <p:cNvSpPr/>
            <p:nvPr/>
          </p:nvSpPr>
          <p:spPr>
            <a:xfrm>
              <a:off x="7086964" y="3113587"/>
              <a:ext cx="24668" cy="17093"/>
            </a:xfrm>
            <a:custGeom>
              <a:rect b="b" l="l" r="r" t="t"/>
              <a:pathLst>
                <a:path extrusionOk="0" h="537" w="775">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86" name="Google Shape;14986;p64"/>
          <p:cNvGrpSpPr/>
          <p:nvPr/>
        </p:nvGrpSpPr>
        <p:grpSpPr>
          <a:xfrm>
            <a:off x="7985143" y="2900613"/>
            <a:ext cx="330109" cy="347552"/>
            <a:chOff x="7985143" y="2900613"/>
            <a:chExt cx="330109" cy="347552"/>
          </a:xfrm>
        </p:grpSpPr>
        <p:sp>
          <p:nvSpPr>
            <p:cNvPr id="14987" name="Google Shape;14987;p64"/>
            <p:cNvSpPr/>
            <p:nvPr/>
          </p:nvSpPr>
          <p:spPr>
            <a:xfrm>
              <a:off x="8143943" y="3145449"/>
              <a:ext cx="13273" cy="10631"/>
            </a:xfrm>
            <a:custGeom>
              <a:rect b="b" l="l" r="r" t="t"/>
              <a:pathLst>
                <a:path extrusionOk="0" h="334" w="417">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8" name="Google Shape;14988;p64"/>
            <p:cNvSpPr/>
            <p:nvPr/>
          </p:nvSpPr>
          <p:spPr>
            <a:xfrm>
              <a:off x="8163264" y="3005970"/>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9" name="Google Shape;14989;p64"/>
            <p:cNvSpPr/>
            <p:nvPr/>
          </p:nvSpPr>
          <p:spPr>
            <a:xfrm>
              <a:off x="8163264" y="3005970"/>
              <a:ext cx="5347" cy="11013"/>
            </a:xfrm>
            <a:custGeom>
              <a:rect b="b" l="l" r="r" t="t"/>
              <a:pathLst>
                <a:path extrusionOk="0" h="346" w="168">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0" name="Google Shape;14990;p64"/>
            <p:cNvSpPr/>
            <p:nvPr/>
          </p:nvSpPr>
          <p:spPr>
            <a:xfrm>
              <a:off x="8163264" y="3005588"/>
              <a:ext cx="32" cy="414"/>
            </a:xfrm>
            <a:custGeom>
              <a:rect b="b" l="l" r="r" t="t"/>
              <a:pathLst>
                <a:path extrusionOk="0" h="13" w="1">
                  <a:moveTo>
                    <a:pt x="1" y="1"/>
                  </a:moveTo>
                  <a:cubicBezTo>
                    <a:pt x="1" y="13"/>
                    <a:pt x="1" y="13"/>
                    <a:pt x="1" y="1"/>
                  </a:cubicBezTo>
                  <a:cubicBezTo>
                    <a:pt x="1" y="13"/>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1" name="Google Shape;14991;p64"/>
            <p:cNvSpPr/>
            <p:nvPr/>
          </p:nvSpPr>
          <p:spPr>
            <a:xfrm>
              <a:off x="8168579" y="3016952"/>
              <a:ext cx="32" cy="796"/>
            </a:xfrm>
            <a:custGeom>
              <a:rect b="b" l="l" r="r" t="t"/>
              <a:pathLst>
                <a:path extrusionOk="0" h="25" w="1">
                  <a:moveTo>
                    <a:pt x="0" y="1"/>
                  </a:moveTo>
                  <a:cubicBezTo>
                    <a:pt x="0" y="25"/>
                    <a:pt x="0" y="25"/>
                    <a:pt x="0" y="1"/>
                  </a:cubicBezTo>
                  <a:cubicBezTo>
                    <a:pt x="0" y="25"/>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2" name="Google Shape;14992;p64"/>
            <p:cNvSpPr/>
            <p:nvPr/>
          </p:nvSpPr>
          <p:spPr>
            <a:xfrm>
              <a:off x="7985143" y="2900613"/>
              <a:ext cx="330109" cy="347552"/>
            </a:xfrm>
            <a:custGeom>
              <a:rect b="b" l="l" r="r" t="t"/>
              <a:pathLst>
                <a:path extrusionOk="0" h="10919" w="10371">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3" name="Google Shape;14993;p64"/>
            <p:cNvSpPr/>
            <p:nvPr/>
          </p:nvSpPr>
          <p:spPr>
            <a:xfrm>
              <a:off x="8168579" y="3016952"/>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4" name="Google Shape;14994;p64"/>
            <p:cNvSpPr/>
            <p:nvPr/>
          </p:nvSpPr>
          <p:spPr>
            <a:xfrm>
              <a:off x="8168579" y="3017715"/>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95" name="Google Shape;14995;p64"/>
          <p:cNvGrpSpPr/>
          <p:nvPr/>
        </p:nvGrpSpPr>
        <p:grpSpPr>
          <a:xfrm>
            <a:off x="7990840" y="2435226"/>
            <a:ext cx="354363" cy="353631"/>
            <a:chOff x="7990840" y="2435226"/>
            <a:chExt cx="354363" cy="353631"/>
          </a:xfrm>
        </p:grpSpPr>
        <p:sp>
          <p:nvSpPr>
            <p:cNvPr id="14996" name="Google Shape;14996;p64"/>
            <p:cNvSpPr/>
            <p:nvPr/>
          </p:nvSpPr>
          <p:spPr>
            <a:xfrm>
              <a:off x="7990840" y="2435226"/>
              <a:ext cx="354363" cy="353631"/>
            </a:xfrm>
            <a:custGeom>
              <a:rect b="b" l="l" r="r" t="t"/>
              <a:pathLst>
                <a:path extrusionOk="0" h="11110" w="11133">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7" name="Google Shape;14997;p64"/>
            <p:cNvSpPr/>
            <p:nvPr/>
          </p:nvSpPr>
          <p:spPr>
            <a:xfrm>
              <a:off x="8190160" y="2704158"/>
              <a:ext cx="61814" cy="45644"/>
            </a:xfrm>
            <a:custGeom>
              <a:rect b="b" l="l" r="r" t="t"/>
              <a:pathLst>
                <a:path extrusionOk="0" h="1434" w="1942">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8" name="Google Shape;14998;p64"/>
            <p:cNvSpPr/>
            <p:nvPr/>
          </p:nvSpPr>
          <p:spPr>
            <a:xfrm>
              <a:off x="8162882" y="2684201"/>
              <a:ext cx="22026" cy="18239"/>
            </a:xfrm>
            <a:custGeom>
              <a:rect b="b" l="l" r="r" t="t"/>
              <a:pathLst>
                <a:path extrusionOk="0" h="573" w="692">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99" name="Google Shape;14999;p64"/>
          <p:cNvGrpSpPr/>
          <p:nvPr/>
        </p:nvGrpSpPr>
        <p:grpSpPr>
          <a:xfrm>
            <a:off x="1817317" y="2480330"/>
            <a:ext cx="350958" cy="263043"/>
            <a:chOff x="1817317" y="2480330"/>
            <a:chExt cx="350958" cy="263043"/>
          </a:xfrm>
        </p:grpSpPr>
        <p:sp>
          <p:nvSpPr>
            <p:cNvPr id="15000" name="Google Shape;15000;p64"/>
            <p:cNvSpPr/>
            <p:nvPr/>
          </p:nvSpPr>
          <p:spPr>
            <a:xfrm>
              <a:off x="1817317" y="2480330"/>
              <a:ext cx="350958" cy="191426"/>
            </a:xfrm>
            <a:custGeom>
              <a:rect b="b" l="l" r="r" t="t"/>
              <a:pathLst>
                <a:path extrusionOk="0" h="6014" w="11026">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1" name="Google Shape;15001;p64"/>
            <p:cNvSpPr/>
            <p:nvPr/>
          </p:nvSpPr>
          <p:spPr>
            <a:xfrm>
              <a:off x="1926844" y="2568626"/>
              <a:ext cx="131140" cy="174747"/>
            </a:xfrm>
            <a:custGeom>
              <a:rect b="b" l="l" r="r" t="t"/>
              <a:pathLst>
                <a:path extrusionOk="0" h="5490" w="412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2" name="Google Shape;15002;p64"/>
            <p:cNvSpPr/>
            <p:nvPr/>
          </p:nvSpPr>
          <p:spPr>
            <a:xfrm>
              <a:off x="1965485" y="2639893"/>
              <a:ext cx="55002" cy="70885"/>
            </a:xfrm>
            <a:custGeom>
              <a:rect b="b" l="l" r="r" t="t"/>
              <a:pathLst>
                <a:path extrusionOk="0" h="2227" w="1728">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3" name="Google Shape;15003;p64"/>
            <p:cNvSpPr/>
            <p:nvPr/>
          </p:nvSpPr>
          <p:spPr>
            <a:xfrm>
              <a:off x="1965103" y="2503406"/>
              <a:ext cx="43989" cy="31162"/>
            </a:xfrm>
            <a:custGeom>
              <a:rect b="b" l="l" r="r" t="t"/>
              <a:pathLst>
                <a:path extrusionOk="0" h="979" w="1382">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4" name="Google Shape;15004;p64"/>
            <p:cNvSpPr/>
            <p:nvPr/>
          </p:nvSpPr>
          <p:spPr>
            <a:xfrm>
              <a:off x="2052668" y="2537369"/>
              <a:ext cx="34504" cy="30175"/>
            </a:xfrm>
            <a:custGeom>
              <a:rect b="b" l="l" r="r" t="t"/>
              <a:pathLst>
                <a:path extrusionOk="0" h="948" w="1084">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05" name="Google Shape;15005;p64"/>
          <p:cNvGrpSpPr/>
          <p:nvPr/>
        </p:nvGrpSpPr>
        <p:grpSpPr>
          <a:xfrm>
            <a:off x="1341727" y="2483349"/>
            <a:ext cx="419913" cy="308109"/>
            <a:chOff x="1341727" y="2483349"/>
            <a:chExt cx="419913" cy="308109"/>
          </a:xfrm>
        </p:grpSpPr>
        <p:sp>
          <p:nvSpPr>
            <p:cNvPr id="15006" name="Google Shape;15006;p64"/>
            <p:cNvSpPr/>
            <p:nvPr/>
          </p:nvSpPr>
          <p:spPr>
            <a:xfrm>
              <a:off x="1623896" y="2522310"/>
              <a:ext cx="53488" cy="18605"/>
            </a:xfrm>
            <a:custGeom>
              <a:rect b="b" l="l" r="r" t="t"/>
              <a:pathLst>
                <a:path extrusionOk="0" h="489" w="1406">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7" name="Google Shape;15007;p64"/>
            <p:cNvSpPr/>
            <p:nvPr/>
          </p:nvSpPr>
          <p:spPr>
            <a:xfrm>
              <a:off x="1341727" y="2483349"/>
              <a:ext cx="419913" cy="308109"/>
            </a:xfrm>
            <a:custGeom>
              <a:rect b="b" l="l" r="r" t="t"/>
              <a:pathLst>
                <a:path extrusionOk="0" h="8098" w="11038">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8" name="Google Shape;15008;p64"/>
            <p:cNvSpPr/>
            <p:nvPr/>
          </p:nvSpPr>
          <p:spPr>
            <a:xfrm>
              <a:off x="1611228" y="2679979"/>
              <a:ext cx="12250" cy="12708"/>
            </a:xfrm>
            <a:custGeom>
              <a:rect b="b" l="l" r="r" t="t"/>
              <a:pathLst>
                <a:path extrusionOk="0" h="334" w="322">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09" name="Google Shape;15009;p64"/>
          <p:cNvGrpSpPr/>
          <p:nvPr/>
        </p:nvGrpSpPr>
        <p:grpSpPr>
          <a:xfrm>
            <a:off x="854332" y="2447736"/>
            <a:ext cx="376358" cy="330109"/>
            <a:chOff x="854332" y="2447736"/>
            <a:chExt cx="376358" cy="330109"/>
          </a:xfrm>
        </p:grpSpPr>
        <p:sp>
          <p:nvSpPr>
            <p:cNvPr id="15010" name="Google Shape;15010;p64"/>
            <p:cNvSpPr/>
            <p:nvPr/>
          </p:nvSpPr>
          <p:spPr>
            <a:xfrm>
              <a:off x="854332" y="2483353"/>
              <a:ext cx="376358" cy="294491"/>
            </a:xfrm>
            <a:custGeom>
              <a:rect b="b" l="l" r="r" t="t"/>
              <a:pathLst>
                <a:path extrusionOk="0" h="9252" w="11824">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1" name="Google Shape;15011;p64"/>
            <p:cNvSpPr/>
            <p:nvPr/>
          </p:nvSpPr>
          <p:spPr>
            <a:xfrm>
              <a:off x="983561" y="2677389"/>
              <a:ext cx="23140" cy="11395"/>
            </a:xfrm>
            <a:custGeom>
              <a:rect b="b" l="l" r="r" t="t"/>
              <a:pathLst>
                <a:path extrusionOk="0" h="358" w="727">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2" name="Google Shape;15012;p64"/>
            <p:cNvSpPr/>
            <p:nvPr/>
          </p:nvSpPr>
          <p:spPr>
            <a:xfrm>
              <a:off x="1030925" y="2447736"/>
              <a:ext cx="187638" cy="183086"/>
            </a:xfrm>
            <a:custGeom>
              <a:rect b="b" l="l" r="r" t="t"/>
              <a:pathLst>
                <a:path extrusionOk="0" h="5752" w="5895">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3" name="Google Shape;15013;p64"/>
            <p:cNvSpPr/>
            <p:nvPr/>
          </p:nvSpPr>
          <p:spPr>
            <a:xfrm>
              <a:off x="1066574" y="2483353"/>
              <a:ext cx="28806" cy="11045"/>
            </a:xfrm>
            <a:custGeom>
              <a:rect b="b" l="l" r="r" t="t"/>
              <a:pathLst>
                <a:path extrusionOk="0" h="347" w="905">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4" name="Google Shape;15014;p64"/>
            <p:cNvSpPr/>
            <p:nvPr/>
          </p:nvSpPr>
          <p:spPr>
            <a:xfrm>
              <a:off x="1107126" y="2483353"/>
              <a:ext cx="76201" cy="11045"/>
            </a:xfrm>
            <a:custGeom>
              <a:rect b="b" l="l" r="r" t="t"/>
              <a:pathLst>
                <a:path extrusionOk="0" h="347" w="2394">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5" name="Google Shape;15015;p64"/>
            <p:cNvSpPr/>
            <p:nvPr/>
          </p:nvSpPr>
          <p:spPr>
            <a:xfrm>
              <a:off x="1065810" y="2512542"/>
              <a:ext cx="117516" cy="11395"/>
            </a:xfrm>
            <a:custGeom>
              <a:rect b="b" l="l" r="r" t="t"/>
              <a:pathLst>
                <a:path extrusionOk="0" h="358" w="3692">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6" name="Google Shape;15016;p64"/>
            <p:cNvSpPr/>
            <p:nvPr/>
          </p:nvSpPr>
          <p:spPr>
            <a:xfrm>
              <a:off x="1065810" y="2542112"/>
              <a:ext cx="76583" cy="11395"/>
            </a:xfrm>
            <a:custGeom>
              <a:rect b="b" l="l" r="r" t="t"/>
              <a:pathLst>
                <a:path extrusionOk="0" h="358" w="2406">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7" name="Google Shape;15017;p64"/>
            <p:cNvSpPr/>
            <p:nvPr/>
          </p:nvSpPr>
          <p:spPr>
            <a:xfrm>
              <a:off x="1154489" y="2542112"/>
              <a:ext cx="28838" cy="11395"/>
            </a:xfrm>
            <a:custGeom>
              <a:rect b="b" l="l" r="r" t="t"/>
              <a:pathLst>
                <a:path extrusionOk="0" h="358" w="906">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18" name="Google Shape;15018;p64"/>
          <p:cNvGrpSpPr/>
          <p:nvPr/>
        </p:nvGrpSpPr>
        <p:grpSpPr>
          <a:xfrm>
            <a:off x="4206763" y="2450951"/>
            <a:ext cx="322151" cy="322374"/>
            <a:chOff x="4206763" y="2450951"/>
            <a:chExt cx="322151" cy="322374"/>
          </a:xfrm>
        </p:grpSpPr>
        <p:sp>
          <p:nvSpPr>
            <p:cNvPr id="15019" name="Google Shape;15019;p64"/>
            <p:cNvSpPr/>
            <p:nvPr/>
          </p:nvSpPr>
          <p:spPr>
            <a:xfrm>
              <a:off x="4206763" y="2571650"/>
              <a:ext cx="322151" cy="201675"/>
            </a:xfrm>
            <a:custGeom>
              <a:rect b="b" l="l" r="r" t="t"/>
              <a:pathLst>
                <a:path extrusionOk="0" h="6336" w="10121">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0" name="Google Shape;15020;p64"/>
            <p:cNvSpPr/>
            <p:nvPr/>
          </p:nvSpPr>
          <p:spPr>
            <a:xfrm>
              <a:off x="4210933" y="2450951"/>
              <a:ext cx="308878" cy="185537"/>
            </a:xfrm>
            <a:custGeom>
              <a:rect b="b" l="l" r="r" t="t"/>
              <a:pathLst>
                <a:path extrusionOk="0" h="5829" w="9704">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21" name="Google Shape;15021;p64"/>
          <p:cNvGrpSpPr/>
          <p:nvPr/>
        </p:nvGrpSpPr>
        <p:grpSpPr>
          <a:xfrm>
            <a:off x="7528096" y="2450059"/>
            <a:ext cx="327976" cy="324316"/>
            <a:chOff x="7528096" y="2450059"/>
            <a:chExt cx="327976" cy="324316"/>
          </a:xfrm>
        </p:grpSpPr>
        <p:sp>
          <p:nvSpPr>
            <p:cNvPr id="15022" name="Google Shape;15022;p64"/>
            <p:cNvSpPr/>
            <p:nvPr/>
          </p:nvSpPr>
          <p:spPr>
            <a:xfrm>
              <a:off x="7569411" y="2697187"/>
              <a:ext cx="26928" cy="25623"/>
            </a:xfrm>
            <a:custGeom>
              <a:rect b="b" l="l" r="r" t="t"/>
              <a:pathLst>
                <a:path extrusionOk="0" h="805" w="846">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3" name="Google Shape;15023;p64"/>
            <p:cNvSpPr/>
            <p:nvPr/>
          </p:nvSpPr>
          <p:spPr>
            <a:xfrm>
              <a:off x="7600859" y="2728667"/>
              <a:ext cx="26578" cy="25591"/>
            </a:xfrm>
            <a:custGeom>
              <a:rect b="b" l="l" r="r" t="t"/>
              <a:pathLst>
                <a:path extrusionOk="0" h="804" w="835">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4" name="Google Shape;15024;p64"/>
            <p:cNvSpPr/>
            <p:nvPr/>
          </p:nvSpPr>
          <p:spPr>
            <a:xfrm>
              <a:off x="7585326" y="2713102"/>
              <a:ext cx="26546" cy="25241"/>
            </a:xfrm>
            <a:custGeom>
              <a:rect b="b" l="l" r="r" t="t"/>
              <a:pathLst>
                <a:path extrusionOk="0" h="793" w="834">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5" name="Google Shape;15025;p64"/>
            <p:cNvSpPr/>
            <p:nvPr/>
          </p:nvSpPr>
          <p:spPr>
            <a:xfrm>
              <a:off x="7528096" y="2450059"/>
              <a:ext cx="327976" cy="324316"/>
            </a:xfrm>
            <a:custGeom>
              <a:rect b="b" l="l" r="r" t="t"/>
              <a:pathLst>
                <a:path extrusionOk="0" h="10189" w="10304">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6" name="Google Shape;15026;p64"/>
            <p:cNvSpPr/>
            <p:nvPr/>
          </p:nvSpPr>
          <p:spPr>
            <a:xfrm>
              <a:off x="7712296" y="2525528"/>
              <a:ext cx="79989" cy="60954"/>
            </a:xfrm>
            <a:custGeom>
              <a:rect b="b" l="l" r="r" t="t"/>
              <a:pathLst>
                <a:path extrusionOk="0" h="1915" w="2513">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27" name="Google Shape;15027;p64"/>
          <p:cNvGrpSpPr/>
          <p:nvPr/>
        </p:nvGrpSpPr>
        <p:grpSpPr>
          <a:xfrm>
            <a:off x="7077129" y="2512542"/>
            <a:ext cx="282364" cy="198619"/>
            <a:chOff x="7077129" y="2512542"/>
            <a:chExt cx="282364" cy="198619"/>
          </a:xfrm>
        </p:grpSpPr>
        <p:sp>
          <p:nvSpPr>
            <p:cNvPr id="15028" name="Google Shape;15028;p64"/>
            <p:cNvSpPr/>
            <p:nvPr/>
          </p:nvSpPr>
          <p:spPr>
            <a:xfrm>
              <a:off x="7304872" y="2551533"/>
              <a:ext cx="25050" cy="19416"/>
            </a:xfrm>
            <a:custGeom>
              <a:rect b="b" l="l" r="r" t="t"/>
              <a:pathLst>
                <a:path extrusionOk="0" h="610" w="787">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9" name="Google Shape;15029;p64"/>
            <p:cNvSpPr/>
            <p:nvPr/>
          </p:nvSpPr>
          <p:spPr>
            <a:xfrm>
              <a:off x="7129043" y="2512542"/>
              <a:ext cx="164879" cy="42875"/>
            </a:xfrm>
            <a:custGeom>
              <a:rect b="b" l="l" r="r" t="t"/>
              <a:pathLst>
                <a:path extrusionOk="0" h="1347" w="518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0" name="Google Shape;15030;p64"/>
            <p:cNvSpPr/>
            <p:nvPr/>
          </p:nvSpPr>
          <p:spPr>
            <a:xfrm>
              <a:off x="7077129" y="2536796"/>
              <a:ext cx="282364" cy="174365"/>
            </a:xfrm>
            <a:custGeom>
              <a:rect b="b" l="l" r="r" t="t"/>
              <a:pathLst>
                <a:path extrusionOk="0" h="5478" w="8871">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1" name="Google Shape;15031;p64"/>
            <p:cNvSpPr/>
            <p:nvPr/>
          </p:nvSpPr>
          <p:spPr>
            <a:xfrm>
              <a:off x="7153680" y="2560255"/>
              <a:ext cx="129230" cy="127129"/>
            </a:xfrm>
            <a:custGeom>
              <a:rect b="b" l="l" r="r" t="t"/>
              <a:pathLst>
                <a:path extrusionOk="0" h="3994" w="406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2" name="Google Shape;15032;p64"/>
            <p:cNvSpPr/>
            <p:nvPr/>
          </p:nvSpPr>
          <p:spPr>
            <a:xfrm>
              <a:off x="7183982" y="2590239"/>
              <a:ext cx="68244" cy="68244"/>
            </a:xfrm>
            <a:custGeom>
              <a:rect b="b" l="l" r="r" t="t"/>
              <a:pathLst>
                <a:path extrusionOk="0" h="2144" w="2144">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3" name="Google Shape;15033;p64"/>
            <p:cNvSpPr/>
            <p:nvPr/>
          </p:nvSpPr>
          <p:spPr>
            <a:xfrm>
              <a:off x="7225297" y="2595904"/>
              <a:ext cx="20880" cy="20880"/>
            </a:xfrm>
            <a:custGeom>
              <a:rect b="b" l="l" r="r" t="t"/>
              <a:pathLst>
                <a:path extrusionOk="0" h="656" w="656">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34" name="Google Shape;15034;p64"/>
          <p:cNvGrpSpPr/>
          <p:nvPr/>
        </p:nvGrpSpPr>
        <p:grpSpPr>
          <a:xfrm>
            <a:off x="3725461" y="2444712"/>
            <a:ext cx="334279" cy="334661"/>
            <a:chOff x="3725461" y="2444712"/>
            <a:chExt cx="334279" cy="334661"/>
          </a:xfrm>
        </p:grpSpPr>
        <p:sp>
          <p:nvSpPr>
            <p:cNvPr id="15035" name="Google Shape;15035;p64"/>
            <p:cNvSpPr/>
            <p:nvPr/>
          </p:nvSpPr>
          <p:spPr>
            <a:xfrm>
              <a:off x="3939200"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6" name="Google Shape;15036;p64"/>
            <p:cNvSpPr/>
            <p:nvPr/>
          </p:nvSpPr>
          <p:spPr>
            <a:xfrm>
              <a:off x="3941078" y="2618281"/>
              <a:ext cx="68625" cy="49305"/>
            </a:xfrm>
            <a:custGeom>
              <a:rect b="b" l="l" r="r" t="t"/>
              <a:pathLst>
                <a:path extrusionOk="0" h="1549" w="2156">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7" name="Google Shape;15037;p64"/>
            <p:cNvSpPr/>
            <p:nvPr/>
          </p:nvSpPr>
          <p:spPr>
            <a:xfrm>
              <a:off x="3775116" y="2618281"/>
              <a:ext cx="68625" cy="49305"/>
            </a:xfrm>
            <a:custGeom>
              <a:rect b="b" l="l" r="r" t="t"/>
              <a:pathLst>
                <a:path extrusionOk="0" h="1549" w="2156">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8" name="Google Shape;15038;p64"/>
            <p:cNvSpPr/>
            <p:nvPr/>
          </p:nvSpPr>
          <p:spPr>
            <a:xfrm>
              <a:off x="3793291"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9" name="Google Shape;15039;p64"/>
            <p:cNvSpPr/>
            <p:nvPr/>
          </p:nvSpPr>
          <p:spPr>
            <a:xfrm>
              <a:off x="3858097" y="2540584"/>
              <a:ext cx="69007" cy="69007"/>
            </a:xfrm>
            <a:custGeom>
              <a:rect b="b" l="l" r="r" t="t"/>
              <a:pathLst>
                <a:path extrusionOk="0" h="2168" w="2168">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0" name="Google Shape;15040;p64"/>
            <p:cNvSpPr/>
            <p:nvPr/>
          </p:nvSpPr>
          <p:spPr>
            <a:xfrm>
              <a:off x="3834224" y="2620159"/>
              <a:ext cx="116752" cy="63342"/>
            </a:xfrm>
            <a:custGeom>
              <a:rect b="b" l="l" r="r" t="t"/>
              <a:pathLst>
                <a:path extrusionOk="0" h="1990" w="3668">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1" name="Google Shape;15041;p64"/>
            <p:cNvSpPr/>
            <p:nvPr/>
          </p:nvSpPr>
          <p:spPr>
            <a:xfrm>
              <a:off x="3725461" y="2444712"/>
              <a:ext cx="334279" cy="334661"/>
            </a:xfrm>
            <a:custGeom>
              <a:rect b="b" l="l" r="r" t="t"/>
              <a:pathLst>
                <a:path extrusionOk="0" h="10514" w="10502">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42" name="Google Shape;15042;p64"/>
          <p:cNvGrpSpPr/>
          <p:nvPr/>
        </p:nvGrpSpPr>
        <p:grpSpPr>
          <a:xfrm>
            <a:off x="6577238" y="2457221"/>
            <a:ext cx="332019" cy="310788"/>
            <a:chOff x="6577238" y="2457221"/>
            <a:chExt cx="332019" cy="310788"/>
          </a:xfrm>
        </p:grpSpPr>
        <p:sp>
          <p:nvSpPr>
            <p:cNvPr id="15043" name="Google Shape;15043;p64"/>
            <p:cNvSpPr/>
            <p:nvPr/>
          </p:nvSpPr>
          <p:spPr>
            <a:xfrm>
              <a:off x="6577238" y="2457221"/>
              <a:ext cx="332019" cy="310788"/>
            </a:xfrm>
            <a:custGeom>
              <a:rect b="b" l="l" r="r" t="t"/>
              <a:pathLst>
                <a:path extrusionOk="0" h="9764" w="10431">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4" name="Google Shape;15044;p64"/>
            <p:cNvSpPr/>
            <p:nvPr/>
          </p:nvSpPr>
          <p:spPr>
            <a:xfrm>
              <a:off x="6723529" y="2512542"/>
              <a:ext cx="38705" cy="39055"/>
            </a:xfrm>
            <a:custGeom>
              <a:rect b="b" l="l" r="r" t="t"/>
              <a:pathLst>
                <a:path extrusionOk="0" h="1227" w="1216">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5" name="Google Shape;15045;p64"/>
            <p:cNvSpPr/>
            <p:nvPr/>
          </p:nvSpPr>
          <p:spPr>
            <a:xfrm>
              <a:off x="6662893" y="2597050"/>
              <a:ext cx="169813" cy="108031"/>
            </a:xfrm>
            <a:custGeom>
              <a:rect b="b" l="l" r="r" t="t"/>
              <a:pathLst>
                <a:path extrusionOk="0" h="3394" w="5335">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6" name="Google Shape;15046;p64"/>
            <p:cNvSpPr/>
            <p:nvPr/>
          </p:nvSpPr>
          <p:spPr>
            <a:xfrm>
              <a:off x="6639402" y="2589188"/>
              <a:ext cx="32244" cy="31384"/>
            </a:xfrm>
            <a:custGeom>
              <a:rect b="b" l="l" r="r" t="t"/>
              <a:pathLst>
                <a:path extrusionOk="0" h="986" w="1013">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7" name="Google Shape;15047;p64"/>
            <p:cNvSpPr/>
            <p:nvPr/>
          </p:nvSpPr>
          <p:spPr>
            <a:xfrm>
              <a:off x="6820547" y="2673315"/>
              <a:ext cx="32244" cy="31034"/>
            </a:xfrm>
            <a:custGeom>
              <a:rect b="b" l="l" r="r" t="t"/>
              <a:pathLst>
                <a:path extrusionOk="0" h="975" w="1013">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8" name="Google Shape;15048;p64"/>
            <p:cNvSpPr/>
            <p:nvPr/>
          </p:nvSpPr>
          <p:spPr>
            <a:xfrm>
              <a:off x="6730341" y="2603607"/>
              <a:ext cx="32244" cy="31384"/>
            </a:xfrm>
            <a:custGeom>
              <a:rect b="b" l="l" r="r" t="t"/>
              <a:pathLst>
                <a:path extrusionOk="0" h="986" w="1013">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49" name="Google Shape;15049;p64"/>
          <p:cNvGrpSpPr/>
          <p:nvPr/>
        </p:nvGrpSpPr>
        <p:grpSpPr>
          <a:xfrm>
            <a:off x="2818561" y="2439778"/>
            <a:ext cx="247892" cy="346024"/>
            <a:chOff x="2818561" y="2439778"/>
            <a:chExt cx="247892" cy="346024"/>
          </a:xfrm>
        </p:grpSpPr>
        <p:sp>
          <p:nvSpPr>
            <p:cNvPr id="15050" name="Google Shape;15050;p64"/>
            <p:cNvSpPr/>
            <p:nvPr/>
          </p:nvSpPr>
          <p:spPr>
            <a:xfrm>
              <a:off x="2818561" y="2439778"/>
              <a:ext cx="247892" cy="346024"/>
            </a:xfrm>
            <a:custGeom>
              <a:rect b="b" l="l" r="r" t="t"/>
              <a:pathLst>
                <a:path extrusionOk="0" h="10871" w="7788">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1" name="Google Shape;15051;p64"/>
            <p:cNvSpPr/>
            <p:nvPr/>
          </p:nvSpPr>
          <p:spPr>
            <a:xfrm>
              <a:off x="2939833" y="2603066"/>
              <a:ext cx="11395" cy="18652"/>
            </a:xfrm>
            <a:custGeom>
              <a:rect b="b" l="l" r="r" t="t"/>
              <a:pathLst>
                <a:path extrusionOk="0" h="586" w="358">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2" name="Google Shape;15052;p64"/>
            <p:cNvSpPr/>
            <p:nvPr/>
          </p:nvSpPr>
          <p:spPr>
            <a:xfrm>
              <a:off x="2963706" y="2653103"/>
              <a:ext cx="19735" cy="14101"/>
            </a:xfrm>
            <a:custGeom>
              <a:rect b="b" l="l" r="r" t="t"/>
              <a:pathLst>
                <a:path extrusionOk="0" h="443" w="62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3" name="Google Shape;15053;p64"/>
            <p:cNvSpPr/>
            <p:nvPr/>
          </p:nvSpPr>
          <p:spPr>
            <a:xfrm>
              <a:off x="2948555" y="2577443"/>
              <a:ext cx="17093" cy="16615"/>
            </a:xfrm>
            <a:custGeom>
              <a:rect b="b" l="l" r="r" t="t"/>
              <a:pathLst>
                <a:path extrusionOk="0" h="522" w="537">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4" name="Google Shape;15054;p64"/>
            <p:cNvSpPr/>
            <p:nvPr/>
          </p:nvSpPr>
          <p:spPr>
            <a:xfrm>
              <a:off x="2943621" y="2631299"/>
              <a:ext cx="16329" cy="17697"/>
            </a:xfrm>
            <a:custGeom>
              <a:rect b="b" l="l" r="r" t="t"/>
              <a:pathLst>
                <a:path extrusionOk="0" h="556" w="513">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5" name="Google Shape;15055;p64"/>
            <p:cNvSpPr/>
            <p:nvPr/>
          </p:nvSpPr>
          <p:spPr>
            <a:xfrm>
              <a:off x="3019408" y="2638907"/>
              <a:ext cx="16711" cy="16170"/>
            </a:xfrm>
            <a:custGeom>
              <a:rect b="b" l="l" r="r" t="t"/>
              <a:pathLst>
                <a:path extrusionOk="0" h="508" w="525">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6" name="Google Shape;15056;p64"/>
            <p:cNvSpPr/>
            <p:nvPr/>
          </p:nvSpPr>
          <p:spPr>
            <a:xfrm>
              <a:off x="3033063" y="2611087"/>
              <a:ext cx="12159" cy="18971"/>
            </a:xfrm>
            <a:custGeom>
              <a:rect b="b" l="l" r="r" t="t"/>
              <a:pathLst>
                <a:path extrusionOk="0" h="596" w="382">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7" name="Google Shape;15057;p64"/>
            <p:cNvSpPr/>
            <p:nvPr/>
          </p:nvSpPr>
          <p:spPr>
            <a:xfrm>
              <a:off x="3024342" y="2583363"/>
              <a:ext cx="15947" cy="17888"/>
            </a:xfrm>
            <a:custGeom>
              <a:rect b="b" l="l" r="r" t="t"/>
              <a:pathLst>
                <a:path extrusionOk="0" h="562" w="501">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8" name="Google Shape;15058;p64"/>
            <p:cNvSpPr/>
            <p:nvPr/>
          </p:nvSpPr>
          <p:spPr>
            <a:xfrm>
              <a:off x="2992894" y="2655808"/>
              <a:ext cx="19735" cy="12159"/>
            </a:xfrm>
            <a:custGeom>
              <a:rect b="b" l="l" r="r" t="t"/>
              <a:pathLst>
                <a:path extrusionOk="0" h="382" w="62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9" name="Google Shape;15059;p64"/>
            <p:cNvSpPr/>
            <p:nvPr/>
          </p:nvSpPr>
          <p:spPr>
            <a:xfrm>
              <a:off x="3000469" y="2566366"/>
              <a:ext cx="20117" cy="13655"/>
            </a:xfrm>
            <a:custGeom>
              <a:rect b="b" l="l" r="r" t="t"/>
              <a:pathLst>
                <a:path extrusionOk="0" h="429" w="632">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0" name="Google Shape;15060;p64"/>
            <p:cNvSpPr/>
            <p:nvPr/>
          </p:nvSpPr>
          <p:spPr>
            <a:xfrm>
              <a:off x="2972045" y="2565188"/>
              <a:ext cx="18971" cy="12191"/>
            </a:xfrm>
            <a:custGeom>
              <a:rect b="b" l="l" r="r" t="t"/>
              <a:pathLst>
                <a:path extrusionOk="0" h="383" w="596">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1" name="Google Shape;15061;p64"/>
            <p:cNvSpPr/>
            <p:nvPr/>
          </p:nvSpPr>
          <p:spPr>
            <a:xfrm>
              <a:off x="2976597" y="2586451"/>
              <a:ext cx="32244" cy="61814"/>
            </a:xfrm>
            <a:custGeom>
              <a:rect b="b" l="l" r="r" t="t"/>
              <a:pathLst>
                <a:path extrusionOk="0" h="1942" w="1013">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62" name="Google Shape;15062;p64"/>
          <p:cNvGrpSpPr/>
          <p:nvPr/>
        </p:nvGrpSpPr>
        <p:grpSpPr>
          <a:xfrm>
            <a:off x="3207778" y="2474632"/>
            <a:ext cx="419933" cy="275170"/>
            <a:chOff x="3207778" y="2474632"/>
            <a:chExt cx="419933" cy="275170"/>
          </a:xfrm>
        </p:grpSpPr>
        <p:sp>
          <p:nvSpPr>
            <p:cNvPr id="15063" name="Google Shape;15063;p64"/>
            <p:cNvSpPr/>
            <p:nvPr/>
          </p:nvSpPr>
          <p:spPr>
            <a:xfrm>
              <a:off x="3207778" y="2474632"/>
              <a:ext cx="419933" cy="275170"/>
            </a:xfrm>
            <a:custGeom>
              <a:rect b="b" l="l" r="r" t="t"/>
              <a:pathLst>
                <a:path extrusionOk="0" h="8645" w="13193">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4" name="Google Shape;15064;p64"/>
            <p:cNvSpPr/>
            <p:nvPr/>
          </p:nvSpPr>
          <p:spPr>
            <a:xfrm>
              <a:off x="3449559" y="2493985"/>
              <a:ext cx="46663" cy="98546"/>
            </a:xfrm>
            <a:custGeom>
              <a:rect b="b" l="l" r="r" t="t"/>
              <a:pathLst>
                <a:path extrusionOk="0" h="3096" w="1466">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5" name="Google Shape;15065;p64"/>
            <p:cNvSpPr/>
            <p:nvPr/>
          </p:nvSpPr>
          <p:spPr>
            <a:xfrm>
              <a:off x="3247566" y="2507226"/>
              <a:ext cx="51565" cy="71681"/>
            </a:xfrm>
            <a:custGeom>
              <a:rect b="b" l="l" r="r" t="t"/>
              <a:pathLst>
                <a:path extrusionOk="0" h="2252" w="162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6" name="Google Shape;15066;p64"/>
            <p:cNvSpPr/>
            <p:nvPr/>
          </p:nvSpPr>
          <p:spPr>
            <a:xfrm>
              <a:off x="3312754" y="2507990"/>
              <a:ext cx="45135" cy="71299"/>
            </a:xfrm>
            <a:custGeom>
              <a:rect b="b" l="l" r="r" t="t"/>
              <a:pathLst>
                <a:path extrusionOk="0" h="2240" w="1418">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7" name="Google Shape;15067;p64"/>
            <p:cNvSpPr/>
            <p:nvPr/>
          </p:nvSpPr>
          <p:spPr>
            <a:xfrm>
              <a:off x="3372626" y="2507194"/>
              <a:ext cx="65602" cy="71395"/>
            </a:xfrm>
            <a:custGeom>
              <a:rect b="b" l="l" r="r" t="t"/>
              <a:pathLst>
                <a:path extrusionOk="0" h="2243" w="2061">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8" name="Google Shape;15068;p64"/>
            <p:cNvSpPr/>
            <p:nvPr/>
          </p:nvSpPr>
          <p:spPr>
            <a:xfrm>
              <a:off x="3247566" y="2632286"/>
              <a:ext cx="97432" cy="12541"/>
            </a:xfrm>
            <a:custGeom>
              <a:rect b="b" l="l" r="r" t="t"/>
              <a:pathLst>
                <a:path extrusionOk="0" h="394" w="3061">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9" name="Google Shape;15069;p64"/>
            <p:cNvSpPr/>
            <p:nvPr/>
          </p:nvSpPr>
          <p:spPr>
            <a:xfrm>
              <a:off x="3371862" y="2632286"/>
              <a:ext cx="124360" cy="12541"/>
            </a:xfrm>
            <a:custGeom>
              <a:rect b="b" l="l" r="r" t="t"/>
              <a:pathLst>
                <a:path extrusionOk="0" h="394" w="3907">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0" name="Google Shape;15070;p64"/>
            <p:cNvSpPr/>
            <p:nvPr/>
          </p:nvSpPr>
          <p:spPr>
            <a:xfrm>
              <a:off x="3247566" y="2665262"/>
              <a:ext cx="51565" cy="12159"/>
            </a:xfrm>
            <a:custGeom>
              <a:rect b="b" l="l" r="r" t="t"/>
              <a:pathLst>
                <a:path extrusionOk="0" h="382" w="162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1" name="Google Shape;15071;p64"/>
            <p:cNvSpPr/>
            <p:nvPr/>
          </p:nvSpPr>
          <p:spPr>
            <a:xfrm>
              <a:off x="3247566" y="2697856"/>
              <a:ext cx="97432" cy="12159"/>
            </a:xfrm>
            <a:custGeom>
              <a:rect b="b" l="l" r="r" t="t"/>
              <a:pathLst>
                <a:path extrusionOk="0" h="382" w="3061">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2" name="Google Shape;15072;p64"/>
            <p:cNvSpPr/>
            <p:nvPr/>
          </p:nvSpPr>
          <p:spPr>
            <a:xfrm>
              <a:off x="3312754" y="2665262"/>
              <a:ext cx="32244" cy="12159"/>
            </a:xfrm>
            <a:custGeom>
              <a:rect b="b" l="l" r="r" t="t"/>
              <a:pathLst>
                <a:path extrusionOk="0" h="382" w="1013">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3" name="Google Shape;15073;p64"/>
            <p:cNvSpPr/>
            <p:nvPr/>
          </p:nvSpPr>
          <p:spPr>
            <a:xfrm>
              <a:off x="3371862" y="2665262"/>
              <a:ext cx="58408" cy="12159"/>
            </a:xfrm>
            <a:custGeom>
              <a:rect b="b" l="l" r="r" t="t"/>
              <a:pathLst>
                <a:path extrusionOk="0" h="382" w="1835">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4" name="Google Shape;15074;p64"/>
            <p:cNvSpPr/>
            <p:nvPr/>
          </p:nvSpPr>
          <p:spPr>
            <a:xfrm>
              <a:off x="3444625" y="2665262"/>
              <a:ext cx="51596" cy="12159"/>
            </a:xfrm>
            <a:custGeom>
              <a:rect b="b" l="l" r="r" t="t"/>
              <a:pathLst>
                <a:path extrusionOk="0" h="382" w="1621">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5" name="Google Shape;15075;p64"/>
            <p:cNvSpPr/>
            <p:nvPr/>
          </p:nvSpPr>
          <p:spPr>
            <a:xfrm>
              <a:off x="3371862" y="2697856"/>
              <a:ext cx="84922" cy="12159"/>
            </a:xfrm>
            <a:custGeom>
              <a:rect b="b" l="l" r="r" t="t"/>
              <a:pathLst>
                <a:path extrusionOk="0" h="382" w="2668">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6" name="Google Shape;15076;p64"/>
            <p:cNvSpPr/>
            <p:nvPr/>
          </p:nvSpPr>
          <p:spPr>
            <a:xfrm>
              <a:off x="3470408" y="2697856"/>
              <a:ext cx="25814" cy="12159"/>
            </a:xfrm>
            <a:custGeom>
              <a:rect b="b" l="l" r="r" t="t"/>
              <a:pathLst>
                <a:path extrusionOk="0" h="382" w="811">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77" name="Google Shape;15077;p64"/>
          <p:cNvGrpSpPr/>
          <p:nvPr/>
        </p:nvGrpSpPr>
        <p:grpSpPr>
          <a:xfrm>
            <a:off x="6099375" y="2456075"/>
            <a:ext cx="337684" cy="314194"/>
            <a:chOff x="6099375" y="2456075"/>
            <a:chExt cx="337684" cy="314194"/>
          </a:xfrm>
        </p:grpSpPr>
        <p:sp>
          <p:nvSpPr>
            <p:cNvPr id="15078" name="Google Shape;15078;p64"/>
            <p:cNvSpPr/>
            <p:nvPr/>
          </p:nvSpPr>
          <p:spPr>
            <a:xfrm>
              <a:off x="6099375" y="2456075"/>
              <a:ext cx="337684" cy="314194"/>
            </a:xfrm>
            <a:custGeom>
              <a:rect b="b" l="l" r="r" t="t"/>
              <a:pathLst>
                <a:path extrusionOk="0" h="9871" w="10609">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9" name="Google Shape;15079;p64"/>
            <p:cNvSpPr/>
            <p:nvPr/>
          </p:nvSpPr>
          <p:spPr>
            <a:xfrm>
              <a:off x="6306652" y="2638748"/>
              <a:ext cx="59904" cy="59522"/>
            </a:xfrm>
            <a:custGeom>
              <a:rect b="b" l="l" r="r" t="t"/>
              <a:pathLst>
                <a:path extrusionOk="0" h="1870" w="1882">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80" name="Google Shape;15080;p64"/>
          <p:cNvGrpSpPr/>
          <p:nvPr/>
        </p:nvGrpSpPr>
        <p:grpSpPr>
          <a:xfrm>
            <a:off x="2312623" y="2468584"/>
            <a:ext cx="312698" cy="286534"/>
            <a:chOff x="2312623" y="2468584"/>
            <a:chExt cx="312698" cy="286534"/>
          </a:xfrm>
        </p:grpSpPr>
        <p:sp>
          <p:nvSpPr>
            <p:cNvPr id="15081" name="Google Shape;15081;p64"/>
            <p:cNvSpPr/>
            <p:nvPr/>
          </p:nvSpPr>
          <p:spPr>
            <a:xfrm>
              <a:off x="2416866" y="2706195"/>
              <a:ext cx="34122" cy="34154"/>
            </a:xfrm>
            <a:custGeom>
              <a:rect b="b" l="l" r="r" t="t"/>
              <a:pathLst>
                <a:path extrusionOk="0" h="1073" w="1072">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2" name="Google Shape;15082;p64"/>
            <p:cNvSpPr/>
            <p:nvPr/>
          </p:nvSpPr>
          <p:spPr>
            <a:xfrm>
              <a:off x="2527126" y="2706195"/>
              <a:ext cx="34536" cy="34154"/>
            </a:xfrm>
            <a:custGeom>
              <a:rect b="b" l="l" r="r" t="t"/>
              <a:pathLst>
                <a:path extrusionOk="0" h="1073" w="1085">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3" name="Google Shape;15083;p64"/>
            <p:cNvSpPr/>
            <p:nvPr/>
          </p:nvSpPr>
          <p:spPr>
            <a:xfrm>
              <a:off x="2312623" y="2468584"/>
              <a:ext cx="312698" cy="286534"/>
            </a:xfrm>
            <a:custGeom>
              <a:rect b="b" l="l" r="r" t="t"/>
              <a:pathLst>
                <a:path extrusionOk="0" h="9002" w="9824">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84" name="Google Shape;15084;p64"/>
          <p:cNvGrpSpPr/>
          <p:nvPr/>
        </p:nvGrpSpPr>
        <p:grpSpPr>
          <a:xfrm>
            <a:off x="5618805" y="2440924"/>
            <a:ext cx="345292" cy="342618"/>
            <a:chOff x="5618805" y="2440924"/>
            <a:chExt cx="345292" cy="342618"/>
          </a:xfrm>
        </p:grpSpPr>
        <p:sp>
          <p:nvSpPr>
            <p:cNvPr id="15085" name="Google Shape;15085;p64"/>
            <p:cNvSpPr/>
            <p:nvPr/>
          </p:nvSpPr>
          <p:spPr>
            <a:xfrm>
              <a:off x="5742751" y="2440924"/>
              <a:ext cx="221346" cy="222110"/>
            </a:xfrm>
            <a:custGeom>
              <a:rect b="b" l="l" r="r" t="t"/>
              <a:pathLst>
                <a:path extrusionOk="0" h="6978" w="6954">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6" name="Google Shape;15086;p64"/>
            <p:cNvSpPr/>
            <p:nvPr/>
          </p:nvSpPr>
          <p:spPr>
            <a:xfrm>
              <a:off x="5810581" y="2523905"/>
              <a:ext cx="11395" cy="11395"/>
            </a:xfrm>
            <a:custGeom>
              <a:rect b="b" l="l" r="r" t="t"/>
              <a:pathLst>
                <a:path extrusionOk="0" h="358" w="358">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7" name="Google Shape;15087;p64"/>
            <p:cNvSpPr/>
            <p:nvPr/>
          </p:nvSpPr>
          <p:spPr>
            <a:xfrm>
              <a:off x="5884490" y="2523905"/>
              <a:ext cx="11395" cy="11395"/>
            </a:xfrm>
            <a:custGeom>
              <a:rect b="b" l="l" r="r" t="t"/>
              <a:pathLst>
                <a:path extrusionOk="0" h="358" w="358">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8" name="Google Shape;15088;p64"/>
            <p:cNvSpPr/>
            <p:nvPr/>
          </p:nvSpPr>
          <p:spPr>
            <a:xfrm>
              <a:off x="5847727" y="2523905"/>
              <a:ext cx="11395" cy="11395"/>
            </a:xfrm>
            <a:custGeom>
              <a:rect b="b" l="l" r="r" t="t"/>
              <a:pathLst>
                <a:path extrusionOk="0" h="358" w="358">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9" name="Google Shape;15089;p64"/>
            <p:cNvSpPr/>
            <p:nvPr/>
          </p:nvSpPr>
          <p:spPr>
            <a:xfrm>
              <a:off x="5618805" y="2516616"/>
              <a:ext cx="270269" cy="266926"/>
            </a:xfrm>
            <a:custGeom>
              <a:rect b="b" l="l" r="r" t="t"/>
              <a:pathLst>
                <a:path extrusionOk="0" h="8386" w="8491">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90" name="Google Shape;15090;p64"/>
          <p:cNvGrpSpPr/>
          <p:nvPr/>
        </p:nvGrpSpPr>
        <p:grpSpPr>
          <a:xfrm>
            <a:off x="4653179" y="2446590"/>
            <a:ext cx="377886" cy="331255"/>
            <a:chOff x="4653179" y="2446590"/>
            <a:chExt cx="377886" cy="331255"/>
          </a:xfrm>
        </p:grpSpPr>
        <p:sp>
          <p:nvSpPr>
            <p:cNvPr id="15091" name="Google Shape;15091;p64"/>
            <p:cNvSpPr/>
            <p:nvPr/>
          </p:nvSpPr>
          <p:spPr>
            <a:xfrm>
              <a:off x="4767639" y="2584541"/>
              <a:ext cx="145941" cy="109177"/>
            </a:xfrm>
            <a:custGeom>
              <a:rect b="b" l="l" r="r" t="t"/>
              <a:pathLst>
                <a:path extrusionOk="0" h="3430" w="4585">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2" name="Google Shape;15092;p64"/>
            <p:cNvSpPr/>
            <p:nvPr/>
          </p:nvSpPr>
          <p:spPr>
            <a:xfrm>
              <a:off x="4794918" y="2446590"/>
              <a:ext cx="96286" cy="53856"/>
            </a:xfrm>
            <a:custGeom>
              <a:rect b="b" l="l" r="r" t="t"/>
              <a:pathLst>
                <a:path extrusionOk="0" h="1692" w="3025">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3" name="Google Shape;15093;p64"/>
            <p:cNvSpPr/>
            <p:nvPr/>
          </p:nvSpPr>
          <p:spPr>
            <a:xfrm>
              <a:off x="4816530" y="2465179"/>
              <a:ext cx="53856" cy="32244"/>
            </a:xfrm>
            <a:custGeom>
              <a:rect b="b" l="l" r="r" t="t"/>
              <a:pathLst>
                <a:path extrusionOk="0" h="1013" w="1692">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4" name="Google Shape;15094;p64"/>
            <p:cNvSpPr/>
            <p:nvPr/>
          </p:nvSpPr>
          <p:spPr>
            <a:xfrm>
              <a:off x="4653179" y="2522409"/>
              <a:ext cx="377886" cy="255436"/>
            </a:xfrm>
            <a:custGeom>
              <a:rect b="b" l="l" r="r" t="t"/>
              <a:pathLst>
                <a:path extrusionOk="0" h="8025" w="11872">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95" name="Google Shape;15095;p64"/>
          <p:cNvGrpSpPr/>
          <p:nvPr/>
        </p:nvGrpSpPr>
        <p:grpSpPr>
          <a:xfrm>
            <a:off x="5184517" y="2459481"/>
            <a:ext cx="252062" cy="305122"/>
            <a:chOff x="5184517" y="2459481"/>
            <a:chExt cx="252062" cy="305122"/>
          </a:xfrm>
        </p:grpSpPr>
        <p:sp>
          <p:nvSpPr>
            <p:cNvPr id="15096" name="Google Shape;15096;p64"/>
            <p:cNvSpPr/>
            <p:nvPr/>
          </p:nvSpPr>
          <p:spPr>
            <a:xfrm>
              <a:off x="5383486" y="2674747"/>
              <a:ext cx="13273" cy="13305"/>
            </a:xfrm>
            <a:custGeom>
              <a:rect b="b" l="l" r="r" t="t"/>
              <a:pathLst>
                <a:path extrusionOk="0" h="418" w="417">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7" name="Google Shape;15097;p64"/>
            <p:cNvSpPr/>
            <p:nvPr/>
          </p:nvSpPr>
          <p:spPr>
            <a:xfrm>
              <a:off x="5350128" y="2724402"/>
              <a:ext cx="11395" cy="11395"/>
            </a:xfrm>
            <a:custGeom>
              <a:rect b="b" l="l" r="r" t="t"/>
              <a:pathLst>
                <a:path extrusionOk="0" h="358" w="358">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8" name="Google Shape;15098;p64"/>
            <p:cNvSpPr/>
            <p:nvPr/>
          </p:nvSpPr>
          <p:spPr>
            <a:xfrm>
              <a:off x="5254638" y="2666376"/>
              <a:ext cx="11395" cy="11427"/>
            </a:xfrm>
            <a:custGeom>
              <a:rect b="b" l="l" r="r" t="t"/>
              <a:pathLst>
                <a:path extrusionOk="0" h="359" w="358">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9" name="Google Shape;15099;p64"/>
            <p:cNvSpPr/>
            <p:nvPr/>
          </p:nvSpPr>
          <p:spPr>
            <a:xfrm>
              <a:off x="5273959" y="2724402"/>
              <a:ext cx="11395" cy="11395"/>
            </a:xfrm>
            <a:custGeom>
              <a:rect b="b" l="l" r="r" t="t"/>
              <a:pathLst>
                <a:path extrusionOk="0" h="358" w="358">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0" name="Google Shape;15100;p64"/>
            <p:cNvSpPr/>
            <p:nvPr/>
          </p:nvSpPr>
          <p:spPr>
            <a:xfrm>
              <a:off x="5308049" y="2678917"/>
              <a:ext cx="14451" cy="14037"/>
            </a:xfrm>
            <a:custGeom>
              <a:rect b="b" l="l" r="r" t="t"/>
              <a:pathLst>
                <a:path extrusionOk="0" h="441" w="454">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1" name="Google Shape;15101;p64"/>
            <p:cNvSpPr/>
            <p:nvPr/>
          </p:nvSpPr>
          <p:spPr>
            <a:xfrm>
              <a:off x="5184517" y="2459481"/>
              <a:ext cx="252062" cy="305122"/>
            </a:xfrm>
            <a:custGeom>
              <a:rect b="b" l="l" r="r" t="t"/>
              <a:pathLst>
                <a:path extrusionOk="0" h="9586" w="7919">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102" name="Google Shape;15102;p64"/>
          <p:cNvSpPr/>
          <p:nvPr/>
        </p:nvSpPr>
        <p:spPr>
          <a:xfrm>
            <a:off x="1801020" y="1970604"/>
            <a:ext cx="354363" cy="354395"/>
          </a:xfrm>
          <a:custGeom>
            <a:rect b="b" l="l" r="r" t="t"/>
            <a:pathLst>
              <a:path extrusionOk="0" h="11134" w="11133">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103" name="Google Shape;15103;p64"/>
          <p:cNvGrpSpPr/>
          <p:nvPr/>
        </p:nvGrpSpPr>
        <p:grpSpPr>
          <a:xfrm>
            <a:off x="6155459" y="1969108"/>
            <a:ext cx="249770" cy="363849"/>
            <a:chOff x="6155459" y="1969108"/>
            <a:chExt cx="249770" cy="363849"/>
          </a:xfrm>
        </p:grpSpPr>
        <p:sp>
          <p:nvSpPr>
            <p:cNvPr id="15104" name="Google Shape;15104;p64"/>
            <p:cNvSpPr/>
            <p:nvPr/>
          </p:nvSpPr>
          <p:spPr>
            <a:xfrm>
              <a:off x="6195628" y="1969108"/>
              <a:ext cx="169813" cy="227012"/>
            </a:xfrm>
            <a:custGeom>
              <a:rect b="b" l="l" r="r" t="t"/>
              <a:pathLst>
                <a:path extrusionOk="0" h="7132" w="5335">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5" name="Google Shape;15105;p64"/>
            <p:cNvSpPr/>
            <p:nvPr/>
          </p:nvSpPr>
          <p:spPr>
            <a:xfrm>
              <a:off x="6275585" y="2146083"/>
              <a:ext cx="10249" cy="50037"/>
            </a:xfrm>
            <a:custGeom>
              <a:rect b="b" l="l" r="r" t="t"/>
              <a:pathLst>
                <a:path extrusionOk="0" h="1572" w="322">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6" name="Google Shape;15106;p64"/>
            <p:cNvSpPr/>
            <p:nvPr/>
          </p:nvSpPr>
          <p:spPr>
            <a:xfrm>
              <a:off x="6223671" y="2157446"/>
              <a:ext cx="10631" cy="38673"/>
            </a:xfrm>
            <a:custGeom>
              <a:rect b="b" l="l" r="r" t="t"/>
              <a:pathLst>
                <a:path extrusionOk="0" h="1215" w="334">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7" name="Google Shape;15107;p64"/>
            <p:cNvSpPr/>
            <p:nvPr/>
          </p:nvSpPr>
          <p:spPr>
            <a:xfrm>
              <a:off x="6326736" y="2157446"/>
              <a:ext cx="10281" cy="38673"/>
            </a:xfrm>
            <a:custGeom>
              <a:rect b="b" l="l" r="r" t="t"/>
              <a:pathLst>
                <a:path extrusionOk="0" h="1215" w="323">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8" name="Google Shape;15108;p64"/>
            <p:cNvSpPr/>
            <p:nvPr/>
          </p:nvSpPr>
          <p:spPr>
            <a:xfrm>
              <a:off x="6264222" y="2299949"/>
              <a:ext cx="33008" cy="33008"/>
            </a:xfrm>
            <a:custGeom>
              <a:rect b="b" l="l" r="r" t="t"/>
              <a:pathLst>
                <a:path extrusionOk="0" h="1037" w="1037">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9" name="Google Shape;15109;p64"/>
            <p:cNvSpPr/>
            <p:nvPr/>
          </p:nvSpPr>
          <p:spPr>
            <a:xfrm>
              <a:off x="6155459" y="2299949"/>
              <a:ext cx="33358" cy="33008"/>
            </a:xfrm>
            <a:custGeom>
              <a:rect b="b" l="l" r="r" t="t"/>
              <a:pathLst>
                <a:path extrusionOk="0" h="1037" w="1048">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0" name="Google Shape;15110;p64"/>
            <p:cNvSpPr/>
            <p:nvPr/>
          </p:nvSpPr>
          <p:spPr>
            <a:xfrm>
              <a:off x="6372221"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1" name="Google Shape;15111;p64"/>
            <p:cNvSpPr/>
            <p:nvPr/>
          </p:nvSpPr>
          <p:spPr>
            <a:xfrm>
              <a:off x="6185379" y="2208597"/>
              <a:ext cx="189134" cy="84763"/>
            </a:xfrm>
            <a:custGeom>
              <a:rect b="b" l="l" r="r" t="t"/>
              <a:pathLst>
                <a:path extrusionOk="0" h="2663" w="5942">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2" name="Google Shape;15112;p64"/>
            <p:cNvSpPr/>
            <p:nvPr/>
          </p:nvSpPr>
          <p:spPr>
            <a:xfrm>
              <a:off x="6246397" y="2010773"/>
              <a:ext cx="69007" cy="25814"/>
            </a:xfrm>
            <a:custGeom>
              <a:rect b="b" l="l" r="r" t="t"/>
              <a:pathLst>
                <a:path extrusionOk="0" h="811" w="2168">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13" name="Google Shape;15113;p64"/>
          <p:cNvGrpSpPr/>
          <p:nvPr/>
        </p:nvGrpSpPr>
        <p:grpSpPr>
          <a:xfrm>
            <a:off x="2280029" y="1970604"/>
            <a:ext cx="353631" cy="354395"/>
            <a:chOff x="2280029" y="1970604"/>
            <a:chExt cx="353631" cy="354395"/>
          </a:xfrm>
        </p:grpSpPr>
        <p:sp>
          <p:nvSpPr>
            <p:cNvPr id="15114" name="Google Shape;15114;p64"/>
            <p:cNvSpPr/>
            <p:nvPr/>
          </p:nvSpPr>
          <p:spPr>
            <a:xfrm>
              <a:off x="2309981" y="2069086"/>
              <a:ext cx="323679" cy="255913"/>
            </a:xfrm>
            <a:custGeom>
              <a:rect b="b" l="l" r="r" t="t"/>
              <a:pathLst>
                <a:path extrusionOk="0" h="8040" w="10169">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5" name="Google Shape;15115;p64"/>
            <p:cNvSpPr/>
            <p:nvPr/>
          </p:nvSpPr>
          <p:spPr>
            <a:xfrm>
              <a:off x="2280029" y="1970604"/>
              <a:ext cx="322565" cy="255468"/>
            </a:xfrm>
            <a:custGeom>
              <a:rect b="b" l="l" r="r" t="t"/>
              <a:pathLst>
                <a:path extrusionOk="0" h="8026" w="10134">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6" name="Google Shape;15116;p64"/>
            <p:cNvSpPr/>
            <p:nvPr/>
          </p:nvSpPr>
          <p:spPr>
            <a:xfrm>
              <a:off x="2411169" y="2064598"/>
              <a:ext cx="17093" cy="26928"/>
            </a:xfrm>
            <a:custGeom>
              <a:rect b="b" l="l" r="r" t="t"/>
              <a:pathLst>
                <a:path extrusionOk="0" h="846" w="537">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7" name="Google Shape;15117;p64"/>
            <p:cNvSpPr/>
            <p:nvPr/>
          </p:nvSpPr>
          <p:spPr>
            <a:xfrm>
              <a:off x="2323254" y="2017458"/>
              <a:ext cx="267213" cy="264316"/>
            </a:xfrm>
            <a:custGeom>
              <a:rect b="b" l="l" r="r" t="t"/>
              <a:pathLst>
                <a:path extrusionOk="0" h="8304" w="8395">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18" name="Google Shape;15118;p64"/>
          <p:cNvGrpSpPr/>
          <p:nvPr/>
        </p:nvGrpSpPr>
        <p:grpSpPr>
          <a:xfrm>
            <a:off x="8065100" y="2000174"/>
            <a:ext cx="255086" cy="301685"/>
            <a:chOff x="8065100" y="2000174"/>
            <a:chExt cx="255086" cy="301685"/>
          </a:xfrm>
        </p:grpSpPr>
        <p:sp>
          <p:nvSpPr>
            <p:cNvPr id="15119" name="Google Shape;15119;p64"/>
            <p:cNvSpPr/>
            <p:nvPr/>
          </p:nvSpPr>
          <p:spPr>
            <a:xfrm>
              <a:off x="8085185" y="2151016"/>
              <a:ext cx="65220" cy="150842"/>
            </a:xfrm>
            <a:custGeom>
              <a:rect b="b" l="l" r="r" t="t"/>
              <a:pathLst>
                <a:path extrusionOk="0" h="4739" w="2049">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0" name="Google Shape;15120;p64"/>
            <p:cNvSpPr/>
            <p:nvPr/>
          </p:nvSpPr>
          <p:spPr>
            <a:xfrm>
              <a:off x="8161004" y="2151016"/>
              <a:ext cx="65188" cy="150842"/>
            </a:xfrm>
            <a:custGeom>
              <a:rect b="b" l="l" r="r" t="t"/>
              <a:pathLst>
                <a:path extrusionOk="0" h="4739" w="2048">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1" name="Google Shape;15121;p64"/>
            <p:cNvSpPr/>
            <p:nvPr/>
          </p:nvSpPr>
          <p:spPr>
            <a:xfrm>
              <a:off x="8236791" y="2151016"/>
              <a:ext cx="65220" cy="150842"/>
            </a:xfrm>
            <a:custGeom>
              <a:rect b="b" l="l" r="r" t="t"/>
              <a:pathLst>
                <a:path extrusionOk="0" h="4739" w="2049">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2" name="Google Shape;15122;p64"/>
            <p:cNvSpPr/>
            <p:nvPr/>
          </p:nvSpPr>
          <p:spPr>
            <a:xfrm>
              <a:off x="8065100" y="2000174"/>
              <a:ext cx="255086" cy="178916"/>
            </a:xfrm>
            <a:custGeom>
              <a:rect b="b" l="l" r="r" t="t"/>
              <a:pathLst>
                <a:path extrusionOk="0" h="5621" w="8014">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23" name="Google Shape;15123;p64"/>
          <p:cNvGrpSpPr/>
          <p:nvPr/>
        </p:nvGrpSpPr>
        <p:grpSpPr>
          <a:xfrm>
            <a:off x="6633705" y="1969108"/>
            <a:ext cx="249420" cy="363849"/>
            <a:chOff x="6633705" y="1969108"/>
            <a:chExt cx="249420" cy="363849"/>
          </a:xfrm>
        </p:grpSpPr>
        <p:sp>
          <p:nvSpPr>
            <p:cNvPr id="15124" name="Google Shape;15124;p64"/>
            <p:cNvSpPr/>
            <p:nvPr/>
          </p:nvSpPr>
          <p:spPr>
            <a:xfrm>
              <a:off x="6678426" y="1969108"/>
              <a:ext cx="159214" cy="238407"/>
            </a:xfrm>
            <a:custGeom>
              <a:rect b="b" l="l" r="r" t="t"/>
              <a:pathLst>
                <a:path extrusionOk="0" h="7490" w="5002">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5" name="Google Shape;15125;p64"/>
            <p:cNvSpPr/>
            <p:nvPr/>
          </p:nvSpPr>
          <p:spPr>
            <a:xfrm>
              <a:off x="6753481" y="2168809"/>
              <a:ext cx="10249" cy="38705"/>
            </a:xfrm>
            <a:custGeom>
              <a:rect b="b" l="l" r="r" t="t"/>
              <a:pathLst>
                <a:path extrusionOk="0" h="1216" w="322">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6" name="Google Shape;15126;p64"/>
            <p:cNvSpPr/>
            <p:nvPr/>
          </p:nvSpPr>
          <p:spPr>
            <a:xfrm>
              <a:off x="6707614" y="2180173"/>
              <a:ext cx="10631" cy="27342"/>
            </a:xfrm>
            <a:custGeom>
              <a:rect b="b" l="l" r="r" t="t"/>
              <a:pathLst>
                <a:path extrusionOk="0" h="859" w="334">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7" name="Google Shape;15127;p64"/>
            <p:cNvSpPr/>
            <p:nvPr/>
          </p:nvSpPr>
          <p:spPr>
            <a:xfrm>
              <a:off x="6798966" y="2180173"/>
              <a:ext cx="10249" cy="27342"/>
            </a:xfrm>
            <a:custGeom>
              <a:rect b="b" l="l" r="r" t="t"/>
              <a:pathLst>
                <a:path extrusionOk="0" h="859" w="322">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8" name="Google Shape;15128;p64"/>
            <p:cNvSpPr/>
            <p:nvPr/>
          </p:nvSpPr>
          <p:spPr>
            <a:xfrm>
              <a:off x="6742118" y="2299949"/>
              <a:ext cx="32976" cy="33008"/>
            </a:xfrm>
            <a:custGeom>
              <a:rect b="b" l="l" r="r" t="t"/>
              <a:pathLst>
                <a:path extrusionOk="0" h="1037" w="1036">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9" name="Google Shape;15129;p64"/>
            <p:cNvSpPr/>
            <p:nvPr/>
          </p:nvSpPr>
          <p:spPr>
            <a:xfrm>
              <a:off x="6633705"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0" name="Google Shape;15130;p64"/>
            <p:cNvSpPr/>
            <p:nvPr/>
          </p:nvSpPr>
          <p:spPr>
            <a:xfrm>
              <a:off x="6850117" y="2299949"/>
              <a:ext cx="33008" cy="33008"/>
            </a:xfrm>
            <a:custGeom>
              <a:rect b="b" l="l" r="r" t="t"/>
              <a:pathLst>
                <a:path extrusionOk="0" h="1037" w="1037">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1" name="Google Shape;15131;p64"/>
            <p:cNvSpPr/>
            <p:nvPr/>
          </p:nvSpPr>
          <p:spPr>
            <a:xfrm>
              <a:off x="6664039" y="2219610"/>
              <a:ext cx="188370" cy="73750"/>
            </a:xfrm>
            <a:custGeom>
              <a:rect b="b" l="l" r="r" t="t"/>
              <a:pathLst>
                <a:path extrusionOk="0" h="2317" w="5918">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32" name="Google Shape;15132;p64"/>
          <p:cNvGrpSpPr/>
          <p:nvPr/>
        </p:nvGrpSpPr>
        <p:grpSpPr>
          <a:xfrm>
            <a:off x="5211031" y="1969108"/>
            <a:ext cx="226661" cy="363467"/>
            <a:chOff x="5211031" y="1969108"/>
            <a:chExt cx="226661" cy="363467"/>
          </a:xfrm>
        </p:grpSpPr>
        <p:sp>
          <p:nvSpPr>
            <p:cNvPr id="15133" name="Google Shape;15133;p64"/>
            <p:cNvSpPr/>
            <p:nvPr/>
          </p:nvSpPr>
          <p:spPr>
            <a:xfrm>
              <a:off x="5211031" y="1969108"/>
              <a:ext cx="226661" cy="363467"/>
            </a:xfrm>
            <a:custGeom>
              <a:rect b="b" l="l" r="r" t="t"/>
              <a:pathLst>
                <a:path extrusionOk="0" h="11419" w="7121">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4" name="Google Shape;15134;p64"/>
            <p:cNvSpPr/>
            <p:nvPr/>
          </p:nvSpPr>
          <p:spPr>
            <a:xfrm>
              <a:off x="5250468" y="2060046"/>
              <a:ext cx="147819" cy="107649"/>
            </a:xfrm>
            <a:custGeom>
              <a:rect b="b" l="l" r="r" t="t"/>
              <a:pathLst>
                <a:path extrusionOk="0" h="3382" w="4644">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35" name="Google Shape;15135;p64"/>
          <p:cNvGrpSpPr/>
          <p:nvPr/>
        </p:nvGrpSpPr>
        <p:grpSpPr>
          <a:xfrm>
            <a:off x="3712952" y="1970604"/>
            <a:ext cx="354363" cy="354395"/>
            <a:chOff x="3712952" y="1970604"/>
            <a:chExt cx="354363" cy="354395"/>
          </a:xfrm>
        </p:grpSpPr>
        <p:sp>
          <p:nvSpPr>
            <p:cNvPr id="15136" name="Google Shape;15136;p64"/>
            <p:cNvSpPr/>
            <p:nvPr/>
          </p:nvSpPr>
          <p:spPr>
            <a:xfrm>
              <a:off x="3868314" y="2281360"/>
              <a:ext cx="43639" cy="43639"/>
            </a:xfrm>
            <a:custGeom>
              <a:rect b="b" l="l" r="r" t="t"/>
              <a:pathLst>
                <a:path extrusionOk="0" h="1371" w="1371">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7" name="Google Shape;15137;p64"/>
            <p:cNvSpPr/>
            <p:nvPr/>
          </p:nvSpPr>
          <p:spPr>
            <a:xfrm>
              <a:off x="3940346" y="2120300"/>
              <a:ext cx="54970" cy="55002"/>
            </a:xfrm>
            <a:custGeom>
              <a:rect b="b" l="l" r="r" t="t"/>
              <a:pathLst>
                <a:path extrusionOk="0" h="1728" w="1727">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8" name="Google Shape;15138;p64"/>
            <p:cNvSpPr/>
            <p:nvPr/>
          </p:nvSpPr>
          <p:spPr>
            <a:xfrm>
              <a:off x="3784952" y="2120300"/>
              <a:ext cx="54970" cy="55002"/>
            </a:xfrm>
            <a:custGeom>
              <a:rect b="b" l="l" r="r" t="t"/>
              <a:pathLst>
                <a:path extrusionOk="0" h="1728" w="1727">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9" name="Google Shape;15139;p64"/>
            <p:cNvSpPr/>
            <p:nvPr/>
          </p:nvSpPr>
          <p:spPr>
            <a:xfrm>
              <a:off x="3712952" y="2281360"/>
              <a:ext cx="44371" cy="43639"/>
            </a:xfrm>
            <a:custGeom>
              <a:rect b="b" l="l" r="r" t="t"/>
              <a:pathLst>
                <a:path extrusionOk="0" h="1371" w="1394">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0" name="Google Shape;15140;p64"/>
            <p:cNvSpPr/>
            <p:nvPr/>
          </p:nvSpPr>
          <p:spPr>
            <a:xfrm>
              <a:off x="4023708" y="2281360"/>
              <a:ext cx="43607" cy="43639"/>
            </a:xfrm>
            <a:custGeom>
              <a:rect b="b" l="l" r="r" t="t"/>
              <a:pathLst>
                <a:path extrusionOk="0" h="1371" w="137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1" name="Google Shape;15141;p64"/>
            <p:cNvSpPr/>
            <p:nvPr/>
          </p:nvSpPr>
          <p:spPr>
            <a:xfrm>
              <a:off x="3852049" y="1970604"/>
              <a:ext cx="76583" cy="76965"/>
            </a:xfrm>
            <a:custGeom>
              <a:rect b="b" l="l" r="r" t="t"/>
              <a:pathLst>
                <a:path extrusionOk="0" h="2418" w="2406">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2" name="Google Shape;15142;p64"/>
            <p:cNvSpPr/>
            <p:nvPr/>
          </p:nvSpPr>
          <p:spPr>
            <a:xfrm>
              <a:off x="3746310" y="2187016"/>
              <a:ext cx="132667" cy="88710"/>
            </a:xfrm>
            <a:custGeom>
              <a:rect b="b" l="l" r="r" t="t"/>
              <a:pathLst>
                <a:path extrusionOk="0" h="2787" w="4168">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3" name="Google Shape;15143;p64"/>
            <p:cNvSpPr/>
            <p:nvPr/>
          </p:nvSpPr>
          <p:spPr>
            <a:xfrm>
              <a:off x="3831583" y="2059664"/>
              <a:ext cx="117485" cy="54748"/>
            </a:xfrm>
            <a:custGeom>
              <a:rect b="b" l="l" r="r" t="t"/>
              <a:pathLst>
                <a:path extrusionOk="0" h="1720" w="3691">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4" name="Google Shape;15144;p64"/>
            <p:cNvSpPr/>
            <p:nvPr/>
          </p:nvSpPr>
          <p:spPr>
            <a:xfrm>
              <a:off x="3901672" y="2187016"/>
              <a:ext cx="132285" cy="88997"/>
            </a:xfrm>
            <a:custGeom>
              <a:rect b="b" l="l" r="r" t="t"/>
              <a:pathLst>
                <a:path extrusionOk="0" h="2796" w="4156">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45" name="Google Shape;15145;p64"/>
          <p:cNvGrpSpPr/>
          <p:nvPr/>
        </p:nvGrpSpPr>
        <p:grpSpPr>
          <a:xfrm>
            <a:off x="3235438" y="1970604"/>
            <a:ext cx="354363" cy="354745"/>
            <a:chOff x="3235438" y="1970604"/>
            <a:chExt cx="354363" cy="354745"/>
          </a:xfrm>
        </p:grpSpPr>
        <p:sp>
          <p:nvSpPr>
            <p:cNvPr id="15146" name="Google Shape;15146;p64"/>
            <p:cNvSpPr/>
            <p:nvPr/>
          </p:nvSpPr>
          <p:spPr>
            <a:xfrm>
              <a:off x="3235438" y="2125712"/>
              <a:ext cx="132667" cy="199288"/>
            </a:xfrm>
            <a:custGeom>
              <a:rect b="b" l="l" r="r" t="t"/>
              <a:pathLst>
                <a:path extrusionOk="0" h="6261" w="4168">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7" name="Google Shape;15147;p64"/>
            <p:cNvSpPr/>
            <p:nvPr/>
          </p:nvSpPr>
          <p:spPr>
            <a:xfrm>
              <a:off x="3257433" y="2292373"/>
              <a:ext cx="10249" cy="32626"/>
            </a:xfrm>
            <a:custGeom>
              <a:rect b="b" l="l" r="r" t="t"/>
              <a:pathLst>
                <a:path extrusionOk="0" h="1025" w="322">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8" name="Google Shape;15148;p64"/>
            <p:cNvSpPr/>
            <p:nvPr/>
          </p:nvSpPr>
          <p:spPr>
            <a:xfrm>
              <a:off x="3335098" y="2292373"/>
              <a:ext cx="10281" cy="32626"/>
            </a:xfrm>
            <a:custGeom>
              <a:rect b="b" l="l" r="r" t="t"/>
              <a:pathLst>
                <a:path extrusionOk="0" h="1025" w="323">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9" name="Google Shape;15149;p64"/>
            <p:cNvSpPr/>
            <p:nvPr/>
          </p:nvSpPr>
          <p:spPr>
            <a:xfrm>
              <a:off x="3490110" y="2163685"/>
              <a:ext cx="55734" cy="18430"/>
            </a:xfrm>
            <a:custGeom>
              <a:rect b="b" l="l" r="r" t="t"/>
              <a:pathLst>
                <a:path extrusionOk="0" h="579" w="1751">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0" name="Google Shape;15150;p64"/>
            <p:cNvSpPr/>
            <p:nvPr/>
          </p:nvSpPr>
          <p:spPr>
            <a:xfrm>
              <a:off x="3445771" y="2131664"/>
              <a:ext cx="144031" cy="192953"/>
            </a:xfrm>
            <a:custGeom>
              <a:rect b="b" l="l" r="r" t="t"/>
              <a:pathLst>
                <a:path extrusionOk="0" h="6062" w="4525">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1" name="Google Shape;15151;p64"/>
            <p:cNvSpPr/>
            <p:nvPr/>
          </p:nvSpPr>
          <p:spPr>
            <a:xfrm>
              <a:off x="3473813" y="2287058"/>
              <a:ext cx="10631" cy="38291"/>
            </a:xfrm>
            <a:custGeom>
              <a:rect b="b" l="l" r="r" t="t"/>
              <a:pathLst>
                <a:path extrusionOk="0" h="1203" w="334">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2" name="Google Shape;15152;p64"/>
            <p:cNvSpPr/>
            <p:nvPr/>
          </p:nvSpPr>
          <p:spPr>
            <a:xfrm>
              <a:off x="3551128" y="2287058"/>
              <a:ext cx="10249" cy="38291"/>
            </a:xfrm>
            <a:custGeom>
              <a:rect b="b" l="l" r="r" t="t"/>
              <a:pathLst>
                <a:path extrusionOk="0" h="1203" w="322">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3" name="Google Shape;15153;p64"/>
            <p:cNvSpPr/>
            <p:nvPr/>
          </p:nvSpPr>
          <p:spPr>
            <a:xfrm>
              <a:off x="3290377" y="1970604"/>
              <a:ext cx="221378" cy="185346"/>
            </a:xfrm>
            <a:custGeom>
              <a:rect b="b" l="l" r="r" t="t"/>
              <a:pathLst>
                <a:path extrusionOk="0" h="5823" w="6955">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4" name="Google Shape;15154;p64"/>
            <p:cNvSpPr/>
            <p:nvPr/>
          </p:nvSpPr>
          <p:spPr>
            <a:xfrm>
              <a:off x="3329432" y="2004344"/>
              <a:ext cx="26928" cy="10249"/>
            </a:xfrm>
            <a:custGeom>
              <a:rect b="b" l="l" r="r" t="t"/>
              <a:pathLst>
                <a:path extrusionOk="0" h="322" w="846">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5" name="Google Shape;15155;p64"/>
            <p:cNvSpPr/>
            <p:nvPr/>
          </p:nvSpPr>
          <p:spPr>
            <a:xfrm>
              <a:off x="3368074" y="2004344"/>
              <a:ext cx="82663" cy="10249"/>
            </a:xfrm>
            <a:custGeom>
              <a:rect b="b" l="l" r="r" t="t"/>
              <a:pathLst>
                <a:path extrusionOk="0" h="322" w="2597">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6" name="Google Shape;15156;p64"/>
            <p:cNvSpPr/>
            <p:nvPr/>
          </p:nvSpPr>
          <p:spPr>
            <a:xfrm>
              <a:off x="3329432" y="2031622"/>
              <a:ext cx="121304" cy="10631"/>
            </a:xfrm>
            <a:custGeom>
              <a:rect b="b" l="l" r="r" t="t"/>
              <a:pathLst>
                <a:path extrusionOk="0" h="334" w="3811">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7" name="Google Shape;15157;p64"/>
            <p:cNvSpPr/>
            <p:nvPr/>
          </p:nvSpPr>
          <p:spPr>
            <a:xfrm>
              <a:off x="3329432" y="2059664"/>
              <a:ext cx="82249" cy="10663"/>
            </a:xfrm>
            <a:custGeom>
              <a:rect b="b" l="l" r="r" t="t"/>
              <a:pathLst>
                <a:path extrusionOk="0" h="335" w="2584">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8" name="Google Shape;15158;p64"/>
            <p:cNvSpPr/>
            <p:nvPr/>
          </p:nvSpPr>
          <p:spPr>
            <a:xfrm>
              <a:off x="3423777" y="2059664"/>
              <a:ext cx="26960" cy="10663"/>
            </a:xfrm>
            <a:custGeom>
              <a:rect b="b" l="l" r="r" t="t"/>
              <a:pathLst>
                <a:path extrusionOk="0" h="335" w="847">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59" name="Google Shape;15159;p64"/>
          <p:cNvGrpSpPr/>
          <p:nvPr/>
        </p:nvGrpSpPr>
        <p:grpSpPr>
          <a:xfrm>
            <a:off x="1329585" y="1989925"/>
            <a:ext cx="341472" cy="335074"/>
            <a:chOff x="1329585" y="1989925"/>
            <a:chExt cx="341472" cy="335074"/>
          </a:xfrm>
        </p:grpSpPr>
        <p:sp>
          <p:nvSpPr>
            <p:cNvPr id="15160" name="Google Shape;15160;p64"/>
            <p:cNvSpPr/>
            <p:nvPr/>
          </p:nvSpPr>
          <p:spPr>
            <a:xfrm>
              <a:off x="1562263" y="2097956"/>
              <a:ext cx="108795" cy="226661"/>
            </a:xfrm>
            <a:custGeom>
              <a:rect b="b" l="l" r="r" t="t"/>
              <a:pathLst>
                <a:path extrusionOk="0" h="7121" w="3418">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1" name="Google Shape;15161;p64"/>
            <p:cNvSpPr/>
            <p:nvPr/>
          </p:nvSpPr>
          <p:spPr>
            <a:xfrm>
              <a:off x="1406137" y="1989925"/>
              <a:ext cx="198587" cy="335074"/>
            </a:xfrm>
            <a:custGeom>
              <a:rect b="b" l="l" r="r" t="t"/>
              <a:pathLst>
                <a:path extrusionOk="0" h="10527" w="6239">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2" name="Google Shape;15162;p64"/>
            <p:cNvSpPr/>
            <p:nvPr/>
          </p:nvSpPr>
          <p:spPr>
            <a:xfrm>
              <a:off x="1329585" y="2127494"/>
              <a:ext cx="108795" cy="197123"/>
            </a:xfrm>
            <a:custGeom>
              <a:rect b="b" l="l" r="r" t="t"/>
              <a:pathLst>
                <a:path extrusionOk="0" h="6193" w="3418">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63" name="Google Shape;15163;p64"/>
          <p:cNvGrpSpPr/>
          <p:nvPr/>
        </p:nvGrpSpPr>
        <p:grpSpPr>
          <a:xfrm>
            <a:off x="5591871" y="1989906"/>
            <a:ext cx="416649" cy="325597"/>
            <a:chOff x="5626763" y="2013829"/>
            <a:chExt cx="351722" cy="274788"/>
          </a:xfrm>
        </p:grpSpPr>
        <p:sp>
          <p:nvSpPr>
            <p:cNvPr id="15164" name="Google Shape;15164;p64"/>
            <p:cNvSpPr/>
            <p:nvPr/>
          </p:nvSpPr>
          <p:spPr>
            <a:xfrm>
              <a:off x="5626763" y="2013829"/>
              <a:ext cx="351722" cy="274788"/>
            </a:xfrm>
            <a:custGeom>
              <a:rect b="b" l="l" r="r" t="t"/>
              <a:pathLst>
                <a:path extrusionOk="0" h="8633" w="1105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5" name="Google Shape;15165;p64"/>
            <p:cNvSpPr/>
            <p:nvPr/>
          </p:nvSpPr>
          <p:spPr>
            <a:xfrm>
              <a:off x="5784799" y="2125234"/>
              <a:ext cx="33390" cy="70503"/>
            </a:xfrm>
            <a:custGeom>
              <a:rect b="b" l="l" r="r" t="t"/>
              <a:pathLst>
                <a:path extrusionOk="0" h="2215" w="1049">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6" name="Google Shape;15166;p64"/>
            <p:cNvSpPr/>
            <p:nvPr/>
          </p:nvSpPr>
          <p:spPr>
            <a:xfrm>
              <a:off x="5824236" y="2097956"/>
              <a:ext cx="33740" cy="97782"/>
            </a:xfrm>
            <a:custGeom>
              <a:rect b="b" l="l" r="r" t="t"/>
              <a:pathLst>
                <a:path extrusionOk="0" h="3072" w="106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7" name="Google Shape;15167;p64"/>
            <p:cNvSpPr/>
            <p:nvPr/>
          </p:nvSpPr>
          <p:spPr>
            <a:xfrm>
              <a:off x="5864024" y="2111961"/>
              <a:ext cx="33740" cy="83426"/>
            </a:xfrm>
            <a:custGeom>
              <a:rect b="b" l="l" r="r" t="t"/>
              <a:pathLst>
                <a:path extrusionOk="0" h="2621" w="106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8" name="Google Shape;15168;p64"/>
            <p:cNvSpPr/>
            <p:nvPr/>
          </p:nvSpPr>
          <p:spPr>
            <a:xfrm>
              <a:off x="5904193" y="2065744"/>
              <a:ext cx="33390" cy="129644"/>
            </a:xfrm>
            <a:custGeom>
              <a:rect b="b" l="l" r="r" t="t"/>
              <a:pathLst>
                <a:path extrusionOk="0" h="4073" w="1049">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9" name="Google Shape;15169;p64"/>
            <p:cNvSpPr/>
            <p:nvPr/>
          </p:nvSpPr>
          <p:spPr>
            <a:xfrm>
              <a:off x="5713563" y="2080131"/>
              <a:ext cx="40965" cy="11395"/>
            </a:xfrm>
            <a:custGeom>
              <a:rect b="b" l="l" r="r" t="t"/>
              <a:pathLst>
                <a:path extrusionOk="0" h="358" w="1287">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0" name="Google Shape;15170;p64"/>
            <p:cNvSpPr/>
            <p:nvPr/>
          </p:nvSpPr>
          <p:spPr>
            <a:xfrm>
              <a:off x="5713945" y="2097574"/>
              <a:ext cx="56880" cy="11395"/>
            </a:xfrm>
            <a:custGeom>
              <a:rect b="b" l="l" r="r" t="t"/>
              <a:pathLst>
                <a:path extrusionOk="0" h="358" w="1787">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1" name="Google Shape;15171;p64"/>
            <p:cNvSpPr/>
            <p:nvPr/>
          </p:nvSpPr>
          <p:spPr>
            <a:xfrm>
              <a:off x="5713945" y="2114985"/>
              <a:ext cx="56880" cy="11427"/>
            </a:xfrm>
            <a:custGeom>
              <a:rect b="b" l="l" r="r" t="t"/>
              <a:pathLst>
                <a:path extrusionOk="0" h="359" w="1787">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2" name="Google Shape;15172;p64"/>
            <p:cNvSpPr/>
            <p:nvPr/>
          </p:nvSpPr>
          <p:spPr>
            <a:xfrm>
              <a:off x="5713945" y="2132810"/>
              <a:ext cx="56880" cy="11013"/>
            </a:xfrm>
            <a:custGeom>
              <a:rect b="b" l="l" r="r" t="t"/>
              <a:pathLst>
                <a:path extrusionOk="0" h="346" w="1787">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3" name="Google Shape;15173;p64"/>
            <p:cNvSpPr/>
            <p:nvPr/>
          </p:nvSpPr>
          <p:spPr>
            <a:xfrm>
              <a:off x="5663526" y="2182464"/>
              <a:ext cx="69389" cy="68625"/>
            </a:xfrm>
            <a:custGeom>
              <a:rect b="b" l="l" r="r" t="t"/>
              <a:pathLst>
                <a:path extrusionOk="0" h="2156" w="218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74" name="Google Shape;15174;p64"/>
          <p:cNvGrpSpPr/>
          <p:nvPr/>
        </p:nvGrpSpPr>
        <p:grpSpPr>
          <a:xfrm>
            <a:off x="7576605" y="1983877"/>
            <a:ext cx="276698" cy="333133"/>
            <a:chOff x="7576605" y="1983877"/>
            <a:chExt cx="276698" cy="333133"/>
          </a:xfrm>
        </p:grpSpPr>
        <p:sp>
          <p:nvSpPr>
            <p:cNvPr id="15175" name="Google Shape;15175;p64"/>
            <p:cNvSpPr/>
            <p:nvPr/>
          </p:nvSpPr>
          <p:spPr>
            <a:xfrm>
              <a:off x="7576605" y="1983877"/>
              <a:ext cx="276698" cy="333133"/>
            </a:xfrm>
            <a:custGeom>
              <a:rect b="b" l="l" r="r" t="t"/>
              <a:pathLst>
                <a:path extrusionOk="0" h="10466" w="8693">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6" name="Google Shape;15176;p64"/>
            <p:cNvSpPr/>
            <p:nvPr/>
          </p:nvSpPr>
          <p:spPr>
            <a:xfrm>
              <a:off x="7670981" y="2041871"/>
              <a:ext cx="87182" cy="83076"/>
            </a:xfrm>
            <a:custGeom>
              <a:rect b="b" l="l" r="r" t="t"/>
              <a:pathLst>
                <a:path extrusionOk="0" h="2610" w="2739">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77" name="Google Shape;15177;p64"/>
          <p:cNvGrpSpPr/>
          <p:nvPr/>
        </p:nvGrpSpPr>
        <p:grpSpPr>
          <a:xfrm>
            <a:off x="853568" y="1975538"/>
            <a:ext cx="337334" cy="353599"/>
            <a:chOff x="853568" y="1975538"/>
            <a:chExt cx="337334" cy="353599"/>
          </a:xfrm>
        </p:grpSpPr>
        <p:sp>
          <p:nvSpPr>
            <p:cNvPr id="15178" name="Google Shape;15178;p64"/>
            <p:cNvSpPr/>
            <p:nvPr/>
          </p:nvSpPr>
          <p:spPr>
            <a:xfrm>
              <a:off x="853568" y="1975538"/>
              <a:ext cx="337334" cy="353599"/>
            </a:xfrm>
            <a:custGeom>
              <a:rect b="b" l="l" r="r" t="t"/>
              <a:pathLst>
                <a:path extrusionOk="0" h="11109" w="10598">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9" name="Google Shape;15179;p64"/>
            <p:cNvSpPr/>
            <p:nvPr/>
          </p:nvSpPr>
          <p:spPr>
            <a:xfrm>
              <a:off x="938458" y="2136979"/>
              <a:ext cx="166789" cy="76742"/>
            </a:xfrm>
            <a:custGeom>
              <a:rect b="b" l="l" r="r" t="t"/>
              <a:pathLst>
                <a:path extrusionOk="0" h="2411" w="524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0" name="Google Shape;15180;p64"/>
            <p:cNvSpPr/>
            <p:nvPr/>
          </p:nvSpPr>
          <p:spPr>
            <a:xfrm>
              <a:off x="938840" y="2227377"/>
              <a:ext cx="166407" cy="76774"/>
            </a:xfrm>
            <a:custGeom>
              <a:rect b="b" l="l" r="r" t="t"/>
              <a:pathLst>
                <a:path extrusionOk="0" h="2412" w="5228">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1" name="Google Shape;15181;p64"/>
            <p:cNvSpPr/>
            <p:nvPr/>
          </p:nvSpPr>
          <p:spPr>
            <a:xfrm>
              <a:off x="1007052" y="2185106"/>
              <a:ext cx="19003" cy="70153"/>
            </a:xfrm>
            <a:custGeom>
              <a:rect b="b" l="l" r="r" t="t"/>
              <a:pathLst>
                <a:path extrusionOk="0" h="2204" w="597">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82" name="Google Shape;15182;p64"/>
          <p:cNvGrpSpPr/>
          <p:nvPr/>
        </p:nvGrpSpPr>
        <p:grpSpPr>
          <a:xfrm>
            <a:off x="2770052" y="2009628"/>
            <a:ext cx="327085" cy="277080"/>
            <a:chOff x="2770052" y="2009628"/>
            <a:chExt cx="327085" cy="277080"/>
          </a:xfrm>
        </p:grpSpPr>
        <p:sp>
          <p:nvSpPr>
            <p:cNvPr id="15183" name="Google Shape;15183;p64"/>
            <p:cNvSpPr/>
            <p:nvPr/>
          </p:nvSpPr>
          <p:spPr>
            <a:xfrm>
              <a:off x="2770052" y="2023537"/>
              <a:ext cx="327085" cy="263170"/>
            </a:xfrm>
            <a:custGeom>
              <a:rect b="b" l="l" r="r" t="t"/>
              <a:pathLst>
                <a:path extrusionOk="0" h="8268" w="10276">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4" name="Google Shape;15184;p64"/>
            <p:cNvSpPr/>
            <p:nvPr/>
          </p:nvSpPr>
          <p:spPr>
            <a:xfrm>
              <a:off x="3059960" y="2009628"/>
              <a:ext cx="37177" cy="26960"/>
            </a:xfrm>
            <a:custGeom>
              <a:rect b="b" l="l" r="r" t="t"/>
              <a:pathLst>
                <a:path extrusionOk="0" h="847" w="1168">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185" name="Google Shape;15185;p64"/>
          <p:cNvSpPr/>
          <p:nvPr/>
        </p:nvSpPr>
        <p:spPr>
          <a:xfrm>
            <a:off x="7060068" y="1989129"/>
            <a:ext cx="354363" cy="324093"/>
          </a:xfrm>
          <a:custGeom>
            <a:rect b="b" l="l" r="r" t="t"/>
            <a:pathLst>
              <a:path extrusionOk="0" h="10182" w="11133">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186" name="Google Shape;15186;p64"/>
          <p:cNvGrpSpPr/>
          <p:nvPr/>
        </p:nvGrpSpPr>
        <p:grpSpPr>
          <a:xfrm>
            <a:off x="4195399" y="1970604"/>
            <a:ext cx="344878" cy="343573"/>
            <a:chOff x="4195399" y="1970604"/>
            <a:chExt cx="344878" cy="343573"/>
          </a:xfrm>
        </p:grpSpPr>
        <p:sp>
          <p:nvSpPr>
            <p:cNvPr id="15187" name="Google Shape;15187;p64"/>
            <p:cNvSpPr/>
            <p:nvPr/>
          </p:nvSpPr>
          <p:spPr>
            <a:xfrm>
              <a:off x="4195399" y="1970604"/>
              <a:ext cx="344878" cy="343573"/>
            </a:xfrm>
            <a:custGeom>
              <a:rect b="b" l="l" r="r" t="t"/>
              <a:pathLst>
                <a:path extrusionOk="0" h="10794" w="10835">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8" name="Google Shape;15188;p64"/>
            <p:cNvSpPr/>
            <p:nvPr/>
          </p:nvSpPr>
          <p:spPr>
            <a:xfrm>
              <a:off x="4311356" y="1993458"/>
              <a:ext cx="206959" cy="197378"/>
            </a:xfrm>
            <a:custGeom>
              <a:rect b="b" l="l" r="r" t="t"/>
              <a:pathLst>
                <a:path extrusionOk="0" h="6201" w="6502">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9" name="Google Shape;15189;p64"/>
            <p:cNvSpPr/>
            <p:nvPr/>
          </p:nvSpPr>
          <p:spPr>
            <a:xfrm>
              <a:off x="4372374" y="2030476"/>
              <a:ext cx="94026" cy="114493"/>
            </a:xfrm>
            <a:custGeom>
              <a:rect b="b" l="l" r="r" t="t"/>
              <a:pathLst>
                <a:path extrusionOk="0" h="3597" w="2954">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0" name="Google Shape;15190;p64"/>
            <p:cNvSpPr/>
            <p:nvPr/>
          </p:nvSpPr>
          <p:spPr>
            <a:xfrm>
              <a:off x="4426167" y="2098561"/>
              <a:ext cx="114111" cy="113474"/>
            </a:xfrm>
            <a:custGeom>
              <a:rect b="b" l="l" r="r" t="t"/>
              <a:pathLst>
                <a:path extrusionOk="0" h="3565" w="3585">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91" name="Google Shape;15191;p64"/>
          <p:cNvGrpSpPr/>
          <p:nvPr/>
        </p:nvGrpSpPr>
        <p:grpSpPr>
          <a:xfrm>
            <a:off x="4674791" y="1977447"/>
            <a:ext cx="344528" cy="344114"/>
            <a:chOff x="4674791" y="1977447"/>
            <a:chExt cx="344528" cy="344114"/>
          </a:xfrm>
        </p:grpSpPr>
        <p:sp>
          <p:nvSpPr>
            <p:cNvPr id="15192" name="Google Shape;15192;p64"/>
            <p:cNvSpPr/>
            <p:nvPr/>
          </p:nvSpPr>
          <p:spPr>
            <a:xfrm>
              <a:off x="4696022" y="1996768"/>
              <a:ext cx="29570" cy="29220"/>
            </a:xfrm>
            <a:custGeom>
              <a:rect b="b" l="l" r="r" t="t"/>
              <a:pathLst>
                <a:path extrusionOk="0" h="918" w="929">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3" name="Google Shape;15193;p64"/>
            <p:cNvSpPr/>
            <p:nvPr/>
          </p:nvSpPr>
          <p:spPr>
            <a:xfrm>
              <a:off x="4733899" y="1996768"/>
              <a:ext cx="29602" cy="29220"/>
            </a:xfrm>
            <a:custGeom>
              <a:rect b="b" l="l" r="r" t="t"/>
              <a:pathLst>
                <a:path extrusionOk="0" h="918" w="93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4" name="Google Shape;15194;p64"/>
            <p:cNvSpPr/>
            <p:nvPr/>
          </p:nvSpPr>
          <p:spPr>
            <a:xfrm>
              <a:off x="4771809" y="1996768"/>
              <a:ext cx="29602" cy="29220"/>
            </a:xfrm>
            <a:custGeom>
              <a:rect b="b" l="l" r="r" t="t"/>
              <a:pathLst>
                <a:path extrusionOk="0" h="918" w="93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5" name="Google Shape;15195;p64"/>
            <p:cNvSpPr/>
            <p:nvPr/>
          </p:nvSpPr>
          <p:spPr>
            <a:xfrm>
              <a:off x="4674791" y="1977447"/>
              <a:ext cx="344528" cy="344114"/>
            </a:xfrm>
            <a:custGeom>
              <a:rect b="b" l="l" r="r" t="t"/>
              <a:pathLst>
                <a:path extrusionOk="0" h="10811" w="10824">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6" name="Google Shape;15196;p64"/>
            <p:cNvSpPr/>
            <p:nvPr/>
          </p:nvSpPr>
          <p:spPr>
            <a:xfrm>
              <a:off x="4696022" y="2073160"/>
              <a:ext cx="13655" cy="27469"/>
            </a:xfrm>
            <a:custGeom>
              <a:rect b="b" l="l" r="r" t="t"/>
              <a:pathLst>
                <a:path extrusionOk="0" h="863" w="429">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7" name="Google Shape;15197;p64"/>
            <p:cNvSpPr/>
            <p:nvPr/>
          </p:nvSpPr>
          <p:spPr>
            <a:xfrm>
              <a:off x="4711173" y="2279419"/>
              <a:ext cx="28456" cy="10695"/>
            </a:xfrm>
            <a:custGeom>
              <a:rect b="b" l="l" r="r" t="t"/>
              <a:pathLst>
                <a:path extrusionOk="0" h="336" w="894">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8" name="Google Shape;15198;p64"/>
            <p:cNvSpPr/>
            <p:nvPr/>
          </p:nvSpPr>
          <p:spPr>
            <a:xfrm>
              <a:off x="4714197" y="2064216"/>
              <a:ext cx="28456" cy="10631"/>
            </a:xfrm>
            <a:custGeom>
              <a:rect b="b" l="l" r="r" t="t"/>
              <a:pathLst>
                <a:path extrusionOk="0" h="334" w="894">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9" name="Google Shape;15199;p64"/>
            <p:cNvSpPr/>
            <p:nvPr/>
          </p:nvSpPr>
          <p:spPr>
            <a:xfrm>
              <a:off x="4747173" y="2279482"/>
              <a:ext cx="28456" cy="10631"/>
            </a:xfrm>
            <a:custGeom>
              <a:rect b="b" l="l" r="r" t="t"/>
              <a:pathLst>
                <a:path extrusionOk="0" h="334" w="894">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0" name="Google Shape;15200;p64"/>
            <p:cNvSpPr/>
            <p:nvPr/>
          </p:nvSpPr>
          <p:spPr>
            <a:xfrm>
              <a:off x="4750196" y="2064216"/>
              <a:ext cx="28456" cy="10631"/>
            </a:xfrm>
            <a:custGeom>
              <a:rect b="b" l="l" r="r" t="t"/>
              <a:pathLst>
                <a:path extrusionOk="0" h="334" w="894">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1" name="Google Shape;15201;p64"/>
            <p:cNvSpPr/>
            <p:nvPr/>
          </p:nvSpPr>
          <p:spPr>
            <a:xfrm>
              <a:off x="4696022" y="2107791"/>
              <a:ext cx="10631" cy="28838"/>
            </a:xfrm>
            <a:custGeom>
              <a:rect b="b" l="l" r="r" t="t"/>
              <a:pathLst>
                <a:path extrusionOk="0" h="906" w="334">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2" name="Google Shape;15202;p64"/>
            <p:cNvSpPr/>
            <p:nvPr/>
          </p:nvSpPr>
          <p:spPr>
            <a:xfrm>
              <a:off x="4695640" y="2251058"/>
              <a:ext cx="12541" cy="28074"/>
            </a:xfrm>
            <a:custGeom>
              <a:rect b="b" l="l" r="r" t="t"/>
              <a:pathLst>
                <a:path extrusionOk="0" h="882" w="394">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3" name="Google Shape;15203;p64"/>
            <p:cNvSpPr/>
            <p:nvPr/>
          </p:nvSpPr>
          <p:spPr>
            <a:xfrm>
              <a:off x="4782790" y="2279482"/>
              <a:ext cx="28456" cy="10631"/>
            </a:xfrm>
            <a:custGeom>
              <a:rect b="b" l="l" r="r" t="t"/>
              <a:pathLst>
                <a:path extrusionOk="0" h="334" w="894">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4" name="Google Shape;15204;p64"/>
            <p:cNvSpPr/>
            <p:nvPr/>
          </p:nvSpPr>
          <p:spPr>
            <a:xfrm>
              <a:off x="4696022" y="2143409"/>
              <a:ext cx="10631" cy="28456"/>
            </a:xfrm>
            <a:custGeom>
              <a:rect b="b" l="l" r="r" t="t"/>
              <a:pathLst>
                <a:path extrusionOk="0" h="894" w="334">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5" name="Google Shape;15205;p64"/>
            <p:cNvSpPr/>
            <p:nvPr/>
          </p:nvSpPr>
          <p:spPr>
            <a:xfrm>
              <a:off x="4696022" y="2215440"/>
              <a:ext cx="10631" cy="28074"/>
            </a:xfrm>
            <a:custGeom>
              <a:rect b="b" l="l" r="r" t="t"/>
              <a:pathLst>
                <a:path extrusionOk="0" h="882" w="334">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6" name="Google Shape;15206;p64"/>
            <p:cNvSpPr/>
            <p:nvPr/>
          </p:nvSpPr>
          <p:spPr>
            <a:xfrm>
              <a:off x="4696022" y="2179441"/>
              <a:ext cx="10631" cy="28424"/>
            </a:xfrm>
            <a:custGeom>
              <a:rect b="b" l="l" r="r" t="t"/>
              <a:pathLst>
                <a:path extrusionOk="0" h="893" w="334">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7" name="Google Shape;15207;p64"/>
            <p:cNvSpPr/>
            <p:nvPr/>
          </p:nvSpPr>
          <p:spPr>
            <a:xfrm>
              <a:off x="4854790" y="2146847"/>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8" name="Google Shape;15208;p64"/>
            <p:cNvSpPr/>
            <p:nvPr/>
          </p:nvSpPr>
          <p:spPr>
            <a:xfrm>
              <a:off x="4854790" y="2110847"/>
              <a:ext cx="10281" cy="28424"/>
            </a:xfrm>
            <a:custGeom>
              <a:rect b="b" l="l" r="r" t="t"/>
              <a:pathLst>
                <a:path extrusionOk="0" h="893" w="323">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9" name="Google Shape;15209;p64"/>
            <p:cNvSpPr/>
            <p:nvPr/>
          </p:nvSpPr>
          <p:spPr>
            <a:xfrm>
              <a:off x="4854790" y="2182846"/>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0" name="Google Shape;15210;p64"/>
            <p:cNvSpPr/>
            <p:nvPr/>
          </p:nvSpPr>
          <p:spPr>
            <a:xfrm>
              <a:off x="4852912" y="2075738"/>
              <a:ext cx="12159" cy="27915"/>
            </a:xfrm>
            <a:custGeom>
              <a:rect b="b" l="l" r="r" t="t"/>
              <a:pathLst>
                <a:path extrusionOk="0" h="877" w="382">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1" name="Google Shape;15211;p64"/>
            <p:cNvSpPr/>
            <p:nvPr/>
          </p:nvSpPr>
          <p:spPr>
            <a:xfrm>
              <a:off x="4854790" y="2218464"/>
              <a:ext cx="10281" cy="28456"/>
            </a:xfrm>
            <a:custGeom>
              <a:rect b="b" l="l" r="r" t="t"/>
              <a:pathLst>
                <a:path extrusionOk="0" h="894" w="323">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2" name="Google Shape;15212;p64"/>
            <p:cNvSpPr/>
            <p:nvPr/>
          </p:nvSpPr>
          <p:spPr>
            <a:xfrm>
              <a:off x="4821464" y="2064598"/>
              <a:ext cx="29188" cy="10249"/>
            </a:xfrm>
            <a:custGeom>
              <a:rect b="b" l="l" r="r" t="t"/>
              <a:pathLst>
                <a:path extrusionOk="0" h="322" w="917">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3" name="Google Shape;15213;p64"/>
            <p:cNvSpPr/>
            <p:nvPr/>
          </p:nvSpPr>
          <p:spPr>
            <a:xfrm>
              <a:off x="4785464" y="2064216"/>
              <a:ext cx="28456" cy="10631"/>
            </a:xfrm>
            <a:custGeom>
              <a:rect b="b" l="l" r="r" t="t"/>
              <a:pathLst>
                <a:path extrusionOk="0" h="334" w="894">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4" name="Google Shape;15214;p64"/>
            <p:cNvSpPr/>
            <p:nvPr/>
          </p:nvSpPr>
          <p:spPr>
            <a:xfrm>
              <a:off x="4818790" y="2279482"/>
              <a:ext cx="28456" cy="10631"/>
            </a:xfrm>
            <a:custGeom>
              <a:rect b="b" l="l" r="r" t="t"/>
              <a:pathLst>
                <a:path extrusionOk="0" h="334" w="894">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5" name="Google Shape;15215;p64"/>
            <p:cNvSpPr/>
            <p:nvPr/>
          </p:nvSpPr>
          <p:spPr>
            <a:xfrm>
              <a:off x="4851002" y="2253700"/>
              <a:ext cx="14069" cy="28074"/>
            </a:xfrm>
            <a:custGeom>
              <a:rect b="b" l="l" r="r" t="t"/>
              <a:pathLst>
                <a:path extrusionOk="0" h="882" w="442">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6" name="Google Shape;15216;p64"/>
            <p:cNvSpPr/>
            <p:nvPr/>
          </p:nvSpPr>
          <p:spPr>
            <a:xfrm>
              <a:off x="4883596" y="2064980"/>
              <a:ext cx="107299" cy="99310"/>
            </a:xfrm>
            <a:custGeom>
              <a:rect b="b" l="l" r="r" t="t"/>
              <a:pathLst>
                <a:path extrusionOk="0" h="3120" w="3371">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7" name="Google Shape;15217;p64"/>
            <p:cNvSpPr/>
            <p:nvPr/>
          </p:nvSpPr>
          <p:spPr>
            <a:xfrm>
              <a:off x="4882864" y="2190422"/>
              <a:ext cx="107267" cy="99692"/>
            </a:xfrm>
            <a:custGeom>
              <a:rect b="b" l="l" r="r" t="t"/>
              <a:pathLst>
                <a:path extrusionOk="0" h="3132" w="337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18" name="Google Shape;15218;p64"/>
          <p:cNvGrpSpPr/>
          <p:nvPr/>
        </p:nvGrpSpPr>
        <p:grpSpPr>
          <a:xfrm>
            <a:off x="6083810" y="1547297"/>
            <a:ext cx="382819" cy="310788"/>
            <a:chOff x="6083810" y="1547297"/>
            <a:chExt cx="382819" cy="310788"/>
          </a:xfrm>
        </p:grpSpPr>
        <p:sp>
          <p:nvSpPr>
            <p:cNvPr id="15219" name="Google Shape;15219;p64"/>
            <p:cNvSpPr/>
            <p:nvPr/>
          </p:nvSpPr>
          <p:spPr>
            <a:xfrm>
              <a:off x="6083810" y="1547297"/>
              <a:ext cx="382819" cy="310788"/>
            </a:xfrm>
            <a:custGeom>
              <a:rect b="b" l="l" r="r" t="t"/>
              <a:pathLst>
                <a:path extrusionOk="0" h="9764" w="12027">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0" name="Google Shape;15220;p64"/>
            <p:cNvSpPr/>
            <p:nvPr/>
          </p:nvSpPr>
          <p:spPr>
            <a:xfrm>
              <a:off x="6106950" y="1606787"/>
              <a:ext cx="334661" cy="11395"/>
            </a:xfrm>
            <a:custGeom>
              <a:rect b="b" l="l" r="r" t="t"/>
              <a:pathLst>
                <a:path extrusionOk="0" h="358" w="10514">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1" name="Google Shape;15221;p64"/>
            <p:cNvSpPr/>
            <p:nvPr/>
          </p:nvSpPr>
          <p:spPr>
            <a:xfrm>
              <a:off x="6124743" y="1655296"/>
              <a:ext cx="47427" cy="11395"/>
            </a:xfrm>
            <a:custGeom>
              <a:rect b="b" l="l" r="r" t="t"/>
              <a:pathLst>
                <a:path extrusionOk="0" h="358" w="149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2" name="Google Shape;15222;p64"/>
            <p:cNvSpPr/>
            <p:nvPr/>
          </p:nvSpPr>
          <p:spPr>
            <a:xfrm>
              <a:off x="6208520" y="1655296"/>
              <a:ext cx="47395" cy="11395"/>
            </a:xfrm>
            <a:custGeom>
              <a:rect b="b" l="l" r="r" t="t"/>
              <a:pathLst>
                <a:path extrusionOk="0" h="358" w="1489">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3" name="Google Shape;15223;p64"/>
            <p:cNvSpPr/>
            <p:nvPr/>
          </p:nvSpPr>
          <p:spPr>
            <a:xfrm>
              <a:off x="6376391" y="1655296"/>
              <a:ext cx="47395" cy="11395"/>
            </a:xfrm>
            <a:custGeom>
              <a:rect b="b" l="l" r="r" t="t"/>
              <a:pathLst>
                <a:path extrusionOk="0" h="358" w="1489">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4" name="Google Shape;15224;p64"/>
            <p:cNvSpPr/>
            <p:nvPr/>
          </p:nvSpPr>
          <p:spPr>
            <a:xfrm>
              <a:off x="6124743" y="1703041"/>
              <a:ext cx="47427" cy="11427"/>
            </a:xfrm>
            <a:custGeom>
              <a:rect b="b" l="l" r="r" t="t"/>
              <a:pathLst>
                <a:path extrusionOk="0" h="359" w="149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5" name="Google Shape;15225;p64"/>
            <p:cNvSpPr/>
            <p:nvPr/>
          </p:nvSpPr>
          <p:spPr>
            <a:xfrm>
              <a:off x="6292646" y="1703041"/>
              <a:ext cx="47395" cy="11427"/>
            </a:xfrm>
            <a:custGeom>
              <a:rect b="b" l="l" r="r" t="t"/>
              <a:pathLst>
                <a:path extrusionOk="0" h="359" w="1489">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6" name="Google Shape;15226;p64"/>
            <p:cNvSpPr/>
            <p:nvPr/>
          </p:nvSpPr>
          <p:spPr>
            <a:xfrm>
              <a:off x="6124743" y="1750818"/>
              <a:ext cx="47427" cy="11395"/>
            </a:xfrm>
            <a:custGeom>
              <a:rect b="b" l="l" r="r" t="t"/>
              <a:pathLst>
                <a:path extrusionOk="0" h="358" w="149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7" name="Google Shape;15227;p64"/>
            <p:cNvSpPr/>
            <p:nvPr/>
          </p:nvSpPr>
          <p:spPr>
            <a:xfrm>
              <a:off x="6208520" y="1750818"/>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8" name="Google Shape;15228;p64"/>
            <p:cNvSpPr/>
            <p:nvPr/>
          </p:nvSpPr>
          <p:spPr>
            <a:xfrm>
              <a:off x="6376391" y="1750818"/>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9" name="Google Shape;15229;p64"/>
            <p:cNvSpPr/>
            <p:nvPr/>
          </p:nvSpPr>
          <p:spPr>
            <a:xfrm>
              <a:off x="6208520" y="1798563"/>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0" name="Google Shape;15230;p64"/>
            <p:cNvSpPr/>
            <p:nvPr/>
          </p:nvSpPr>
          <p:spPr>
            <a:xfrm>
              <a:off x="6292646" y="1798563"/>
              <a:ext cx="47395" cy="11395"/>
            </a:xfrm>
            <a:custGeom>
              <a:rect b="b" l="l" r="r" t="t"/>
              <a:pathLst>
                <a:path extrusionOk="0" h="358" w="1489">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1" name="Google Shape;15231;p64"/>
            <p:cNvSpPr/>
            <p:nvPr/>
          </p:nvSpPr>
          <p:spPr>
            <a:xfrm>
              <a:off x="6376391" y="1798563"/>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2" name="Google Shape;15232;p64"/>
            <p:cNvSpPr/>
            <p:nvPr/>
          </p:nvSpPr>
          <p:spPr>
            <a:xfrm>
              <a:off x="6207756" y="1690723"/>
              <a:ext cx="48923" cy="35108"/>
            </a:xfrm>
            <a:custGeom>
              <a:rect b="b" l="l" r="r" t="t"/>
              <a:pathLst>
                <a:path extrusionOk="0" h="1103" w="1537">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3" name="Google Shape;15233;p64"/>
            <p:cNvSpPr/>
            <p:nvPr/>
          </p:nvSpPr>
          <p:spPr>
            <a:xfrm>
              <a:off x="6376009" y="1690723"/>
              <a:ext cx="48159" cy="35108"/>
            </a:xfrm>
            <a:custGeom>
              <a:rect b="b" l="l" r="r" t="t"/>
              <a:pathLst>
                <a:path extrusionOk="0" h="1103" w="1513">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4" name="Google Shape;15234;p64"/>
            <p:cNvSpPr/>
            <p:nvPr/>
          </p:nvSpPr>
          <p:spPr>
            <a:xfrm>
              <a:off x="6291500" y="1738595"/>
              <a:ext cx="48923" cy="34981"/>
            </a:xfrm>
            <a:custGeom>
              <a:rect b="b" l="l" r="r" t="t"/>
              <a:pathLst>
                <a:path extrusionOk="0" h="1099" w="1537">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5" name="Google Shape;15235;p64"/>
            <p:cNvSpPr/>
            <p:nvPr/>
          </p:nvSpPr>
          <p:spPr>
            <a:xfrm>
              <a:off x="6123629" y="1786627"/>
              <a:ext cx="48891" cy="34695"/>
            </a:xfrm>
            <a:custGeom>
              <a:rect b="b" l="l" r="r" t="t"/>
              <a:pathLst>
                <a:path extrusionOk="0" h="1090" w="1536">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6" name="Google Shape;15236;p64"/>
            <p:cNvSpPr/>
            <p:nvPr/>
          </p:nvSpPr>
          <p:spPr>
            <a:xfrm>
              <a:off x="6291500" y="1642978"/>
              <a:ext cx="48923" cy="34727"/>
            </a:xfrm>
            <a:custGeom>
              <a:rect b="b" l="l" r="r" t="t"/>
              <a:pathLst>
                <a:path extrusionOk="0" h="1091" w="1537">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37" name="Google Shape;15237;p64"/>
          <p:cNvGrpSpPr/>
          <p:nvPr/>
        </p:nvGrpSpPr>
        <p:grpSpPr>
          <a:xfrm>
            <a:off x="6558300" y="1538193"/>
            <a:ext cx="382788" cy="328613"/>
            <a:chOff x="6558300" y="1538193"/>
            <a:chExt cx="382788" cy="328613"/>
          </a:xfrm>
        </p:grpSpPr>
        <p:sp>
          <p:nvSpPr>
            <p:cNvPr id="15238" name="Google Shape;15238;p64"/>
            <p:cNvSpPr/>
            <p:nvPr/>
          </p:nvSpPr>
          <p:spPr>
            <a:xfrm>
              <a:off x="6558300" y="1538193"/>
              <a:ext cx="382788" cy="328613"/>
            </a:xfrm>
            <a:custGeom>
              <a:rect b="b" l="l" r="r" t="t"/>
              <a:pathLst>
                <a:path extrusionOk="0" h="10324" w="12026">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9" name="Google Shape;15239;p64"/>
            <p:cNvSpPr/>
            <p:nvPr/>
          </p:nvSpPr>
          <p:spPr>
            <a:xfrm>
              <a:off x="6714426" y="1699635"/>
              <a:ext cx="70917" cy="34536"/>
            </a:xfrm>
            <a:custGeom>
              <a:rect b="b" l="l" r="r" t="t"/>
              <a:pathLst>
                <a:path extrusionOk="0" h="1085" w="2228">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40" name="Google Shape;15240;p64"/>
          <p:cNvGrpSpPr/>
          <p:nvPr/>
        </p:nvGrpSpPr>
        <p:grpSpPr>
          <a:xfrm>
            <a:off x="5194002" y="1511297"/>
            <a:ext cx="259605" cy="346024"/>
            <a:chOff x="5194002" y="1511297"/>
            <a:chExt cx="259605" cy="346024"/>
          </a:xfrm>
        </p:grpSpPr>
        <p:sp>
          <p:nvSpPr>
            <p:cNvPr id="15241" name="Google Shape;15241;p64"/>
            <p:cNvSpPr/>
            <p:nvPr/>
          </p:nvSpPr>
          <p:spPr>
            <a:xfrm>
              <a:off x="5216729" y="1543636"/>
              <a:ext cx="169431" cy="159436"/>
            </a:xfrm>
            <a:custGeom>
              <a:rect b="b" l="l" r="r" t="t"/>
              <a:pathLst>
                <a:path extrusionOk="0" h="5009" w="5323">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2" name="Google Shape;15242;p64"/>
            <p:cNvSpPr/>
            <p:nvPr/>
          </p:nvSpPr>
          <p:spPr>
            <a:xfrm>
              <a:off x="5194002" y="1511297"/>
              <a:ext cx="259605" cy="346024"/>
            </a:xfrm>
            <a:custGeom>
              <a:rect b="b" l="l" r="r" t="t"/>
              <a:pathLst>
                <a:path extrusionOk="0" h="10871" w="8156">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3" name="Google Shape;15243;p64"/>
            <p:cNvSpPr/>
            <p:nvPr/>
          </p:nvSpPr>
          <p:spPr>
            <a:xfrm>
              <a:off x="5296304" y="1607105"/>
              <a:ext cx="55002" cy="17156"/>
            </a:xfrm>
            <a:custGeom>
              <a:rect b="b" l="l" r="r" t="t"/>
              <a:pathLst>
                <a:path extrusionOk="0" h="539" w="1728">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4" name="Google Shape;15244;p64"/>
            <p:cNvSpPr/>
            <p:nvPr/>
          </p:nvSpPr>
          <p:spPr>
            <a:xfrm>
              <a:off x="5260686" y="1576103"/>
              <a:ext cx="169813" cy="162970"/>
            </a:xfrm>
            <a:custGeom>
              <a:rect b="b" l="l" r="r" t="t"/>
              <a:pathLst>
                <a:path extrusionOk="0" h="5120" w="5335">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45" name="Google Shape;15245;p64"/>
          <p:cNvGrpSpPr/>
          <p:nvPr/>
        </p:nvGrpSpPr>
        <p:grpSpPr>
          <a:xfrm>
            <a:off x="1394741" y="1512061"/>
            <a:ext cx="252444" cy="351722"/>
            <a:chOff x="1394741" y="1512061"/>
            <a:chExt cx="252444" cy="351722"/>
          </a:xfrm>
        </p:grpSpPr>
        <p:sp>
          <p:nvSpPr>
            <p:cNvPr id="15246" name="Google Shape;15246;p64"/>
            <p:cNvSpPr/>
            <p:nvPr/>
          </p:nvSpPr>
          <p:spPr>
            <a:xfrm>
              <a:off x="1394741" y="1512061"/>
              <a:ext cx="252444" cy="351722"/>
            </a:xfrm>
            <a:custGeom>
              <a:rect b="b" l="l" r="r" t="t"/>
              <a:pathLst>
                <a:path extrusionOk="0" h="11050" w="7931">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7" name="Google Shape;15247;p64"/>
            <p:cNvSpPr/>
            <p:nvPr/>
          </p:nvSpPr>
          <p:spPr>
            <a:xfrm>
              <a:off x="1515282" y="1534024"/>
              <a:ext cx="10631" cy="10281"/>
            </a:xfrm>
            <a:custGeom>
              <a:rect b="b" l="l" r="r" t="t"/>
              <a:pathLst>
                <a:path extrusionOk="0" h="323" w="334">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8" name="Google Shape;15248;p64"/>
            <p:cNvSpPr/>
            <p:nvPr/>
          </p:nvSpPr>
          <p:spPr>
            <a:xfrm>
              <a:off x="1415972" y="1556018"/>
              <a:ext cx="208486" cy="274406"/>
            </a:xfrm>
            <a:custGeom>
              <a:rect b="b" l="l" r="r" t="t"/>
              <a:pathLst>
                <a:path extrusionOk="0" h="8621" w="655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9" name="Google Shape;15249;p64"/>
            <p:cNvSpPr/>
            <p:nvPr/>
          </p:nvSpPr>
          <p:spPr>
            <a:xfrm>
              <a:off x="1449330" y="1665927"/>
              <a:ext cx="31862" cy="32244"/>
            </a:xfrm>
            <a:custGeom>
              <a:rect b="b" l="l" r="r" t="t"/>
              <a:pathLst>
                <a:path extrusionOk="0" h="1013" w="1001">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0" name="Google Shape;15250;p64"/>
            <p:cNvSpPr/>
            <p:nvPr/>
          </p:nvSpPr>
          <p:spPr>
            <a:xfrm>
              <a:off x="1449330" y="1715168"/>
              <a:ext cx="31862" cy="32244"/>
            </a:xfrm>
            <a:custGeom>
              <a:rect b="b" l="l" r="r" t="t"/>
              <a:pathLst>
                <a:path extrusionOk="0" h="1013" w="1001">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1" name="Google Shape;15251;p64"/>
            <p:cNvSpPr/>
            <p:nvPr/>
          </p:nvSpPr>
          <p:spPr>
            <a:xfrm>
              <a:off x="1449330" y="1765205"/>
              <a:ext cx="31862" cy="31862"/>
            </a:xfrm>
            <a:custGeom>
              <a:rect b="b" l="l" r="r" t="t"/>
              <a:pathLst>
                <a:path extrusionOk="0" h="1001" w="1001">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2" name="Google Shape;15252;p64"/>
            <p:cNvSpPr/>
            <p:nvPr/>
          </p:nvSpPr>
          <p:spPr>
            <a:xfrm>
              <a:off x="1493287" y="1665927"/>
              <a:ext cx="59522" cy="10631"/>
            </a:xfrm>
            <a:custGeom>
              <a:rect b="b" l="l" r="r" t="t"/>
              <a:pathLst>
                <a:path extrusionOk="0" h="334" w="187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3" name="Google Shape;15253;p64"/>
            <p:cNvSpPr/>
            <p:nvPr/>
          </p:nvSpPr>
          <p:spPr>
            <a:xfrm>
              <a:off x="1493287" y="1687890"/>
              <a:ext cx="98578" cy="10281"/>
            </a:xfrm>
            <a:custGeom>
              <a:rect b="b" l="l" r="r" t="t"/>
              <a:pathLst>
                <a:path extrusionOk="0" h="323" w="3097">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4" name="Google Shape;15254;p64"/>
            <p:cNvSpPr/>
            <p:nvPr/>
          </p:nvSpPr>
          <p:spPr>
            <a:xfrm>
              <a:off x="1493287" y="1715168"/>
              <a:ext cx="59522" cy="10663"/>
            </a:xfrm>
            <a:custGeom>
              <a:rect b="b" l="l" r="r" t="t"/>
              <a:pathLst>
                <a:path extrusionOk="0" h="335" w="187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5" name="Google Shape;15255;p64"/>
            <p:cNvSpPr/>
            <p:nvPr/>
          </p:nvSpPr>
          <p:spPr>
            <a:xfrm>
              <a:off x="1493287" y="1737545"/>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6" name="Google Shape;15256;p64"/>
            <p:cNvSpPr/>
            <p:nvPr/>
          </p:nvSpPr>
          <p:spPr>
            <a:xfrm>
              <a:off x="1493287" y="1765205"/>
              <a:ext cx="59522" cy="10249"/>
            </a:xfrm>
            <a:custGeom>
              <a:rect b="b" l="l" r="r" t="t"/>
              <a:pathLst>
                <a:path extrusionOk="0" h="322" w="187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7" name="Google Shape;15257;p64"/>
            <p:cNvSpPr/>
            <p:nvPr/>
          </p:nvSpPr>
          <p:spPr>
            <a:xfrm>
              <a:off x="1493287" y="1786818"/>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8" name="Google Shape;15258;p64"/>
            <p:cNvSpPr/>
            <p:nvPr/>
          </p:nvSpPr>
          <p:spPr>
            <a:xfrm>
              <a:off x="1493287" y="1583679"/>
              <a:ext cx="98578" cy="10249"/>
            </a:xfrm>
            <a:custGeom>
              <a:rect b="b" l="l" r="r" t="t"/>
              <a:pathLst>
                <a:path extrusionOk="0" h="322" w="3097">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9" name="Google Shape;15259;p64"/>
            <p:cNvSpPr/>
            <p:nvPr/>
          </p:nvSpPr>
          <p:spPr>
            <a:xfrm>
              <a:off x="1449330" y="1632951"/>
              <a:ext cx="142535" cy="10249"/>
            </a:xfrm>
            <a:custGeom>
              <a:rect b="b" l="l" r="r" t="t"/>
              <a:pathLst>
                <a:path extrusionOk="0" h="322" w="4478">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0" name="Google Shape;15260;p64"/>
            <p:cNvSpPr/>
            <p:nvPr/>
          </p:nvSpPr>
          <p:spPr>
            <a:xfrm>
              <a:off x="1493287" y="1605291"/>
              <a:ext cx="26928" cy="10631"/>
            </a:xfrm>
            <a:custGeom>
              <a:rect b="b" l="l" r="r" t="t"/>
              <a:pathLst>
                <a:path extrusionOk="0" h="334" w="846">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1" name="Google Shape;15261;p64"/>
            <p:cNvSpPr/>
            <p:nvPr/>
          </p:nvSpPr>
          <p:spPr>
            <a:xfrm>
              <a:off x="1531579" y="1605291"/>
              <a:ext cx="26928" cy="10631"/>
            </a:xfrm>
            <a:custGeom>
              <a:rect b="b" l="l" r="r" t="t"/>
              <a:pathLst>
                <a:path extrusionOk="0" h="334" w="846">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2" name="Google Shape;15262;p64"/>
            <p:cNvSpPr/>
            <p:nvPr/>
          </p:nvSpPr>
          <p:spPr>
            <a:xfrm>
              <a:off x="1449712" y="1583679"/>
              <a:ext cx="32244" cy="32244"/>
            </a:xfrm>
            <a:custGeom>
              <a:rect b="b" l="l" r="r" t="t"/>
              <a:pathLst>
                <a:path extrusionOk="0" h="1013" w="1013">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63" name="Google Shape;15263;p64"/>
          <p:cNvGrpSpPr/>
          <p:nvPr/>
        </p:nvGrpSpPr>
        <p:grpSpPr>
          <a:xfrm>
            <a:off x="855096" y="1504485"/>
            <a:ext cx="380910" cy="339594"/>
            <a:chOff x="855096" y="1504485"/>
            <a:chExt cx="380910" cy="339594"/>
          </a:xfrm>
        </p:grpSpPr>
        <p:sp>
          <p:nvSpPr>
            <p:cNvPr id="15264" name="Google Shape;15264;p64"/>
            <p:cNvSpPr/>
            <p:nvPr/>
          </p:nvSpPr>
          <p:spPr>
            <a:xfrm>
              <a:off x="1092707" y="1504485"/>
              <a:ext cx="107299" cy="136837"/>
            </a:xfrm>
            <a:custGeom>
              <a:rect b="b" l="l" r="r" t="t"/>
              <a:pathLst>
                <a:path extrusionOk="0" h="4299" w="3371">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5" name="Google Shape;15265;p64"/>
            <p:cNvSpPr/>
            <p:nvPr/>
          </p:nvSpPr>
          <p:spPr>
            <a:xfrm>
              <a:off x="855096" y="1521896"/>
              <a:ext cx="214152" cy="322183"/>
            </a:xfrm>
            <a:custGeom>
              <a:rect b="b" l="l" r="r" t="t"/>
              <a:pathLst>
                <a:path extrusionOk="0" h="10122" w="6728">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6" name="Google Shape;15266;p64"/>
            <p:cNvSpPr/>
            <p:nvPr/>
          </p:nvSpPr>
          <p:spPr>
            <a:xfrm>
              <a:off x="896411" y="1808780"/>
              <a:ext cx="11395" cy="34918"/>
            </a:xfrm>
            <a:custGeom>
              <a:rect b="b" l="l" r="r" t="t"/>
              <a:pathLst>
                <a:path extrusionOk="0" h="1097" w="358">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7" name="Google Shape;15267;p64"/>
            <p:cNvSpPr/>
            <p:nvPr/>
          </p:nvSpPr>
          <p:spPr>
            <a:xfrm>
              <a:off x="1015391" y="1808780"/>
              <a:ext cx="11395" cy="34918"/>
            </a:xfrm>
            <a:custGeom>
              <a:rect b="b" l="l" r="r" t="t"/>
              <a:pathLst>
                <a:path extrusionOk="0" h="1097" w="358">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8" name="Google Shape;15268;p64"/>
            <p:cNvSpPr/>
            <p:nvPr/>
          </p:nvSpPr>
          <p:spPr>
            <a:xfrm>
              <a:off x="1057471" y="1522660"/>
              <a:ext cx="178534" cy="186110"/>
            </a:xfrm>
            <a:custGeom>
              <a:rect b="b" l="l" r="r" t="t"/>
              <a:pathLst>
                <a:path extrusionOk="0" h="5847" w="5609">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69" name="Google Shape;15269;p64"/>
          <p:cNvGrpSpPr/>
          <p:nvPr/>
        </p:nvGrpSpPr>
        <p:grpSpPr>
          <a:xfrm>
            <a:off x="1819576" y="1511679"/>
            <a:ext cx="352103" cy="352103"/>
            <a:chOff x="1819576" y="1511679"/>
            <a:chExt cx="352103" cy="352103"/>
          </a:xfrm>
        </p:grpSpPr>
        <p:sp>
          <p:nvSpPr>
            <p:cNvPr id="15270" name="Google Shape;15270;p64"/>
            <p:cNvSpPr/>
            <p:nvPr/>
          </p:nvSpPr>
          <p:spPr>
            <a:xfrm>
              <a:off x="1819576" y="1511679"/>
              <a:ext cx="352103" cy="352103"/>
            </a:xfrm>
            <a:custGeom>
              <a:rect b="b" l="l" r="r" t="t"/>
              <a:pathLst>
                <a:path extrusionOk="0" h="11062" w="11062">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1" name="Google Shape;15271;p64"/>
            <p:cNvSpPr/>
            <p:nvPr/>
          </p:nvSpPr>
          <p:spPr>
            <a:xfrm>
              <a:off x="1885146" y="1578204"/>
              <a:ext cx="182322" cy="180603"/>
            </a:xfrm>
            <a:custGeom>
              <a:rect b="b" l="l" r="r" t="t"/>
              <a:pathLst>
                <a:path extrusionOk="0" h="5674" w="5728">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2" name="Google Shape;15272;p64"/>
            <p:cNvSpPr/>
            <p:nvPr/>
          </p:nvSpPr>
          <p:spPr>
            <a:xfrm>
              <a:off x="1923820" y="1610193"/>
              <a:ext cx="183054" cy="186874"/>
            </a:xfrm>
            <a:custGeom>
              <a:rect b="b" l="l" r="r" t="t"/>
              <a:pathLst>
                <a:path extrusionOk="0" h="5871" w="5751">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3" name="Google Shape;15273;p64"/>
            <p:cNvSpPr/>
            <p:nvPr/>
          </p:nvSpPr>
          <p:spPr>
            <a:xfrm>
              <a:off x="1974207" y="1638617"/>
              <a:ext cx="43989" cy="15597"/>
            </a:xfrm>
            <a:custGeom>
              <a:rect b="b" l="l" r="r" t="t"/>
              <a:pathLst>
                <a:path extrusionOk="0" h="490" w="1382">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74" name="Google Shape;15274;p64"/>
          <p:cNvGrpSpPr/>
          <p:nvPr/>
        </p:nvGrpSpPr>
        <p:grpSpPr>
          <a:xfrm>
            <a:off x="5621097" y="1500761"/>
            <a:ext cx="371424" cy="355446"/>
            <a:chOff x="5621097" y="1500761"/>
            <a:chExt cx="371424" cy="355446"/>
          </a:xfrm>
        </p:grpSpPr>
        <p:sp>
          <p:nvSpPr>
            <p:cNvPr id="15275" name="Google Shape;15275;p64"/>
            <p:cNvSpPr/>
            <p:nvPr/>
          </p:nvSpPr>
          <p:spPr>
            <a:xfrm>
              <a:off x="5621097" y="1539721"/>
              <a:ext cx="324061" cy="316486"/>
            </a:xfrm>
            <a:custGeom>
              <a:rect b="b" l="l" r="r" t="t"/>
              <a:pathLst>
                <a:path extrusionOk="0" h="9943" w="10181">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6" name="Google Shape;15276;p64"/>
            <p:cNvSpPr/>
            <p:nvPr/>
          </p:nvSpPr>
          <p:spPr>
            <a:xfrm>
              <a:off x="5669606" y="1500761"/>
              <a:ext cx="322915" cy="316390"/>
            </a:xfrm>
            <a:custGeom>
              <a:rect b="b" l="l" r="r" t="t"/>
              <a:pathLst>
                <a:path extrusionOk="0" h="9940" w="10145">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77" name="Google Shape;15277;p64"/>
          <p:cNvGrpSpPr/>
          <p:nvPr/>
        </p:nvGrpSpPr>
        <p:grpSpPr>
          <a:xfrm>
            <a:off x="4670239" y="1541599"/>
            <a:ext cx="359679" cy="321833"/>
            <a:chOff x="4670239" y="1541599"/>
            <a:chExt cx="359679" cy="321833"/>
          </a:xfrm>
        </p:grpSpPr>
        <p:sp>
          <p:nvSpPr>
            <p:cNvPr id="15278" name="Google Shape;15278;p64"/>
            <p:cNvSpPr/>
            <p:nvPr/>
          </p:nvSpPr>
          <p:spPr>
            <a:xfrm>
              <a:off x="4818790" y="1606787"/>
              <a:ext cx="28838" cy="49687"/>
            </a:xfrm>
            <a:custGeom>
              <a:rect b="b" l="l" r="r" t="t"/>
              <a:pathLst>
                <a:path extrusionOk="0" h="1561" w="906">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9" name="Google Shape;15279;p64"/>
            <p:cNvSpPr/>
            <p:nvPr/>
          </p:nvSpPr>
          <p:spPr>
            <a:xfrm>
              <a:off x="4875256" y="1557896"/>
              <a:ext cx="82281" cy="82663"/>
            </a:xfrm>
            <a:custGeom>
              <a:rect b="b" l="l" r="r" t="t"/>
              <a:pathLst>
                <a:path extrusionOk="0" h="2597" w="2585">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0" name="Google Shape;15280;p64"/>
            <p:cNvSpPr/>
            <p:nvPr/>
          </p:nvSpPr>
          <p:spPr>
            <a:xfrm>
              <a:off x="4775215" y="1541599"/>
              <a:ext cx="199001" cy="147850"/>
            </a:xfrm>
            <a:custGeom>
              <a:rect b="b" l="l" r="r" t="t"/>
              <a:pathLst>
                <a:path extrusionOk="0" h="4645" w="6252">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1" name="Google Shape;15281;p64"/>
            <p:cNvSpPr/>
            <p:nvPr/>
          </p:nvSpPr>
          <p:spPr>
            <a:xfrm>
              <a:off x="4901803" y="1574957"/>
              <a:ext cx="28838" cy="50069"/>
            </a:xfrm>
            <a:custGeom>
              <a:rect b="b" l="l" r="r" t="t"/>
              <a:pathLst>
                <a:path extrusionOk="0" h="1573" w="906">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2" name="Google Shape;15282;p64"/>
            <p:cNvSpPr/>
            <p:nvPr/>
          </p:nvSpPr>
          <p:spPr>
            <a:xfrm>
              <a:off x="4670239" y="1657269"/>
              <a:ext cx="359679" cy="206163"/>
            </a:xfrm>
            <a:custGeom>
              <a:rect b="b" l="l" r="r" t="t"/>
              <a:pathLst>
                <a:path extrusionOk="0" h="6477" w="1130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83" name="Google Shape;15283;p64"/>
          <p:cNvGrpSpPr/>
          <p:nvPr/>
        </p:nvGrpSpPr>
        <p:grpSpPr>
          <a:xfrm>
            <a:off x="4212429" y="1502385"/>
            <a:ext cx="321037" cy="353822"/>
            <a:chOff x="4212429" y="1502385"/>
            <a:chExt cx="321037" cy="353822"/>
          </a:xfrm>
        </p:grpSpPr>
        <p:sp>
          <p:nvSpPr>
            <p:cNvPr id="15284" name="Google Shape;15284;p64"/>
            <p:cNvSpPr/>
            <p:nvPr/>
          </p:nvSpPr>
          <p:spPr>
            <a:xfrm>
              <a:off x="4310592" y="1585938"/>
              <a:ext cx="125092" cy="163001"/>
            </a:xfrm>
            <a:custGeom>
              <a:rect b="b" l="l" r="r" t="t"/>
              <a:pathLst>
                <a:path extrusionOk="0" h="5121" w="393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5" name="Google Shape;15285;p64"/>
            <p:cNvSpPr/>
            <p:nvPr/>
          </p:nvSpPr>
          <p:spPr>
            <a:xfrm>
              <a:off x="4248428" y="1536124"/>
              <a:ext cx="253972" cy="152179"/>
            </a:xfrm>
            <a:custGeom>
              <a:rect b="b" l="l" r="r" t="t"/>
              <a:pathLst>
                <a:path extrusionOk="0" h="4781" w="7979">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6" name="Google Shape;15286;p64"/>
            <p:cNvSpPr/>
            <p:nvPr/>
          </p:nvSpPr>
          <p:spPr>
            <a:xfrm>
              <a:off x="4248428" y="1633270"/>
              <a:ext cx="238407" cy="187288"/>
            </a:xfrm>
            <a:custGeom>
              <a:rect b="b" l="l" r="r" t="t"/>
              <a:pathLst>
                <a:path extrusionOk="0" h="5884" w="749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7" name="Google Shape;15287;p64"/>
            <p:cNvSpPr/>
            <p:nvPr/>
          </p:nvSpPr>
          <p:spPr>
            <a:xfrm>
              <a:off x="4212429" y="1502385"/>
              <a:ext cx="321037" cy="353822"/>
            </a:xfrm>
            <a:custGeom>
              <a:rect b="b" l="l" r="r" t="t"/>
              <a:pathLst>
                <a:path extrusionOk="0" h="11116" w="10086">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88" name="Google Shape;15288;p64"/>
          <p:cNvGrpSpPr/>
          <p:nvPr/>
        </p:nvGrpSpPr>
        <p:grpSpPr>
          <a:xfrm>
            <a:off x="2302788" y="1505981"/>
            <a:ext cx="336188" cy="335425"/>
            <a:chOff x="2302788" y="1505981"/>
            <a:chExt cx="336188" cy="335425"/>
          </a:xfrm>
        </p:grpSpPr>
        <p:sp>
          <p:nvSpPr>
            <p:cNvPr id="15289" name="Google Shape;15289;p64"/>
            <p:cNvSpPr/>
            <p:nvPr/>
          </p:nvSpPr>
          <p:spPr>
            <a:xfrm>
              <a:off x="2302788" y="1505981"/>
              <a:ext cx="336188" cy="335425"/>
            </a:xfrm>
            <a:custGeom>
              <a:rect b="b" l="l" r="r" t="t"/>
              <a:pathLst>
                <a:path extrusionOk="0" h="10538" w="10562">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0" name="Google Shape;15290;p64"/>
            <p:cNvSpPr/>
            <p:nvPr/>
          </p:nvSpPr>
          <p:spPr>
            <a:xfrm>
              <a:off x="2327806" y="1530618"/>
              <a:ext cx="287266" cy="286916"/>
            </a:xfrm>
            <a:custGeom>
              <a:rect b="b" l="l" r="r" t="t"/>
              <a:pathLst>
                <a:path extrusionOk="0" h="9014" w="9025">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1" name="Google Shape;15291;p64"/>
            <p:cNvSpPr/>
            <p:nvPr/>
          </p:nvSpPr>
          <p:spPr>
            <a:xfrm>
              <a:off x="2352061" y="1669333"/>
              <a:ext cx="16679" cy="9485"/>
            </a:xfrm>
            <a:custGeom>
              <a:rect b="b" l="l" r="r" t="t"/>
              <a:pathLst>
                <a:path extrusionOk="0" h="298" w="524">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2" name="Google Shape;15292;p64"/>
            <p:cNvSpPr/>
            <p:nvPr/>
          </p:nvSpPr>
          <p:spPr>
            <a:xfrm>
              <a:off x="2466871" y="1554490"/>
              <a:ext cx="123946" cy="124328"/>
            </a:xfrm>
            <a:custGeom>
              <a:rect b="b" l="l" r="r" t="t"/>
              <a:pathLst>
                <a:path extrusionOk="0" h="3906" w="3894">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3" name="Google Shape;15293;p64"/>
            <p:cNvSpPr/>
            <p:nvPr/>
          </p:nvSpPr>
          <p:spPr>
            <a:xfrm>
              <a:off x="2466107" y="1776950"/>
              <a:ext cx="9517" cy="16711"/>
            </a:xfrm>
            <a:custGeom>
              <a:rect b="b" l="l" r="r" t="t"/>
              <a:pathLst>
                <a:path extrusionOk="0" h="525" w="299">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4" name="Google Shape;15294;p64"/>
            <p:cNvSpPr/>
            <p:nvPr/>
          </p:nvSpPr>
          <p:spPr>
            <a:xfrm>
              <a:off x="2384272" y="1587944"/>
              <a:ext cx="16329" cy="15087"/>
            </a:xfrm>
            <a:custGeom>
              <a:rect b="b" l="l" r="r" t="t"/>
              <a:pathLst>
                <a:path extrusionOk="0" h="474" w="513">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5" name="Google Shape;15295;p64"/>
            <p:cNvSpPr/>
            <p:nvPr/>
          </p:nvSpPr>
          <p:spPr>
            <a:xfrm>
              <a:off x="2541544" y="1745216"/>
              <a:ext cx="15565" cy="15087"/>
            </a:xfrm>
            <a:custGeom>
              <a:rect b="b" l="l" r="r" t="t"/>
              <a:pathLst>
                <a:path extrusionOk="0" h="474" w="489">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6" name="Google Shape;15296;p64"/>
            <p:cNvSpPr/>
            <p:nvPr/>
          </p:nvSpPr>
          <p:spPr>
            <a:xfrm>
              <a:off x="2541544" y="1587944"/>
              <a:ext cx="16329" cy="15087"/>
            </a:xfrm>
            <a:custGeom>
              <a:rect b="b" l="l" r="r" t="t"/>
              <a:pathLst>
                <a:path extrusionOk="0" h="474" w="513">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7" name="Google Shape;15297;p64"/>
            <p:cNvSpPr/>
            <p:nvPr/>
          </p:nvSpPr>
          <p:spPr>
            <a:xfrm>
              <a:off x="2384654" y="1744452"/>
              <a:ext cx="15947" cy="15469"/>
            </a:xfrm>
            <a:custGeom>
              <a:rect b="b" l="l" r="r" t="t"/>
              <a:pathLst>
                <a:path extrusionOk="0" h="486" w="501">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8" name="Google Shape;15298;p64"/>
            <p:cNvSpPr/>
            <p:nvPr/>
          </p:nvSpPr>
          <p:spPr>
            <a:xfrm>
              <a:off x="2360018" y="1624548"/>
              <a:ext cx="18207" cy="12605"/>
            </a:xfrm>
            <a:custGeom>
              <a:rect b="b" l="l" r="r" t="t"/>
              <a:pathLst>
                <a:path extrusionOk="0" h="396" w="572">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9" name="Google Shape;15299;p64"/>
            <p:cNvSpPr/>
            <p:nvPr/>
          </p:nvSpPr>
          <p:spPr>
            <a:xfrm>
              <a:off x="2564271" y="1711126"/>
              <a:ext cx="17475" cy="12796"/>
            </a:xfrm>
            <a:custGeom>
              <a:rect b="b" l="l" r="r" t="t"/>
              <a:pathLst>
                <a:path extrusionOk="0" h="402" w="549">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0" name="Google Shape;15300;p64"/>
            <p:cNvSpPr/>
            <p:nvPr/>
          </p:nvSpPr>
          <p:spPr>
            <a:xfrm>
              <a:off x="2507805" y="1563912"/>
              <a:ext cx="14069" cy="16392"/>
            </a:xfrm>
            <a:custGeom>
              <a:rect b="b" l="l" r="r" t="t"/>
              <a:pathLst>
                <a:path extrusionOk="0" h="515" w="442">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1" name="Google Shape;15301;p64"/>
            <p:cNvSpPr/>
            <p:nvPr/>
          </p:nvSpPr>
          <p:spPr>
            <a:xfrm>
              <a:off x="2420654" y="1767974"/>
              <a:ext cx="14419" cy="16583"/>
            </a:xfrm>
            <a:custGeom>
              <a:rect b="b" l="l" r="r" t="t"/>
              <a:pathLst>
                <a:path extrusionOk="0" h="521" w="453">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2" name="Google Shape;15302;p64"/>
            <p:cNvSpPr/>
            <p:nvPr/>
          </p:nvSpPr>
          <p:spPr>
            <a:xfrm>
              <a:off x="2422532" y="1562448"/>
              <a:ext cx="14451" cy="17093"/>
            </a:xfrm>
            <a:custGeom>
              <a:rect b="b" l="l" r="r" t="t"/>
              <a:pathLst>
                <a:path extrusionOk="0" h="537" w="454">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3" name="Google Shape;15303;p64"/>
            <p:cNvSpPr/>
            <p:nvPr/>
          </p:nvSpPr>
          <p:spPr>
            <a:xfrm>
              <a:off x="2505545" y="1768770"/>
              <a:ext cx="14037" cy="16552"/>
            </a:xfrm>
            <a:custGeom>
              <a:rect b="b" l="l" r="r" t="t"/>
              <a:pathLst>
                <a:path extrusionOk="0" h="520" w="441">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4" name="Google Shape;15304;p64"/>
            <p:cNvSpPr/>
            <p:nvPr/>
          </p:nvSpPr>
          <p:spPr>
            <a:xfrm>
              <a:off x="2565417" y="1625885"/>
              <a:ext cx="17825" cy="13146"/>
            </a:xfrm>
            <a:custGeom>
              <a:rect b="b" l="l" r="r" t="t"/>
              <a:pathLst>
                <a:path extrusionOk="0" h="413" w="56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5" name="Google Shape;15305;p64"/>
            <p:cNvSpPr/>
            <p:nvPr/>
          </p:nvSpPr>
          <p:spPr>
            <a:xfrm>
              <a:off x="2359254" y="1709312"/>
              <a:ext cx="17825" cy="12732"/>
            </a:xfrm>
            <a:custGeom>
              <a:rect b="b" l="l" r="r" t="t"/>
              <a:pathLst>
                <a:path extrusionOk="0" h="400" w="56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06" name="Google Shape;15306;p64"/>
          <p:cNvGrpSpPr/>
          <p:nvPr/>
        </p:nvGrpSpPr>
        <p:grpSpPr>
          <a:xfrm>
            <a:off x="2780301" y="1521896"/>
            <a:ext cx="333133" cy="321037"/>
            <a:chOff x="2780301" y="1521896"/>
            <a:chExt cx="333133" cy="321037"/>
          </a:xfrm>
        </p:grpSpPr>
        <p:sp>
          <p:nvSpPr>
            <p:cNvPr id="15307" name="Google Shape;15307;p64"/>
            <p:cNvSpPr/>
            <p:nvPr/>
          </p:nvSpPr>
          <p:spPr>
            <a:xfrm>
              <a:off x="3009573" y="1542745"/>
              <a:ext cx="72031" cy="9517"/>
            </a:xfrm>
            <a:custGeom>
              <a:rect b="b" l="l" r="r" t="t"/>
              <a:pathLst>
                <a:path extrusionOk="0" h="299" w="2263">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8" name="Google Shape;15308;p64"/>
            <p:cNvSpPr/>
            <p:nvPr/>
          </p:nvSpPr>
          <p:spPr>
            <a:xfrm>
              <a:off x="2967876" y="1542745"/>
              <a:ext cx="30366" cy="9517"/>
            </a:xfrm>
            <a:custGeom>
              <a:rect b="b" l="l" r="r" t="t"/>
              <a:pathLst>
                <a:path extrusionOk="0" h="299" w="954">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9" name="Google Shape;15309;p64"/>
            <p:cNvSpPr/>
            <p:nvPr/>
          </p:nvSpPr>
          <p:spPr>
            <a:xfrm>
              <a:off x="3061870" y="1563594"/>
              <a:ext cx="19735" cy="9517"/>
            </a:xfrm>
            <a:custGeom>
              <a:rect b="b" l="l" r="r" t="t"/>
              <a:pathLst>
                <a:path extrusionOk="0" h="299" w="62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0" name="Google Shape;15310;p64"/>
            <p:cNvSpPr/>
            <p:nvPr/>
          </p:nvSpPr>
          <p:spPr>
            <a:xfrm>
              <a:off x="2967876" y="1563594"/>
              <a:ext cx="82663" cy="9517"/>
            </a:xfrm>
            <a:custGeom>
              <a:rect b="b" l="l" r="r" t="t"/>
              <a:pathLst>
                <a:path extrusionOk="0" h="299" w="2597">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1" name="Google Shape;15311;p64"/>
            <p:cNvSpPr/>
            <p:nvPr/>
          </p:nvSpPr>
          <p:spPr>
            <a:xfrm>
              <a:off x="2936809" y="1521896"/>
              <a:ext cx="176625" cy="96286"/>
            </a:xfrm>
            <a:custGeom>
              <a:rect b="b" l="l" r="r" t="t"/>
              <a:pathLst>
                <a:path extrusionOk="0" h="3025" w="5549">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2" name="Google Shape;15312;p64"/>
            <p:cNvSpPr/>
            <p:nvPr/>
          </p:nvSpPr>
          <p:spPr>
            <a:xfrm>
              <a:off x="2811367" y="1767115"/>
              <a:ext cx="72413" cy="9485"/>
            </a:xfrm>
            <a:custGeom>
              <a:rect b="b" l="l" r="r" t="t"/>
              <a:pathLst>
                <a:path extrusionOk="0" h="298" w="2275">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3" name="Google Shape;15313;p64"/>
            <p:cNvSpPr/>
            <p:nvPr/>
          </p:nvSpPr>
          <p:spPr>
            <a:xfrm>
              <a:off x="2894730" y="1767115"/>
              <a:ext cx="20117" cy="9485"/>
            </a:xfrm>
            <a:custGeom>
              <a:rect b="b" l="l" r="r" t="t"/>
              <a:pathLst>
                <a:path extrusionOk="0" h="298" w="632">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4" name="Google Shape;15314;p64"/>
            <p:cNvSpPr/>
            <p:nvPr/>
          </p:nvSpPr>
          <p:spPr>
            <a:xfrm>
              <a:off x="2811367" y="1787932"/>
              <a:ext cx="20117" cy="9517"/>
            </a:xfrm>
            <a:custGeom>
              <a:rect b="b" l="l" r="r" t="t"/>
              <a:pathLst>
                <a:path extrusionOk="0" h="299" w="632">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5" name="Google Shape;15315;p64"/>
            <p:cNvSpPr/>
            <p:nvPr/>
          </p:nvSpPr>
          <p:spPr>
            <a:xfrm>
              <a:off x="2842815" y="1787932"/>
              <a:ext cx="72031" cy="9517"/>
            </a:xfrm>
            <a:custGeom>
              <a:rect b="b" l="l" r="r" t="t"/>
              <a:pathLst>
                <a:path extrusionOk="0" h="299" w="2263">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6" name="Google Shape;15316;p64"/>
            <p:cNvSpPr/>
            <p:nvPr/>
          </p:nvSpPr>
          <p:spPr>
            <a:xfrm>
              <a:off x="2780301" y="1746266"/>
              <a:ext cx="166375" cy="96668"/>
            </a:xfrm>
            <a:custGeom>
              <a:rect b="b" l="l" r="r" t="t"/>
              <a:pathLst>
                <a:path extrusionOk="0" h="3037" w="5227">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7" name="Google Shape;15317;p64"/>
            <p:cNvSpPr/>
            <p:nvPr/>
          </p:nvSpPr>
          <p:spPr>
            <a:xfrm>
              <a:off x="3020172" y="1720102"/>
              <a:ext cx="61432" cy="9517"/>
            </a:xfrm>
            <a:custGeom>
              <a:rect b="b" l="l" r="r" t="t"/>
              <a:pathLst>
                <a:path extrusionOk="0" h="299" w="193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8" name="Google Shape;15318;p64"/>
            <p:cNvSpPr/>
            <p:nvPr/>
          </p:nvSpPr>
          <p:spPr>
            <a:xfrm>
              <a:off x="2988724" y="1720102"/>
              <a:ext cx="19735" cy="9517"/>
            </a:xfrm>
            <a:custGeom>
              <a:rect b="b" l="l" r="r" t="t"/>
              <a:pathLst>
                <a:path extrusionOk="0" h="299" w="62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9" name="Google Shape;15319;p64"/>
            <p:cNvSpPr/>
            <p:nvPr/>
          </p:nvSpPr>
          <p:spPr>
            <a:xfrm>
              <a:off x="2957658" y="1699253"/>
              <a:ext cx="155776" cy="75087"/>
            </a:xfrm>
            <a:custGeom>
              <a:rect b="b" l="l" r="r" t="t"/>
              <a:pathLst>
                <a:path extrusionOk="0" h="2359" w="4894">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0" name="Google Shape;15320;p64"/>
            <p:cNvSpPr/>
            <p:nvPr/>
          </p:nvSpPr>
          <p:spPr>
            <a:xfrm>
              <a:off x="2811367" y="1626108"/>
              <a:ext cx="72413" cy="9517"/>
            </a:xfrm>
            <a:custGeom>
              <a:rect b="b" l="l" r="r" t="t"/>
              <a:pathLst>
                <a:path extrusionOk="0" h="299" w="2275">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1" name="Google Shape;15321;p64"/>
            <p:cNvSpPr/>
            <p:nvPr/>
          </p:nvSpPr>
          <p:spPr>
            <a:xfrm>
              <a:off x="2895112" y="1626108"/>
              <a:ext cx="30366" cy="9517"/>
            </a:xfrm>
            <a:custGeom>
              <a:rect b="b" l="l" r="r" t="t"/>
              <a:pathLst>
                <a:path extrusionOk="0" h="299" w="954">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2" name="Google Shape;15322;p64"/>
            <p:cNvSpPr/>
            <p:nvPr/>
          </p:nvSpPr>
          <p:spPr>
            <a:xfrm>
              <a:off x="2811367" y="1667805"/>
              <a:ext cx="72413" cy="9517"/>
            </a:xfrm>
            <a:custGeom>
              <a:rect b="b" l="l" r="r" t="t"/>
              <a:pathLst>
                <a:path extrusionOk="0" h="299" w="2275">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3" name="Google Shape;15323;p64"/>
            <p:cNvSpPr/>
            <p:nvPr/>
          </p:nvSpPr>
          <p:spPr>
            <a:xfrm>
              <a:off x="2895112" y="1667805"/>
              <a:ext cx="30366" cy="9517"/>
            </a:xfrm>
            <a:custGeom>
              <a:rect b="b" l="l" r="r" t="t"/>
              <a:pathLst>
                <a:path extrusionOk="0" h="299" w="954">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4" name="Google Shape;15324;p64"/>
            <p:cNvSpPr/>
            <p:nvPr/>
          </p:nvSpPr>
          <p:spPr>
            <a:xfrm>
              <a:off x="2811367" y="1646957"/>
              <a:ext cx="20117" cy="9517"/>
            </a:xfrm>
            <a:custGeom>
              <a:rect b="b" l="l" r="r" t="t"/>
              <a:pathLst>
                <a:path extrusionOk="0" h="299" w="632">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5" name="Google Shape;15325;p64"/>
            <p:cNvSpPr/>
            <p:nvPr/>
          </p:nvSpPr>
          <p:spPr>
            <a:xfrm>
              <a:off x="2842815" y="1646957"/>
              <a:ext cx="82663" cy="9517"/>
            </a:xfrm>
            <a:custGeom>
              <a:rect b="b" l="l" r="r" t="t"/>
              <a:pathLst>
                <a:path extrusionOk="0" h="299" w="2597">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6" name="Google Shape;15326;p64"/>
            <p:cNvSpPr/>
            <p:nvPr/>
          </p:nvSpPr>
          <p:spPr>
            <a:xfrm>
              <a:off x="2780301" y="1605291"/>
              <a:ext cx="176625" cy="117516"/>
            </a:xfrm>
            <a:custGeom>
              <a:rect b="b" l="l" r="r" t="t"/>
              <a:pathLst>
                <a:path extrusionOk="0" h="3692" w="5549">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327" name="Google Shape;15327;p64"/>
          <p:cNvSpPr/>
          <p:nvPr/>
        </p:nvSpPr>
        <p:spPr>
          <a:xfrm>
            <a:off x="3358621" y="1823199"/>
            <a:ext cx="15183" cy="9485"/>
          </a:xfrm>
          <a:custGeom>
            <a:rect b="b" l="l" r="r" t="t"/>
            <a:pathLst>
              <a:path extrusionOk="0" h="298" w="477">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8" name="Google Shape;15328;p64"/>
          <p:cNvSpPr/>
          <p:nvPr/>
        </p:nvSpPr>
        <p:spPr>
          <a:xfrm>
            <a:off x="3427946" y="1823199"/>
            <a:ext cx="15215" cy="9485"/>
          </a:xfrm>
          <a:custGeom>
            <a:rect b="b" l="l" r="r" t="t"/>
            <a:pathLst>
              <a:path extrusionOk="0" h="298" w="478">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9" name="Google Shape;15329;p64"/>
          <p:cNvSpPr/>
          <p:nvPr/>
        </p:nvSpPr>
        <p:spPr>
          <a:xfrm>
            <a:off x="3385135" y="1823199"/>
            <a:ext cx="31480" cy="9485"/>
          </a:xfrm>
          <a:custGeom>
            <a:rect b="b" l="l" r="r" t="t"/>
            <a:pathLst>
              <a:path extrusionOk="0" h="298" w="989">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330" name="Google Shape;15330;p64"/>
          <p:cNvGrpSpPr/>
          <p:nvPr/>
        </p:nvGrpSpPr>
        <p:grpSpPr>
          <a:xfrm>
            <a:off x="3316159" y="1515085"/>
            <a:ext cx="211892" cy="339594"/>
            <a:chOff x="3316159" y="1515085"/>
            <a:chExt cx="211892" cy="339594"/>
          </a:xfrm>
        </p:grpSpPr>
        <p:sp>
          <p:nvSpPr>
            <p:cNvPr id="15331" name="Google Shape;15331;p64"/>
            <p:cNvSpPr/>
            <p:nvPr/>
          </p:nvSpPr>
          <p:spPr>
            <a:xfrm>
              <a:off x="3316159" y="1557514"/>
              <a:ext cx="169049" cy="297165"/>
            </a:xfrm>
            <a:custGeom>
              <a:rect b="b" l="l" r="r" t="t"/>
              <a:pathLst>
                <a:path extrusionOk="0" h="9336" w="5311">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2" name="Google Shape;15332;p64"/>
            <p:cNvSpPr/>
            <p:nvPr/>
          </p:nvSpPr>
          <p:spPr>
            <a:xfrm>
              <a:off x="3337772" y="1610161"/>
              <a:ext cx="132667" cy="127415"/>
            </a:xfrm>
            <a:custGeom>
              <a:rect b="b" l="l" r="r" t="t"/>
              <a:pathLst>
                <a:path extrusionOk="0" h="4003" w="4168">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3" name="Google Shape;15333;p64"/>
            <p:cNvSpPr/>
            <p:nvPr/>
          </p:nvSpPr>
          <p:spPr>
            <a:xfrm>
              <a:off x="3343056" y="1749290"/>
              <a:ext cx="41729" cy="41729"/>
            </a:xfrm>
            <a:custGeom>
              <a:rect b="b" l="l" r="r" t="t"/>
              <a:pathLst>
                <a:path extrusionOk="0" h="1311" w="1311">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4" name="Google Shape;15334;p64"/>
            <p:cNvSpPr/>
            <p:nvPr/>
          </p:nvSpPr>
          <p:spPr>
            <a:xfrm>
              <a:off x="3417347" y="1749290"/>
              <a:ext cx="41729" cy="41729"/>
            </a:xfrm>
            <a:custGeom>
              <a:rect b="b" l="l" r="r" t="t"/>
              <a:pathLst>
                <a:path extrusionOk="0" h="1311" w="1311">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5" name="Google Shape;15335;p64"/>
            <p:cNvSpPr/>
            <p:nvPr/>
          </p:nvSpPr>
          <p:spPr>
            <a:xfrm>
              <a:off x="3464710" y="1536315"/>
              <a:ext cx="41729" cy="41315"/>
            </a:xfrm>
            <a:custGeom>
              <a:rect b="b" l="l" r="r" t="t"/>
              <a:pathLst>
                <a:path extrusionOk="0" h="1298" w="1311">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6" name="Google Shape;15336;p64"/>
            <p:cNvSpPr/>
            <p:nvPr/>
          </p:nvSpPr>
          <p:spPr>
            <a:xfrm>
              <a:off x="3464710" y="1515085"/>
              <a:ext cx="63342" cy="62546"/>
            </a:xfrm>
            <a:custGeom>
              <a:rect b="b" l="l" r="r" t="t"/>
              <a:pathLst>
                <a:path extrusionOk="0" h="1965" w="199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37" name="Google Shape;15337;p64"/>
          <p:cNvGrpSpPr/>
          <p:nvPr/>
        </p:nvGrpSpPr>
        <p:grpSpPr>
          <a:xfrm>
            <a:off x="3716358" y="1544655"/>
            <a:ext cx="361971" cy="314958"/>
            <a:chOff x="3716358" y="1544655"/>
            <a:chExt cx="361971" cy="314958"/>
          </a:xfrm>
        </p:grpSpPr>
        <p:sp>
          <p:nvSpPr>
            <p:cNvPr id="15338" name="Google Shape;15338;p64"/>
            <p:cNvSpPr/>
            <p:nvPr/>
          </p:nvSpPr>
          <p:spPr>
            <a:xfrm>
              <a:off x="3767509" y="1646957"/>
              <a:ext cx="231213" cy="10663"/>
            </a:xfrm>
            <a:custGeom>
              <a:rect b="b" l="l" r="r" t="t"/>
              <a:pathLst>
                <a:path extrusionOk="0" h="335" w="7264">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9" name="Google Shape;15339;p64"/>
            <p:cNvSpPr/>
            <p:nvPr/>
          </p:nvSpPr>
          <p:spPr>
            <a:xfrm>
              <a:off x="3767509" y="1618532"/>
              <a:ext cx="152020" cy="10663"/>
            </a:xfrm>
            <a:custGeom>
              <a:rect b="b" l="l" r="r" t="t"/>
              <a:pathLst>
                <a:path extrusionOk="0" h="335" w="4776">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0" name="Google Shape;15340;p64"/>
            <p:cNvSpPr/>
            <p:nvPr/>
          </p:nvSpPr>
          <p:spPr>
            <a:xfrm>
              <a:off x="3931624" y="1618532"/>
              <a:ext cx="67098" cy="10663"/>
            </a:xfrm>
            <a:custGeom>
              <a:rect b="b" l="l" r="r" t="t"/>
              <a:pathLst>
                <a:path extrusionOk="0" h="335" w="2108">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1" name="Google Shape;15341;p64"/>
            <p:cNvSpPr/>
            <p:nvPr/>
          </p:nvSpPr>
          <p:spPr>
            <a:xfrm>
              <a:off x="3767509" y="1590108"/>
              <a:ext cx="39087" cy="10663"/>
            </a:xfrm>
            <a:custGeom>
              <a:rect b="b" l="l" r="r" t="t"/>
              <a:pathLst>
                <a:path extrusionOk="0" h="335" w="1228">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2" name="Google Shape;15342;p64"/>
            <p:cNvSpPr/>
            <p:nvPr/>
          </p:nvSpPr>
          <p:spPr>
            <a:xfrm>
              <a:off x="3818309" y="1590108"/>
              <a:ext cx="180412" cy="10663"/>
            </a:xfrm>
            <a:custGeom>
              <a:rect b="b" l="l" r="r" t="t"/>
              <a:pathLst>
                <a:path extrusionOk="0" h="335" w="5668">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343" name="Google Shape;15343;p64"/>
            <p:cNvGrpSpPr/>
            <p:nvPr/>
          </p:nvGrpSpPr>
          <p:grpSpPr>
            <a:xfrm>
              <a:off x="3716358" y="1544655"/>
              <a:ext cx="361971" cy="314958"/>
              <a:chOff x="3716358" y="1544655"/>
              <a:chExt cx="361971" cy="314958"/>
            </a:xfrm>
          </p:grpSpPr>
          <p:sp>
            <p:nvSpPr>
              <p:cNvPr id="15344" name="Google Shape;15344;p64"/>
              <p:cNvSpPr/>
              <p:nvPr/>
            </p:nvSpPr>
            <p:spPr>
              <a:xfrm>
                <a:off x="3767509" y="1675381"/>
                <a:ext cx="84540" cy="10663"/>
              </a:xfrm>
              <a:custGeom>
                <a:rect b="b" l="l" r="r" t="t"/>
                <a:pathLst>
                  <a:path extrusionOk="0" h="335" w="2656">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5" name="Google Shape;15345;p64"/>
              <p:cNvSpPr/>
              <p:nvPr/>
            </p:nvSpPr>
            <p:spPr>
              <a:xfrm>
                <a:off x="3875158" y="1675381"/>
                <a:ext cx="123564" cy="10663"/>
              </a:xfrm>
              <a:custGeom>
                <a:rect b="b" l="l" r="r" t="t"/>
                <a:pathLst>
                  <a:path extrusionOk="0" h="335" w="3882">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6" name="Google Shape;15346;p64"/>
              <p:cNvSpPr/>
              <p:nvPr/>
            </p:nvSpPr>
            <p:spPr>
              <a:xfrm>
                <a:off x="3767509" y="1703423"/>
                <a:ext cx="174747" cy="10663"/>
              </a:xfrm>
              <a:custGeom>
                <a:rect b="b" l="l" r="r" t="t"/>
                <a:pathLst>
                  <a:path extrusionOk="0" h="335" w="549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7" name="Google Shape;15347;p64"/>
              <p:cNvSpPr/>
              <p:nvPr/>
            </p:nvSpPr>
            <p:spPr>
              <a:xfrm>
                <a:off x="3954351" y="1703423"/>
                <a:ext cx="44371" cy="10663"/>
              </a:xfrm>
              <a:custGeom>
                <a:rect b="b" l="l" r="r" t="t"/>
                <a:pathLst>
                  <a:path extrusionOk="0" h="335" w="1394">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8" name="Google Shape;15348;p64"/>
              <p:cNvSpPr/>
              <p:nvPr/>
            </p:nvSpPr>
            <p:spPr>
              <a:xfrm>
                <a:off x="3716358" y="1544655"/>
                <a:ext cx="361971" cy="314958"/>
              </a:xfrm>
              <a:custGeom>
                <a:rect b="b" l="l" r="r" t="t"/>
                <a:pathLst>
                  <a:path extrusionOk="0" h="9895" w="11372">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349" name="Google Shape;15349;p64"/>
          <p:cNvGrpSpPr/>
          <p:nvPr/>
        </p:nvGrpSpPr>
        <p:grpSpPr>
          <a:xfrm>
            <a:off x="7011924" y="1557552"/>
            <a:ext cx="499533" cy="305136"/>
            <a:chOff x="7009649" y="1541981"/>
            <a:chExt cx="524940" cy="320655"/>
          </a:xfrm>
        </p:grpSpPr>
        <p:sp>
          <p:nvSpPr>
            <p:cNvPr id="15350" name="Google Shape;15350;p64"/>
            <p:cNvSpPr/>
            <p:nvPr/>
          </p:nvSpPr>
          <p:spPr>
            <a:xfrm>
              <a:off x="7009649" y="1541981"/>
              <a:ext cx="524940" cy="320655"/>
            </a:xfrm>
            <a:custGeom>
              <a:rect b="b" l="l" r="r" t="t"/>
              <a:pathLst>
                <a:path extrusionOk="0" h="10074" w="16492">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1" name="Google Shape;15351;p64"/>
            <p:cNvSpPr/>
            <p:nvPr/>
          </p:nvSpPr>
          <p:spPr>
            <a:xfrm>
              <a:off x="7110104" y="1604909"/>
              <a:ext cx="61782" cy="41697"/>
            </a:xfrm>
            <a:custGeom>
              <a:rect b="b" l="l" r="r" t="t"/>
              <a:pathLst>
                <a:path extrusionOk="0" h="1310" w="1941">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2" name="Google Shape;15352;p64"/>
            <p:cNvSpPr/>
            <p:nvPr/>
          </p:nvSpPr>
          <p:spPr>
            <a:xfrm>
              <a:off x="7110455" y="1655296"/>
              <a:ext cx="96700" cy="15183"/>
            </a:xfrm>
            <a:custGeom>
              <a:rect b="b" l="l" r="r" t="t"/>
              <a:pathLst>
                <a:path extrusionOk="0" h="477" w="3038">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3" name="Google Shape;15353;p64"/>
            <p:cNvSpPr/>
            <p:nvPr/>
          </p:nvSpPr>
          <p:spPr>
            <a:xfrm>
              <a:off x="7146104" y="1676909"/>
              <a:ext cx="61050" cy="41729"/>
            </a:xfrm>
            <a:custGeom>
              <a:rect b="b" l="l" r="r" t="t"/>
              <a:pathLst>
                <a:path extrusionOk="0" h="1311" w="1918">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4" name="Google Shape;15354;p64"/>
            <p:cNvSpPr/>
            <p:nvPr/>
          </p:nvSpPr>
          <p:spPr>
            <a:xfrm>
              <a:off x="7110455" y="1726563"/>
              <a:ext cx="96700" cy="15183"/>
            </a:xfrm>
            <a:custGeom>
              <a:rect b="b" l="l" r="r" t="t"/>
              <a:pathLst>
                <a:path extrusionOk="0" h="477" w="3038">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5" name="Google Shape;15355;p64"/>
            <p:cNvSpPr/>
            <p:nvPr/>
          </p:nvSpPr>
          <p:spPr>
            <a:xfrm>
              <a:off x="7262825" y="1636739"/>
              <a:ext cx="48541" cy="80371"/>
            </a:xfrm>
            <a:custGeom>
              <a:rect b="b" l="l" r="r" t="t"/>
              <a:pathLst>
                <a:path extrusionOk="0" h="2525" w="1525">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6" name="Google Shape;15356;p64"/>
            <p:cNvSpPr/>
            <p:nvPr/>
          </p:nvSpPr>
          <p:spPr>
            <a:xfrm>
              <a:off x="7380691" y="1636357"/>
              <a:ext cx="48891" cy="80371"/>
            </a:xfrm>
            <a:custGeom>
              <a:rect b="b" l="l" r="r" t="t"/>
              <a:pathLst>
                <a:path extrusionOk="0" h="2525" w="1536">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7" name="Google Shape;15357;p64"/>
            <p:cNvSpPr/>
            <p:nvPr/>
          </p:nvSpPr>
          <p:spPr>
            <a:xfrm>
              <a:off x="7321933" y="1626744"/>
              <a:ext cx="48923" cy="99851"/>
            </a:xfrm>
            <a:custGeom>
              <a:rect b="b" l="l" r="r" t="t"/>
              <a:pathLst>
                <a:path extrusionOk="0" h="3137" w="1537">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58" name="Google Shape;15358;p64"/>
          <p:cNvGrpSpPr/>
          <p:nvPr/>
        </p:nvGrpSpPr>
        <p:grpSpPr>
          <a:xfrm>
            <a:off x="8034034" y="1518109"/>
            <a:ext cx="282746" cy="340358"/>
            <a:chOff x="8034034" y="1518109"/>
            <a:chExt cx="282746" cy="340358"/>
          </a:xfrm>
        </p:grpSpPr>
        <p:sp>
          <p:nvSpPr>
            <p:cNvPr id="15359" name="Google Shape;15359;p64"/>
            <p:cNvSpPr/>
            <p:nvPr/>
          </p:nvSpPr>
          <p:spPr>
            <a:xfrm>
              <a:off x="8034034" y="1518109"/>
              <a:ext cx="282746" cy="340358"/>
            </a:xfrm>
            <a:custGeom>
              <a:rect b="b" l="l" r="r" t="t"/>
              <a:pathLst>
                <a:path extrusionOk="0" h="10693" w="8883">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0" name="Google Shape;15360;p64"/>
            <p:cNvSpPr/>
            <p:nvPr/>
          </p:nvSpPr>
          <p:spPr>
            <a:xfrm>
              <a:off x="8161736" y="1632569"/>
              <a:ext cx="28456" cy="173601"/>
            </a:xfrm>
            <a:custGeom>
              <a:rect b="b" l="l" r="r" t="t"/>
              <a:pathLst>
                <a:path extrusionOk="0" h="5454" w="894">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1" name="Google Shape;15361;p64"/>
            <p:cNvSpPr/>
            <p:nvPr/>
          </p:nvSpPr>
          <p:spPr>
            <a:xfrm>
              <a:off x="8214796" y="1632951"/>
              <a:ext cx="33008" cy="173601"/>
            </a:xfrm>
            <a:custGeom>
              <a:rect b="b" l="l" r="r" t="t"/>
              <a:pathLst>
                <a:path extrusionOk="0" h="5454" w="1037">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2" name="Google Shape;15362;p64"/>
            <p:cNvSpPr/>
            <p:nvPr/>
          </p:nvSpPr>
          <p:spPr>
            <a:xfrm>
              <a:off x="8103391" y="1632569"/>
              <a:ext cx="33390" cy="173601"/>
            </a:xfrm>
            <a:custGeom>
              <a:rect b="b" l="l" r="r" t="t"/>
              <a:pathLst>
                <a:path extrusionOk="0" h="5454" w="1049">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63" name="Google Shape;15363;p64"/>
          <p:cNvGrpSpPr/>
          <p:nvPr/>
        </p:nvGrpSpPr>
        <p:grpSpPr>
          <a:xfrm>
            <a:off x="7582302" y="1499934"/>
            <a:ext cx="369133" cy="360411"/>
            <a:chOff x="7582302" y="1499934"/>
            <a:chExt cx="369133" cy="360411"/>
          </a:xfrm>
        </p:grpSpPr>
        <p:sp>
          <p:nvSpPr>
            <p:cNvPr id="15364" name="Google Shape;15364;p64"/>
            <p:cNvSpPr/>
            <p:nvPr/>
          </p:nvSpPr>
          <p:spPr>
            <a:xfrm>
              <a:off x="7582302" y="1499934"/>
              <a:ext cx="369133" cy="360411"/>
            </a:xfrm>
            <a:custGeom>
              <a:rect b="b" l="l" r="r" t="t"/>
              <a:pathLst>
                <a:path extrusionOk="0" h="11323" w="11597">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5" name="Google Shape;15365;p64"/>
            <p:cNvSpPr/>
            <p:nvPr/>
          </p:nvSpPr>
          <p:spPr>
            <a:xfrm>
              <a:off x="7850598" y="1634829"/>
              <a:ext cx="77729" cy="51214"/>
            </a:xfrm>
            <a:custGeom>
              <a:rect b="b" l="l" r="r" t="t"/>
              <a:pathLst>
                <a:path extrusionOk="0" h="1609" w="2442">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6" name="Google Shape;15366;p64"/>
            <p:cNvSpPr/>
            <p:nvPr/>
          </p:nvSpPr>
          <p:spPr>
            <a:xfrm>
              <a:off x="7753962" y="1635593"/>
              <a:ext cx="70917" cy="48541"/>
            </a:xfrm>
            <a:custGeom>
              <a:rect b="b" l="l" r="r" t="t"/>
              <a:pathLst>
                <a:path extrusionOk="0" h="1525" w="2228">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7" name="Google Shape;15367;p64"/>
            <p:cNvSpPr/>
            <p:nvPr/>
          </p:nvSpPr>
          <p:spPr>
            <a:xfrm>
              <a:off x="7750174" y="1695465"/>
              <a:ext cx="180794" cy="31862"/>
            </a:xfrm>
            <a:custGeom>
              <a:rect b="b" l="l" r="r" t="t"/>
              <a:pathLst>
                <a:path extrusionOk="0" h="1001" w="568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8" name="Google Shape;15368;p64"/>
            <p:cNvSpPr/>
            <p:nvPr/>
          </p:nvSpPr>
          <p:spPr>
            <a:xfrm>
              <a:off x="7613750" y="1535424"/>
              <a:ext cx="43225" cy="32371"/>
            </a:xfrm>
            <a:custGeom>
              <a:rect b="b" l="l" r="r" t="t"/>
              <a:pathLst>
                <a:path extrusionOk="0" h="1017" w="1358">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5372" name="Shape 15372"/>
        <p:cNvGrpSpPr/>
        <p:nvPr/>
      </p:nvGrpSpPr>
      <p:grpSpPr>
        <a:xfrm>
          <a:off x="0" y="0"/>
          <a:ext cx="0" cy="0"/>
          <a:chOff x="0" y="0"/>
          <a:chExt cx="0" cy="0"/>
        </a:xfrm>
      </p:grpSpPr>
      <p:pic>
        <p:nvPicPr>
          <p:cNvPr id="15373" name="Google Shape;15373;p65">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Intellectual Property Thesis by Slidesgo">
  <a:themeElements>
    <a:clrScheme name="Simple Light">
      <a:dk1>
        <a:srgbClr val="000000"/>
      </a:dk1>
      <a:lt1>
        <a:srgbClr val="FFFFFF"/>
      </a:lt1>
      <a:dk2>
        <a:srgbClr val="263238"/>
      </a:dk2>
      <a:lt2>
        <a:srgbClr val="EEEEEE"/>
      </a:lt2>
      <a:accent1>
        <a:srgbClr val="E8505B"/>
      </a:accent1>
      <a:accent2>
        <a:srgbClr val="455A64"/>
      </a:accent2>
      <a:accent3>
        <a:srgbClr val="263238"/>
      </a:accent3>
      <a:accent4>
        <a:srgbClr val="B78876"/>
      </a:accent4>
      <a:accent5>
        <a:srgbClr val="EBEBEB"/>
      </a:accent5>
      <a:accent6>
        <a:srgbClr val="AA655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